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937503" y="5086087"/>
            <a:ext cx="3041904" cy="1913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788152" y="487582"/>
            <a:ext cx="320039" cy="195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303264" y="1158007"/>
            <a:ext cx="362712" cy="822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818632" y="2693889"/>
            <a:ext cx="3209543" cy="20722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603247" y="5003808"/>
            <a:ext cx="3179064" cy="2020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600200" y="2773121"/>
            <a:ext cx="3090672" cy="1989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588008" y="572908"/>
            <a:ext cx="3142488" cy="20112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309104" y="447964"/>
            <a:ext cx="1338072" cy="20630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581911" y="4779824"/>
            <a:ext cx="3115310" cy="0"/>
          </a:xfrm>
          <a:custGeom>
            <a:avLst/>
            <a:gdLst/>
            <a:ahLst/>
            <a:cxnLst/>
            <a:rect l="l" t="t" r="r" b="b"/>
            <a:pathLst>
              <a:path w="3115310" h="0">
                <a:moveTo>
                  <a:pt x="0" y="0"/>
                </a:moveTo>
                <a:lnTo>
                  <a:pt x="3115056" y="0"/>
                </a:lnTo>
              </a:path>
            </a:pathLst>
          </a:custGeom>
          <a:ln w="9142">
            <a:solidFill>
              <a:srgbClr val="083B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6746747" y="545481"/>
            <a:ext cx="0" cy="1840864"/>
          </a:xfrm>
          <a:custGeom>
            <a:avLst/>
            <a:gdLst/>
            <a:ahLst/>
            <a:cxnLst/>
            <a:rect l="l" t="t" r="r" b="b"/>
            <a:pathLst>
              <a:path w="0" h="1840864">
                <a:moveTo>
                  <a:pt x="0" y="1840620"/>
                </a:moveTo>
                <a:lnTo>
                  <a:pt x="0" y="0"/>
                </a:lnTo>
              </a:path>
            </a:pathLst>
          </a:custGeom>
          <a:ln w="3175">
            <a:solidFill>
              <a:srgbClr val="1F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586483" y="4004264"/>
            <a:ext cx="0" cy="780415"/>
          </a:xfrm>
          <a:custGeom>
            <a:avLst/>
            <a:gdLst/>
            <a:ahLst/>
            <a:cxnLst/>
            <a:rect l="l" t="t" r="r" b="b"/>
            <a:pathLst>
              <a:path w="0" h="780414">
                <a:moveTo>
                  <a:pt x="0" y="780130"/>
                </a:moveTo>
                <a:lnTo>
                  <a:pt x="0" y="0"/>
                </a:lnTo>
              </a:path>
            </a:pathLst>
          </a:custGeom>
          <a:ln w="9144">
            <a:solidFill>
              <a:srgbClr val="083B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581911" y="4008835"/>
            <a:ext cx="3115310" cy="0"/>
          </a:xfrm>
          <a:custGeom>
            <a:avLst/>
            <a:gdLst/>
            <a:ahLst/>
            <a:cxnLst/>
            <a:rect l="l" t="t" r="r" b="b"/>
            <a:pathLst>
              <a:path w="3115310" h="0">
                <a:moveTo>
                  <a:pt x="0" y="0"/>
                </a:moveTo>
                <a:lnTo>
                  <a:pt x="3115056" y="0"/>
                </a:lnTo>
              </a:path>
            </a:pathLst>
          </a:custGeom>
          <a:ln w="9142">
            <a:solidFill>
              <a:srgbClr val="083B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995415" y="2390674"/>
            <a:ext cx="2914015" cy="0"/>
          </a:xfrm>
          <a:custGeom>
            <a:avLst/>
            <a:gdLst/>
            <a:ahLst/>
            <a:cxnLst/>
            <a:rect l="l" t="t" r="r" b="b"/>
            <a:pathLst>
              <a:path w="2914015" h="0">
                <a:moveTo>
                  <a:pt x="0" y="0"/>
                </a:moveTo>
                <a:lnTo>
                  <a:pt x="2913888" y="0"/>
                </a:lnTo>
              </a:path>
            </a:pathLst>
          </a:custGeom>
          <a:ln w="3175">
            <a:solidFill>
              <a:srgbClr val="1F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692396" y="4004264"/>
            <a:ext cx="0" cy="780415"/>
          </a:xfrm>
          <a:custGeom>
            <a:avLst/>
            <a:gdLst/>
            <a:ahLst/>
            <a:cxnLst/>
            <a:rect l="l" t="t" r="r" b="b"/>
            <a:pathLst>
              <a:path w="0" h="780414">
                <a:moveTo>
                  <a:pt x="0" y="780130"/>
                </a:moveTo>
                <a:lnTo>
                  <a:pt x="0" y="0"/>
                </a:lnTo>
              </a:path>
            </a:pathLst>
          </a:custGeom>
          <a:ln w="9144">
            <a:solidFill>
              <a:srgbClr val="083B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5980176" y="1281425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5" h="0">
                <a:moveTo>
                  <a:pt x="0" y="0"/>
                </a:moveTo>
                <a:lnTo>
                  <a:pt x="1395984" y="0"/>
                </a:lnTo>
              </a:path>
            </a:pathLst>
          </a:custGeom>
          <a:ln w="3175">
            <a:solidFill>
              <a:srgbClr val="1F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7473695" y="1065061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4" h="0">
                <a:moveTo>
                  <a:pt x="0" y="0"/>
                </a:moveTo>
                <a:lnTo>
                  <a:pt x="1435608" y="0"/>
                </a:lnTo>
              </a:path>
            </a:pathLst>
          </a:custGeom>
          <a:ln w="3175">
            <a:solidFill>
              <a:srgbClr val="1F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6748271" y="562242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 h="0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3175">
            <a:solidFill>
              <a:srgbClr val="1F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2837688" y="6362941"/>
            <a:ext cx="225551" cy="1828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080504" y="1822337"/>
            <a:ext cx="231648" cy="2011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2090927" y="856315"/>
            <a:ext cx="1008888" cy="2712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2124455" y="3056527"/>
            <a:ext cx="981456" cy="2681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011167" y="585098"/>
            <a:ext cx="448056" cy="1889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6358128" y="740515"/>
            <a:ext cx="1018031" cy="3321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6693407" y="1727867"/>
            <a:ext cx="97535" cy="3230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6376415" y="2998628"/>
            <a:ext cx="1011936" cy="2803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6440423" y="5317688"/>
            <a:ext cx="978407" cy="2712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8138159" y="6213619"/>
            <a:ext cx="228600" cy="1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8869680" y="1170195"/>
            <a:ext cx="97535" cy="1127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3846576" y="1767483"/>
            <a:ext cx="231648" cy="2224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831335" y="3958554"/>
            <a:ext cx="228600" cy="2194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361176" y="4028644"/>
            <a:ext cx="1027176" cy="2559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425184" y="6131340"/>
            <a:ext cx="1005840" cy="38397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7132319" y="6579306"/>
            <a:ext cx="298703" cy="1950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8132064" y="1673014"/>
            <a:ext cx="890016" cy="2285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138159" y="3931127"/>
            <a:ext cx="237744" cy="22855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590544" y="3474019"/>
            <a:ext cx="201167" cy="2041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7918704" y="5750416"/>
            <a:ext cx="204216" cy="1950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298" y="758401"/>
            <a:ext cx="8688802" cy="433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7897" y="1444314"/>
            <a:ext cx="5817604" cy="5034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82572" y="6811063"/>
            <a:ext cx="2108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jpg"/><Relationship Id="rId5" Type="http://schemas.openxmlformats.org/officeDocument/2006/relationships/image" Target="../media/image4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9023" y="3794759"/>
            <a:ext cx="2158365" cy="1199515"/>
          </a:xfrm>
          <a:custGeom>
            <a:avLst/>
            <a:gdLst/>
            <a:ahLst/>
            <a:cxnLst/>
            <a:rect l="l" t="t" r="r" b="b"/>
            <a:pathLst>
              <a:path w="2158365" h="1199514">
                <a:moveTo>
                  <a:pt x="36576" y="1199388"/>
                </a:moveTo>
                <a:lnTo>
                  <a:pt x="0" y="1197863"/>
                </a:lnTo>
                <a:lnTo>
                  <a:pt x="0" y="1185672"/>
                </a:lnTo>
                <a:lnTo>
                  <a:pt x="1524" y="1173479"/>
                </a:lnTo>
                <a:lnTo>
                  <a:pt x="1524" y="1159763"/>
                </a:lnTo>
                <a:lnTo>
                  <a:pt x="3048" y="1143000"/>
                </a:lnTo>
                <a:lnTo>
                  <a:pt x="3048" y="1126236"/>
                </a:lnTo>
                <a:lnTo>
                  <a:pt x="6096" y="1089659"/>
                </a:lnTo>
                <a:lnTo>
                  <a:pt x="6096" y="1068324"/>
                </a:lnTo>
                <a:lnTo>
                  <a:pt x="9144" y="1025651"/>
                </a:lnTo>
                <a:lnTo>
                  <a:pt x="9144" y="1002791"/>
                </a:lnTo>
                <a:lnTo>
                  <a:pt x="10668" y="979932"/>
                </a:lnTo>
                <a:lnTo>
                  <a:pt x="13716" y="931164"/>
                </a:lnTo>
                <a:lnTo>
                  <a:pt x="22860" y="780288"/>
                </a:lnTo>
                <a:lnTo>
                  <a:pt x="27432" y="731520"/>
                </a:lnTo>
                <a:lnTo>
                  <a:pt x="28956" y="707136"/>
                </a:lnTo>
                <a:lnTo>
                  <a:pt x="30480" y="684275"/>
                </a:lnTo>
                <a:lnTo>
                  <a:pt x="33528" y="661416"/>
                </a:lnTo>
                <a:lnTo>
                  <a:pt x="35052" y="638556"/>
                </a:lnTo>
                <a:lnTo>
                  <a:pt x="41148" y="595883"/>
                </a:lnTo>
                <a:lnTo>
                  <a:pt x="42672" y="576072"/>
                </a:lnTo>
                <a:lnTo>
                  <a:pt x="48768" y="539496"/>
                </a:lnTo>
                <a:lnTo>
                  <a:pt x="59436" y="493775"/>
                </a:lnTo>
                <a:lnTo>
                  <a:pt x="74676" y="437388"/>
                </a:lnTo>
                <a:lnTo>
                  <a:pt x="91440" y="388620"/>
                </a:lnTo>
                <a:lnTo>
                  <a:pt x="109728" y="345948"/>
                </a:lnTo>
                <a:lnTo>
                  <a:pt x="120396" y="326136"/>
                </a:lnTo>
                <a:lnTo>
                  <a:pt x="129540" y="307848"/>
                </a:lnTo>
                <a:lnTo>
                  <a:pt x="161544" y="257556"/>
                </a:lnTo>
                <a:lnTo>
                  <a:pt x="173736" y="243840"/>
                </a:lnTo>
                <a:lnTo>
                  <a:pt x="184404" y="228600"/>
                </a:lnTo>
                <a:lnTo>
                  <a:pt x="205740" y="201167"/>
                </a:lnTo>
                <a:lnTo>
                  <a:pt x="216408" y="188975"/>
                </a:lnTo>
                <a:lnTo>
                  <a:pt x="224028" y="178308"/>
                </a:lnTo>
                <a:lnTo>
                  <a:pt x="231648" y="169164"/>
                </a:lnTo>
                <a:lnTo>
                  <a:pt x="237744" y="160020"/>
                </a:lnTo>
                <a:lnTo>
                  <a:pt x="243840" y="152400"/>
                </a:lnTo>
                <a:lnTo>
                  <a:pt x="289560" y="117348"/>
                </a:lnTo>
                <a:lnTo>
                  <a:pt x="304800" y="112775"/>
                </a:lnTo>
                <a:lnTo>
                  <a:pt x="320040" y="106680"/>
                </a:lnTo>
                <a:lnTo>
                  <a:pt x="329183" y="105156"/>
                </a:lnTo>
                <a:lnTo>
                  <a:pt x="338328" y="102108"/>
                </a:lnTo>
                <a:lnTo>
                  <a:pt x="347472" y="100583"/>
                </a:lnTo>
                <a:lnTo>
                  <a:pt x="358140" y="97536"/>
                </a:lnTo>
                <a:lnTo>
                  <a:pt x="370332" y="94488"/>
                </a:lnTo>
                <a:lnTo>
                  <a:pt x="382524" y="92964"/>
                </a:lnTo>
                <a:lnTo>
                  <a:pt x="396240" y="89916"/>
                </a:lnTo>
                <a:lnTo>
                  <a:pt x="426720" y="83820"/>
                </a:lnTo>
                <a:lnTo>
                  <a:pt x="443483" y="80772"/>
                </a:lnTo>
                <a:lnTo>
                  <a:pt x="460248" y="79248"/>
                </a:lnTo>
                <a:lnTo>
                  <a:pt x="515112" y="70104"/>
                </a:lnTo>
                <a:lnTo>
                  <a:pt x="536448" y="67056"/>
                </a:lnTo>
                <a:lnTo>
                  <a:pt x="556260" y="65532"/>
                </a:lnTo>
                <a:lnTo>
                  <a:pt x="598932" y="59436"/>
                </a:lnTo>
                <a:lnTo>
                  <a:pt x="621792" y="57912"/>
                </a:lnTo>
                <a:lnTo>
                  <a:pt x="644652" y="54864"/>
                </a:lnTo>
                <a:lnTo>
                  <a:pt x="897636" y="32004"/>
                </a:lnTo>
                <a:lnTo>
                  <a:pt x="952500" y="28956"/>
                </a:lnTo>
                <a:lnTo>
                  <a:pt x="1007364" y="24383"/>
                </a:lnTo>
                <a:lnTo>
                  <a:pt x="1176528" y="15240"/>
                </a:lnTo>
                <a:lnTo>
                  <a:pt x="1190244" y="15240"/>
                </a:lnTo>
                <a:lnTo>
                  <a:pt x="1199388" y="13716"/>
                </a:lnTo>
                <a:lnTo>
                  <a:pt x="1229868" y="13716"/>
                </a:lnTo>
                <a:lnTo>
                  <a:pt x="1242060" y="12191"/>
                </a:lnTo>
                <a:lnTo>
                  <a:pt x="1283208" y="12191"/>
                </a:lnTo>
                <a:lnTo>
                  <a:pt x="1298448" y="10667"/>
                </a:lnTo>
                <a:lnTo>
                  <a:pt x="1330452" y="10667"/>
                </a:lnTo>
                <a:lnTo>
                  <a:pt x="1347216" y="9143"/>
                </a:lnTo>
                <a:lnTo>
                  <a:pt x="1383792" y="9143"/>
                </a:lnTo>
                <a:lnTo>
                  <a:pt x="1420368" y="7620"/>
                </a:lnTo>
                <a:lnTo>
                  <a:pt x="1459992" y="7620"/>
                </a:lnTo>
                <a:lnTo>
                  <a:pt x="1501140" y="6096"/>
                </a:lnTo>
                <a:lnTo>
                  <a:pt x="1584960" y="6096"/>
                </a:lnTo>
                <a:lnTo>
                  <a:pt x="1627632" y="4572"/>
                </a:lnTo>
                <a:lnTo>
                  <a:pt x="1712976" y="3048"/>
                </a:lnTo>
                <a:lnTo>
                  <a:pt x="1798320" y="3048"/>
                </a:lnTo>
                <a:lnTo>
                  <a:pt x="1839468" y="1524"/>
                </a:lnTo>
                <a:lnTo>
                  <a:pt x="1953768" y="1524"/>
                </a:lnTo>
                <a:lnTo>
                  <a:pt x="1970532" y="0"/>
                </a:lnTo>
                <a:lnTo>
                  <a:pt x="2157983" y="0"/>
                </a:lnTo>
                <a:lnTo>
                  <a:pt x="2153412" y="38100"/>
                </a:lnTo>
                <a:lnTo>
                  <a:pt x="1970532" y="38100"/>
                </a:lnTo>
                <a:lnTo>
                  <a:pt x="1953768" y="39624"/>
                </a:lnTo>
                <a:lnTo>
                  <a:pt x="1839468" y="39624"/>
                </a:lnTo>
                <a:lnTo>
                  <a:pt x="1798320" y="41148"/>
                </a:lnTo>
                <a:lnTo>
                  <a:pt x="1714500" y="41148"/>
                </a:lnTo>
                <a:lnTo>
                  <a:pt x="1627632" y="42672"/>
                </a:lnTo>
                <a:lnTo>
                  <a:pt x="1584960" y="44196"/>
                </a:lnTo>
                <a:lnTo>
                  <a:pt x="1501140" y="44196"/>
                </a:lnTo>
                <a:lnTo>
                  <a:pt x="1461516" y="45720"/>
                </a:lnTo>
                <a:lnTo>
                  <a:pt x="1421892" y="45720"/>
                </a:lnTo>
                <a:lnTo>
                  <a:pt x="1383792" y="47243"/>
                </a:lnTo>
                <a:lnTo>
                  <a:pt x="1348740" y="47243"/>
                </a:lnTo>
                <a:lnTo>
                  <a:pt x="1331976" y="48767"/>
                </a:lnTo>
                <a:lnTo>
                  <a:pt x="1299972" y="48767"/>
                </a:lnTo>
                <a:lnTo>
                  <a:pt x="1284732" y="50291"/>
                </a:lnTo>
                <a:lnTo>
                  <a:pt x="1243583" y="50291"/>
                </a:lnTo>
                <a:lnTo>
                  <a:pt x="1231392" y="51816"/>
                </a:lnTo>
                <a:lnTo>
                  <a:pt x="1200912" y="51816"/>
                </a:lnTo>
                <a:lnTo>
                  <a:pt x="1191768" y="53340"/>
                </a:lnTo>
                <a:lnTo>
                  <a:pt x="1178052" y="53340"/>
                </a:lnTo>
                <a:lnTo>
                  <a:pt x="1010412" y="62483"/>
                </a:lnTo>
                <a:lnTo>
                  <a:pt x="954024" y="67056"/>
                </a:lnTo>
                <a:lnTo>
                  <a:pt x="900683" y="70104"/>
                </a:lnTo>
                <a:lnTo>
                  <a:pt x="694944" y="88391"/>
                </a:lnTo>
                <a:lnTo>
                  <a:pt x="649224" y="92964"/>
                </a:lnTo>
                <a:lnTo>
                  <a:pt x="626364" y="94488"/>
                </a:lnTo>
                <a:lnTo>
                  <a:pt x="560832" y="103632"/>
                </a:lnTo>
                <a:lnTo>
                  <a:pt x="541020" y="105156"/>
                </a:lnTo>
                <a:lnTo>
                  <a:pt x="501396" y="111251"/>
                </a:lnTo>
                <a:lnTo>
                  <a:pt x="483108" y="112775"/>
                </a:lnTo>
                <a:lnTo>
                  <a:pt x="432816" y="121920"/>
                </a:lnTo>
                <a:lnTo>
                  <a:pt x="419100" y="124967"/>
                </a:lnTo>
                <a:lnTo>
                  <a:pt x="403860" y="126491"/>
                </a:lnTo>
                <a:lnTo>
                  <a:pt x="390144" y="129540"/>
                </a:lnTo>
                <a:lnTo>
                  <a:pt x="377952" y="132588"/>
                </a:lnTo>
                <a:lnTo>
                  <a:pt x="367283" y="134112"/>
                </a:lnTo>
                <a:lnTo>
                  <a:pt x="356616" y="137159"/>
                </a:lnTo>
                <a:lnTo>
                  <a:pt x="347472" y="138683"/>
                </a:lnTo>
                <a:lnTo>
                  <a:pt x="338328" y="141732"/>
                </a:lnTo>
                <a:lnTo>
                  <a:pt x="330708" y="143256"/>
                </a:lnTo>
                <a:lnTo>
                  <a:pt x="323088" y="146304"/>
                </a:lnTo>
                <a:lnTo>
                  <a:pt x="310896" y="149351"/>
                </a:lnTo>
                <a:lnTo>
                  <a:pt x="306324" y="152400"/>
                </a:lnTo>
                <a:lnTo>
                  <a:pt x="298704" y="155448"/>
                </a:lnTo>
                <a:lnTo>
                  <a:pt x="291083" y="160020"/>
                </a:lnTo>
                <a:lnTo>
                  <a:pt x="284988" y="164591"/>
                </a:lnTo>
                <a:lnTo>
                  <a:pt x="274320" y="175259"/>
                </a:lnTo>
                <a:lnTo>
                  <a:pt x="268224" y="182880"/>
                </a:lnTo>
                <a:lnTo>
                  <a:pt x="262128" y="192024"/>
                </a:lnTo>
                <a:lnTo>
                  <a:pt x="254508" y="201167"/>
                </a:lnTo>
                <a:lnTo>
                  <a:pt x="236220" y="225551"/>
                </a:lnTo>
                <a:lnTo>
                  <a:pt x="214883" y="252983"/>
                </a:lnTo>
                <a:lnTo>
                  <a:pt x="204216" y="265175"/>
                </a:lnTo>
                <a:lnTo>
                  <a:pt x="193548" y="280416"/>
                </a:lnTo>
                <a:lnTo>
                  <a:pt x="182880" y="294132"/>
                </a:lnTo>
                <a:lnTo>
                  <a:pt x="173736" y="310896"/>
                </a:lnTo>
                <a:lnTo>
                  <a:pt x="163068" y="326136"/>
                </a:lnTo>
                <a:lnTo>
                  <a:pt x="135636" y="381000"/>
                </a:lnTo>
                <a:lnTo>
                  <a:pt x="111252" y="448056"/>
                </a:lnTo>
                <a:lnTo>
                  <a:pt x="96012" y="501396"/>
                </a:lnTo>
                <a:lnTo>
                  <a:pt x="83820" y="563880"/>
                </a:lnTo>
                <a:lnTo>
                  <a:pt x="76200" y="621791"/>
                </a:lnTo>
                <a:lnTo>
                  <a:pt x="73152" y="643128"/>
                </a:lnTo>
                <a:lnTo>
                  <a:pt x="71628" y="664464"/>
                </a:lnTo>
                <a:lnTo>
                  <a:pt x="68580" y="687324"/>
                </a:lnTo>
                <a:lnTo>
                  <a:pt x="67056" y="710183"/>
                </a:lnTo>
                <a:lnTo>
                  <a:pt x="64008" y="734567"/>
                </a:lnTo>
                <a:lnTo>
                  <a:pt x="60960" y="783336"/>
                </a:lnTo>
                <a:lnTo>
                  <a:pt x="54864" y="883920"/>
                </a:lnTo>
                <a:lnTo>
                  <a:pt x="48768" y="981456"/>
                </a:lnTo>
                <a:lnTo>
                  <a:pt x="47244" y="1004316"/>
                </a:lnTo>
                <a:lnTo>
                  <a:pt x="47244" y="1027175"/>
                </a:lnTo>
                <a:lnTo>
                  <a:pt x="45720" y="1050036"/>
                </a:lnTo>
                <a:lnTo>
                  <a:pt x="44196" y="1069848"/>
                </a:lnTo>
                <a:lnTo>
                  <a:pt x="44196" y="1091184"/>
                </a:lnTo>
                <a:lnTo>
                  <a:pt x="42672" y="1110995"/>
                </a:lnTo>
                <a:lnTo>
                  <a:pt x="41148" y="1127759"/>
                </a:lnTo>
                <a:lnTo>
                  <a:pt x="41148" y="1146047"/>
                </a:lnTo>
                <a:lnTo>
                  <a:pt x="39624" y="1161288"/>
                </a:lnTo>
                <a:lnTo>
                  <a:pt x="39624" y="1175004"/>
                </a:lnTo>
                <a:lnTo>
                  <a:pt x="38100" y="1188720"/>
                </a:lnTo>
                <a:lnTo>
                  <a:pt x="36576" y="11993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07270" y="1914072"/>
            <a:ext cx="25717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7996" y="4613122"/>
            <a:ext cx="44195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70547" y="4954523"/>
            <a:ext cx="2514600" cy="114300"/>
          </a:xfrm>
          <a:custGeom>
            <a:avLst/>
            <a:gdLst/>
            <a:ahLst/>
            <a:cxnLst/>
            <a:rect l="l" t="t" r="r" b="b"/>
            <a:pathLst>
              <a:path w="2514600" h="114300">
                <a:moveTo>
                  <a:pt x="2324100" y="114300"/>
                </a:moveTo>
                <a:lnTo>
                  <a:pt x="2324100" y="0"/>
                </a:lnTo>
                <a:lnTo>
                  <a:pt x="2449428" y="38100"/>
                </a:lnTo>
                <a:lnTo>
                  <a:pt x="2342387" y="38100"/>
                </a:lnTo>
                <a:lnTo>
                  <a:pt x="2342387" y="76200"/>
                </a:lnTo>
                <a:lnTo>
                  <a:pt x="2452816" y="76200"/>
                </a:lnTo>
                <a:lnTo>
                  <a:pt x="2324100" y="114300"/>
                </a:lnTo>
                <a:close/>
              </a:path>
              <a:path w="2514600" h="114300">
                <a:moveTo>
                  <a:pt x="23241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24100" y="38100"/>
                </a:lnTo>
                <a:lnTo>
                  <a:pt x="2324100" y="76200"/>
                </a:lnTo>
                <a:close/>
              </a:path>
              <a:path w="2514600" h="114300">
                <a:moveTo>
                  <a:pt x="2452816" y="76200"/>
                </a:moveTo>
                <a:lnTo>
                  <a:pt x="2342387" y="76200"/>
                </a:lnTo>
                <a:lnTo>
                  <a:pt x="2342387" y="38100"/>
                </a:lnTo>
                <a:lnTo>
                  <a:pt x="2449428" y="38100"/>
                </a:lnTo>
                <a:lnTo>
                  <a:pt x="2514600" y="57912"/>
                </a:lnTo>
                <a:lnTo>
                  <a:pt x="245281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32447" y="2002535"/>
            <a:ext cx="114300" cy="3009900"/>
          </a:xfrm>
          <a:custGeom>
            <a:avLst/>
            <a:gdLst/>
            <a:ahLst/>
            <a:cxnLst/>
            <a:rect l="l" t="t" r="r" b="b"/>
            <a:pathLst>
              <a:path w="114300" h="3009900">
                <a:moveTo>
                  <a:pt x="38109" y="190500"/>
                </a:moveTo>
                <a:lnTo>
                  <a:pt x="0" y="190500"/>
                </a:lnTo>
                <a:lnTo>
                  <a:pt x="56388" y="0"/>
                </a:lnTo>
                <a:lnTo>
                  <a:pt x="108277" y="170688"/>
                </a:lnTo>
                <a:lnTo>
                  <a:pt x="76200" y="170688"/>
                </a:lnTo>
                <a:lnTo>
                  <a:pt x="38100" y="172211"/>
                </a:lnTo>
                <a:lnTo>
                  <a:pt x="38109" y="190500"/>
                </a:lnTo>
                <a:close/>
              </a:path>
              <a:path w="114300" h="3009900">
                <a:moveTo>
                  <a:pt x="77724" y="3009900"/>
                </a:moveTo>
                <a:lnTo>
                  <a:pt x="39624" y="3009900"/>
                </a:lnTo>
                <a:lnTo>
                  <a:pt x="38100" y="172211"/>
                </a:lnTo>
                <a:lnTo>
                  <a:pt x="76200" y="170688"/>
                </a:lnTo>
                <a:lnTo>
                  <a:pt x="77724" y="3009900"/>
                </a:lnTo>
                <a:close/>
              </a:path>
              <a:path w="114300" h="3009900">
                <a:moveTo>
                  <a:pt x="114300" y="190500"/>
                </a:moveTo>
                <a:lnTo>
                  <a:pt x="76210" y="190500"/>
                </a:lnTo>
                <a:lnTo>
                  <a:pt x="76200" y="170688"/>
                </a:lnTo>
                <a:lnTo>
                  <a:pt x="108277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70547" y="4069080"/>
            <a:ext cx="2112645" cy="929640"/>
          </a:xfrm>
          <a:custGeom>
            <a:avLst/>
            <a:gdLst/>
            <a:ahLst/>
            <a:cxnLst/>
            <a:rect l="l" t="t" r="r" b="b"/>
            <a:pathLst>
              <a:path w="2112645" h="929639">
                <a:moveTo>
                  <a:pt x="36575" y="929639"/>
                </a:moveTo>
                <a:lnTo>
                  <a:pt x="0" y="925067"/>
                </a:lnTo>
                <a:lnTo>
                  <a:pt x="0" y="917448"/>
                </a:lnTo>
                <a:lnTo>
                  <a:pt x="1523" y="906780"/>
                </a:lnTo>
                <a:lnTo>
                  <a:pt x="1523" y="896112"/>
                </a:lnTo>
                <a:lnTo>
                  <a:pt x="3048" y="883919"/>
                </a:lnTo>
                <a:lnTo>
                  <a:pt x="3048" y="871727"/>
                </a:lnTo>
                <a:lnTo>
                  <a:pt x="4571" y="856487"/>
                </a:lnTo>
                <a:lnTo>
                  <a:pt x="6096" y="842771"/>
                </a:lnTo>
                <a:lnTo>
                  <a:pt x="6096" y="826007"/>
                </a:lnTo>
                <a:lnTo>
                  <a:pt x="9144" y="792479"/>
                </a:lnTo>
                <a:lnTo>
                  <a:pt x="10667" y="757427"/>
                </a:lnTo>
                <a:lnTo>
                  <a:pt x="16764" y="681227"/>
                </a:lnTo>
                <a:lnTo>
                  <a:pt x="19812" y="641603"/>
                </a:lnTo>
                <a:lnTo>
                  <a:pt x="22859" y="603503"/>
                </a:lnTo>
                <a:lnTo>
                  <a:pt x="32003" y="527303"/>
                </a:lnTo>
                <a:lnTo>
                  <a:pt x="33528" y="510539"/>
                </a:lnTo>
                <a:lnTo>
                  <a:pt x="36575" y="492251"/>
                </a:lnTo>
                <a:lnTo>
                  <a:pt x="38100" y="475487"/>
                </a:lnTo>
                <a:lnTo>
                  <a:pt x="41148" y="458723"/>
                </a:lnTo>
                <a:lnTo>
                  <a:pt x="53339" y="402335"/>
                </a:lnTo>
                <a:lnTo>
                  <a:pt x="68580" y="356616"/>
                </a:lnTo>
                <a:lnTo>
                  <a:pt x="83819" y="315467"/>
                </a:lnTo>
                <a:lnTo>
                  <a:pt x="103632" y="280416"/>
                </a:lnTo>
                <a:lnTo>
                  <a:pt x="112775" y="263651"/>
                </a:lnTo>
                <a:lnTo>
                  <a:pt x="144780" y="219455"/>
                </a:lnTo>
                <a:lnTo>
                  <a:pt x="188975" y="172211"/>
                </a:lnTo>
                <a:lnTo>
                  <a:pt x="211835" y="150875"/>
                </a:lnTo>
                <a:lnTo>
                  <a:pt x="230123" y="132587"/>
                </a:lnTo>
                <a:lnTo>
                  <a:pt x="236219" y="124967"/>
                </a:lnTo>
                <a:lnTo>
                  <a:pt x="243839" y="118871"/>
                </a:lnTo>
                <a:lnTo>
                  <a:pt x="249935" y="112775"/>
                </a:lnTo>
                <a:lnTo>
                  <a:pt x="284987" y="89916"/>
                </a:lnTo>
                <a:lnTo>
                  <a:pt x="303275" y="83819"/>
                </a:lnTo>
                <a:lnTo>
                  <a:pt x="310896" y="80771"/>
                </a:lnTo>
                <a:lnTo>
                  <a:pt x="326135" y="77723"/>
                </a:lnTo>
                <a:lnTo>
                  <a:pt x="335280" y="76200"/>
                </a:lnTo>
                <a:lnTo>
                  <a:pt x="344423" y="73151"/>
                </a:lnTo>
                <a:lnTo>
                  <a:pt x="365759" y="70103"/>
                </a:lnTo>
                <a:lnTo>
                  <a:pt x="377951" y="68579"/>
                </a:lnTo>
                <a:lnTo>
                  <a:pt x="390144" y="65531"/>
                </a:lnTo>
                <a:lnTo>
                  <a:pt x="403859" y="64008"/>
                </a:lnTo>
                <a:lnTo>
                  <a:pt x="419100" y="62483"/>
                </a:lnTo>
                <a:lnTo>
                  <a:pt x="434339" y="59435"/>
                </a:lnTo>
                <a:lnTo>
                  <a:pt x="451103" y="57911"/>
                </a:lnTo>
                <a:lnTo>
                  <a:pt x="467867" y="54863"/>
                </a:lnTo>
                <a:lnTo>
                  <a:pt x="505967" y="51816"/>
                </a:lnTo>
                <a:lnTo>
                  <a:pt x="524255" y="48767"/>
                </a:lnTo>
                <a:lnTo>
                  <a:pt x="565403" y="45719"/>
                </a:lnTo>
                <a:lnTo>
                  <a:pt x="588264" y="42671"/>
                </a:lnTo>
                <a:lnTo>
                  <a:pt x="632459" y="39623"/>
                </a:lnTo>
                <a:lnTo>
                  <a:pt x="655319" y="36575"/>
                </a:lnTo>
                <a:lnTo>
                  <a:pt x="704087" y="33527"/>
                </a:lnTo>
                <a:lnTo>
                  <a:pt x="754380" y="28955"/>
                </a:lnTo>
                <a:lnTo>
                  <a:pt x="1082039" y="10667"/>
                </a:lnTo>
                <a:lnTo>
                  <a:pt x="1196339" y="7619"/>
                </a:lnTo>
                <a:lnTo>
                  <a:pt x="1202435" y="6095"/>
                </a:lnTo>
                <a:lnTo>
                  <a:pt x="1217675" y="6095"/>
                </a:lnTo>
                <a:lnTo>
                  <a:pt x="1228344" y="4571"/>
                </a:lnTo>
                <a:lnTo>
                  <a:pt x="1260348" y="4571"/>
                </a:lnTo>
                <a:lnTo>
                  <a:pt x="1272539" y="3047"/>
                </a:lnTo>
                <a:lnTo>
                  <a:pt x="1328928" y="3047"/>
                </a:lnTo>
                <a:lnTo>
                  <a:pt x="1360932" y="1523"/>
                </a:lnTo>
                <a:lnTo>
                  <a:pt x="1504187" y="1523"/>
                </a:lnTo>
                <a:lnTo>
                  <a:pt x="1542287" y="0"/>
                </a:lnTo>
                <a:lnTo>
                  <a:pt x="2106167" y="0"/>
                </a:lnTo>
                <a:lnTo>
                  <a:pt x="2112264" y="38100"/>
                </a:lnTo>
                <a:lnTo>
                  <a:pt x="1542287" y="38100"/>
                </a:lnTo>
                <a:lnTo>
                  <a:pt x="1504187" y="39623"/>
                </a:lnTo>
                <a:lnTo>
                  <a:pt x="1360932" y="39623"/>
                </a:lnTo>
                <a:lnTo>
                  <a:pt x="1328928" y="41147"/>
                </a:lnTo>
                <a:lnTo>
                  <a:pt x="1274064" y="41147"/>
                </a:lnTo>
                <a:lnTo>
                  <a:pt x="1261871" y="42671"/>
                </a:lnTo>
                <a:lnTo>
                  <a:pt x="1229867" y="42671"/>
                </a:lnTo>
                <a:lnTo>
                  <a:pt x="1220723" y="44195"/>
                </a:lnTo>
                <a:lnTo>
                  <a:pt x="1197864" y="44195"/>
                </a:lnTo>
                <a:lnTo>
                  <a:pt x="1083564" y="48767"/>
                </a:lnTo>
                <a:lnTo>
                  <a:pt x="755903" y="67055"/>
                </a:lnTo>
                <a:lnTo>
                  <a:pt x="707135" y="71627"/>
                </a:lnTo>
                <a:lnTo>
                  <a:pt x="658367" y="74675"/>
                </a:lnTo>
                <a:lnTo>
                  <a:pt x="635507" y="77723"/>
                </a:lnTo>
                <a:lnTo>
                  <a:pt x="569975" y="82295"/>
                </a:lnTo>
                <a:lnTo>
                  <a:pt x="548639" y="85343"/>
                </a:lnTo>
                <a:lnTo>
                  <a:pt x="509016" y="88391"/>
                </a:lnTo>
                <a:lnTo>
                  <a:pt x="490728" y="91439"/>
                </a:lnTo>
                <a:lnTo>
                  <a:pt x="473964" y="92963"/>
                </a:lnTo>
                <a:lnTo>
                  <a:pt x="455675" y="96011"/>
                </a:lnTo>
                <a:lnTo>
                  <a:pt x="423671" y="99059"/>
                </a:lnTo>
                <a:lnTo>
                  <a:pt x="409955" y="102108"/>
                </a:lnTo>
                <a:lnTo>
                  <a:pt x="396239" y="103631"/>
                </a:lnTo>
                <a:lnTo>
                  <a:pt x="384048" y="105155"/>
                </a:lnTo>
                <a:lnTo>
                  <a:pt x="371855" y="108203"/>
                </a:lnTo>
                <a:lnTo>
                  <a:pt x="361187" y="109727"/>
                </a:lnTo>
                <a:lnTo>
                  <a:pt x="342900" y="112775"/>
                </a:lnTo>
                <a:lnTo>
                  <a:pt x="327659" y="115823"/>
                </a:lnTo>
                <a:lnTo>
                  <a:pt x="315467" y="118871"/>
                </a:lnTo>
                <a:lnTo>
                  <a:pt x="309371" y="121919"/>
                </a:lnTo>
                <a:lnTo>
                  <a:pt x="294132" y="128016"/>
                </a:lnTo>
                <a:lnTo>
                  <a:pt x="288035" y="131063"/>
                </a:lnTo>
                <a:lnTo>
                  <a:pt x="281939" y="135635"/>
                </a:lnTo>
                <a:lnTo>
                  <a:pt x="277367" y="140208"/>
                </a:lnTo>
                <a:lnTo>
                  <a:pt x="271271" y="144779"/>
                </a:lnTo>
                <a:lnTo>
                  <a:pt x="237744" y="178308"/>
                </a:lnTo>
                <a:lnTo>
                  <a:pt x="216407" y="198119"/>
                </a:lnTo>
                <a:lnTo>
                  <a:pt x="195071" y="220979"/>
                </a:lnTo>
                <a:lnTo>
                  <a:pt x="164591" y="256031"/>
                </a:lnTo>
                <a:lnTo>
                  <a:pt x="128016" y="313943"/>
                </a:lnTo>
                <a:lnTo>
                  <a:pt x="111251" y="348995"/>
                </a:lnTo>
                <a:lnTo>
                  <a:pt x="97535" y="390143"/>
                </a:lnTo>
                <a:lnTo>
                  <a:pt x="89916" y="411479"/>
                </a:lnTo>
                <a:lnTo>
                  <a:pt x="86867" y="423671"/>
                </a:lnTo>
                <a:lnTo>
                  <a:pt x="83819" y="437387"/>
                </a:lnTo>
                <a:lnTo>
                  <a:pt x="82296" y="451103"/>
                </a:lnTo>
                <a:lnTo>
                  <a:pt x="76200" y="481583"/>
                </a:lnTo>
                <a:lnTo>
                  <a:pt x="74675" y="498347"/>
                </a:lnTo>
                <a:lnTo>
                  <a:pt x="71628" y="515111"/>
                </a:lnTo>
                <a:lnTo>
                  <a:pt x="70103" y="531875"/>
                </a:lnTo>
                <a:lnTo>
                  <a:pt x="65532" y="568451"/>
                </a:lnTo>
                <a:lnTo>
                  <a:pt x="60959" y="606551"/>
                </a:lnTo>
                <a:lnTo>
                  <a:pt x="57912" y="644651"/>
                </a:lnTo>
                <a:lnTo>
                  <a:pt x="54864" y="684275"/>
                </a:lnTo>
                <a:lnTo>
                  <a:pt x="51816" y="722375"/>
                </a:lnTo>
                <a:lnTo>
                  <a:pt x="48767" y="758951"/>
                </a:lnTo>
                <a:lnTo>
                  <a:pt x="47244" y="795527"/>
                </a:lnTo>
                <a:lnTo>
                  <a:pt x="44196" y="829055"/>
                </a:lnTo>
                <a:lnTo>
                  <a:pt x="44196" y="844296"/>
                </a:lnTo>
                <a:lnTo>
                  <a:pt x="42671" y="859535"/>
                </a:lnTo>
                <a:lnTo>
                  <a:pt x="41148" y="873251"/>
                </a:lnTo>
                <a:lnTo>
                  <a:pt x="41148" y="886967"/>
                </a:lnTo>
                <a:lnTo>
                  <a:pt x="39623" y="899159"/>
                </a:lnTo>
                <a:lnTo>
                  <a:pt x="39623" y="909827"/>
                </a:lnTo>
                <a:lnTo>
                  <a:pt x="38100" y="920496"/>
                </a:lnTo>
                <a:lnTo>
                  <a:pt x="36575" y="929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62344" y="2958083"/>
            <a:ext cx="2501265" cy="2277110"/>
          </a:xfrm>
          <a:custGeom>
            <a:avLst/>
            <a:gdLst/>
            <a:ahLst/>
            <a:cxnLst/>
            <a:rect l="l" t="t" r="r" b="b"/>
            <a:pathLst>
              <a:path w="2501265" h="2277110">
                <a:moveTo>
                  <a:pt x="2476500" y="2276855"/>
                </a:moveTo>
                <a:lnTo>
                  <a:pt x="0" y="28956"/>
                </a:lnTo>
                <a:lnTo>
                  <a:pt x="24383" y="0"/>
                </a:lnTo>
                <a:lnTo>
                  <a:pt x="2500883" y="2247899"/>
                </a:lnTo>
                <a:lnTo>
                  <a:pt x="2476500" y="227685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78267" y="378104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339" y="108203"/>
                </a:moveTo>
                <a:lnTo>
                  <a:pt x="32789" y="103917"/>
                </a:lnTo>
                <a:lnTo>
                  <a:pt x="15811" y="92201"/>
                </a:lnTo>
                <a:lnTo>
                  <a:pt x="4262" y="74771"/>
                </a:lnTo>
                <a:lnTo>
                  <a:pt x="0" y="53339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2" y="15811"/>
                </a:lnTo>
                <a:lnTo>
                  <a:pt x="103917" y="32789"/>
                </a:lnTo>
                <a:lnTo>
                  <a:pt x="108204" y="53339"/>
                </a:lnTo>
                <a:lnTo>
                  <a:pt x="103917" y="74771"/>
                </a:lnTo>
                <a:lnTo>
                  <a:pt x="92202" y="92201"/>
                </a:lnTo>
                <a:lnTo>
                  <a:pt x="74771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58455" y="3761232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6868" y="1524"/>
                </a:moveTo>
                <a:lnTo>
                  <a:pt x="60960" y="1524"/>
                </a:lnTo>
                <a:lnTo>
                  <a:pt x="71628" y="0"/>
                </a:lnTo>
                <a:lnTo>
                  <a:pt x="76200" y="0"/>
                </a:lnTo>
                <a:lnTo>
                  <a:pt x="86868" y="1524"/>
                </a:lnTo>
                <a:close/>
              </a:path>
              <a:path w="146684" h="146685">
                <a:moveTo>
                  <a:pt x="100584" y="6095"/>
                </a:moveTo>
                <a:lnTo>
                  <a:pt x="47244" y="6095"/>
                </a:lnTo>
                <a:lnTo>
                  <a:pt x="56387" y="3048"/>
                </a:lnTo>
                <a:lnTo>
                  <a:pt x="57912" y="1524"/>
                </a:lnTo>
                <a:lnTo>
                  <a:pt x="88391" y="1524"/>
                </a:lnTo>
                <a:lnTo>
                  <a:pt x="89916" y="3048"/>
                </a:lnTo>
                <a:lnTo>
                  <a:pt x="100584" y="6095"/>
                </a:lnTo>
                <a:close/>
              </a:path>
              <a:path w="146684" h="146685">
                <a:moveTo>
                  <a:pt x="103632" y="140208"/>
                </a:moveTo>
                <a:lnTo>
                  <a:pt x="42672" y="140208"/>
                </a:lnTo>
                <a:lnTo>
                  <a:pt x="33528" y="135636"/>
                </a:lnTo>
                <a:lnTo>
                  <a:pt x="33528" y="134112"/>
                </a:lnTo>
                <a:lnTo>
                  <a:pt x="32004" y="134112"/>
                </a:lnTo>
                <a:lnTo>
                  <a:pt x="32004" y="132588"/>
                </a:lnTo>
                <a:lnTo>
                  <a:pt x="22859" y="126492"/>
                </a:lnTo>
                <a:lnTo>
                  <a:pt x="22859" y="124968"/>
                </a:lnTo>
                <a:lnTo>
                  <a:pt x="21336" y="124968"/>
                </a:lnTo>
                <a:lnTo>
                  <a:pt x="21336" y="123443"/>
                </a:lnTo>
                <a:lnTo>
                  <a:pt x="13716" y="115824"/>
                </a:lnTo>
                <a:lnTo>
                  <a:pt x="13716" y="114300"/>
                </a:lnTo>
                <a:lnTo>
                  <a:pt x="12192" y="114300"/>
                </a:lnTo>
                <a:lnTo>
                  <a:pt x="12192" y="112775"/>
                </a:lnTo>
                <a:lnTo>
                  <a:pt x="7620" y="103632"/>
                </a:lnTo>
                <a:lnTo>
                  <a:pt x="6096" y="102107"/>
                </a:lnTo>
                <a:lnTo>
                  <a:pt x="6096" y="100584"/>
                </a:lnTo>
                <a:lnTo>
                  <a:pt x="3048" y="89916"/>
                </a:lnTo>
                <a:lnTo>
                  <a:pt x="1524" y="88392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3048" y="56387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2672"/>
                </a:lnTo>
                <a:lnTo>
                  <a:pt x="12192" y="33527"/>
                </a:lnTo>
                <a:lnTo>
                  <a:pt x="13716" y="32004"/>
                </a:lnTo>
                <a:lnTo>
                  <a:pt x="13716" y="30480"/>
                </a:lnTo>
                <a:lnTo>
                  <a:pt x="22859" y="21335"/>
                </a:lnTo>
                <a:lnTo>
                  <a:pt x="22859" y="19812"/>
                </a:lnTo>
                <a:lnTo>
                  <a:pt x="32004" y="13716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2192"/>
                </a:lnTo>
                <a:lnTo>
                  <a:pt x="114300" y="13716"/>
                </a:lnTo>
                <a:lnTo>
                  <a:pt x="115824" y="13716"/>
                </a:lnTo>
                <a:lnTo>
                  <a:pt x="123444" y="19812"/>
                </a:lnTo>
                <a:lnTo>
                  <a:pt x="124968" y="21335"/>
                </a:lnTo>
                <a:lnTo>
                  <a:pt x="124968" y="22860"/>
                </a:lnTo>
                <a:lnTo>
                  <a:pt x="126491" y="22860"/>
                </a:lnTo>
                <a:lnTo>
                  <a:pt x="132588" y="30480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922" y="38100"/>
                </a:lnTo>
                <a:lnTo>
                  <a:pt x="68580" y="38100"/>
                </a:lnTo>
                <a:lnTo>
                  <a:pt x="64008" y="39624"/>
                </a:lnTo>
                <a:lnTo>
                  <a:pt x="65023" y="39624"/>
                </a:lnTo>
                <a:lnTo>
                  <a:pt x="61468" y="41148"/>
                </a:lnTo>
                <a:lnTo>
                  <a:pt x="60960" y="41148"/>
                </a:lnTo>
                <a:lnTo>
                  <a:pt x="57912" y="42672"/>
                </a:lnTo>
                <a:lnTo>
                  <a:pt x="54864" y="42672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1148" y="60960"/>
                </a:lnTo>
                <a:lnTo>
                  <a:pt x="41801" y="60960"/>
                </a:lnTo>
                <a:lnTo>
                  <a:pt x="40930" y="64008"/>
                </a:lnTo>
                <a:lnTo>
                  <a:pt x="39624" y="64008"/>
                </a:lnTo>
                <a:lnTo>
                  <a:pt x="38671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624" y="82296"/>
                </a:lnTo>
                <a:lnTo>
                  <a:pt x="40640" y="82296"/>
                </a:lnTo>
                <a:lnTo>
                  <a:pt x="41656" y="85344"/>
                </a:lnTo>
                <a:lnTo>
                  <a:pt x="41148" y="85344"/>
                </a:lnTo>
                <a:lnTo>
                  <a:pt x="45719" y="94488"/>
                </a:lnTo>
                <a:lnTo>
                  <a:pt x="46634" y="94488"/>
                </a:lnTo>
                <a:lnTo>
                  <a:pt x="49072" y="97536"/>
                </a:lnTo>
                <a:lnTo>
                  <a:pt x="47244" y="97536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80"/>
                </a:lnTo>
                <a:lnTo>
                  <a:pt x="63246" y="106680"/>
                </a:lnTo>
                <a:lnTo>
                  <a:pt x="68580" y="108204"/>
                </a:lnTo>
                <a:lnTo>
                  <a:pt x="137922" y="108204"/>
                </a:lnTo>
                <a:lnTo>
                  <a:pt x="135636" y="112775"/>
                </a:lnTo>
                <a:lnTo>
                  <a:pt x="132588" y="115824"/>
                </a:lnTo>
                <a:lnTo>
                  <a:pt x="126491" y="123443"/>
                </a:lnTo>
                <a:lnTo>
                  <a:pt x="123444" y="126492"/>
                </a:lnTo>
                <a:lnTo>
                  <a:pt x="115824" y="132588"/>
                </a:lnTo>
                <a:lnTo>
                  <a:pt x="112775" y="135636"/>
                </a:lnTo>
                <a:lnTo>
                  <a:pt x="103632" y="140208"/>
                </a:lnTo>
                <a:close/>
              </a:path>
              <a:path w="146684" h="146685">
                <a:moveTo>
                  <a:pt x="64008" y="39624"/>
                </a:moveTo>
                <a:lnTo>
                  <a:pt x="68580" y="38100"/>
                </a:lnTo>
                <a:lnTo>
                  <a:pt x="65442" y="39444"/>
                </a:lnTo>
                <a:lnTo>
                  <a:pt x="64008" y="39624"/>
                </a:lnTo>
                <a:close/>
              </a:path>
              <a:path w="146684" h="146685">
                <a:moveTo>
                  <a:pt x="65442" y="39444"/>
                </a:moveTo>
                <a:lnTo>
                  <a:pt x="68580" y="38100"/>
                </a:lnTo>
                <a:lnTo>
                  <a:pt x="71628" y="38100"/>
                </a:lnTo>
                <a:lnTo>
                  <a:pt x="73761" y="38404"/>
                </a:lnTo>
                <a:lnTo>
                  <a:pt x="65442" y="39444"/>
                </a:lnTo>
                <a:close/>
              </a:path>
              <a:path w="146684" h="146685">
                <a:moveTo>
                  <a:pt x="73761" y="38404"/>
                </a:moveTo>
                <a:lnTo>
                  <a:pt x="71628" y="38100"/>
                </a:lnTo>
                <a:lnTo>
                  <a:pt x="76200" y="38100"/>
                </a:lnTo>
                <a:lnTo>
                  <a:pt x="73761" y="38404"/>
                </a:lnTo>
                <a:close/>
              </a:path>
              <a:path w="146684" h="146685">
                <a:moveTo>
                  <a:pt x="82296" y="39624"/>
                </a:moveTo>
                <a:lnTo>
                  <a:pt x="73761" y="38404"/>
                </a:lnTo>
                <a:lnTo>
                  <a:pt x="76200" y="38100"/>
                </a:lnTo>
                <a:lnTo>
                  <a:pt x="79248" y="38100"/>
                </a:lnTo>
                <a:lnTo>
                  <a:pt x="82296" y="39624"/>
                </a:lnTo>
                <a:close/>
              </a:path>
              <a:path w="146684" h="146685">
                <a:moveTo>
                  <a:pt x="94488" y="45719"/>
                </a:moveTo>
                <a:lnTo>
                  <a:pt x="79248" y="38100"/>
                </a:lnTo>
                <a:lnTo>
                  <a:pt x="137922" y="38100"/>
                </a:lnTo>
                <a:lnTo>
                  <a:pt x="140208" y="42672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4" h="146685">
                <a:moveTo>
                  <a:pt x="65023" y="39624"/>
                </a:moveTo>
                <a:lnTo>
                  <a:pt x="64008" y="39624"/>
                </a:lnTo>
                <a:lnTo>
                  <a:pt x="65442" y="39444"/>
                </a:lnTo>
                <a:lnTo>
                  <a:pt x="65023" y="39624"/>
                </a:lnTo>
                <a:close/>
              </a:path>
              <a:path w="146684" h="146685">
                <a:moveTo>
                  <a:pt x="57912" y="42672"/>
                </a:moveTo>
                <a:lnTo>
                  <a:pt x="60960" y="41148"/>
                </a:lnTo>
                <a:lnTo>
                  <a:pt x="61468" y="41148"/>
                </a:lnTo>
                <a:lnTo>
                  <a:pt x="57912" y="42672"/>
                </a:lnTo>
                <a:close/>
              </a:path>
              <a:path w="146684" h="146685">
                <a:moveTo>
                  <a:pt x="51816" y="45719"/>
                </a:moveTo>
                <a:lnTo>
                  <a:pt x="54864" y="42672"/>
                </a:lnTo>
                <a:lnTo>
                  <a:pt x="57912" y="42672"/>
                </a:lnTo>
                <a:lnTo>
                  <a:pt x="51816" y="45719"/>
                </a:lnTo>
                <a:close/>
              </a:path>
              <a:path w="146684" h="146685">
                <a:moveTo>
                  <a:pt x="99060" y="50292"/>
                </a:moveTo>
                <a:lnTo>
                  <a:pt x="91439" y="42672"/>
                </a:lnTo>
                <a:lnTo>
                  <a:pt x="140208" y="42672"/>
                </a:lnTo>
                <a:lnTo>
                  <a:pt x="140208" y="44196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4" h="146685">
                <a:moveTo>
                  <a:pt x="47853" y="50292"/>
                </a:moveTo>
                <a:lnTo>
                  <a:pt x="47244" y="50292"/>
                </a:lnTo>
                <a:lnTo>
                  <a:pt x="50292" y="47244"/>
                </a:lnTo>
                <a:lnTo>
                  <a:pt x="47853" y="50292"/>
                </a:lnTo>
                <a:close/>
              </a:path>
              <a:path w="146684" h="146685">
                <a:moveTo>
                  <a:pt x="103632" y="54863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256" y="51816"/>
                </a:lnTo>
                <a:lnTo>
                  <a:pt x="102108" y="51816"/>
                </a:lnTo>
                <a:lnTo>
                  <a:pt x="103632" y="54863"/>
                </a:lnTo>
                <a:close/>
              </a:path>
              <a:path w="146684" h="146685">
                <a:moveTo>
                  <a:pt x="44195" y="54864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195" y="54864"/>
                </a:lnTo>
                <a:close/>
              </a:path>
              <a:path w="146684" h="146685">
                <a:moveTo>
                  <a:pt x="144779" y="60960"/>
                </a:moveTo>
                <a:lnTo>
                  <a:pt x="106679" y="60960"/>
                </a:lnTo>
                <a:lnTo>
                  <a:pt x="102108" y="51816"/>
                </a:lnTo>
                <a:lnTo>
                  <a:pt x="143256" y="51816"/>
                </a:lnTo>
                <a:lnTo>
                  <a:pt x="144779" y="56387"/>
                </a:lnTo>
                <a:lnTo>
                  <a:pt x="144779" y="60960"/>
                </a:lnTo>
                <a:close/>
              </a:path>
              <a:path w="146684" h="146685">
                <a:moveTo>
                  <a:pt x="41801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801" y="60960"/>
                </a:lnTo>
                <a:close/>
              </a:path>
              <a:path w="146684" h="146685">
                <a:moveTo>
                  <a:pt x="108204" y="68580"/>
                </a:moveTo>
                <a:lnTo>
                  <a:pt x="105155" y="57912"/>
                </a:lnTo>
                <a:lnTo>
                  <a:pt x="106679" y="60960"/>
                </a:lnTo>
                <a:lnTo>
                  <a:pt x="144779" y="60960"/>
                </a:lnTo>
                <a:lnTo>
                  <a:pt x="145215" y="64008"/>
                </a:lnTo>
                <a:lnTo>
                  <a:pt x="108204" y="64008"/>
                </a:lnTo>
                <a:lnTo>
                  <a:pt x="108204" y="68580"/>
                </a:lnTo>
                <a:close/>
              </a:path>
              <a:path w="146684" h="146685">
                <a:moveTo>
                  <a:pt x="39624" y="68580"/>
                </a:moveTo>
                <a:lnTo>
                  <a:pt x="39624" y="64008"/>
                </a:lnTo>
                <a:lnTo>
                  <a:pt x="40930" y="64008"/>
                </a:lnTo>
                <a:lnTo>
                  <a:pt x="39624" y="68580"/>
                </a:lnTo>
                <a:close/>
              </a:path>
              <a:path w="146684" h="146685">
                <a:moveTo>
                  <a:pt x="145433" y="82296"/>
                </a:moveTo>
                <a:lnTo>
                  <a:pt x="108204" y="82296"/>
                </a:lnTo>
                <a:lnTo>
                  <a:pt x="108204" y="64008"/>
                </a:lnTo>
                <a:lnTo>
                  <a:pt x="145215" y="64008"/>
                </a:lnTo>
                <a:lnTo>
                  <a:pt x="146304" y="71628"/>
                </a:lnTo>
                <a:lnTo>
                  <a:pt x="146304" y="76200"/>
                </a:lnTo>
                <a:lnTo>
                  <a:pt x="145433" y="82296"/>
                </a:lnTo>
                <a:close/>
              </a:path>
              <a:path w="146684" h="146685">
                <a:moveTo>
                  <a:pt x="38100" y="76200"/>
                </a:moveTo>
                <a:lnTo>
                  <a:pt x="38100" y="71628"/>
                </a:lnTo>
                <a:lnTo>
                  <a:pt x="38404" y="73761"/>
                </a:lnTo>
                <a:lnTo>
                  <a:pt x="38100" y="76200"/>
                </a:lnTo>
                <a:close/>
              </a:path>
              <a:path w="146684" h="146685">
                <a:moveTo>
                  <a:pt x="38404" y="73761"/>
                </a:moveTo>
                <a:lnTo>
                  <a:pt x="38100" y="71628"/>
                </a:lnTo>
                <a:lnTo>
                  <a:pt x="38671" y="71628"/>
                </a:lnTo>
                <a:lnTo>
                  <a:pt x="38404" y="73761"/>
                </a:lnTo>
                <a:close/>
              </a:path>
              <a:path w="146684" h="146685">
                <a:moveTo>
                  <a:pt x="38753" y="76200"/>
                </a:moveTo>
                <a:lnTo>
                  <a:pt x="38100" y="76200"/>
                </a:lnTo>
                <a:lnTo>
                  <a:pt x="38404" y="73761"/>
                </a:lnTo>
                <a:lnTo>
                  <a:pt x="38753" y="76200"/>
                </a:lnTo>
                <a:close/>
              </a:path>
              <a:path w="146684" h="146685">
                <a:moveTo>
                  <a:pt x="40640" y="82296"/>
                </a:moveTo>
                <a:lnTo>
                  <a:pt x="39624" y="82296"/>
                </a:lnTo>
                <a:lnTo>
                  <a:pt x="39624" y="79248"/>
                </a:lnTo>
                <a:lnTo>
                  <a:pt x="40640" y="82296"/>
                </a:lnTo>
                <a:close/>
              </a:path>
              <a:path w="146684" h="146685">
                <a:moveTo>
                  <a:pt x="105155" y="88392"/>
                </a:moveTo>
                <a:lnTo>
                  <a:pt x="108204" y="79248"/>
                </a:lnTo>
                <a:lnTo>
                  <a:pt x="108204" y="82296"/>
                </a:lnTo>
                <a:lnTo>
                  <a:pt x="145433" y="82296"/>
                </a:lnTo>
                <a:lnTo>
                  <a:pt x="144997" y="85344"/>
                </a:lnTo>
                <a:lnTo>
                  <a:pt x="106679" y="85344"/>
                </a:lnTo>
                <a:lnTo>
                  <a:pt x="105155" y="88392"/>
                </a:lnTo>
                <a:close/>
              </a:path>
              <a:path w="146684" h="146685">
                <a:moveTo>
                  <a:pt x="42672" y="88392"/>
                </a:moveTo>
                <a:lnTo>
                  <a:pt x="41148" y="85344"/>
                </a:lnTo>
                <a:lnTo>
                  <a:pt x="41656" y="85344"/>
                </a:lnTo>
                <a:lnTo>
                  <a:pt x="42672" y="88392"/>
                </a:lnTo>
                <a:close/>
              </a:path>
              <a:path w="146684" h="146685">
                <a:moveTo>
                  <a:pt x="143473" y="94488"/>
                </a:moveTo>
                <a:lnTo>
                  <a:pt x="102108" y="94488"/>
                </a:lnTo>
                <a:lnTo>
                  <a:pt x="106679" y="85344"/>
                </a:lnTo>
                <a:lnTo>
                  <a:pt x="144997" y="85344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473" y="94488"/>
                </a:lnTo>
                <a:close/>
              </a:path>
              <a:path w="146684" h="146685">
                <a:moveTo>
                  <a:pt x="46634" y="94488"/>
                </a:moveTo>
                <a:lnTo>
                  <a:pt x="45719" y="94488"/>
                </a:lnTo>
                <a:lnTo>
                  <a:pt x="44196" y="91440"/>
                </a:lnTo>
                <a:lnTo>
                  <a:pt x="46634" y="94488"/>
                </a:lnTo>
                <a:close/>
              </a:path>
              <a:path w="146684" h="146685">
                <a:moveTo>
                  <a:pt x="98213" y="98213"/>
                </a:moveTo>
                <a:lnTo>
                  <a:pt x="103632" y="91440"/>
                </a:lnTo>
                <a:lnTo>
                  <a:pt x="102108" y="94488"/>
                </a:lnTo>
                <a:lnTo>
                  <a:pt x="143473" y="94488"/>
                </a:lnTo>
                <a:lnTo>
                  <a:pt x="142602" y="97536"/>
                </a:lnTo>
                <a:lnTo>
                  <a:pt x="99060" y="97536"/>
                </a:lnTo>
                <a:lnTo>
                  <a:pt x="98213" y="98213"/>
                </a:lnTo>
                <a:close/>
              </a:path>
              <a:path w="146684" h="146685">
                <a:moveTo>
                  <a:pt x="50292" y="99060"/>
                </a:moveTo>
                <a:lnTo>
                  <a:pt x="47244" y="97536"/>
                </a:lnTo>
                <a:lnTo>
                  <a:pt x="49072" y="97536"/>
                </a:lnTo>
                <a:lnTo>
                  <a:pt x="50292" y="99060"/>
                </a:lnTo>
                <a:close/>
              </a:path>
              <a:path w="146684" h="146685">
                <a:moveTo>
                  <a:pt x="97536" y="99060"/>
                </a:moveTo>
                <a:lnTo>
                  <a:pt x="98213" y="98213"/>
                </a:lnTo>
                <a:lnTo>
                  <a:pt x="99060" y="97536"/>
                </a:lnTo>
                <a:lnTo>
                  <a:pt x="97536" y="99060"/>
                </a:lnTo>
                <a:close/>
              </a:path>
              <a:path w="146684" h="146685">
                <a:moveTo>
                  <a:pt x="142167" y="99060"/>
                </a:moveTo>
                <a:lnTo>
                  <a:pt x="97536" y="99060"/>
                </a:lnTo>
                <a:lnTo>
                  <a:pt x="99060" y="97536"/>
                </a:lnTo>
                <a:lnTo>
                  <a:pt x="142602" y="97536"/>
                </a:lnTo>
                <a:lnTo>
                  <a:pt x="142167" y="99060"/>
                </a:lnTo>
                <a:close/>
              </a:path>
              <a:path w="146684" h="146685">
                <a:moveTo>
                  <a:pt x="91440" y="103632"/>
                </a:moveTo>
                <a:lnTo>
                  <a:pt x="98213" y="98213"/>
                </a:lnTo>
                <a:lnTo>
                  <a:pt x="97536" y="99060"/>
                </a:lnTo>
                <a:lnTo>
                  <a:pt x="142167" y="99060"/>
                </a:lnTo>
                <a:lnTo>
                  <a:pt x="141732" y="100584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2"/>
                </a:lnTo>
                <a:close/>
              </a:path>
              <a:path w="146684" h="146685">
                <a:moveTo>
                  <a:pt x="54864" y="103632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2"/>
                </a:lnTo>
                <a:close/>
              </a:path>
              <a:path w="146684" h="146685">
                <a:moveTo>
                  <a:pt x="138684" y="106680"/>
                </a:moveTo>
                <a:lnTo>
                  <a:pt x="85344" y="106680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2"/>
                </a:lnTo>
                <a:lnTo>
                  <a:pt x="138684" y="106680"/>
                </a:lnTo>
                <a:close/>
              </a:path>
              <a:path w="146684" h="146685">
                <a:moveTo>
                  <a:pt x="63246" y="106680"/>
                </a:moveTo>
                <a:lnTo>
                  <a:pt x="60960" y="106680"/>
                </a:lnTo>
                <a:lnTo>
                  <a:pt x="57912" y="105156"/>
                </a:lnTo>
                <a:lnTo>
                  <a:pt x="63246" y="106680"/>
                </a:lnTo>
                <a:close/>
              </a:path>
              <a:path w="146684" h="146685">
                <a:moveTo>
                  <a:pt x="137922" y="108204"/>
                </a:moveTo>
                <a:lnTo>
                  <a:pt x="79248" y="108204"/>
                </a:lnTo>
                <a:lnTo>
                  <a:pt x="88391" y="105156"/>
                </a:lnTo>
                <a:lnTo>
                  <a:pt x="85344" y="106680"/>
                </a:lnTo>
                <a:lnTo>
                  <a:pt x="138684" y="106680"/>
                </a:lnTo>
                <a:lnTo>
                  <a:pt x="137922" y="108204"/>
                </a:lnTo>
                <a:close/>
              </a:path>
              <a:path w="146684" h="146685">
                <a:moveTo>
                  <a:pt x="71628" y="108204"/>
                </a:moveTo>
                <a:lnTo>
                  <a:pt x="68580" y="108204"/>
                </a:lnTo>
                <a:lnTo>
                  <a:pt x="64008" y="106680"/>
                </a:lnTo>
                <a:lnTo>
                  <a:pt x="73761" y="107899"/>
                </a:lnTo>
                <a:lnTo>
                  <a:pt x="71628" y="108204"/>
                </a:lnTo>
                <a:close/>
              </a:path>
              <a:path w="146684" h="146685">
                <a:moveTo>
                  <a:pt x="79248" y="108204"/>
                </a:moveTo>
                <a:lnTo>
                  <a:pt x="76200" y="108204"/>
                </a:lnTo>
                <a:lnTo>
                  <a:pt x="73761" y="107899"/>
                </a:lnTo>
                <a:lnTo>
                  <a:pt x="82296" y="106680"/>
                </a:lnTo>
                <a:lnTo>
                  <a:pt x="79248" y="108204"/>
                </a:lnTo>
                <a:close/>
              </a:path>
              <a:path w="146684" h="146685">
                <a:moveTo>
                  <a:pt x="76200" y="108204"/>
                </a:moveTo>
                <a:lnTo>
                  <a:pt x="71628" y="108204"/>
                </a:lnTo>
                <a:lnTo>
                  <a:pt x="73761" y="107899"/>
                </a:lnTo>
                <a:lnTo>
                  <a:pt x="76200" y="108204"/>
                </a:lnTo>
                <a:close/>
              </a:path>
              <a:path w="146684" h="146685">
                <a:moveTo>
                  <a:pt x="102108" y="141732"/>
                </a:moveTo>
                <a:lnTo>
                  <a:pt x="45719" y="141732"/>
                </a:lnTo>
                <a:lnTo>
                  <a:pt x="44195" y="140208"/>
                </a:lnTo>
                <a:lnTo>
                  <a:pt x="102108" y="140208"/>
                </a:lnTo>
                <a:lnTo>
                  <a:pt x="102108" y="141732"/>
                </a:lnTo>
                <a:close/>
              </a:path>
              <a:path w="146684" h="146685">
                <a:moveTo>
                  <a:pt x="89916" y="144780"/>
                </a:moveTo>
                <a:lnTo>
                  <a:pt x="56387" y="144780"/>
                </a:lnTo>
                <a:lnTo>
                  <a:pt x="47244" y="141732"/>
                </a:lnTo>
                <a:lnTo>
                  <a:pt x="100584" y="141732"/>
                </a:lnTo>
                <a:lnTo>
                  <a:pt x="89916" y="144780"/>
                </a:lnTo>
                <a:close/>
              </a:path>
              <a:path w="146684" h="146685">
                <a:moveTo>
                  <a:pt x="76200" y="146304"/>
                </a:moveTo>
                <a:lnTo>
                  <a:pt x="71628" y="146304"/>
                </a:lnTo>
                <a:lnTo>
                  <a:pt x="60960" y="144780"/>
                </a:lnTo>
                <a:lnTo>
                  <a:pt x="86868" y="144780"/>
                </a:lnTo>
                <a:lnTo>
                  <a:pt x="76200" y="1463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02067" y="3244596"/>
            <a:ext cx="548640" cy="463550"/>
          </a:xfrm>
          <a:custGeom>
            <a:avLst/>
            <a:gdLst/>
            <a:ahLst/>
            <a:cxnLst/>
            <a:rect l="l" t="t" r="r" b="b"/>
            <a:pathLst>
              <a:path w="548640" h="463550">
                <a:moveTo>
                  <a:pt x="0" y="0"/>
                </a:moveTo>
                <a:lnTo>
                  <a:pt x="548639" y="0"/>
                </a:lnTo>
                <a:lnTo>
                  <a:pt x="548639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F2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79288" y="3281204"/>
            <a:ext cx="3625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5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400" spc="-420">
                <a:solidFill>
                  <a:srgbClr val="FF0000"/>
                </a:solidFill>
                <a:latin typeface="宋体"/>
                <a:cs typeface="宋体"/>
              </a:rPr>
              <a:t>´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>
                <a:solidFill>
                  <a:srgbClr val="0000CC"/>
                </a:solidFill>
              </a:rPr>
              <a:t>4.4</a:t>
            </a:r>
            <a:r>
              <a:rPr dirty="0" spc="-665">
                <a:solidFill>
                  <a:srgbClr val="0000CC"/>
                </a:solidFill>
              </a:rPr>
              <a:t> </a:t>
            </a:r>
            <a:r>
              <a:rPr dirty="0" spc="-5">
                <a:solidFill>
                  <a:srgbClr val="0000CC"/>
                </a:solidFill>
              </a:rPr>
              <a:t>放大电路静态工作点的稳定问题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1785" y="5996864"/>
            <a:ext cx="21145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19527" y="5820156"/>
            <a:ext cx="114300" cy="723900"/>
          </a:xfrm>
          <a:custGeom>
            <a:avLst/>
            <a:gdLst/>
            <a:ahLst/>
            <a:cxnLst/>
            <a:rect l="l" t="t" r="r" b="b"/>
            <a:pathLst>
              <a:path w="114300" h="723900">
                <a:moveTo>
                  <a:pt x="38100" y="114299"/>
                </a:moveTo>
                <a:lnTo>
                  <a:pt x="0" y="114299"/>
                </a:lnTo>
                <a:lnTo>
                  <a:pt x="57912" y="0"/>
                </a:lnTo>
                <a:lnTo>
                  <a:pt x="104526" y="94488"/>
                </a:lnTo>
                <a:lnTo>
                  <a:pt x="38100" y="94487"/>
                </a:lnTo>
                <a:lnTo>
                  <a:pt x="38100" y="114299"/>
                </a:lnTo>
                <a:close/>
              </a:path>
              <a:path w="114300" h="723900">
                <a:moveTo>
                  <a:pt x="76200" y="723900"/>
                </a:moveTo>
                <a:lnTo>
                  <a:pt x="38100" y="7239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723900"/>
                </a:lnTo>
                <a:close/>
              </a:path>
              <a:path w="114300" h="723900">
                <a:moveTo>
                  <a:pt x="114300" y="114299"/>
                </a:moveTo>
                <a:lnTo>
                  <a:pt x="76200" y="114299"/>
                </a:lnTo>
                <a:lnTo>
                  <a:pt x="76200" y="94487"/>
                </a:lnTo>
                <a:lnTo>
                  <a:pt x="104526" y="94488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0612" y="5943600"/>
            <a:ext cx="664845" cy="390525"/>
          </a:xfrm>
          <a:custGeom>
            <a:avLst/>
            <a:gdLst/>
            <a:ahLst/>
            <a:cxnLst/>
            <a:rect l="l" t="t" r="r" b="b"/>
            <a:pathLst>
              <a:path w="664845" h="390525">
                <a:moveTo>
                  <a:pt x="446629" y="76378"/>
                </a:moveTo>
                <a:lnTo>
                  <a:pt x="409956" y="9143"/>
                </a:lnTo>
                <a:lnTo>
                  <a:pt x="664463" y="0"/>
                </a:lnTo>
                <a:lnTo>
                  <a:pt x="624597" y="57911"/>
                </a:lnTo>
                <a:lnTo>
                  <a:pt x="480060" y="57911"/>
                </a:lnTo>
                <a:lnTo>
                  <a:pt x="446629" y="76378"/>
                </a:lnTo>
                <a:close/>
              </a:path>
              <a:path w="664845" h="390525">
                <a:moveTo>
                  <a:pt x="459034" y="99120"/>
                </a:moveTo>
                <a:lnTo>
                  <a:pt x="446629" y="76378"/>
                </a:lnTo>
                <a:lnTo>
                  <a:pt x="480060" y="57911"/>
                </a:lnTo>
                <a:lnTo>
                  <a:pt x="492252" y="80771"/>
                </a:lnTo>
                <a:lnTo>
                  <a:pt x="459034" y="99120"/>
                </a:lnTo>
                <a:close/>
              </a:path>
              <a:path w="664845" h="390525">
                <a:moveTo>
                  <a:pt x="470800" y="120692"/>
                </a:moveTo>
                <a:lnTo>
                  <a:pt x="459034" y="99120"/>
                </a:lnTo>
                <a:lnTo>
                  <a:pt x="492252" y="80771"/>
                </a:lnTo>
                <a:lnTo>
                  <a:pt x="480060" y="57911"/>
                </a:lnTo>
                <a:lnTo>
                  <a:pt x="624597" y="57911"/>
                </a:lnTo>
                <a:lnTo>
                  <a:pt x="594172" y="102107"/>
                </a:lnTo>
                <a:lnTo>
                  <a:pt x="504443" y="102107"/>
                </a:lnTo>
                <a:lnTo>
                  <a:pt x="470800" y="120692"/>
                </a:lnTo>
                <a:close/>
              </a:path>
              <a:path w="664845" h="390525">
                <a:moveTo>
                  <a:pt x="12191" y="345947"/>
                </a:moveTo>
                <a:lnTo>
                  <a:pt x="0" y="323087"/>
                </a:lnTo>
                <a:lnTo>
                  <a:pt x="446629" y="76378"/>
                </a:lnTo>
                <a:lnTo>
                  <a:pt x="459034" y="99120"/>
                </a:lnTo>
                <a:lnTo>
                  <a:pt x="12191" y="345947"/>
                </a:lnTo>
                <a:close/>
              </a:path>
              <a:path w="664845" h="390525">
                <a:moveTo>
                  <a:pt x="483205" y="143434"/>
                </a:moveTo>
                <a:lnTo>
                  <a:pt x="470800" y="120692"/>
                </a:lnTo>
                <a:lnTo>
                  <a:pt x="504443" y="102107"/>
                </a:lnTo>
                <a:lnTo>
                  <a:pt x="516636" y="124967"/>
                </a:lnTo>
                <a:lnTo>
                  <a:pt x="483205" y="143434"/>
                </a:lnTo>
                <a:close/>
              </a:path>
              <a:path w="664845" h="390525">
                <a:moveTo>
                  <a:pt x="519684" y="210311"/>
                </a:moveTo>
                <a:lnTo>
                  <a:pt x="483205" y="143434"/>
                </a:lnTo>
                <a:lnTo>
                  <a:pt x="516636" y="124967"/>
                </a:lnTo>
                <a:lnTo>
                  <a:pt x="504443" y="102107"/>
                </a:lnTo>
                <a:lnTo>
                  <a:pt x="594172" y="102107"/>
                </a:lnTo>
                <a:lnTo>
                  <a:pt x="519684" y="210311"/>
                </a:lnTo>
                <a:close/>
              </a:path>
              <a:path w="664845" h="390525">
                <a:moveTo>
                  <a:pt x="36575" y="390143"/>
                </a:moveTo>
                <a:lnTo>
                  <a:pt x="24383" y="367283"/>
                </a:lnTo>
                <a:lnTo>
                  <a:pt x="470800" y="120692"/>
                </a:lnTo>
                <a:lnTo>
                  <a:pt x="483205" y="143434"/>
                </a:lnTo>
                <a:lnTo>
                  <a:pt x="36575" y="390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28494" y="5815510"/>
            <a:ext cx="49910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z="160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z="1600" spc="85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92879" y="5618988"/>
            <a:ext cx="114300" cy="629920"/>
          </a:xfrm>
          <a:custGeom>
            <a:avLst/>
            <a:gdLst/>
            <a:ahLst/>
            <a:cxnLst/>
            <a:rect l="l" t="t" r="r" b="b"/>
            <a:pathLst>
              <a:path w="114300" h="629920">
                <a:moveTo>
                  <a:pt x="76200" y="533400"/>
                </a:moveTo>
                <a:lnTo>
                  <a:pt x="38100" y="533400"/>
                </a:lnTo>
                <a:lnTo>
                  <a:pt x="38100" y="0"/>
                </a:lnTo>
                <a:lnTo>
                  <a:pt x="76200" y="0"/>
                </a:lnTo>
                <a:lnTo>
                  <a:pt x="76200" y="533400"/>
                </a:lnTo>
                <a:close/>
              </a:path>
              <a:path w="114300" h="629920">
                <a:moveTo>
                  <a:pt x="56387" y="629412"/>
                </a:moveTo>
                <a:lnTo>
                  <a:pt x="0" y="515112"/>
                </a:lnTo>
                <a:lnTo>
                  <a:pt x="38100" y="515112"/>
                </a:lnTo>
                <a:lnTo>
                  <a:pt x="38100" y="533400"/>
                </a:lnTo>
                <a:lnTo>
                  <a:pt x="105034" y="533400"/>
                </a:lnTo>
                <a:lnTo>
                  <a:pt x="56387" y="629412"/>
                </a:lnTo>
                <a:close/>
              </a:path>
              <a:path w="114300" h="629920">
                <a:moveTo>
                  <a:pt x="105034" y="533400"/>
                </a:moveTo>
                <a:lnTo>
                  <a:pt x="76200" y="533400"/>
                </a:lnTo>
                <a:lnTo>
                  <a:pt x="76200" y="515112"/>
                </a:lnTo>
                <a:lnTo>
                  <a:pt x="114300" y="515112"/>
                </a:lnTo>
                <a:lnTo>
                  <a:pt x="105034" y="5334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63902" y="5832334"/>
            <a:ext cx="43815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14544" y="5570220"/>
            <a:ext cx="114300" cy="723900"/>
          </a:xfrm>
          <a:custGeom>
            <a:avLst/>
            <a:gdLst/>
            <a:ahLst/>
            <a:cxnLst/>
            <a:rect l="l" t="t" r="r" b="b"/>
            <a:pathLst>
              <a:path w="114300" h="723900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5277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723900">
                <a:moveTo>
                  <a:pt x="76200" y="723899"/>
                </a:moveTo>
                <a:lnTo>
                  <a:pt x="38100" y="723899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723899"/>
                </a:lnTo>
                <a:close/>
              </a:path>
              <a:path w="114300" h="723900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277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43015" y="5897879"/>
            <a:ext cx="741045" cy="535305"/>
          </a:xfrm>
          <a:custGeom>
            <a:avLst/>
            <a:gdLst/>
            <a:ahLst/>
            <a:cxnLst/>
            <a:rect l="l" t="t" r="r" b="b"/>
            <a:pathLst>
              <a:path w="741045" h="535304">
                <a:moveTo>
                  <a:pt x="560432" y="394294"/>
                </a:moveTo>
                <a:lnTo>
                  <a:pt x="28956" y="19811"/>
                </a:lnTo>
                <a:lnTo>
                  <a:pt x="42672" y="0"/>
                </a:lnTo>
                <a:lnTo>
                  <a:pt x="575389" y="372902"/>
                </a:lnTo>
                <a:lnTo>
                  <a:pt x="560432" y="394294"/>
                </a:lnTo>
                <a:close/>
              </a:path>
              <a:path w="741045" h="535304">
                <a:moveTo>
                  <a:pt x="531562" y="435586"/>
                </a:moveTo>
                <a:lnTo>
                  <a:pt x="0" y="62483"/>
                </a:lnTo>
                <a:lnTo>
                  <a:pt x="13716" y="41147"/>
                </a:lnTo>
                <a:lnTo>
                  <a:pt x="546558" y="414137"/>
                </a:lnTo>
                <a:lnTo>
                  <a:pt x="531562" y="435586"/>
                </a:lnTo>
                <a:close/>
              </a:path>
              <a:path w="741045" h="535304">
                <a:moveTo>
                  <a:pt x="675971" y="416051"/>
                </a:moveTo>
                <a:lnTo>
                  <a:pt x="591312" y="416051"/>
                </a:lnTo>
                <a:lnTo>
                  <a:pt x="606552" y="394716"/>
                </a:lnTo>
                <a:lnTo>
                  <a:pt x="575389" y="372902"/>
                </a:lnTo>
                <a:lnTo>
                  <a:pt x="618743" y="310895"/>
                </a:lnTo>
                <a:lnTo>
                  <a:pt x="675971" y="416051"/>
                </a:lnTo>
                <a:close/>
              </a:path>
              <a:path w="741045" h="535304">
                <a:moveTo>
                  <a:pt x="591312" y="416051"/>
                </a:moveTo>
                <a:lnTo>
                  <a:pt x="560432" y="394294"/>
                </a:lnTo>
                <a:lnTo>
                  <a:pt x="575389" y="372902"/>
                </a:lnTo>
                <a:lnTo>
                  <a:pt x="606552" y="394716"/>
                </a:lnTo>
                <a:lnTo>
                  <a:pt x="591312" y="416051"/>
                </a:lnTo>
                <a:close/>
              </a:path>
              <a:path w="741045" h="535304">
                <a:moveTo>
                  <a:pt x="698365" y="457199"/>
                </a:moveTo>
                <a:lnTo>
                  <a:pt x="562356" y="457199"/>
                </a:lnTo>
                <a:lnTo>
                  <a:pt x="577595" y="435864"/>
                </a:lnTo>
                <a:lnTo>
                  <a:pt x="546558" y="414137"/>
                </a:lnTo>
                <a:lnTo>
                  <a:pt x="560432" y="394294"/>
                </a:lnTo>
                <a:lnTo>
                  <a:pt x="591312" y="416051"/>
                </a:lnTo>
                <a:lnTo>
                  <a:pt x="675971" y="416051"/>
                </a:lnTo>
                <a:lnTo>
                  <a:pt x="698365" y="457199"/>
                </a:lnTo>
                <a:close/>
              </a:path>
              <a:path w="741045" h="535304">
                <a:moveTo>
                  <a:pt x="562356" y="457199"/>
                </a:moveTo>
                <a:lnTo>
                  <a:pt x="531562" y="435586"/>
                </a:lnTo>
                <a:lnTo>
                  <a:pt x="546558" y="414137"/>
                </a:lnTo>
                <a:lnTo>
                  <a:pt x="577595" y="435864"/>
                </a:lnTo>
                <a:lnTo>
                  <a:pt x="562356" y="457199"/>
                </a:lnTo>
                <a:close/>
              </a:path>
              <a:path w="741045" h="535304">
                <a:moveTo>
                  <a:pt x="740664" y="534923"/>
                </a:moveTo>
                <a:lnTo>
                  <a:pt x="487680" y="498347"/>
                </a:lnTo>
                <a:lnTo>
                  <a:pt x="531562" y="435586"/>
                </a:lnTo>
                <a:lnTo>
                  <a:pt x="562356" y="457199"/>
                </a:lnTo>
                <a:lnTo>
                  <a:pt x="698365" y="457199"/>
                </a:lnTo>
                <a:lnTo>
                  <a:pt x="740664" y="534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747800" y="6272237"/>
            <a:ext cx="214566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0"/>
              </a:lnSpc>
            </a:pPr>
            <a:r>
              <a:rPr dirty="0" baseline="13888" sz="3600" spc="112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 spc="75">
                <a:solidFill>
                  <a:srgbClr val="FF3300"/>
                </a:solidFill>
                <a:latin typeface="Times New Roman"/>
                <a:cs typeface="Times New Roman"/>
              </a:rPr>
              <a:t>CQ</a:t>
            </a:r>
            <a:r>
              <a:rPr dirty="0" baseline="13888" sz="3600" spc="112">
                <a:solidFill>
                  <a:srgbClr val="FF3300"/>
                </a:solidFill>
                <a:latin typeface="Times New Roman"/>
                <a:cs typeface="Times New Roman"/>
              </a:rPr>
              <a:t>= </a:t>
            </a:r>
            <a:r>
              <a:rPr dirty="0" baseline="13333" sz="3750" spc="-359" b="1" i="1">
                <a:solidFill>
                  <a:srgbClr val="FF3300"/>
                </a:solidFill>
                <a:latin typeface="Times New Roman"/>
                <a:cs typeface="Times New Roman"/>
              </a:rPr>
              <a:t></a:t>
            </a:r>
            <a:r>
              <a:rPr dirty="0" baseline="13888" sz="3600" spc="-359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 spc="-240">
                <a:solidFill>
                  <a:srgbClr val="FF3300"/>
                </a:solidFill>
                <a:latin typeface="Times New Roman"/>
                <a:cs typeface="Times New Roman"/>
              </a:rPr>
              <a:t>BQ</a:t>
            </a:r>
            <a:r>
              <a:rPr dirty="0" baseline="13888" sz="3600" spc="-359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dirty="0" baseline="13888" sz="3600" spc="-39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 spc="142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 spc="95">
                <a:solidFill>
                  <a:srgbClr val="FF3300"/>
                </a:solidFill>
                <a:latin typeface="Times New Roman"/>
                <a:cs typeface="Times New Roman"/>
              </a:rPr>
              <a:t>CEO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60904" y="6297167"/>
            <a:ext cx="615950" cy="462280"/>
          </a:xfrm>
          <a:custGeom>
            <a:avLst/>
            <a:gdLst/>
            <a:ahLst/>
            <a:cxnLst/>
            <a:rect l="l" t="t" r="r" b="b"/>
            <a:pathLst>
              <a:path w="615950" h="462279">
                <a:moveTo>
                  <a:pt x="439026" y="317787"/>
                </a:moveTo>
                <a:lnTo>
                  <a:pt x="28955" y="19812"/>
                </a:lnTo>
                <a:lnTo>
                  <a:pt x="44195" y="0"/>
                </a:lnTo>
                <a:lnTo>
                  <a:pt x="453722" y="297579"/>
                </a:lnTo>
                <a:lnTo>
                  <a:pt x="439026" y="317787"/>
                </a:lnTo>
                <a:close/>
              </a:path>
              <a:path w="615950" h="462279">
                <a:moveTo>
                  <a:pt x="408945" y="359149"/>
                </a:moveTo>
                <a:lnTo>
                  <a:pt x="0" y="60960"/>
                </a:lnTo>
                <a:lnTo>
                  <a:pt x="15239" y="41148"/>
                </a:lnTo>
                <a:lnTo>
                  <a:pt x="423641" y="338940"/>
                </a:lnTo>
                <a:lnTo>
                  <a:pt x="408945" y="359149"/>
                </a:lnTo>
                <a:close/>
              </a:path>
              <a:path w="615950" h="462279">
                <a:moveTo>
                  <a:pt x="552264" y="339852"/>
                </a:moveTo>
                <a:lnTo>
                  <a:pt x="469391" y="339852"/>
                </a:lnTo>
                <a:lnTo>
                  <a:pt x="484632" y="320039"/>
                </a:lnTo>
                <a:lnTo>
                  <a:pt x="453722" y="297579"/>
                </a:lnTo>
                <a:lnTo>
                  <a:pt x="498347" y="236219"/>
                </a:lnTo>
                <a:lnTo>
                  <a:pt x="552264" y="339852"/>
                </a:lnTo>
                <a:close/>
              </a:path>
              <a:path w="615950" h="462279">
                <a:moveTo>
                  <a:pt x="469391" y="339852"/>
                </a:moveTo>
                <a:lnTo>
                  <a:pt x="439026" y="317787"/>
                </a:lnTo>
                <a:lnTo>
                  <a:pt x="453722" y="297579"/>
                </a:lnTo>
                <a:lnTo>
                  <a:pt x="484632" y="320039"/>
                </a:lnTo>
                <a:lnTo>
                  <a:pt x="469391" y="339852"/>
                </a:lnTo>
                <a:close/>
              </a:path>
              <a:path w="615950" h="462279">
                <a:moveTo>
                  <a:pt x="573672" y="381000"/>
                </a:moveTo>
                <a:lnTo>
                  <a:pt x="438911" y="381000"/>
                </a:lnTo>
                <a:lnTo>
                  <a:pt x="454152" y="361187"/>
                </a:lnTo>
                <a:lnTo>
                  <a:pt x="423641" y="338940"/>
                </a:lnTo>
                <a:lnTo>
                  <a:pt x="439026" y="317787"/>
                </a:lnTo>
                <a:lnTo>
                  <a:pt x="469391" y="339852"/>
                </a:lnTo>
                <a:lnTo>
                  <a:pt x="552264" y="339852"/>
                </a:lnTo>
                <a:lnTo>
                  <a:pt x="573672" y="381000"/>
                </a:lnTo>
                <a:close/>
              </a:path>
              <a:path w="615950" h="462279">
                <a:moveTo>
                  <a:pt x="438911" y="381000"/>
                </a:moveTo>
                <a:lnTo>
                  <a:pt x="408945" y="359149"/>
                </a:lnTo>
                <a:lnTo>
                  <a:pt x="423641" y="338940"/>
                </a:lnTo>
                <a:lnTo>
                  <a:pt x="454152" y="361187"/>
                </a:lnTo>
                <a:lnTo>
                  <a:pt x="438911" y="381000"/>
                </a:lnTo>
                <a:close/>
              </a:path>
              <a:path w="615950" h="462279">
                <a:moveTo>
                  <a:pt x="615695" y="461772"/>
                </a:moveTo>
                <a:lnTo>
                  <a:pt x="364235" y="420623"/>
                </a:lnTo>
                <a:lnTo>
                  <a:pt x="408945" y="359149"/>
                </a:lnTo>
                <a:lnTo>
                  <a:pt x="438911" y="381000"/>
                </a:lnTo>
                <a:lnTo>
                  <a:pt x="573672" y="381000"/>
                </a:lnTo>
                <a:lnTo>
                  <a:pt x="615695" y="461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395928" y="6554178"/>
            <a:ext cx="193167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0"/>
              </a:lnSpc>
              <a:tabLst>
                <a:tab pos="503555" algn="l"/>
                <a:tab pos="1360170" algn="l"/>
              </a:tabLst>
            </a:pPr>
            <a:r>
              <a:rPr dirty="0" baseline="13333" sz="3750" spc="-1882" b="1" i="1">
                <a:solidFill>
                  <a:srgbClr val="FF3300"/>
                </a:solidFill>
                <a:latin typeface="Times New Roman"/>
                <a:cs typeface="Times New Roman"/>
              </a:rPr>
              <a:t></a:t>
            </a:r>
            <a:r>
              <a:rPr dirty="0" baseline="13888" sz="3600">
                <a:solidFill>
                  <a:srgbClr val="FF3300"/>
                </a:solidFill>
                <a:latin typeface="Times New Roman"/>
                <a:cs typeface="Times New Roman"/>
              </a:rPr>
              <a:t>,	</a:t>
            </a:r>
            <a:r>
              <a:rPr dirty="0" baseline="13888" sz="3600" spc="195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z="160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1600" spc="14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>
                <a:solidFill>
                  <a:srgbClr val="FF3300"/>
                </a:solidFill>
                <a:latin typeface="Times New Roman"/>
                <a:cs typeface="Times New Roman"/>
              </a:rPr>
              <a:t>,	</a:t>
            </a:r>
            <a:r>
              <a:rPr dirty="0" baseline="13888" sz="3600" spc="195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z="1600" spc="9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59907" y="6423660"/>
            <a:ext cx="114300" cy="533400"/>
          </a:xfrm>
          <a:custGeom>
            <a:avLst/>
            <a:gdLst/>
            <a:ahLst/>
            <a:cxnLst/>
            <a:rect l="l" t="t" r="r" b="b"/>
            <a:pathLst>
              <a:path w="114300" h="533400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4261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114300" h="533400">
                <a:moveTo>
                  <a:pt x="76200" y="533400"/>
                </a:moveTo>
                <a:lnTo>
                  <a:pt x="38100" y="5334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533400"/>
                </a:lnTo>
                <a:close/>
              </a:path>
              <a:path w="114300" h="533400">
                <a:moveTo>
                  <a:pt x="114300" y="114300"/>
                </a:moveTo>
                <a:lnTo>
                  <a:pt x="76200" y="114300"/>
                </a:lnTo>
                <a:lnTo>
                  <a:pt x="76200" y="94487"/>
                </a:lnTo>
                <a:lnTo>
                  <a:pt x="104261" y="94487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07379" y="6425184"/>
            <a:ext cx="876300" cy="360045"/>
          </a:xfrm>
          <a:custGeom>
            <a:avLst/>
            <a:gdLst/>
            <a:ahLst/>
            <a:cxnLst/>
            <a:rect l="l" t="t" r="r" b="b"/>
            <a:pathLst>
              <a:path w="876300" h="360045">
                <a:moveTo>
                  <a:pt x="646931" y="71349"/>
                </a:moveTo>
                <a:lnTo>
                  <a:pt x="623316" y="0"/>
                </a:lnTo>
                <a:lnTo>
                  <a:pt x="876300" y="36576"/>
                </a:lnTo>
                <a:lnTo>
                  <a:pt x="853246" y="59436"/>
                </a:lnTo>
                <a:lnTo>
                  <a:pt x="682752" y="59436"/>
                </a:lnTo>
                <a:lnTo>
                  <a:pt x="646931" y="71349"/>
                </a:lnTo>
                <a:close/>
              </a:path>
              <a:path w="876300" h="360045">
                <a:moveTo>
                  <a:pt x="655108" y="96054"/>
                </a:moveTo>
                <a:lnTo>
                  <a:pt x="646931" y="71349"/>
                </a:lnTo>
                <a:lnTo>
                  <a:pt x="682752" y="59436"/>
                </a:lnTo>
                <a:lnTo>
                  <a:pt x="691895" y="83819"/>
                </a:lnTo>
                <a:lnTo>
                  <a:pt x="655108" y="96054"/>
                </a:lnTo>
                <a:close/>
              </a:path>
              <a:path w="876300" h="360045">
                <a:moveTo>
                  <a:pt x="663134" y="120303"/>
                </a:moveTo>
                <a:lnTo>
                  <a:pt x="655108" y="96054"/>
                </a:lnTo>
                <a:lnTo>
                  <a:pt x="691895" y="83819"/>
                </a:lnTo>
                <a:lnTo>
                  <a:pt x="682752" y="59436"/>
                </a:lnTo>
                <a:lnTo>
                  <a:pt x="853246" y="59436"/>
                </a:lnTo>
                <a:lnTo>
                  <a:pt x="804064" y="108204"/>
                </a:lnTo>
                <a:lnTo>
                  <a:pt x="699516" y="108204"/>
                </a:lnTo>
                <a:lnTo>
                  <a:pt x="663134" y="120303"/>
                </a:lnTo>
                <a:close/>
              </a:path>
              <a:path w="876300" h="360045">
                <a:moveTo>
                  <a:pt x="9144" y="310896"/>
                </a:moveTo>
                <a:lnTo>
                  <a:pt x="0" y="286512"/>
                </a:lnTo>
                <a:lnTo>
                  <a:pt x="646931" y="71349"/>
                </a:lnTo>
                <a:lnTo>
                  <a:pt x="655108" y="96054"/>
                </a:lnTo>
                <a:lnTo>
                  <a:pt x="9144" y="310896"/>
                </a:lnTo>
                <a:close/>
              </a:path>
              <a:path w="876300" h="360045">
                <a:moveTo>
                  <a:pt x="671160" y="144552"/>
                </a:moveTo>
                <a:lnTo>
                  <a:pt x="663134" y="120303"/>
                </a:lnTo>
                <a:lnTo>
                  <a:pt x="699516" y="108204"/>
                </a:lnTo>
                <a:lnTo>
                  <a:pt x="707135" y="132588"/>
                </a:lnTo>
                <a:lnTo>
                  <a:pt x="671160" y="144552"/>
                </a:lnTo>
                <a:close/>
              </a:path>
              <a:path w="876300" h="360045">
                <a:moveTo>
                  <a:pt x="694943" y="216408"/>
                </a:moveTo>
                <a:lnTo>
                  <a:pt x="671160" y="144552"/>
                </a:lnTo>
                <a:lnTo>
                  <a:pt x="707135" y="132588"/>
                </a:lnTo>
                <a:lnTo>
                  <a:pt x="699516" y="108204"/>
                </a:lnTo>
                <a:lnTo>
                  <a:pt x="804064" y="108204"/>
                </a:lnTo>
                <a:lnTo>
                  <a:pt x="694943" y="216408"/>
                </a:lnTo>
                <a:close/>
              </a:path>
              <a:path w="876300" h="360045">
                <a:moveTo>
                  <a:pt x="24384" y="359664"/>
                </a:moveTo>
                <a:lnTo>
                  <a:pt x="16764" y="335280"/>
                </a:lnTo>
                <a:lnTo>
                  <a:pt x="663134" y="120303"/>
                </a:lnTo>
                <a:lnTo>
                  <a:pt x="671160" y="144552"/>
                </a:lnTo>
                <a:lnTo>
                  <a:pt x="24384" y="35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51959" y="5265420"/>
            <a:ext cx="1323340" cy="1120140"/>
          </a:xfrm>
          <a:custGeom>
            <a:avLst/>
            <a:gdLst/>
            <a:ahLst/>
            <a:cxnLst/>
            <a:rect l="l" t="t" r="r" b="b"/>
            <a:pathLst>
              <a:path w="1323339" h="1120139">
                <a:moveTo>
                  <a:pt x="1524" y="588263"/>
                </a:moveTo>
                <a:lnTo>
                  <a:pt x="0" y="559307"/>
                </a:lnTo>
                <a:lnTo>
                  <a:pt x="1524" y="530351"/>
                </a:lnTo>
                <a:lnTo>
                  <a:pt x="4572" y="502919"/>
                </a:lnTo>
                <a:lnTo>
                  <a:pt x="6096" y="484631"/>
                </a:lnTo>
                <a:lnTo>
                  <a:pt x="32004" y="487679"/>
                </a:lnTo>
                <a:lnTo>
                  <a:pt x="28956" y="504443"/>
                </a:lnTo>
                <a:lnTo>
                  <a:pt x="25908" y="559307"/>
                </a:lnTo>
                <a:lnTo>
                  <a:pt x="27432" y="586739"/>
                </a:lnTo>
                <a:lnTo>
                  <a:pt x="1524" y="588263"/>
                </a:lnTo>
                <a:close/>
              </a:path>
              <a:path w="1323339" h="1120139">
                <a:moveTo>
                  <a:pt x="48768" y="416051"/>
                </a:moveTo>
                <a:lnTo>
                  <a:pt x="24384" y="408431"/>
                </a:lnTo>
                <a:lnTo>
                  <a:pt x="30480" y="393191"/>
                </a:lnTo>
                <a:lnTo>
                  <a:pt x="33528" y="384047"/>
                </a:lnTo>
                <a:lnTo>
                  <a:pt x="57912" y="393191"/>
                </a:lnTo>
                <a:lnTo>
                  <a:pt x="48768" y="416051"/>
                </a:lnTo>
                <a:close/>
              </a:path>
              <a:path w="1323339" h="1120139">
                <a:moveTo>
                  <a:pt x="89916" y="326135"/>
                </a:moveTo>
                <a:lnTo>
                  <a:pt x="67056" y="313943"/>
                </a:lnTo>
                <a:lnTo>
                  <a:pt x="80772" y="291083"/>
                </a:lnTo>
                <a:lnTo>
                  <a:pt x="114300" y="245363"/>
                </a:lnTo>
                <a:lnTo>
                  <a:pt x="128016" y="228599"/>
                </a:lnTo>
                <a:lnTo>
                  <a:pt x="147828" y="245363"/>
                </a:lnTo>
                <a:lnTo>
                  <a:pt x="134112" y="260603"/>
                </a:lnTo>
                <a:lnTo>
                  <a:pt x="117348" y="281939"/>
                </a:lnTo>
                <a:lnTo>
                  <a:pt x="102108" y="304799"/>
                </a:lnTo>
                <a:lnTo>
                  <a:pt x="89916" y="326135"/>
                </a:lnTo>
                <a:close/>
              </a:path>
              <a:path w="1323339" h="1120139">
                <a:moveTo>
                  <a:pt x="199643" y="192023"/>
                </a:moveTo>
                <a:lnTo>
                  <a:pt x="182880" y="173735"/>
                </a:lnTo>
                <a:lnTo>
                  <a:pt x="195072" y="163067"/>
                </a:lnTo>
                <a:lnTo>
                  <a:pt x="202692" y="156971"/>
                </a:lnTo>
                <a:lnTo>
                  <a:pt x="217931" y="176783"/>
                </a:lnTo>
                <a:lnTo>
                  <a:pt x="211836" y="181355"/>
                </a:lnTo>
                <a:lnTo>
                  <a:pt x="199643" y="192023"/>
                </a:lnTo>
                <a:close/>
              </a:path>
              <a:path w="1323339" h="1120139">
                <a:moveTo>
                  <a:pt x="278892" y="132587"/>
                </a:moveTo>
                <a:lnTo>
                  <a:pt x="265176" y="111251"/>
                </a:lnTo>
                <a:lnTo>
                  <a:pt x="266700" y="109727"/>
                </a:lnTo>
                <a:lnTo>
                  <a:pt x="292607" y="94487"/>
                </a:lnTo>
                <a:lnTo>
                  <a:pt x="320039" y="79247"/>
                </a:lnTo>
                <a:lnTo>
                  <a:pt x="347472" y="67055"/>
                </a:lnTo>
                <a:lnTo>
                  <a:pt x="356615" y="62483"/>
                </a:lnTo>
                <a:lnTo>
                  <a:pt x="367284" y="85343"/>
                </a:lnTo>
                <a:lnTo>
                  <a:pt x="358139" y="89915"/>
                </a:lnTo>
                <a:lnTo>
                  <a:pt x="332232" y="102107"/>
                </a:lnTo>
                <a:lnTo>
                  <a:pt x="306324" y="115823"/>
                </a:lnTo>
                <a:lnTo>
                  <a:pt x="280416" y="131063"/>
                </a:lnTo>
                <a:lnTo>
                  <a:pt x="278892" y="132587"/>
                </a:lnTo>
                <a:close/>
              </a:path>
              <a:path w="1323339" h="1120139">
                <a:moveTo>
                  <a:pt x="437387" y="59435"/>
                </a:moveTo>
                <a:lnTo>
                  <a:pt x="428243" y="35051"/>
                </a:lnTo>
                <a:lnTo>
                  <a:pt x="435863" y="33527"/>
                </a:lnTo>
                <a:lnTo>
                  <a:pt x="454152" y="27431"/>
                </a:lnTo>
                <a:lnTo>
                  <a:pt x="460248" y="51815"/>
                </a:lnTo>
                <a:lnTo>
                  <a:pt x="443484" y="56387"/>
                </a:lnTo>
                <a:lnTo>
                  <a:pt x="437387" y="59435"/>
                </a:lnTo>
                <a:close/>
              </a:path>
              <a:path w="1323339" h="1120139">
                <a:moveTo>
                  <a:pt x="534924" y="35051"/>
                </a:moveTo>
                <a:lnTo>
                  <a:pt x="533400" y="35051"/>
                </a:lnTo>
                <a:lnTo>
                  <a:pt x="528828" y="10667"/>
                </a:lnTo>
                <a:lnTo>
                  <a:pt x="594360" y="1523"/>
                </a:lnTo>
                <a:lnTo>
                  <a:pt x="627888" y="0"/>
                </a:lnTo>
                <a:lnTo>
                  <a:pt x="632459" y="0"/>
                </a:lnTo>
                <a:lnTo>
                  <a:pt x="632459" y="24383"/>
                </a:lnTo>
                <a:lnTo>
                  <a:pt x="629411" y="24383"/>
                </a:lnTo>
                <a:lnTo>
                  <a:pt x="565404" y="30479"/>
                </a:lnTo>
                <a:lnTo>
                  <a:pt x="534924" y="35051"/>
                </a:lnTo>
                <a:close/>
              </a:path>
              <a:path w="1323339" h="1120139">
                <a:moveTo>
                  <a:pt x="733044" y="27431"/>
                </a:moveTo>
                <a:lnTo>
                  <a:pt x="728472" y="27431"/>
                </a:lnTo>
                <a:lnTo>
                  <a:pt x="707136" y="25907"/>
                </a:lnTo>
                <a:lnTo>
                  <a:pt x="708659" y="0"/>
                </a:lnTo>
                <a:lnTo>
                  <a:pt x="729996" y="1523"/>
                </a:lnTo>
                <a:lnTo>
                  <a:pt x="734567" y="3047"/>
                </a:lnTo>
                <a:lnTo>
                  <a:pt x="733044" y="27431"/>
                </a:lnTo>
                <a:close/>
              </a:path>
              <a:path w="1323339" h="1120139">
                <a:moveTo>
                  <a:pt x="903732" y="64007"/>
                </a:moveTo>
                <a:lnTo>
                  <a:pt x="882396" y="57911"/>
                </a:lnTo>
                <a:lnTo>
                  <a:pt x="853440" y="48767"/>
                </a:lnTo>
                <a:lnTo>
                  <a:pt x="822959" y="41147"/>
                </a:lnTo>
                <a:lnTo>
                  <a:pt x="806196" y="38099"/>
                </a:lnTo>
                <a:lnTo>
                  <a:pt x="812292" y="13715"/>
                </a:lnTo>
                <a:lnTo>
                  <a:pt x="827532" y="16763"/>
                </a:lnTo>
                <a:lnTo>
                  <a:pt x="858011" y="24383"/>
                </a:lnTo>
                <a:lnTo>
                  <a:pt x="890015" y="32003"/>
                </a:lnTo>
                <a:lnTo>
                  <a:pt x="911351" y="39623"/>
                </a:lnTo>
                <a:lnTo>
                  <a:pt x="903732" y="64007"/>
                </a:lnTo>
                <a:close/>
              </a:path>
              <a:path w="1323339" h="1120139">
                <a:moveTo>
                  <a:pt x="995172" y="103631"/>
                </a:moveTo>
                <a:lnTo>
                  <a:pt x="993648" y="102107"/>
                </a:lnTo>
                <a:lnTo>
                  <a:pt x="972311" y="91439"/>
                </a:lnTo>
                <a:lnTo>
                  <a:pt x="982980" y="68579"/>
                </a:lnTo>
                <a:lnTo>
                  <a:pt x="1007363" y="80771"/>
                </a:lnTo>
                <a:lnTo>
                  <a:pt x="995172" y="103631"/>
                </a:lnTo>
                <a:close/>
              </a:path>
              <a:path w="1323339" h="1120139">
                <a:moveTo>
                  <a:pt x="1136903" y="202691"/>
                </a:moveTo>
                <a:lnTo>
                  <a:pt x="1135380" y="201167"/>
                </a:lnTo>
                <a:lnTo>
                  <a:pt x="1114044" y="181355"/>
                </a:lnTo>
                <a:lnTo>
                  <a:pt x="1068324" y="147827"/>
                </a:lnTo>
                <a:lnTo>
                  <a:pt x="1059180" y="141731"/>
                </a:lnTo>
                <a:lnTo>
                  <a:pt x="1072896" y="120395"/>
                </a:lnTo>
                <a:lnTo>
                  <a:pt x="1106424" y="143255"/>
                </a:lnTo>
                <a:lnTo>
                  <a:pt x="1152144" y="181355"/>
                </a:lnTo>
                <a:lnTo>
                  <a:pt x="1155192" y="184403"/>
                </a:lnTo>
                <a:lnTo>
                  <a:pt x="1136903" y="202691"/>
                </a:lnTo>
                <a:close/>
              </a:path>
              <a:path w="1323339" h="1120139">
                <a:moveTo>
                  <a:pt x="1202436" y="277367"/>
                </a:moveTo>
                <a:lnTo>
                  <a:pt x="1191767" y="262127"/>
                </a:lnTo>
                <a:lnTo>
                  <a:pt x="1188719" y="257555"/>
                </a:lnTo>
                <a:lnTo>
                  <a:pt x="1207007" y="240791"/>
                </a:lnTo>
                <a:lnTo>
                  <a:pt x="1210055" y="245363"/>
                </a:lnTo>
                <a:lnTo>
                  <a:pt x="1223772" y="262127"/>
                </a:lnTo>
                <a:lnTo>
                  <a:pt x="1202436" y="277367"/>
                </a:lnTo>
                <a:close/>
              </a:path>
              <a:path w="1323339" h="1120139">
                <a:moveTo>
                  <a:pt x="1280160" y="431291"/>
                </a:moveTo>
                <a:lnTo>
                  <a:pt x="1280160" y="426719"/>
                </a:lnTo>
                <a:lnTo>
                  <a:pt x="1271015" y="400811"/>
                </a:lnTo>
                <a:lnTo>
                  <a:pt x="1249679" y="352043"/>
                </a:lnTo>
                <a:lnTo>
                  <a:pt x="1243583" y="339851"/>
                </a:lnTo>
                <a:lnTo>
                  <a:pt x="1264919" y="327659"/>
                </a:lnTo>
                <a:lnTo>
                  <a:pt x="1272540" y="339851"/>
                </a:lnTo>
                <a:lnTo>
                  <a:pt x="1284732" y="365759"/>
                </a:lnTo>
                <a:lnTo>
                  <a:pt x="1293875" y="391667"/>
                </a:lnTo>
                <a:lnTo>
                  <a:pt x="1304544" y="423671"/>
                </a:lnTo>
                <a:lnTo>
                  <a:pt x="1280160" y="431291"/>
                </a:lnTo>
                <a:close/>
              </a:path>
              <a:path w="1323339" h="1120139">
                <a:moveTo>
                  <a:pt x="1298448" y="528827"/>
                </a:moveTo>
                <a:lnTo>
                  <a:pt x="1295399" y="505967"/>
                </a:lnTo>
                <a:lnTo>
                  <a:pt x="1295399" y="504443"/>
                </a:lnTo>
                <a:lnTo>
                  <a:pt x="1321307" y="499871"/>
                </a:lnTo>
                <a:lnTo>
                  <a:pt x="1321307" y="501395"/>
                </a:lnTo>
                <a:lnTo>
                  <a:pt x="1322832" y="525779"/>
                </a:lnTo>
                <a:lnTo>
                  <a:pt x="1298448" y="528827"/>
                </a:lnTo>
                <a:close/>
              </a:path>
              <a:path w="1323339" h="1120139">
                <a:moveTo>
                  <a:pt x="1301495" y="707135"/>
                </a:moveTo>
                <a:lnTo>
                  <a:pt x="1277111" y="697991"/>
                </a:lnTo>
                <a:lnTo>
                  <a:pt x="1278636" y="693419"/>
                </a:lnTo>
                <a:lnTo>
                  <a:pt x="1286256" y="667511"/>
                </a:lnTo>
                <a:lnTo>
                  <a:pt x="1292352" y="641603"/>
                </a:lnTo>
                <a:lnTo>
                  <a:pt x="1295399" y="614171"/>
                </a:lnTo>
                <a:lnTo>
                  <a:pt x="1296924" y="601979"/>
                </a:lnTo>
                <a:lnTo>
                  <a:pt x="1322832" y="605027"/>
                </a:lnTo>
                <a:lnTo>
                  <a:pt x="1321307" y="617219"/>
                </a:lnTo>
                <a:lnTo>
                  <a:pt x="1316736" y="644651"/>
                </a:lnTo>
                <a:lnTo>
                  <a:pt x="1310640" y="672083"/>
                </a:lnTo>
                <a:lnTo>
                  <a:pt x="1303019" y="699515"/>
                </a:lnTo>
                <a:lnTo>
                  <a:pt x="1301495" y="707135"/>
                </a:lnTo>
                <a:close/>
              </a:path>
              <a:path w="1323339" h="1120139">
                <a:moveTo>
                  <a:pt x="1260348" y="801623"/>
                </a:moveTo>
                <a:lnTo>
                  <a:pt x="1237487" y="789431"/>
                </a:lnTo>
                <a:lnTo>
                  <a:pt x="1249679" y="766571"/>
                </a:lnTo>
                <a:lnTo>
                  <a:pt x="1272540" y="778763"/>
                </a:lnTo>
                <a:lnTo>
                  <a:pt x="1260348" y="801623"/>
                </a:lnTo>
                <a:close/>
              </a:path>
              <a:path w="1323339" h="1120139">
                <a:moveTo>
                  <a:pt x="1146048" y="941831"/>
                </a:moveTo>
                <a:lnTo>
                  <a:pt x="1129284" y="923543"/>
                </a:lnTo>
                <a:lnTo>
                  <a:pt x="1173480" y="879347"/>
                </a:lnTo>
                <a:lnTo>
                  <a:pt x="1190244" y="858011"/>
                </a:lnTo>
                <a:lnTo>
                  <a:pt x="1196340" y="850391"/>
                </a:lnTo>
                <a:lnTo>
                  <a:pt x="1216151" y="865631"/>
                </a:lnTo>
                <a:lnTo>
                  <a:pt x="1211580" y="873251"/>
                </a:lnTo>
                <a:lnTo>
                  <a:pt x="1193292" y="894587"/>
                </a:lnTo>
                <a:lnTo>
                  <a:pt x="1173480" y="915924"/>
                </a:lnTo>
                <a:lnTo>
                  <a:pt x="1152144" y="937259"/>
                </a:lnTo>
                <a:lnTo>
                  <a:pt x="1146048" y="941831"/>
                </a:lnTo>
                <a:close/>
              </a:path>
              <a:path w="1323339" h="1120139">
                <a:moveTo>
                  <a:pt x="1063751" y="1005839"/>
                </a:moveTo>
                <a:lnTo>
                  <a:pt x="1050036" y="984503"/>
                </a:lnTo>
                <a:lnTo>
                  <a:pt x="1068324" y="972311"/>
                </a:lnTo>
                <a:lnTo>
                  <a:pt x="1069848" y="970787"/>
                </a:lnTo>
                <a:lnTo>
                  <a:pt x="1085088" y="990600"/>
                </a:lnTo>
                <a:lnTo>
                  <a:pt x="1083563" y="992124"/>
                </a:lnTo>
                <a:lnTo>
                  <a:pt x="1063751" y="1005839"/>
                </a:lnTo>
                <a:close/>
              </a:path>
              <a:path w="1323339" h="1120139">
                <a:moveTo>
                  <a:pt x="900684" y="1082039"/>
                </a:moveTo>
                <a:lnTo>
                  <a:pt x="893063" y="1057655"/>
                </a:lnTo>
                <a:lnTo>
                  <a:pt x="911351" y="1051559"/>
                </a:lnTo>
                <a:lnTo>
                  <a:pt x="966215" y="1030224"/>
                </a:lnTo>
                <a:lnTo>
                  <a:pt x="984503" y="1021079"/>
                </a:lnTo>
                <a:lnTo>
                  <a:pt x="995172" y="1043939"/>
                </a:lnTo>
                <a:lnTo>
                  <a:pt x="976884" y="1053083"/>
                </a:lnTo>
                <a:lnTo>
                  <a:pt x="949451" y="1065276"/>
                </a:lnTo>
                <a:lnTo>
                  <a:pt x="920496" y="1075943"/>
                </a:lnTo>
                <a:lnTo>
                  <a:pt x="900684" y="1082039"/>
                </a:lnTo>
                <a:close/>
              </a:path>
              <a:path w="1323339" h="1120139">
                <a:moveTo>
                  <a:pt x="800099" y="1107947"/>
                </a:moveTo>
                <a:lnTo>
                  <a:pt x="795528" y="1082039"/>
                </a:lnTo>
                <a:lnTo>
                  <a:pt x="819911" y="1077467"/>
                </a:lnTo>
                <a:lnTo>
                  <a:pt x="826007" y="1103376"/>
                </a:lnTo>
                <a:lnTo>
                  <a:pt x="800099" y="1107947"/>
                </a:lnTo>
                <a:close/>
              </a:path>
              <a:path w="1323339" h="1120139">
                <a:moveTo>
                  <a:pt x="662940" y="1120139"/>
                </a:moveTo>
                <a:lnTo>
                  <a:pt x="629411" y="1118615"/>
                </a:lnTo>
                <a:lnTo>
                  <a:pt x="620267" y="1118615"/>
                </a:lnTo>
                <a:lnTo>
                  <a:pt x="621792" y="1092707"/>
                </a:lnTo>
                <a:lnTo>
                  <a:pt x="629411" y="1094231"/>
                </a:lnTo>
                <a:lnTo>
                  <a:pt x="721042" y="1094231"/>
                </a:lnTo>
                <a:lnTo>
                  <a:pt x="723899" y="1117091"/>
                </a:lnTo>
                <a:lnTo>
                  <a:pt x="696467" y="1118615"/>
                </a:lnTo>
                <a:lnTo>
                  <a:pt x="662940" y="1120139"/>
                </a:lnTo>
                <a:close/>
              </a:path>
              <a:path w="1323339" h="1120139">
                <a:moveTo>
                  <a:pt x="721042" y="1094231"/>
                </a:moveTo>
                <a:lnTo>
                  <a:pt x="694944" y="1094231"/>
                </a:lnTo>
                <a:lnTo>
                  <a:pt x="720851" y="1092707"/>
                </a:lnTo>
                <a:lnTo>
                  <a:pt x="721042" y="1094231"/>
                </a:lnTo>
                <a:close/>
              </a:path>
              <a:path w="1323339" h="1120139">
                <a:moveTo>
                  <a:pt x="542543" y="1110995"/>
                </a:moveTo>
                <a:lnTo>
                  <a:pt x="530352" y="1107947"/>
                </a:lnTo>
                <a:lnTo>
                  <a:pt x="518160" y="1106424"/>
                </a:lnTo>
                <a:lnTo>
                  <a:pt x="522732" y="1080515"/>
                </a:lnTo>
                <a:lnTo>
                  <a:pt x="533400" y="1083563"/>
                </a:lnTo>
                <a:lnTo>
                  <a:pt x="547115" y="1085087"/>
                </a:lnTo>
                <a:lnTo>
                  <a:pt x="542543" y="1110995"/>
                </a:lnTo>
                <a:close/>
              </a:path>
              <a:path w="1323339" h="1120139">
                <a:moveTo>
                  <a:pt x="441960" y="1088135"/>
                </a:moveTo>
                <a:lnTo>
                  <a:pt x="405384" y="1075943"/>
                </a:lnTo>
                <a:lnTo>
                  <a:pt x="347472" y="1053083"/>
                </a:lnTo>
                <a:lnTo>
                  <a:pt x="345948" y="1051559"/>
                </a:lnTo>
                <a:lnTo>
                  <a:pt x="356615" y="1028700"/>
                </a:lnTo>
                <a:lnTo>
                  <a:pt x="358139" y="1028700"/>
                </a:lnTo>
                <a:lnTo>
                  <a:pt x="385572" y="1040891"/>
                </a:lnTo>
                <a:lnTo>
                  <a:pt x="443484" y="1062227"/>
                </a:lnTo>
                <a:lnTo>
                  <a:pt x="449580" y="1063751"/>
                </a:lnTo>
                <a:lnTo>
                  <a:pt x="441960" y="1088135"/>
                </a:lnTo>
                <a:close/>
              </a:path>
              <a:path w="1323339" h="1120139">
                <a:moveTo>
                  <a:pt x="277367" y="1014983"/>
                </a:moveTo>
                <a:lnTo>
                  <a:pt x="268224" y="1008887"/>
                </a:lnTo>
                <a:lnTo>
                  <a:pt x="256031" y="1001267"/>
                </a:lnTo>
                <a:lnTo>
                  <a:pt x="269748" y="979931"/>
                </a:lnTo>
                <a:lnTo>
                  <a:pt x="280416" y="987551"/>
                </a:lnTo>
                <a:lnTo>
                  <a:pt x="291084" y="993647"/>
                </a:lnTo>
                <a:lnTo>
                  <a:pt x="277367" y="1014983"/>
                </a:lnTo>
                <a:close/>
              </a:path>
              <a:path w="1323339" h="1120139">
                <a:moveTo>
                  <a:pt x="193548" y="954024"/>
                </a:moveTo>
                <a:lnTo>
                  <a:pt x="173736" y="937259"/>
                </a:lnTo>
                <a:lnTo>
                  <a:pt x="152400" y="917447"/>
                </a:lnTo>
                <a:lnTo>
                  <a:pt x="132588" y="896111"/>
                </a:lnTo>
                <a:lnTo>
                  <a:pt x="120396" y="880871"/>
                </a:lnTo>
                <a:lnTo>
                  <a:pt x="140208" y="864107"/>
                </a:lnTo>
                <a:lnTo>
                  <a:pt x="150876" y="877823"/>
                </a:lnTo>
                <a:lnTo>
                  <a:pt x="170688" y="899159"/>
                </a:lnTo>
                <a:lnTo>
                  <a:pt x="210312" y="935735"/>
                </a:lnTo>
                <a:lnTo>
                  <a:pt x="193548" y="954024"/>
                </a:lnTo>
                <a:close/>
              </a:path>
              <a:path w="1323339" h="1120139">
                <a:moveTo>
                  <a:pt x="74676" y="816863"/>
                </a:moveTo>
                <a:lnTo>
                  <a:pt x="67056" y="803147"/>
                </a:lnTo>
                <a:lnTo>
                  <a:pt x="62484" y="795527"/>
                </a:lnTo>
                <a:lnTo>
                  <a:pt x="83820" y="783335"/>
                </a:lnTo>
                <a:lnTo>
                  <a:pt x="88392" y="790955"/>
                </a:lnTo>
                <a:lnTo>
                  <a:pt x="96012" y="804671"/>
                </a:lnTo>
                <a:lnTo>
                  <a:pt x="74676" y="816863"/>
                </a:lnTo>
                <a:close/>
              </a:path>
              <a:path w="1323339" h="1120139">
                <a:moveTo>
                  <a:pt x="28956" y="723899"/>
                </a:moveTo>
                <a:lnTo>
                  <a:pt x="21336" y="701039"/>
                </a:lnTo>
                <a:lnTo>
                  <a:pt x="13716" y="673607"/>
                </a:lnTo>
                <a:lnTo>
                  <a:pt x="7620" y="646175"/>
                </a:lnTo>
                <a:lnTo>
                  <a:pt x="4572" y="623315"/>
                </a:lnTo>
                <a:lnTo>
                  <a:pt x="30480" y="618743"/>
                </a:lnTo>
                <a:lnTo>
                  <a:pt x="33528" y="640079"/>
                </a:lnTo>
                <a:lnTo>
                  <a:pt x="38100" y="665987"/>
                </a:lnTo>
                <a:lnTo>
                  <a:pt x="45720" y="691895"/>
                </a:lnTo>
                <a:lnTo>
                  <a:pt x="53340" y="716279"/>
                </a:lnTo>
                <a:lnTo>
                  <a:pt x="28956" y="7238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60035" y="5419344"/>
            <a:ext cx="114300" cy="429895"/>
          </a:xfrm>
          <a:custGeom>
            <a:avLst/>
            <a:gdLst/>
            <a:ahLst/>
            <a:cxnLst/>
            <a:rect l="l" t="t" r="r" b="b"/>
            <a:pathLst>
              <a:path w="114300" h="429895">
                <a:moveTo>
                  <a:pt x="76200" y="333756"/>
                </a:moveTo>
                <a:lnTo>
                  <a:pt x="38100" y="333756"/>
                </a:lnTo>
                <a:lnTo>
                  <a:pt x="38100" y="0"/>
                </a:lnTo>
                <a:lnTo>
                  <a:pt x="76200" y="0"/>
                </a:lnTo>
                <a:lnTo>
                  <a:pt x="76200" y="333756"/>
                </a:lnTo>
                <a:close/>
              </a:path>
              <a:path w="114300" h="429895">
                <a:moveTo>
                  <a:pt x="57912" y="429768"/>
                </a:moveTo>
                <a:lnTo>
                  <a:pt x="0" y="315468"/>
                </a:lnTo>
                <a:lnTo>
                  <a:pt x="38100" y="315468"/>
                </a:lnTo>
                <a:lnTo>
                  <a:pt x="38100" y="333756"/>
                </a:lnTo>
                <a:lnTo>
                  <a:pt x="105277" y="333756"/>
                </a:lnTo>
                <a:lnTo>
                  <a:pt x="57912" y="429768"/>
                </a:lnTo>
                <a:close/>
              </a:path>
              <a:path w="114300" h="429895">
                <a:moveTo>
                  <a:pt x="105277" y="333756"/>
                </a:moveTo>
                <a:lnTo>
                  <a:pt x="76200" y="333756"/>
                </a:lnTo>
                <a:lnTo>
                  <a:pt x="76200" y="315468"/>
                </a:lnTo>
                <a:lnTo>
                  <a:pt x="114300" y="315468"/>
                </a:lnTo>
                <a:lnTo>
                  <a:pt x="105277" y="33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97040" y="5728715"/>
            <a:ext cx="114300" cy="428625"/>
          </a:xfrm>
          <a:custGeom>
            <a:avLst/>
            <a:gdLst/>
            <a:ahLst/>
            <a:cxnLst/>
            <a:rect l="l" t="t" r="r" b="b"/>
            <a:pathLst>
              <a:path w="114300" h="428625">
                <a:moveTo>
                  <a:pt x="76200" y="333756"/>
                </a:moveTo>
                <a:lnTo>
                  <a:pt x="38100" y="333756"/>
                </a:lnTo>
                <a:lnTo>
                  <a:pt x="38100" y="0"/>
                </a:lnTo>
                <a:lnTo>
                  <a:pt x="76200" y="0"/>
                </a:lnTo>
                <a:lnTo>
                  <a:pt x="76200" y="333756"/>
                </a:lnTo>
                <a:close/>
              </a:path>
              <a:path w="114300" h="428625">
                <a:moveTo>
                  <a:pt x="56387" y="428244"/>
                </a:moveTo>
                <a:lnTo>
                  <a:pt x="0" y="313944"/>
                </a:lnTo>
                <a:lnTo>
                  <a:pt x="38100" y="313944"/>
                </a:lnTo>
                <a:lnTo>
                  <a:pt x="38100" y="333756"/>
                </a:lnTo>
                <a:lnTo>
                  <a:pt x="104261" y="333756"/>
                </a:lnTo>
                <a:lnTo>
                  <a:pt x="56387" y="428244"/>
                </a:lnTo>
                <a:close/>
              </a:path>
              <a:path w="114300" h="428625">
                <a:moveTo>
                  <a:pt x="104261" y="333756"/>
                </a:moveTo>
                <a:lnTo>
                  <a:pt x="76200" y="333756"/>
                </a:lnTo>
                <a:lnTo>
                  <a:pt x="76200" y="313944"/>
                </a:lnTo>
                <a:lnTo>
                  <a:pt x="114300" y="313944"/>
                </a:lnTo>
                <a:lnTo>
                  <a:pt x="104261" y="33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13632" y="2639567"/>
            <a:ext cx="1615440" cy="2473960"/>
          </a:xfrm>
          <a:custGeom>
            <a:avLst/>
            <a:gdLst/>
            <a:ahLst/>
            <a:cxnLst/>
            <a:rect l="l" t="t" r="r" b="b"/>
            <a:pathLst>
              <a:path w="1615439" h="2473960">
                <a:moveTo>
                  <a:pt x="1591055" y="2473451"/>
                </a:moveTo>
                <a:lnTo>
                  <a:pt x="0" y="15240"/>
                </a:lnTo>
                <a:lnTo>
                  <a:pt x="24383" y="0"/>
                </a:lnTo>
                <a:lnTo>
                  <a:pt x="1615439" y="2458212"/>
                </a:lnTo>
                <a:lnTo>
                  <a:pt x="1591055" y="2473451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41475" y="2025396"/>
            <a:ext cx="2865119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191981" y="1996374"/>
            <a:ext cx="246379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18788" y="2308860"/>
            <a:ext cx="114300" cy="2720340"/>
          </a:xfrm>
          <a:custGeom>
            <a:avLst/>
            <a:gdLst/>
            <a:ahLst/>
            <a:cxnLst/>
            <a:rect l="l" t="t" r="r" b="b"/>
            <a:pathLst>
              <a:path w="114300" h="2720340">
                <a:moveTo>
                  <a:pt x="38100" y="190499"/>
                </a:moveTo>
                <a:lnTo>
                  <a:pt x="0" y="190499"/>
                </a:lnTo>
                <a:lnTo>
                  <a:pt x="57912" y="0"/>
                </a:lnTo>
                <a:lnTo>
                  <a:pt x="108886" y="172212"/>
                </a:lnTo>
                <a:lnTo>
                  <a:pt x="38100" y="172212"/>
                </a:lnTo>
                <a:lnTo>
                  <a:pt x="38100" y="190499"/>
                </a:lnTo>
                <a:close/>
              </a:path>
              <a:path w="114300" h="2720340">
                <a:moveTo>
                  <a:pt x="76200" y="2720340"/>
                </a:moveTo>
                <a:lnTo>
                  <a:pt x="38100" y="2720340"/>
                </a:lnTo>
                <a:lnTo>
                  <a:pt x="38100" y="172212"/>
                </a:lnTo>
                <a:lnTo>
                  <a:pt x="76200" y="172212"/>
                </a:lnTo>
                <a:lnTo>
                  <a:pt x="76200" y="2720340"/>
                </a:lnTo>
                <a:close/>
              </a:path>
              <a:path w="114300" h="2720340">
                <a:moveTo>
                  <a:pt x="114300" y="190499"/>
                </a:moveTo>
                <a:lnTo>
                  <a:pt x="76200" y="190499"/>
                </a:lnTo>
                <a:lnTo>
                  <a:pt x="76200" y="172212"/>
                </a:lnTo>
                <a:lnTo>
                  <a:pt x="108886" y="172212"/>
                </a:lnTo>
                <a:lnTo>
                  <a:pt x="114300" y="190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14215" y="2447543"/>
            <a:ext cx="1699259" cy="2604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624597" y="4573534"/>
            <a:ext cx="4324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12207" y="2749294"/>
            <a:ext cx="6508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25</a:t>
            </a:r>
            <a:r>
              <a:rPr dirty="0" sz="2400" spc="45">
                <a:latin typeface="Times New Roman"/>
                <a:cs typeface="Times New Roman"/>
              </a:rPr>
              <a:t>º</a:t>
            </a: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60207" y="404469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4864" y="108203"/>
                </a:moveTo>
                <a:lnTo>
                  <a:pt x="33432" y="103917"/>
                </a:lnTo>
                <a:lnTo>
                  <a:pt x="16001" y="92201"/>
                </a:lnTo>
                <a:lnTo>
                  <a:pt x="4286" y="74771"/>
                </a:lnTo>
                <a:lnTo>
                  <a:pt x="0" y="53339"/>
                </a:lnTo>
                <a:lnTo>
                  <a:pt x="4286" y="32789"/>
                </a:lnTo>
                <a:lnTo>
                  <a:pt x="16002" y="15811"/>
                </a:lnTo>
                <a:lnTo>
                  <a:pt x="33432" y="4262"/>
                </a:lnTo>
                <a:lnTo>
                  <a:pt x="54864" y="0"/>
                </a:lnTo>
                <a:lnTo>
                  <a:pt x="75414" y="4262"/>
                </a:lnTo>
                <a:lnTo>
                  <a:pt x="92392" y="15811"/>
                </a:lnTo>
                <a:lnTo>
                  <a:pt x="103941" y="32789"/>
                </a:lnTo>
                <a:lnTo>
                  <a:pt x="108204" y="53339"/>
                </a:lnTo>
                <a:lnTo>
                  <a:pt x="103941" y="74771"/>
                </a:lnTo>
                <a:lnTo>
                  <a:pt x="92392" y="92201"/>
                </a:lnTo>
                <a:lnTo>
                  <a:pt x="75414" y="103917"/>
                </a:lnTo>
                <a:lnTo>
                  <a:pt x="54864" y="108203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41919" y="402488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5344" y="1524"/>
                </a:moveTo>
                <a:lnTo>
                  <a:pt x="59436" y="1524"/>
                </a:lnTo>
                <a:lnTo>
                  <a:pt x="71628" y="0"/>
                </a:lnTo>
                <a:lnTo>
                  <a:pt x="74676" y="0"/>
                </a:lnTo>
                <a:lnTo>
                  <a:pt x="85344" y="1524"/>
                </a:lnTo>
                <a:close/>
              </a:path>
              <a:path w="146684" h="146685">
                <a:moveTo>
                  <a:pt x="99060" y="6095"/>
                </a:moveTo>
                <a:lnTo>
                  <a:pt x="45719" y="6095"/>
                </a:lnTo>
                <a:lnTo>
                  <a:pt x="56387" y="3048"/>
                </a:lnTo>
                <a:lnTo>
                  <a:pt x="57912" y="1524"/>
                </a:lnTo>
                <a:lnTo>
                  <a:pt x="88391" y="1524"/>
                </a:lnTo>
                <a:lnTo>
                  <a:pt x="89916" y="3048"/>
                </a:lnTo>
                <a:lnTo>
                  <a:pt x="99060" y="6095"/>
                </a:lnTo>
                <a:close/>
              </a:path>
              <a:path w="146684" h="146685">
                <a:moveTo>
                  <a:pt x="114300" y="13716"/>
                </a:moveTo>
                <a:lnTo>
                  <a:pt x="32004" y="13716"/>
                </a:lnTo>
                <a:lnTo>
                  <a:pt x="32004" y="12192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3716"/>
                </a:lnTo>
                <a:close/>
              </a:path>
              <a:path w="146684" h="146685">
                <a:moveTo>
                  <a:pt x="123444" y="21335"/>
                </a:moveTo>
                <a:lnTo>
                  <a:pt x="22859" y="21335"/>
                </a:lnTo>
                <a:lnTo>
                  <a:pt x="30480" y="13716"/>
                </a:lnTo>
                <a:lnTo>
                  <a:pt x="115824" y="13716"/>
                </a:lnTo>
                <a:lnTo>
                  <a:pt x="123444" y="21335"/>
                </a:lnTo>
                <a:close/>
              </a:path>
              <a:path w="146684" h="146685">
                <a:moveTo>
                  <a:pt x="124968" y="22860"/>
                </a:moveTo>
                <a:lnTo>
                  <a:pt x="21336" y="22860"/>
                </a:lnTo>
                <a:lnTo>
                  <a:pt x="21336" y="21335"/>
                </a:lnTo>
                <a:lnTo>
                  <a:pt x="124968" y="21335"/>
                </a:lnTo>
                <a:lnTo>
                  <a:pt x="124968" y="22860"/>
                </a:lnTo>
                <a:close/>
              </a:path>
              <a:path w="146684" h="146685">
                <a:moveTo>
                  <a:pt x="124968" y="126492"/>
                </a:moveTo>
                <a:lnTo>
                  <a:pt x="21336" y="126492"/>
                </a:lnTo>
                <a:lnTo>
                  <a:pt x="21336" y="124968"/>
                </a:lnTo>
                <a:lnTo>
                  <a:pt x="19812" y="123443"/>
                </a:lnTo>
                <a:lnTo>
                  <a:pt x="13716" y="115824"/>
                </a:lnTo>
                <a:lnTo>
                  <a:pt x="12192" y="114300"/>
                </a:lnTo>
                <a:lnTo>
                  <a:pt x="12192" y="112775"/>
                </a:lnTo>
                <a:lnTo>
                  <a:pt x="6096" y="103632"/>
                </a:lnTo>
                <a:lnTo>
                  <a:pt x="6096" y="102107"/>
                </a:lnTo>
                <a:lnTo>
                  <a:pt x="4572" y="100584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4572" y="47244"/>
                </a:lnTo>
                <a:lnTo>
                  <a:pt x="6096" y="45719"/>
                </a:lnTo>
                <a:lnTo>
                  <a:pt x="6096" y="44196"/>
                </a:lnTo>
                <a:lnTo>
                  <a:pt x="12192" y="35052"/>
                </a:lnTo>
                <a:lnTo>
                  <a:pt x="12192" y="32004"/>
                </a:lnTo>
                <a:lnTo>
                  <a:pt x="13716" y="32004"/>
                </a:lnTo>
                <a:lnTo>
                  <a:pt x="19812" y="22860"/>
                </a:lnTo>
                <a:lnTo>
                  <a:pt x="126491" y="2286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7160" y="38100"/>
                </a:lnTo>
                <a:lnTo>
                  <a:pt x="71628" y="38100"/>
                </a:lnTo>
                <a:lnTo>
                  <a:pt x="73151" y="38317"/>
                </a:lnTo>
                <a:lnTo>
                  <a:pt x="64008" y="39624"/>
                </a:lnTo>
                <a:lnTo>
                  <a:pt x="67056" y="39624"/>
                </a:lnTo>
                <a:lnTo>
                  <a:pt x="62484" y="41148"/>
                </a:lnTo>
                <a:lnTo>
                  <a:pt x="60960" y="41148"/>
                </a:lnTo>
                <a:lnTo>
                  <a:pt x="51816" y="45719"/>
                </a:lnTo>
                <a:lnTo>
                  <a:pt x="52959" y="45719"/>
                </a:lnTo>
                <a:lnTo>
                  <a:pt x="51054" y="47244"/>
                </a:lnTo>
                <a:lnTo>
                  <a:pt x="48768" y="47244"/>
                </a:lnTo>
                <a:lnTo>
                  <a:pt x="45110" y="51816"/>
                </a:lnTo>
                <a:lnTo>
                  <a:pt x="44195" y="51816"/>
                </a:lnTo>
                <a:lnTo>
                  <a:pt x="39624" y="60960"/>
                </a:lnTo>
                <a:lnTo>
                  <a:pt x="40277" y="60960"/>
                </a:lnTo>
                <a:lnTo>
                  <a:pt x="38100" y="68580"/>
                </a:lnTo>
                <a:lnTo>
                  <a:pt x="39188" y="68580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188" y="79248"/>
                </a:lnTo>
                <a:lnTo>
                  <a:pt x="38100" y="79248"/>
                </a:lnTo>
                <a:lnTo>
                  <a:pt x="40131" y="85344"/>
                </a:lnTo>
                <a:lnTo>
                  <a:pt x="39624" y="85344"/>
                </a:lnTo>
                <a:lnTo>
                  <a:pt x="44195" y="94488"/>
                </a:lnTo>
                <a:lnTo>
                  <a:pt x="45110" y="94488"/>
                </a:lnTo>
                <a:lnTo>
                  <a:pt x="47548" y="97536"/>
                </a:lnTo>
                <a:lnTo>
                  <a:pt x="47244" y="97536"/>
                </a:lnTo>
                <a:lnTo>
                  <a:pt x="48768" y="99060"/>
                </a:lnTo>
                <a:lnTo>
                  <a:pt x="49148" y="99060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80"/>
                </a:lnTo>
                <a:lnTo>
                  <a:pt x="62484" y="106680"/>
                </a:lnTo>
                <a:lnTo>
                  <a:pt x="67056" y="108204"/>
                </a:lnTo>
                <a:lnTo>
                  <a:pt x="137160" y="108204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4300"/>
                </a:lnTo>
                <a:lnTo>
                  <a:pt x="132588" y="115824"/>
                </a:lnTo>
                <a:lnTo>
                  <a:pt x="126491" y="123443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6684" h="146685">
                <a:moveTo>
                  <a:pt x="73152" y="38317"/>
                </a:moveTo>
                <a:lnTo>
                  <a:pt x="71628" y="38100"/>
                </a:lnTo>
                <a:lnTo>
                  <a:pt x="74676" y="38100"/>
                </a:lnTo>
                <a:lnTo>
                  <a:pt x="73152" y="38317"/>
                </a:lnTo>
                <a:close/>
              </a:path>
              <a:path w="146684" h="146685">
                <a:moveTo>
                  <a:pt x="88391" y="42671"/>
                </a:moveTo>
                <a:lnTo>
                  <a:pt x="77724" y="39624"/>
                </a:lnTo>
                <a:lnTo>
                  <a:pt x="82296" y="39624"/>
                </a:lnTo>
                <a:lnTo>
                  <a:pt x="73152" y="38317"/>
                </a:lnTo>
                <a:lnTo>
                  <a:pt x="74676" y="38100"/>
                </a:lnTo>
                <a:lnTo>
                  <a:pt x="137160" y="38100"/>
                </a:lnTo>
                <a:lnTo>
                  <a:pt x="139192" y="41148"/>
                </a:lnTo>
                <a:lnTo>
                  <a:pt x="85344" y="41148"/>
                </a:lnTo>
                <a:lnTo>
                  <a:pt x="88391" y="42671"/>
                </a:lnTo>
                <a:close/>
              </a:path>
              <a:path w="146684" h="146685">
                <a:moveTo>
                  <a:pt x="57912" y="42672"/>
                </a:moveTo>
                <a:lnTo>
                  <a:pt x="60960" y="41148"/>
                </a:lnTo>
                <a:lnTo>
                  <a:pt x="62484" y="41148"/>
                </a:lnTo>
                <a:lnTo>
                  <a:pt x="57912" y="42672"/>
                </a:lnTo>
                <a:close/>
              </a:path>
              <a:path w="146684" h="146685">
                <a:moveTo>
                  <a:pt x="140208" y="45719"/>
                </a:moveTo>
                <a:lnTo>
                  <a:pt x="94488" y="45719"/>
                </a:lnTo>
                <a:lnTo>
                  <a:pt x="85344" y="41148"/>
                </a:lnTo>
                <a:lnTo>
                  <a:pt x="139192" y="41148"/>
                </a:lnTo>
                <a:lnTo>
                  <a:pt x="140208" y="42672"/>
                </a:lnTo>
                <a:lnTo>
                  <a:pt x="140208" y="45719"/>
                </a:lnTo>
                <a:close/>
              </a:path>
              <a:path w="146684" h="146685">
                <a:moveTo>
                  <a:pt x="52959" y="45719"/>
                </a:moveTo>
                <a:lnTo>
                  <a:pt x="51816" y="45719"/>
                </a:lnTo>
                <a:lnTo>
                  <a:pt x="54864" y="44196"/>
                </a:lnTo>
                <a:lnTo>
                  <a:pt x="52959" y="45719"/>
                </a:lnTo>
                <a:close/>
              </a:path>
              <a:path w="146684" h="146685">
                <a:moveTo>
                  <a:pt x="99060" y="50292"/>
                </a:moveTo>
                <a:lnTo>
                  <a:pt x="91439" y="44196"/>
                </a:lnTo>
                <a:lnTo>
                  <a:pt x="94488" y="45719"/>
                </a:lnTo>
                <a:lnTo>
                  <a:pt x="140208" y="45719"/>
                </a:lnTo>
                <a:lnTo>
                  <a:pt x="141732" y="47244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4" h="146685">
                <a:moveTo>
                  <a:pt x="47244" y="50292"/>
                </a:moveTo>
                <a:lnTo>
                  <a:pt x="48768" y="47244"/>
                </a:lnTo>
                <a:lnTo>
                  <a:pt x="51054" y="47244"/>
                </a:lnTo>
                <a:lnTo>
                  <a:pt x="47244" y="50292"/>
                </a:lnTo>
                <a:close/>
              </a:path>
              <a:path w="146684" h="146685">
                <a:moveTo>
                  <a:pt x="143909" y="54864"/>
                </a:moveTo>
                <a:lnTo>
                  <a:pt x="103632" y="54864"/>
                </a:lnTo>
                <a:lnTo>
                  <a:pt x="96012" y="47244"/>
                </a:lnTo>
                <a:lnTo>
                  <a:pt x="141732" y="47244"/>
                </a:lnTo>
                <a:lnTo>
                  <a:pt x="143909" y="54864"/>
                </a:lnTo>
                <a:close/>
              </a:path>
              <a:path w="146684" h="146685">
                <a:moveTo>
                  <a:pt x="42672" y="54864"/>
                </a:moveTo>
                <a:lnTo>
                  <a:pt x="44195" y="51816"/>
                </a:lnTo>
                <a:lnTo>
                  <a:pt x="45110" y="51816"/>
                </a:lnTo>
                <a:lnTo>
                  <a:pt x="42672" y="54864"/>
                </a:lnTo>
                <a:close/>
              </a:path>
              <a:path w="146684" h="146685">
                <a:moveTo>
                  <a:pt x="106298" y="61912"/>
                </a:moveTo>
                <a:lnTo>
                  <a:pt x="100584" y="53340"/>
                </a:lnTo>
                <a:lnTo>
                  <a:pt x="103632" y="54864"/>
                </a:lnTo>
                <a:lnTo>
                  <a:pt x="143909" y="54864"/>
                </a:lnTo>
                <a:lnTo>
                  <a:pt x="144779" y="57912"/>
                </a:lnTo>
                <a:lnTo>
                  <a:pt x="105155" y="57912"/>
                </a:lnTo>
                <a:lnTo>
                  <a:pt x="106298" y="61912"/>
                </a:lnTo>
                <a:close/>
              </a:path>
              <a:path w="146684" h="146685">
                <a:moveTo>
                  <a:pt x="40277" y="60960"/>
                </a:moveTo>
                <a:lnTo>
                  <a:pt x="39624" y="60960"/>
                </a:lnTo>
                <a:lnTo>
                  <a:pt x="41148" y="57911"/>
                </a:lnTo>
                <a:lnTo>
                  <a:pt x="40277" y="60960"/>
                </a:lnTo>
                <a:close/>
              </a:path>
              <a:path w="146684" h="146685">
                <a:moveTo>
                  <a:pt x="106679" y="62484"/>
                </a:moveTo>
                <a:lnTo>
                  <a:pt x="106298" y="61912"/>
                </a:lnTo>
                <a:lnTo>
                  <a:pt x="105155" y="57912"/>
                </a:lnTo>
                <a:lnTo>
                  <a:pt x="106679" y="62484"/>
                </a:lnTo>
                <a:close/>
              </a:path>
              <a:path w="146684" h="146685">
                <a:moveTo>
                  <a:pt x="144997" y="62484"/>
                </a:moveTo>
                <a:lnTo>
                  <a:pt x="106679" y="62484"/>
                </a:lnTo>
                <a:lnTo>
                  <a:pt x="105155" y="57912"/>
                </a:lnTo>
                <a:lnTo>
                  <a:pt x="144779" y="57912"/>
                </a:lnTo>
                <a:lnTo>
                  <a:pt x="144779" y="60960"/>
                </a:lnTo>
                <a:lnTo>
                  <a:pt x="144997" y="62484"/>
                </a:lnTo>
                <a:close/>
              </a:path>
              <a:path w="146684" h="146685">
                <a:moveTo>
                  <a:pt x="145868" y="68580"/>
                </a:moveTo>
                <a:lnTo>
                  <a:pt x="108204" y="68580"/>
                </a:lnTo>
                <a:lnTo>
                  <a:pt x="106298" y="61912"/>
                </a:lnTo>
                <a:lnTo>
                  <a:pt x="106679" y="62484"/>
                </a:lnTo>
                <a:lnTo>
                  <a:pt x="144997" y="62484"/>
                </a:lnTo>
                <a:lnTo>
                  <a:pt x="145868" y="68580"/>
                </a:lnTo>
                <a:close/>
              </a:path>
              <a:path w="146684" h="146685">
                <a:moveTo>
                  <a:pt x="107899" y="73761"/>
                </a:moveTo>
                <a:lnTo>
                  <a:pt x="106679" y="64008"/>
                </a:lnTo>
                <a:lnTo>
                  <a:pt x="108204" y="68580"/>
                </a:lnTo>
                <a:lnTo>
                  <a:pt x="145868" y="68580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4" h="146685">
                <a:moveTo>
                  <a:pt x="39188" y="68580"/>
                </a:moveTo>
                <a:lnTo>
                  <a:pt x="38100" y="68580"/>
                </a:lnTo>
                <a:lnTo>
                  <a:pt x="39624" y="65532"/>
                </a:lnTo>
                <a:lnTo>
                  <a:pt x="39188" y="68580"/>
                </a:lnTo>
                <a:close/>
              </a:path>
              <a:path w="146684" h="146685">
                <a:moveTo>
                  <a:pt x="38100" y="76200"/>
                </a:moveTo>
                <a:lnTo>
                  <a:pt x="38100" y="71628"/>
                </a:lnTo>
                <a:lnTo>
                  <a:pt x="38426" y="73914"/>
                </a:lnTo>
                <a:lnTo>
                  <a:pt x="38100" y="76200"/>
                </a:lnTo>
                <a:close/>
              </a:path>
              <a:path w="146684" h="146685">
                <a:moveTo>
                  <a:pt x="38426" y="73914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26" y="73914"/>
                </a:lnTo>
                <a:close/>
              </a:path>
              <a:path w="146684" h="146685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4" h="146685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4" h="146685">
                <a:moveTo>
                  <a:pt x="106679" y="82296"/>
                </a:moveTo>
                <a:lnTo>
                  <a:pt x="107899" y="73761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868" y="79248"/>
                </a:lnTo>
                <a:lnTo>
                  <a:pt x="108204" y="79248"/>
                </a:lnTo>
                <a:lnTo>
                  <a:pt x="106679" y="82296"/>
                </a:lnTo>
                <a:close/>
              </a:path>
              <a:path w="146684" h="146685">
                <a:moveTo>
                  <a:pt x="38753" y="76200"/>
                </a:moveTo>
                <a:lnTo>
                  <a:pt x="38100" y="76200"/>
                </a:lnTo>
                <a:lnTo>
                  <a:pt x="38426" y="73914"/>
                </a:lnTo>
                <a:lnTo>
                  <a:pt x="38753" y="76200"/>
                </a:lnTo>
                <a:close/>
              </a:path>
              <a:path w="146684" h="146685">
                <a:moveTo>
                  <a:pt x="39624" y="82296"/>
                </a:moveTo>
                <a:lnTo>
                  <a:pt x="38100" y="79248"/>
                </a:lnTo>
                <a:lnTo>
                  <a:pt x="39188" y="79248"/>
                </a:lnTo>
                <a:lnTo>
                  <a:pt x="39624" y="82296"/>
                </a:lnTo>
                <a:close/>
              </a:path>
              <a:path w="146684" h="146685">
                <a:moveTo>
                  <a:pt x="105663" y="86868"/>
                </a:moveTo>
                <a:lnTo>
                  <a:pt x="108204" y="79248"/>
                </a:lnTo>
                <a:lnTo>
                  <a:pt x="145868" y="79248"/>
                </a:lnTo>
                <a:lnTo>
                  <a:pt x="144997" y="85344"/>
                </a:lnTo>
                <a:lnTo>
                  <a:pt x="106679" y="85344"/>
                </a:lnTo>
                <a:lnTo>
                  <a:pt x="105663" y="86868"/>
                </a:lnTo>
                <a:close/>
              </a:path>
              <a:path w="146684" h="146685">
                <a:moveTo>
                  <a:pt x="41148" y="88392"/>
                </a:moveTo>
                <a:lnTo>
                  <a:pt x="39624" y="85344"/>
                </a:lnTo>
                <a:lnTo>
                  <a:pt x="40131" y="85344"/>
                </a:lnTo>
                <a:lnTo>
                  <a:pt x="41148" y="88392"/>
                </a:lnTo>
                <a:close/>
              </a:path>
              <a:path w="146684" h="146685">
                <a:moveTo>
                  <a:pt x="105155" y="88392"/>
                </a:moveTo>
                <a:lnTo>
                  <a:pt x="105663" y="86868"/>
                </a:lnTo>
                <a:lnTo>
                  <a:pt x="106679" y="85344"/>
                </a:lnTo>
                <a:lnTo>
                  <a:pt x="105155" y="88392"/>
                </a:lnTo>
                <a:close/>
              </a:path>
              <a:path w="146684" h="146685">
                <a:moveTo>
                  <a:pt x="144779" y="88392"/>
                </a:moveTo>
                <a:lnTo>
                  <a:pt x="105155" y="88392"/>
                </a:lnTo>
                <a:lnTo>
                  <a:pt x="106679" y="85344"/>
                </a:lnTo>
                <a:lnTo>
                  <a:pt x="144997" y="85344"/>
                </a:lnTo>
                <a:lnTo>
                  <a:pt x="144779" y="86868"/>
                </a:lnTo>
                <a:lnTo>
                  <a:pt x="144779" y="88392"/>
                </a:lnTo>
                <a:close/>
              </a:path>
              <a:path w="146684" h="146685">
                <a:moveTo>
                  <a:pt x="100584" y="94488"/>
                </a:moveTo>
                <a:lnTo>
                  <a:pt x="105663" y="86868"/>
                </a:lnTo>
                <a:lnTo>
                  <a:pt x="105155" y="88392"/>
                </a:lnTo>
                <a:lnTo>
                  <a:pt x="144779" y="88392"/>
                </a:lnTo>
                <a:lnTo>
                  <a:pt x="144779" y="89916"/>
                </a:lnTo>
                <a:lnTo>
                  <a:pt x="144126" y="91439"/>
                </a:lnTo>
                <a:lnTo>
                  <a:pt x="103632" y="91440"/>
                </a:lnTo>
                <a:lnTo>
                  <a:pt x="100584" y="94488"/>
                </a:lnTo>
                <a:close/>
              </a:path>
              <a:path w="146684" h="146685">
                <a:moveTo>
                  <a:pt x="45110" y="94488"/>
                </a:moveTo>
                <a:lnTo>
                  <a:pt x="44195" y="94488"/>
                </a:lnTo>
                <a:lnTo>
                  <a:pt x="42672" y="91440"/>
                </a:lnTo>
                <a:lnTo>
                  <a:pt x="45110" y="94488"/>
                </a:lnTo>
                <a:close/>
              </a:path>
              <a:path w="146684" h="146685">
                <a:moveTo>
                  <a:pt x="96012" y="99060"/>
                </a:moveTo>
                <a:lnTo>
                  <a:pt x="103632" y="91440"/>
                </a:lnTo>
                <a:lnTo>
                  <a:pt x="144126" y="91439"/>
                </a:lnTo>
                <a:lnTo>
                  <a:pt x="141514" y="97536"/>
                </a:lnTo>
                <a:lnTo>
                  <a:pt x="99060" y="97536"/>
                </a:lnTo>
                <a:lnTo>
                  <a:pt x="96012" y="99060"/>
                </a:lnTo>
                <a:close/>
              </a:path>
              <a:path w="146684" h="146685">
                <a:moveTo>
                  <a:pt x="48768" y="99060"/>
                </a:moveTo>
                <a:lnTo>
                  <a:pt x="47244" y="97536"/>
                </a:lnTo>
                <a:lnTo>
                  <a:pt x="48090" y="98213"/>
                </a:lnTo>
                <a:lnTo>
                  <a:pt x="48768" y="99060"/>
                </a:lnTo>
                <a:close/>
              </a:path>
              <a:path w="146684" h="146685">
                <a:moveTo>
                  <a:pt x="48090" y="98213"/>
                </a:moveTo>
                <a:lnTo>
                  <a:pt x="47244" y="97536"/>
                </a:lnTo>
                <a:lnTo>
                  <a:pt x="47548" y="97536"/>
                </a:lnTo>
                <a:lnTo>
                  <a:pt x="48090" y="98213"/>
                </a:lnTo>
                <a:close/>
              </a:path>
              <a:path w="146684" h="146685">
                <a:moveTo>
                  <a:pt x="91440" y="103632"/>
                </a:moveTo>
                <a:lnTo>
                  <a:pt x="99060" y="97536"/>
                </a:lnTo>
                <a:lnTo>
                  <a:pt x="141514" y="97536"/>
                </a:lnTo>
                <a:lnTo>
                  <a:pt x="140208" y="100584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2"/>
                </a:lnTo>
                <a:close/>
              </a:path>
              <a:path w="146684" h="146685">
                <a:moveTo>
                  <a:pt x="49148" y="99060"/>
                </a:moveTo>
                <a:lnTo>
                  <a:pt x="48768" y="99060"/>
                </a:lnTo>
                <a:lnTo>
                  <a:pt x="48090" y="98213"/>
                </a:lnTo>
                <a:lnTo>
                  <a:pt x="49148" y="99060"/>
                </a:lnTo>
                <a:close/>
              </a:path>
              <a:path w="146684" h="146685">
                <a:moveTo>
                  <a:pt x="54864" y="103632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2"/>
                </a:lnTo>
                <a:close/>
              </a:path>
              <a:path w="146684" h="146685">
                <a:moveTo>
                  <a:pt x="138176" y="106680"/>
                </a:moveTo>
                <a:lnTo>
                  <a:pt x="85344" y="106680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2"/>
                </a:lnTo>
                <a:lnTo>
                  <a:pt x="138176" y="106680"/>
                </a:lnTo>
                <a:close/>
              </a:path>
              <a:path w="146684" h="146685">
                <a:moveTo>
                  <a:pt x="62484" y="106680"/>
                </a:moveTo>
                <a:lnTo>
                  <a:pt x="60960" y="106680"/>
                </a:lnTo>
                <a:lnTo>
                  <a:pt x="57912" y="105156"/>
                </a:lnTo>
                <a:lnTo>
                  <a:pt x="62484" y="106680"/>
                </a:lnTo>
                <a:close/>
              </a:path>
              <a:path w="146684" h="146685">
                <a:moveTo>
                  <a:pt x="137160" y="108204"/>
                </a:moveTo>
                <a:lnTo>
                  <a:pt x="77724" y="108204"/>
                </a:lnTo>
                <a:lnTo>
                  <a:pt x="88391" y="105156"/>
                </a:lnTo>
                <a:lnTo>
                  <a:pt x="85344" y="106680"/>
                </a:lnTo>
                <a:lnTo>
                  <a:pt x="138176" y="106680"/>
                </a:lnTo>
                <a:lnTo>
                  <a:pt x="137160" y="108204"/>
                </a:lnTo>
                <a:close/>
              </a:path>
              <a:path w="146684" h="146685">
                <a:moveTo>
                  <a:pt x="103632" y="140208"/>
                </a:moveTo>
                <a:lnTo>
                  <a:pt x="42672" y="140208"/>
                </a:lnTo>
                <a:lnTo>
                  <a:pt x="33528" y="135636"/>
                </a:lnTo>
                <a:lnTo>
                  <a:pt x="30480" y="132588"/>
                </a:lnTo>
                <a:lnTo>
                  <a:pt x="22859" y="126492"/>
                </a:lnTo>
                <a:lnTo>
                  <a:pt x="123444" y="126492"/>
                </a:lnTo>
                <a:lnTo>
                  <a:pt x="115824" y="132588"/>
                </a:lnTo>
                <a:lnTo>
                  <a:pt x="114300" y="134112"/>
                </a:lnTo>
                <a:lnTo>
                  <a:pt x="112775" y="134112"/>
                </a:lnTo>
                <a:lnTo>
                  <a:pt x="112775" y="135636"/>
                </a:lnTo>
                <a:lnTo>
                  <a:pt x="103632" y="140208"/>
                </a:lnTo>
                <a:close/>
              </a:path>
              <a:path w="146684" h="146685">
                <a:moveTo>
                  <a:pt x="89916" y="144780"/>
                </a:moveTo>
                <a:lnTo>
                  <a:pt x="56387" y="144780"/>
                </a:lnTo>
                <a:lnTo>
                  <a:pt x="45719" y="141732"/>
                </a:lnTo>
                <a:lnTo>
                  <a:pt x="44195" y="140208"/>
                </a:lnTo>
                <a:lnTo>
                  <a:pt x="102108" y="140208"/>
                </a:lnTo>
                <a:lnTo>
                  <a:pt x="100584" y="141732"/>
                </a:lnTo>
                <a:lnTo>
                  <a:pt x="99060" y="141732"/>
                </a:lnTo>
                <a:lnTo>
                  <a:pt x="89916" y="144780"/>
                </a:lnTo>
                <a:close/>
              </a:path>
              <a:path w="146684" h="146685">
                <a:moveTo>
                  <a:pt x="85344" y="146304"/>
                </a:moveTo>
                <a:lnTo>
                  <a:pt x="60960" y="146304"/>
                </a:lnTo>
                <a:lnTo>
                  <a:pt x="59436" y="144780"/>
                </a:lnTo>
                <a:lnTo>
                  <a:pt x="86868" y="144780"/>
                </a:lnTo>
                <a:lnTo>
                  <a:pt x="85344" y="14630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75092" y="3735323"/>
            <a:ext cx="515620" cy="463550"/>
          </a:xfrm>
          <a:custGeom>
            <a:avLst/>
            <a:gdLst/>
            <a:ahLst/>
            <a:cxnLst/>
            <a:rect l="l" t="t" r="r" b="b"/>
            <a:pathLst>
              <a:path w="515620" h="463550">
                <a:moveTo>
                  <a:pt x="0" y="0"/>
                </a:moveTo>
                <a:lnTo>
                  <a:pt x="515111" y="0"/>
                </a:lnTo>
                <a:lnTo>
                  <a:pt x="515111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EBF0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101090" y="3771889"/>
            <a:ext cx="2622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00853D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93011" y="3695689"/>
            <a:ext cx="3625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5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400" spc="-420">
                <a:solidFill>
                  <a:srgbClr val="FF0000"/>
                </a:solidFill>
                <a:latin typeface="宋体"/>
                <a:cs typeface="宋体"/>
              </a:rPr>
              <a:t>´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79602" y="3812966"/>
            <a:ext cx="2622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00853D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3479" y="1408509"/>
            <a:ext cx="415607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dirty="0" sz="2400">
                <a:latin typeface="Times New Roman"/>
                <a:cs typeface="Times New Roman"/>
              </a:rPr>
              <a:t>4.4.1	</a:t>
            </a:r>
            <a:r>
              <a:rPr dirty="0" sz="2400" spc="5">
                <a:latin typeface="宋体"/>
                <a:cs typeface="宋体"/>
              </a:rPr>
              <a:t>温度对静态工作点的影响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79082" y="2031497"/>
            <a:ext cx="6508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50</a:t>
            </a:r>
            <a:r>
              <a:rPr dirty="0" sz="2400" spc="45">
                <a:solidFill>
                  <a:srgbClr val="FF3300"/>
                </a:solidFill>
                <a:latin typeface="Times New Roman"/>
                <a:cs typeface="Times New Roman"/>
              </a:rPr>
              <a:t>º</a:t>
            </a:r>
            <a:r>
              <a:rPr dirty="0" sz="2400" spc="13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89064" y="5561076"/>
            <a:ext cx="114300" cy="723900"/>
          </a:xfrm>
          <a:custGeom>
            <a:avLst/>
            <a:gdLst/>
            <a:ahLst/>
            <a:cxnLst/>
            <a:rect l="l" t="t" r="r" b="b"/>
            <a:pathLst>
              <a:path w="114300" h="723900">
                <a:moveTo>
                  <a:pt x="38100" y="114299"/>
                </a:moveTo>
                <a:lnTo>
                  <a:pt x="0" y="114299"/>
                </a:lnTo>
                <a:lnTo>
                  <a:pt x="57912" y="0"/>
                </a:lnTo>
                <a:lnTo>
                  <a:pt x="104526" y="94488"/>
                </a:lnTo>
                <a:lnTo>
                  <a:pt x="38100" y="94487"/>
                </a:lnTo>
                <a:lnTo>
                  <a:pt x="38100" y="114299"/>
                </a:lnTo>
                <a:close/>
              </a:path>
              <a:path w="114300" h="723900">
                <a:moveTo>
                  <a:pt x="76200" y="723900"/>
                </a:moveTo>
                <a:lnTo>
                  <a:pt x="38100" y="723900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723900"/>
                </a:lnTo>
                <a:close/>
              </a:path>
              <a:path w="114300" h="723900">
                <a:moveTo>
                  <a:pt x="114300" y="114299"/>
                </a:moveTo>
                <a:lnTo>
                  <a:pt x="76200" y="114299"/>
                </a:lnTo>
                <a:lnTo>
                  <a:pt x="76200" y="94487"/>
                </a:lnTo>
                <a:lnTo>
                  <a:pt x="104526" y="94488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17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12036" y="5143500"/>
            <a:ext cx="7025639" cy="1601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036" y="5143500"/>
            <a:ext cx="7025640" cy="1606550"/>
          </a:xfrm>
          <a:custGeom>
            <a:avLst/>
            <a:gdLst/>
            <a:ahLst/>
            <a:cxnLst/>
            <a:rect l="l" t="t" r="r" b="b"/>
            <a:pathLst>
              <a:path w="7025640" h="1606550">
                <a:moveTo>
                  <a:pt x="6781800" y="1606296"/>
                </a:moveTo>
                <a:lnTo>
                  <a:pt x="243840" y="1606296"/>
                </a:lnTo>
                <a:lnTo>
                  <a:pt x="230124" y="1603247"/>
                </a:lnTo>
                <a:lnTo>
                  <a:pt x="216407" y="1601723"/>
                </a:lnTo>
                <a:lnTo>
                  <a:pt x="204216" y="1598676"/>
                </a:lnTo>
                <a:lnTo>
                  <a:pt x="190500" y="1594104"/>
                </a:lnTo>
                <a:lnTo>
                  <a:pt x="178307" y="1591055"/>
                </a:lnTo>
                <a:lnTo>
                  <a:pt x="166116" y="1584959"/>
                </a:lnTo>
                <a:lnTo>
                  <a:pt x="141732" y="1574292"/>
                </a:lnTo>
                <a:lnTo>
                  <a:pt x="120396" y="1560576"/>
                </a:lnTo>
                <a:lnTo>
                  <a:pt x="79248" y="1528572"/>
                </a:lnTo>
                <a:lnTo>
                  <a:pt x="47244" y="1487424"/>
                </a:lnTo>
                <a:lnTo>
                  <a:pt x="21336" y="1441703"/>
                </a:lnTo>
                <a:lnTo>
                  <a:pt x="9144" y="1403603"/>
                </a:lnTo>
                <a:lnTo>
                  <a:pt x="6096" y="1391411"/>
                </a:lnTo>
                <a:lnTo>
                  <a:pt x="3048" y="1377696"/>
                </a:lnTo>
                <a:lnTo>
                  <a:pt x="0" y="1350263"/>
                </a:lnTo>
                <a:lnTo>
                  <a:pt x="0" y="257556"/>
                </a:lnTo>
                <a:lnTo>
                  <a:pt x="3048" y="230124"/>
                </a:lnTo>
                <a:lnTo>
                  <a:pt x="6096" y="216408"/>
                </a:lnTo>
                <a:lnTo>
                  <a:pt x="9144" y="204216"/>
                </a:lnTo>
                <a:lnTo>
                  <a:pt x="12192" y="190500"/>
                </a:lnTo>
                <a:lnTo>
                  <a:pt x="32004" y="141732"/>
                </a:lnTo>
                <a:lnTo>
                  <a:pt x="62484" y="99060"/>
                </a:lnTo>
                <a:lnTo>
                  <a:pt x="99060" y="62484"/>
                </a:lnTo>
                <a:lnTo>
                  <a:pt x="141732" y="33528"/>
                </a:lnTo>
                <a:lnTo>
                  <a:pt x="190500" y="12191"/>
                </a:lnTo>
                <a:lnTo>
                  <a:pt x="230124" y="3048"/>
                </a:lnTo>
                <a:lnTo>
                  <a:pt x="257556" y="0"/>
                </a:lnTo>
                <a:lnTo>
                  <a:pt x="6768083" y="0"/>
                </a:lnTo>
                <a:lnTo>
                  <a:pt x="6795516" y="3048"/>
                </a:lnTo>
                <a:lnTo>
                  <a:pt x="6809232" y="6096"/>
                </a:lnTo>
                <a:lnTo>
                  <a:pt x="6821423" y="9144"/>
                </a:lnTo>
                <a:lnTo>
                  <a:pt x="271272" y="9144"/>
                </a:lnTo>
                <a:lnTo>
                  <a:pt x="257556" y="10667"/>
                </a:lnTo>
                <a:lnTo>
                  <a:pt x="243840" y="10667"/>
                </a:lnTo>
                <a:lnTo>
                  <a:pt x="231648" y="12191"/>
                </a:lnTo>
                <a:lnTo>
                  <a:pt x="193548" y="21336"/>
                </a:lnTo>
                <a:lnTo>
                  <a:pt x="146304" y="41148"/>
                </a:lnTo>
                <a:lnTo>
                  <a:pt x="105155" y="68579"/>
                </a:lnTo>
                <a:lnTo>
                  <a:pt x="70104" y="105155"/>
                </a:lnTo>
                <a:lnTo>
                  <a:pt x="41148" y="146304"/>
                </a:lnTo>
                <a:lnTo>
                  <a:pt x="21336" y="193548"/>
                </a:lnTo>
                <a:lnTo>
                  <a:pt x="12192" y="231648"/>
                </a:lnTo>
                <a:lnTo>
                  <a:pt x="10668" y="243840"/>
                </a:lnTo>
                <a:lnTo>
                  <a:pt x="10668" y="257556"/>
                </a:lnTo>
                <a:lnTo>
                  <a:pt x="9144" y="271272"/>
                </a:lnTo>
                <a:lnTo>
                  <a:pt x="9144" y="1336547"/>
                </a:lnTo>
                <a:lnTo>
                  <a:pt x="10668" y="1348740"/>
                </a:lnTo>
                <a:lnTo>
                  <a:pt x="10668" y="1362455"/>
                </a:lnTo>
                <a:lnTo>
                  <a:pt x="12192" y="1376172"/>
                </a:lnTo>
                <a:lnTo>
                  <a:pt x="18288" y="1400555"/>
                </a:lnTo>
                <a:lnTo>
                  <a:pt x="21336" y="1414272"/>
                </a:lnTo>
                <a:lnTo>
                  <a:pt x="41148" y="1459992"/>
                </a:lnTo>
                <a:lnTo>
                  <a:pt x="68580" y="1502663"/>
                </a:lnTo>
                <a:lnTo>
                  <a:pt x="105155" y="1537716"/>
                </a:lnTo>
                <a:lnTo>
                  <a:pt x="146304" y="1565147"/>
                </a:lnTo>
                <a:lnTo>
                  <a:pt x="181356" y="1581912"/>
                </a:lnTo>
                <a:lnTo>
                  <a:pt x="193548" y="1584959"/>
                </a:lnTo>
                <a:lnTo>
                  <a:pt x="205740" y="1589531"/>
                </a:lnTo>
                <a:lnTo>
                  <a:pt x="217931" y="1592580"/>
                </a:lnTo>
                <a:lnTo>
                  <a:pt x="231648" y="1594104"/>
                </a:lnTo>
                <a:lnTo>
                  <a:pt x="243840" y="1595627"/>
                </a:lnTo>
                <a:lnTo>
                  <a:pt x="257556" y="1597151"/>
                </a:lnTo>
                <a:lnTo>
                  <a:pt x="6827012" y="1597151"/>
                </a:lnTo>
                <a:lnTo>
                  <a:pt x="6822948" y="1598676"/>
                </a:lnTo>
                <a:lnTo>
                  <a:pt x="6809232" y="1601723"/>
                </a:lnTo>
                <a:lnTo>
                  <a:pt x="6795516" y="1603247"/>
                </a:lnTo>
                <a:lnTo>
                  <a:pt x="6781800" y="1606296"/>
                </a:lnTo>
                <a:close/>
              </a:path>
              <a:path w="7025640" h="1606550">
                <a:moveTo>
                  <a:pt x="6827012" y="1597151"/>
                </a:moveTo>
                <a:lnTo>
                  <a:pt x="6768083" y="1597151"/>
                </a:lnTo>
                <a:lnTo>
                  <a:pt x="6780276" y="1595627"/>
                </a:lnTo>
                <a:lnTo>
                  <a:pt x="6793992" y="1594104"/>
                </a:lnTo>
                <a:lnTo>
                  <a:pt x="6806183" y="1592580"/>
                </a:lnTo>
                <a:lnTo>
                  <a:pt x="6819900" y="1589531"/>
                </a:lnTo>
                <a:lnTo>
                  <a:pt x="6832092" y="1584959"/>
                </a:lnTo>
                <a:lnTo>
                  <a:pt x="6844283" y="1581912"/>
                </a:lnTo>
                <a:lnTo>
                  <a:pt x="6879335" y="1566672"/>
                </a:lnTo>
                <a:lnTo>
                  <a:pt x="6920483" y="1537716"/>
                </a:lnTo>
                <a:lnTo>
                  <a:pt x="6955535" y="1502663"/>
                </a:lnTo>
                <a:lnTo>
                  <a:pt x="6984492" y="1461515"/>
                </a:lnTo>
                <a:lnTo>
                  <a:pt x="6999732" y="1426463"/>
                </a:lnTo>
                <a:lnTo>
                  <a:pt x="7010400" y="1388363"/>
                </a:lnTo>
                <a:lnTo>
                  <a:pt x="7013448" y="1376172"/>
                </a:lnTo>
                <a:lnTo>
                  <a:pt x="7014971" y="1362455"/>
                </a:lnTo>
                <a:lnTo>
                  <a:pt x="7014971" y="1350263"/>
                </a:lnTo>
                <a:lnTo>
                  <a:pt x="7016496" y="1336547"/>
                </a:lnTo>
                <a:lnTo>
                  <a:pt x="7016496" y="271272"/>
                </a:lnTo>
                <a:lnTo>
                  <a:pt x="7014971" y="257556"/>
                </a:lnTo>
                <a:lnTo>
                  <a:pt x="7014971" y="243840"/>
                </a:lnTo>
                <a:lnTo>
                  <a:pt x="7004303" y="193548"/>
                </a:lnTo>
                <a:lnTo>
                  <a:pt x="6984492" y="146304"/>
                </a:lnTo>
                <a:lnTo>
                  <a:pt x="6957060" y="105155"/>
                </a:lnTo>
                <a:lnTo>
                  <a:pt x="6920483" y="70103"/>
                </a:lnTo>
                <a:lnTo>
                  <a:pt x="6879335" y="41148"/>
                </a:lnTo>
                <a:lnTo>
                  <a:pt x="6832092" y="21336"/>
                </a:lnTo>
                <a:lnTo>
                  <a:pt x="6793992" y="12191"/>
                </a:lnTo>
                <a:lnTo>
                  <a:pt x="6781800" y="10667"/>
                </a:lnTo>
                <a:lnTo>
                  <a:pt x="6768083" y="10667"/>
                </a:lnTo>
                <a:lnTo>
                  <a:pt x="6754367" y="9144"/>
                </a:lnTo>
                <a:lnTo>
                  <a:pt x="6821423" y="9144"/>
                </a:lnTo>
                <a:lnTo>
                  <a:pt x="6835139" y="12191"/>
                </a:lnTo>
                <a:lnTo>
                  <a:pt x="6883907" y="32003"/>
                </a:lnTo>
                <a:lnTo>
                  <a:pt x="6926580" y="62484"/>
                </a:lnTo>
                <a:lnTo>
                  <a:pt x="6963155" y="99060"/>
                </a:lnTo>
                <a:lnTo>
                  <a:pt x="6992112" y="141732"/>
                </a:lnTo>
                <a:lnTo>
                  <a:pt x="7013448" y="190500"/>
                </a:lnTo>
                <a:lnTo>
                  <a:pt x="7022592" y="230124"/>
                </a:lnTo>
                <a:lnTo>
                  <a:pt x="7025639" y="257556"/>
                </a:lnTo>
                <a:lnTo>
                  <a:pt x="7025639" y="1350263"/>
                </a:lnTo>
                <a:lnTo>
                  <a:pt x="7022592" y="1377696"/>
                </a:lnTo>
                <a:lnTo>
                  <a:pt x="7019544" y="1389888"/>
                </a:lnTo>
                <a:lnTo>
                  <a:pt x="7016496" y="1403603"/>
                </a:lnTo>
                <a:lnTo>
                  <a:pt x="7004303" y="1441703"/>
                </a:lnTo>
                <a:lnTo>
                  <a:pt x="6979919" y="1487424"/>
                </a:lnTo>
                <a:lnTo>
                  <a:pt x="6946392" y="1527047"/>
                </a:lnTo>
                <a:lnTo>
                  <a:pt x="6906767" y="1560576"/>
                </a:lnTo>
                <a:lnTo>
                  <a:pt x="6859523" y="1584959"/>
                </a:lnTo>
                <a:lnTo>
                  <a:pt x="6847332" y="1591055"/>
                </a:lnTo>
                <a:lnTo>
                  <a:pt x="6835139" y="1594104"/>
                </a:lnTo>
                <a:lnTo>
                  <a:pt x="6827012" y="1597151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4212" y="1501140"/>
            <a:ext cx="3447287" cy="3235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3242" y="1614422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6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5152" y="3862370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007" y="4176279"/>
            <a:ext cx="4876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0.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9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4201" y="1975555"/>
            <a:ext cx="29464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5638" y="3025650"/>
            <a:ext cx="5562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solidFill>
                  <a:srgbClr val="0000CC"/>
                </a:solidFill>
                <a:latin typeface="Times New Roman"/>
                <a:cs typeface="Times New Roman"/>
              </a:rPr>
              <a:t>β</a:t>
            </a:r>
            <a:r>
              <a:rPr dirty="0" sz="2000" spc="1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1189" y="1515378"/>
            <a:ext cx="46672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9547" y="3767799"/>
            <a:ext cx="29464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7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8113" y="3591085"/>
            <a:ext cx="4876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0.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5900" y="775689"/>
            <a:ext cx="4902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例：完成静态工作点和小信号分析。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2298" y="758401"/>
            <a:ext cx="312229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4.4.2</a:t>
            </a:r>
            <a:r>
              <a:rPr dirty="0" sz="2800" spc="-68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射级偏置电路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99457" y="2779776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90" h="0">
                <a:moveTo>
                  <a:pt x="0" y="0"/>
                </a:moveTo>
                <a:lnTo>
                  <a:pt x="1900904" y="0"/>
                </a:lnTo>
              </a:path>
            </a:pathLst>
          </a:custGeom>
          <a:ln w="17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16401" y="2779776"/>
            <a:ext cx="1613535" cy="0"/>
          </a:xfrm>
          <a:custGeom>
            <a:avLst/>
            <a:gdLst/>
            <a:ahLst/>
            <a:cxnLst/>
            <a:rect l="l" t="t" r="r" b="b"/>
            <a:pathLst>
              <a:path w="1613534" h="0">
                <a:moveTo>
                  <a:pt x="0" y="0"/>
                </a:moveTo>
                <a:lnTo>
                  <a:pt x="1613058" y="0"/>
                </a:lnTo>
              </a:path>
            </a:pathLst>
          </a:custGeom>
          <a:ln w="17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020550" y="2789427"/>
            <a:ext cx="158623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35">
                <a:latin typeface="Times New Roman"/>
                <a:cs typeface="Times New Roman"/>
              </a:rPr>
              <a:t>0.92k+8.1k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23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/>
              <a:t>10</a:t>
            </a:fld>
          </a:p>
        </p:txBody>
      </p:sp>
      <p:sp>
        <p:nvSpPr>
          <p:cNvPr id="19" name="object 19"/>
          <p:cNvSpPr txBox="1"/>
          <p:nvPr/>
        </p:nvSpPr>
        <p:spPr>
          <a:xfrm>
            <a:off x="4298696" y="2756915"/>
            <a:ext cx="10985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90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9235" y="2687827"/>
            <a:ext cx="1863089" cy="565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baseline="-24074" sz="2250">
                <a:latin typeface="Times New Roman"/>
                <a:cs typeface="Times New Roman"/>
              </a:rPr>
              <a:t>be </a:t>
            </a:r>
            <a:r>
              <a:rPr dirty="0" sz="2600" spc="-10">
                <a:latin typeface="Times New Roman"/>
                <a:cs typeface="Times New Roman"/>
              </a:rPr>
              <a:t>+</a:t>
            </a:r>
            <a:r>
              <a:rPr dirty="0" sz="2600" spc="-215">
                <a:latin typeface="Times New Roman"/>
                <a:cs typeface="Times New Roman"/>
              </a:rPr>
              <a:t> </a:t>
            </a:r>
            <a:r>
              <a:rPr dirty="0" baseline="-3267" sz="5100" spc="-1514">
                <a:latin typeface="Times New Roman"/>
                <a:cs typeface="Times New Roman"/>
              </a:rPr>
              <a:t></a:t>
            </a:r>
            <a:r>
              <a:rPr dirty="0" sz="2600" spc="-1010">
                <a:latin typeface="Times New Roman"/>
                <a:cs typeface="Times New Roman"/>
              </a:rPr>
              <a:t>1+</a:t>
            </a:r>
            <a:r>
              <a:rPr dirty="0" sz="2700" spc="-1010" i="1">
                <a:latin typeface="Times New Roman"/>
                <a:cs typeface="Times New Roman"/>
              </a:rPr>
              <a:t></a:t>
            </a:r>
            <a:r>
              <a:rPr dirty="0" sz="2700" spc="-40" i="1">
                <a:latin typeface="Times New Roman"/>
                <a:cs typeface="Times New Roman"/>
              </a:rPr>
              <a:t> </a:t>
            </a:r>
            <a:r>
              <a:rPr dirty="0" baseline="-3267" sz="5100" spc="-3750">
                <a:latin typeface="Times New Roman"/>
                <a:cs typeface="Times New Roman"/>
              </a:rPr>
              <a:t></a:t>
            </a:r>
            <a:r>
              <a:rPr dirty="0" baseline="-3267" sz="5100" spc="-63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R</a:t>
            </a:r>
            <a:r>
              <a:rPr dirty="0" baseline="-24074" sz="2250" spc="-75">
                <a:latin typeface="Times New Roman"/>
                <a:cs typeface="Times New Roman"/>
              </a:rPr>
              <a:t>e1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1967" y="2310384"/>
            <a:ext cx="777875" cy="47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180">
                <a:latin typeface="Times New Roman"/>
                <a:cs typeface="Times New Roman"/>
              </a:rPr>
              <a:t></a:t>
            </a:r>
            <a:r>
              <a:rPr dirty="0" sz="2600" spc="-465">
                <a:latin typeface="Times New Roman"/>
                <a:cs typeface="Times New Roman"/>
              </a:rPr>
              <a:t> </a:t>
            </a:r>
            <a:r>
              <a:rPr dirty="0" sz="2700" spc="-1280" i="1">
                <a:latin typeface="Times New Roman"/>
                <a:cs typeface="Times New Roman"/>
              </a:rPr>
              <a:t></a:t>
            </a:r>
            <a:r>
              <a:rPr dirty="0" sz="2700" spc="-225" i="1">
                <a:latin typeface="Times New Roman"/>
                <a:cs typeface="Times New Roman"/>
              </a:rPr>
              <a:t> </a:t>
            </a:r>
            <a:r>
              <a:rPr dirty="0" sz="2600" spc="-969">
                <a:latin typeface="Times New Roman"/>
                <a:cs typeface="Times New Roman"/>
              </a:rPr>
              <a:t>R</a:t>
            </a:r>
            <a:r>
              <a:rPr dirty="0" baseline="-24074" sz="2250" spc="-1455">
                <a:latin typeface="Times New Roman"/>
                <a:cs typeface="Times New Roman"/>
              </a:rPr>
              <a:t>L</a:t>
            </a:r>
            <a:r>
              <a:rPr dirty="0" baseline="3205" sz="3900" spc="-1455">
                <a:latin typeface="Times New Roman"/>
                <a:cs typeface="Times New Roman"/>
              </a:rPr>
              <a:t></a:t>
            </a:r>
            <a:endParaRPr baseline="3205" sz="3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5815" y="2531872"/>
            <a:ext cx="59944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5765" algn="l"/>
              </a:tabLst>
            </a:pPr>
            <a:r>
              <a:rPr dirty="0" sz="2600" spc="-300">
                <a:latin typeface="Times New Roman"/>
                <a:cs typeface="Times New Roman"/>
              </a:rPr>
              <a:t>A</a:t>
            </a:r>
            <a:r>
              <a:rPr dirty="0" sz="2600" spc="-300">
                <a:latin typeface="Times New Roman"/>
                <a:cs typeface="Times New Roman"/>
              </a:rPr>
              <a:t>	</a:t>
            </a:r>
            <a:r>
              <a:rPr dirty="0" sz="2600" spc="-1180">
                <a:latin typeface="Times New Roman"/>
                <a:cs typeface="Times New Roman"/>
              </a:rPr>
              <a:t>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47764" y="2324608"/>
            <a:ext cx="3030855" cy="614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2110" algn="l"/>
                <a:tab pos="1941195" algn="l"/>
              </a:tabLst>
            </a:pPr>
            <a:r>
              <a:rPr dirty="0" baseline="-35256" sz="3900" spc="-15">
                <a:latin typeface="Times New Roman"/>
                <a:cs typeface="Times New Roman"/>
              </a:rPr>
              <a:t>=	</a:t>
            </a:r>
            <a:r>
              <a:rPr dirty="0" sz="2600" spc="-330">
                <a:latin typeface="Times New Roman"/>
                <a:cs typeface="Times New Roman"/>
              </a:rPr>
              <a:t></a:t>
            </a:r>
            <a:r>
              <a:rPr dirty="0" sz="2600" spc="-330">
                <a:latin typeface="Times New Roman"/>
                <a:cs typeface="Times New Roman"/>
              </a:rPr>
              <a:t>80</a:t>
            </a:r>
            <a:r>
              <a:rPr dirty="0" sz="2600" spc="-325">
                <a:latin typeface="Times New Roman"/>
                <a:cs typeface="Times New Roman"/>
              </a:rPr>
              <a:t> </a:t>
            </a:r>
            <a:r>
              <a:rPr dirty="0" sz="2600" spc="-1180">
                <a:latin typeface="Times New Roman"/>
                <a:cs typeface="Times New Roman"/>
              </a:rPr>
              <a:t></a:t>
            </a:r>
            <a:r>
              <a:rPr dirty="0" sz="2600" spc="-204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2.1k	</a:t>
            </a:r>
            <a:r>
              <a:rPr dirty="0" baseline="-35256" sz="3900" spc="-15">
                <a:latin typeface="Times New Roman"/>
                <a:cs typeface="Times New Roman"/>
              </a:rPr>
              <a:t>=</a:t>
            </a:r>
            <a:r>
              <a:rPr dirty="0" baseline="-35256" sz="3900" spc="-195">
                <a:latin typeface="Times New Roman"/>
                <a:cs typeface="Times New Roman"/>
              </a:rPr>
              <a:t> </a:t>
            </a:r>
            <a:r>
              <a:rPr dirty="0" baseline="-35256" sz="3900" spc="-1770">
                <a:latin typeface="Times New Roman"/>
                <a:cs typeface="Times New Roman"/>
              </a:rPr>
              <a:t></a:t>
            </a:r>
            <a:r>
              <a:rPr dirty="0" baseline="-35256" sz="3900" spc="-622">
                <a:latin typeface="Times New Roman"/>
                <a:cs typeface="Times New Roman"/>
              </a:rPr>
              <a:t> </a:t>
            </a:r>
            <a:r>
              <a:rPr dirty="0" baseline="-35256" sz="3900" spc="67">
                <a:latin typeface="Times New Roman"/>
                <a:cs typeface="Times New Roman"/>
              </a:rPr>
              <a:t>18.6</a:t>
            </a:r>
            <a:endParaRPr baseline="-35256" sz="3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94708" y="1789429"/>
            <a:ext cx="200025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b</a:t>
            </a:r>
            <a:r>
              <a:rPr dirty="0" sz="145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0019" y="1720596"/>
            <a:ext cx="1198880" cy="550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130">
                <a:latin typeface="Times New Roman"/>
                <a:cs typeface="Times New Roman"/>
              </a:rPr>
              <a:t>I</a:t>
            </a:r>
            <a:r>
              <a:rPr dirty="0" baseline="-24904" sz="2175">
                <a:latin typeface="Times New Roman"/>
                <a:cs typeface="Times New Roman"/>
              </a:rPr>
              <a:t>E</a:t>
            </a:r>
            <a:r>
              <a:rPr dirty="0" baseline="-24904" sz="2175">
                <a:latin typeface="Times New Roman"/>
                <a:cs typeface="Times New Roman"/>
              </a:rPr>
              <a:t>Q</a:t>
            </a:r>
            <a:r>
              <a:rPr dirty="0" baseline="-24904" sz="2175" spc="254">
                <a:latin typeface="Times New Roman"/>
                <a:cs typeface="Times New Roman"/>
              </a:rPr>
              <a:t> </a:t>
            </a:r>
            <a:r>
              <a:rPr dirty="0" baseline="-3367" sz="4950" spc="-3412">
                <a:latin typeface="Times New Roman"/>
                <a:cs typeface="Times New Roman"/>
              </a:rPr>
              <a:t></a:t>
            </a:r>
            <a:r>
              <a:rPr dirty="0" sz="2500" spc="-15">
                <a:latin typeface="Times New Roman"/>
                <a:cs typeface="Times New Roman"/>
              </a:rPr>
              <a:t>m</a:t>
            </a:r>
            <a:r>
              <a:rPr dirty="0" sz="2500" spc="190">
                <a:latin typeface="Times New Roman"/>
                <a:cs typeface="Times New Roman"/>
              </a:rPr>
              <a:t>A</a:t>
            </a:r>
            <a:r>
              <a:rPr dirty="0" baseline="-3367" sz="4950" spc="-3720">
                <a:latin typeface="Times New Roman"/>
                <a:cs typeface="Times New Roman"/>
              </a:rPr>
              <a:t></a:t>
            </a:r>
            <a:endParaRPr baseline="-3367" sz="4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1744" y="1472184"/>
            <a:ext cx="446468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7350" algn="l"/>
              </a:tabLst>
            </a:pPr>
            <a:r>
              <a:rPr dirty="0" sz="2500" spc="145">
                <a:latin typeface="Times New Roman"/>
                <a:cs typeface="Times New Roman"/>
              </a:rPr>
              <a:t>r	</a:t>
            </a:r>
            <a:r>
              <a:rPr dirty="0" sz="2500" spc="-1125">
                <a:latin typeface="Times New Roman"/>
                <a:cs typeface="Times New Roman"/>
              </a:rPr>
              <a:t></a:t>
            </a:r>
            <a:r>
              <a:rPr dirty="0" sz="2500" spc="-120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200</a:t>
            </a:r>
            <a:r>
              <a:rPr dirty="0" sz="2500" spc="-290">
                <a:latin typeface="Times New Roman"/>
                <a:cs typeface="Times New Roman"/>
              </a:rPr>
              <a:t> </a:t>
            </a:r>
            <a:r>
              <a:rPr dirty="0" sz="2500" spc="-1125">
                <a:latin typeface="Times New Roman"/>
                <a:cs typeface="Times New Roman"/>
              </a:rPr>
              <a:t></a:t>
            </a:r>
            <a:r>
              <a:rPr dirty="0" sz="2500" spc="-275">
                <a:latin typeface="Times New Roman"/>
                <a:cs typeface="Times New Roman"/>
              </a:rPr>
              <a:t> </a:t>
            </a:r>
            <a:r>
              <a:rPr dirty="0" baseline="-3367" sz="4950" spc="-1567">
                <a:latin typeface="Times New Roman"/>
                <a:cs typeface="Times New Roman"/>
              </a:rPr>
              <a:t></a:t>
            </a:r>
            <a:r>
              <a:rPr dirty="0" sz="2500" spc="-1045">
                <a:latin typeface="Times New Roman"/>
                <a:cs typeface="Times New Roman"/>
              </a:rPr>
              <a:t>1+</a:t>
            </a:r>
            <a:r>
              <a:rPr dirty="0" sz="2650" spc="-1045" i="1">
                <a:latin typeface="Times New Roman"/>
                <a:cs typeface="Times New Roman"/>
              </a:rPr>
              <a:t></a:t>
            </a:r>
            <a:r>
              <a:rPr dirty="0" sz="2650" spc="-235" i="1">
                <a:latin typeface="Times New Roman"/>
                <a:cs typeface="Times New Roman"/>
              </a:rPr>
              <a:t> </a:t>
            </a:r>
            <a:r>
              <a:rPr dirty="0" baseline="-3367" sz="4950" spc="-3720">
                <a:latin typeface="Times New Roman"/>
                <a:cs typeface="Times New Roman"/>
              </a:rPr>
              <a:t></a:t>
            </a:r>
            <a:r>
              <a:rPr dirty="0" baseline="-3367" sz="4950" spc="-67">
                <a:latin typeface="Times New Roman"/>
                <a:cs typeface="Times New Roman"/>
              </a:rPr>
              <a:t> </a:t>
            </a:r>
            <a:r>
              <a:rPr dirty="0" baseline="40000" sz="3750" spc="7" u="heavy">
                <a:latin typeface="Times New Roman"/>
                <a:cs typeface="Times New Roman"/>
              </a:rPr>
              <a:t>26</a:t>
            </a:r>
            <a:r>
              <a:rPr dirty="0" baseline="40000" sz="3750" spc="-637" u="heavy">
                <a:latin typeface="Times New Roman"/>
                <a:cs typeface="Times New Roman"/>
              </a:rPr>
              <a:t> </a:t>
            </a:r>
            <a:r>
              <a:rPr dirty="0" baseline="26936" sz="4950" spc="-1455" u="heavy">
                <a:latin typeface="Times New Roman"/>
                <a:cs typeface="Times New Roman"/>
              </a:rPr>
              <a:t></a:t>
            </a:r>
            <a:r>
              <a:rPr dirty="0" baseline="40000" sz="3750" spc="-1455" u="heavy">
                <a:latin typeface="Times New Roman"/>
                <a:cs typeface="Times New Roman"/>
              </a:rPr>
              <a:t>mV</a:t>
            </a:r>
            <a:r>
              <a:rPr dirty="0" baseline="26936" sz="4950" spc="-1455" u="heavy">
                <a:latin typeface="Times New Roman"/>
                <a:cs typeface="Times New Roman"/>
              </a:rPr>
              <a:t></a:t>
            </a:r>
            <a:r>
              <a:rPr dirty="0" baseline="26936" sz="4950" spc="284" u="heavy">
                <a:latin typeface="Times New Roman"/>
                <a:cs typeface="Times New Roman"/>
              </a:rPr>
              <a:t> </a:t>
            </a:r>
            <a:r>
              <a:rPr dirty="0" sz="2500" spc="-1125">
                <a:latin typeface="Times New Roman"/>
                <a:cs typeface="Times New Roman"/>
              </a:rPr>
              <a:t></a:t>
            </a:r>
            <a:r>
              <a:rPr dirty="0" sz="2500" spc="-185">
                <a:latin typeface="Times New Roman"/>
                <a:cs typeface="Times New Roman"/>
              </a:rPr>
              <a:t> </a:t>
            </a:r>
            <a:r>
              <a:rPr dirty="0" sz="2500" spc="-145">
                <a:latin typeface="Times New Roman"/>
                <a:cs typeface="Times New Roman"/>
              </a:rPr>
              <a:t>916</a:t>
            </a:r>
            <a:r>
              <a:rPr dirty="0" sz="2500" spc="-145">
                <a:latin typeface="Times New Roman"/>
                <a:cs typeface="Times New Roman"/>
              </a:rPr>
              <a:t>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4915" y="3376930"/>
            <a:ext cx="4137660" cy="1668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>
              <a:lnSpc>
                <a:spcPct val="100000"/>
              </a:lnSpc>
            </a:pPr>
            <a:r>
              <a:rPr dirty="0" sz="2550" spc="-70">
                <a:latin typeface="Times New Roman"/>
                <a:cs typeface="Times New Roman"/>
              </a:rPr>
              <a:t>R</a:t>
            </a:r>
            <a:r>
              <a:rPr dirty="0" baseline="-24904" sz="2175" spc="-104">
                <a:latin typeface="Times New Roman"/>
                <a:cs typeface="Times New Roman"/>
              </a:rPr>
              <a:t>i  </a:t>
            </a:r>
            <a:r>
              <a:rPr dirty="0" sz="2550" spc="20">
                <a:latin typeface="Times New Roman"/>
                <a:cs typeface="Times New Roman"/>
              </a:rPr>
              <a:t>=</a:t>
            </a:r>
            <a:r>
              <a:rPr dirty="0" sz="2550" spc="20">
                <a:latin typeface="Times New Roman"/>
                <a:cs typeface="Times New Roman"/>
              </a:rPr>
              <a:t>R</a:t>
            </a:r>
            <a:r>
              <a:rPr dirty="0" baseline="-24904" sz="2175" spc="30">
                <a:latin typeface="Times New Roman"/>
                <a:cs typeface="Times New Roman"/>
              </a:rPr>
              <a:t>b1 </a:t>
            </a:r>
            <a:r>
              <a:rPr dirty="0" sz="2550" spc="30">
                <a:latin typeface="Times New Roman"/>
                <a:cs typeface="Times New Roman"/>
              </a:rPr>
              <a:t>//</a:t>
            </a:r>
            <a:r>
              <a:rPr dirty="0" sz="2550" spc="30">
                <a:latin typeface="Times New Roman"/>
                <a:cs typeface="Times New Roman"/>
              </a:rPr>
              <a:t>R</a:t>
            </a:r>
            <a:r>
              <a:rPr dirty="0" baseline="-24904" sz="2175" spc="44">
                <a:latin typeface="Times New Roman"/>
                <a:cs typeface="Times New Roman"/>
              </a:rPr>
              <a:t>b2  </a:t>
            </a:r>
            <a:r>
              <a:rPr dirty="0" sz="2550" spc="25">
                <a:latin typeface="Times New Roman"/>
                <a:cs typeface="Times New Roman"/>
              </a:rPr>
              <a:t>// </a:t>
            </a:r>
            <a:r>
              <a:rPr dirty="0" sz="2550" spc="-2840">
                <a:latin typeface="Times New Roman"/>
                <a:cs typeface="Times New Roman"/>
              </a:rPr>
              <a:t></a:t>
            </a:r>
            <a:r>
              <a:rPr dirty="0" baseline="-18518" sz="3825" spc="-4259">
                <a:latin typeface="Times New Roman"/>
                <a:cs typeface="Times New Roman"/>
              </a:rPr>
              <a:t></a:t>
            </a:r>
            <a:r>
              <a:rPr dirty="0" baseline="-18518" sz="3825" spc="-397">
                <a:latin typeface="Times New Roman"/>
                <a:cs typeface="Times New Roman"/>
              </a:rPr>
              <a:t> </a:t>
            </a:r>
            <a:r>
              <a:rPr dirty="0" sz="2550" spc="25">
                <a:latin typeface="Times New Roman"/>
                <a:cs typeface="Times New Roman"/>
              </a:rPr>
              <a:t>r</a:t>
            </a:r>
            <a:r>
              <a:rPr dirty="0" baseline="-24904" sz="2175" spc="37">
                <a:latin typeface="Times New Roman"/>
                <a:cs typeface="Times New Roman"/>
              </a:rPr>
              <a:t>be  </a:t>
            </a:r>
            <a:r>
              <a:rPr dirty="0" sz="2550" spc="10">
                <a:latin typeface="Times New Roman"/>
                <a:cs typeface="Times New Roman"/>
              </a:rPr>
              <a:t>+ </a:t>
            </a:r>
            <a:r>
              <a:rPr dirty="0" baseline="-3316" sz="5025" spc="-1477">
                <a:latin typeface="Times New Roman"/>
                <a:cs typeface="Times New Roman"/>
              </a:rPr>
              <a:t></a:t>
            </a:r>
            <a:r>
              <a:rPr dirty="0" sz="2550" spc="-985">
                <a:latin typeface="Times New Roman"/>
                <a:cs typeface="Times New Roman"/>
              </a:rPr>
              <a:t>1+</a:t>
            </a:r>
            <a:r>
              <a:rPr dirty="0" sz="2700" spc="-985" i="1">
                <a:latin typeface="Times New Roman"/>
                <a:cs typeface="Times New Roman"/>
              </a:rPr>
              <a:t></a:t>
            </a:r>
            <a:r>
              <a:rPr dirty="0" sz="2700" spc="495" i="1">
                <a:latin typeface="Times New Roman"/>
                <a:cs typeface="Times New Roman"/>
              </a:rPr>
              <a:t> </a:t>
            </a:r>
            <a:r>
              <a:rPr dirty="0" baseline="-3316" sz="5025" spc="-3652">
                <a:latin typeface="Times New Roman"/>
                <a:cs typeface="Times New Roman"/>
              </a:rPr>
              <a:t></a:t>
            </a:r>
            <a:r>
              <a:rPr dirty="0" baseline="-3316" sz="5025" spc="-104">
                <a:latin typeface="Times New Roman"/>
                <a:cs typeface="Times New Roman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R</a:t>
            </a:r>
            <a:r>
              <a:rPr dirty="0" baseline="-24904" sz="2175" spc="-15">
                <a:latin typeface="Times New Roman"/>
                <a:cs typeface="Times New Roman"/>
              </a:rPr>
              <a:t>e1   </a:t>
            </a:r>
            <a:r>
              <a:rPr dirty="0" baseline="-24904" sz="2175" spc="135">
                <a:latin typeface="Times New Roman"/>
                <a:cs typeface="Times New Roman"/>
              </a:rPr>
              <a:t> </a:t>
            </a:r>
            <a:r>
              <a:rPr dirty="0" sz="2550" spc="-2840">
                <a:latin typeface="Times New Roman"/>
                <a:cs typeface="Times New Roman"/>
              </a:rPr>
              <a:t></a:t>
            </a:r>
            <a:r>
              <a:rPr dirty="0" baseline="-18518" sz="3825" spc="-4259">
                <a:latin typeface="Times New Roman"/>
                <a:cs typeface="Times New Roman"/>
              </a:rPr>
              <a:t></a:t>
            </a:r>
            <a:endParaRPr baseline="-18518" sz="3825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1050"/>
              </a:spcBef>
            </a:pPr>
            <a:r>
              <a:rPr dirty="0" sz="2550" spc="-1145">
                <a:latin typeface="Times New Roman"/>
                <a:cs typeface="Times New Roman"/>
              </a:rPr>
              <a:t></a:t>
            </a:r>
            <a:r>
              <a:rPr dirty="0" sz="2550" spc="-175">
                <a:latin typeface="Times New Roman"/>
                <a:cs typeface="Times New Roman"/>
              </a:rPr>
              <a:t> </a:t>
            </a:r>
            <a:r>
              <a:rPr dirty="0" sz="2550" spc="105">
                <a:latin typeface="Times New Roman"/>
                <a:cs typeface="Times New Roman"/>
              </a:rPr>
              <a:t>15k//9k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-1145">
                <a:latin typeface="Times New Roman"/>
                <a:cs typeface="Times New Roman"/>
              </a:rPr>
              <a:t></a:t>
            </a:r>
            <a:r>
              <a:rPr dirty="0" sz="2550" spc="30">
                <a:latin typeface="Times New Roman"/>
                <a:cs typeface="Times New Roman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5.63k</a:t>
            </a:r>
            <a:r>
              <a:rPr dirty="0" sz="2550" spc="-10">
                <a:latin typeface="Times New Roman"/>
                <a:cs typeface="Times New Roman"/>
              </a:rPr>
              <a:t>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650" spc="-55">
                <a:latin typeface="Times New Roman"/>
                <a:cs typeface="Times New Roman"/>
              </a:rPr>
              <a:t>R</a:t>
            </a:r>
            <a:r>
              <a:rPr dirty="0" baseline="-25925" sz="2250" spc="-82">
                <a:latin typeface="Times New Roman"/>
                <a:cs typeface="Times New Roman"/>
              </a:rPr>
              <a:t>o </a:t>
            </a:r>
            <a:r>
              <a:rPr dirty="0" sz="2650" spc="5">
                <a:latin typeface="Times New Roman"/>
                <a:cs typeface="Times New Roman"/>
              </a:rPr>
              <a:t>=</a:t>
            </a:r>
            <a:r>
              <a:rPr dirty="0" sz="2650" spc="5">
                <a:latin typeface="Times New Roman"/>
                <a:cs typeface="Times New Roman"/>
              </a:rPr>
              <a:t>R</a:t>
            </a:r>
            <a:r>
              <a:rPr dirty="0" baseline="-25925" sz="2250" spc="7">
                <a:latin typeface="Times New Roman"/>
                <a:cs typeface="Times New Roman"/>
              </a:rPr>
              <a:t>c</a:t>
            </a:r>
            <a:r>
              <a:rPr dirty="0" baseline="-25925" sz="2250" spc="225">
                <a:latin typeface="Times New Roman"/>
                <a:cs typeface="Times New Roman"/>
              </a:rPr>
              <a:t> </a:t>
            </a:r>
            <a:r>
              <a:rPr dirty="0" sz="2650" spc="-70">
                <a:latin typeface="Times New Roman"/>
                <a:cs typeface="Times New Roman"/>
              </a:rPr>
              <a:t>=3k</a:t>
            </a:r>
            <a:r>
              <a:rPr dirty="0" sz="2650" spc="-70">
                <a:latin typeface="Times New Roman"/>
                <a:cs typeface="Times New Roman"/>
              </a:rPr>
              <a:t>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48284" y="5214937"/>
            <a:ext cx="6089650" cy="142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讨论静态偏置电阻的取值：</a:t>
            </a:r>
            <a:endParaRPr sz="2400">
              <a:latin typeface="宋体"/>
              <a:cs typeface="宋体"/>
            </a:endParaRPr>
          </a:p>
          <a:p>
            <a:pPr marL="685800">
              <a:lnSpc>
                <a:spcPct val="100000"/>
              </a:lnSpc>
              <a:spcBef>
                <a:spcPts val="950"/>
              </a:spcBef>
              <a:tabLst>
                <a:tab pos="2792730" algn="l"/>
              </a:tabLst>
            </a:pPr>
            <a:r>
              <a:rPr dirty="0" sz="2600" spc="65">
                <a:latin typeface="Times New Roman"/>
                <a:cs typeface="Times New Roman"/>
              </a:rPr>
              <a:t>I</a:t>
            </a:r>
            <a:r>
              <a:rPr dirty="0" baseline="-14814" sz="2250" spc="97">
                <a:latin typeface="Times New Roman"/>
                <a:cs typeface="Times New Roman"/>
              </a:rPr>
              <a:t>b1  </a:t>
            </a:r>
            <a:r>
              <a:rPr dirty="0" sz="2600" spc="-1155">
                <a:latin typeface="Times New Roman"/>
                <a:cs typeface="Times New Roman"/>
              </a:rPr>
              <a:t></a:t>
            </a:r>
            <a:r>
              <a:rPr dirty="0" sz="2600" spc="5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I</a:t>
            </a:r>
            <a:r>
              <a:rPr dirty="0" baseline="-14814" sz="2250" spc="112">
                <a:latin typeface="Times New Roman"/>
                <a:cs typeface="Times New Roman"/>
              </a:rPr>
              <a:t>b2</a:t>
            </a:r>
            <a:r>
              <a:rPr dirty="0" baseline="-14814" sz="2250" spc="555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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I</a:t>
            </a:r>
            <a:r>
              <a:rPr dirty="0" baseline="-14814" sz="2250" spc="165">
                <a:latin typeface="Times New Roman"/>
                <a:cs typeface="Times New Roman"/>
              </a:rPr>
              <a:t>B	</a:t>
            </a:r>
            <a:r>
              <a:rPr dirty="0" baseline="1157" sz="3600" spc="22">
                <a:latin typeface="宋体"/>
                <a:cs typeface="宋体"/>
              </a:rPr>
              <a:t>要求</a:t>
            </a:r>
            <a:r>
              <a:rPr dirty="0" baseline="1157" sz="3600" spc="22">
                <a:latin typeface="Times New Roman"/>
                <a:cs typeface="Times New Roman"/>
              </a:rPr>
              <a:t>R</a:t>
            </a:r>
            <a:r>
              <a:rPr dirty="0" baseline="-17361" sz="2400" spc="22">
                <a:latin typeface="Times New Roman"/>
                <a:cs typeface="Times New Roman"/>
              </a:rPr>
              <a:t>b1</a:t>
            </a:r>
            <a:r>
              <a:rPr dirty="0" baseline="1157" sz="3600" spc="22">
                <a:latin typeface="宋体"/>
                <a:cs typeface="宋体"/>
              </a:rPr>
              <a:t>、</a:t>
            </a:r>
            <a:r>
              <a:rPr dirty="0" baseline="1157" sz="3600" spc="22">
                <a:latin typeface="Times New Roman"/>
                <a:cs typeface="Times New Roman"/>
              </a:rPr>
              <a:t>R</a:t>
            </a:r>
            <a:r>
              <a:rPr dirty="0" baseline="-17361" sz="2400" spc="22">
                <a:latin typeface="Times New Roman"/>
                <a:cs typeface="Times New Roman"/>
              </a:rPr>
              <a:t>b2</a:t>
            </a:r>
            <a:r>
              <a:rPr dirty="0" baseline="1157" sz="3600" spc="22">
                <a:latin typeface="宋体"/>
                <a:cs typeface="宋体"/>
              </a:rPr>
              <a:t>不能太大；</a:t>
            </a:r>
            <a:endParaRPr baseline="1157" sz="3600">
              <a:latin typeface="宋体"/>
              <a:cs typeface="宋体"/>
            </a:endParaRPr>
          </a:p>
          <a:p>
            <a:pPr marL="670560">
              <a:lnSpc>
                <a:spcPct val="100000"/>
              </a:lnSpc>
              <a:spcBef>
                <a:spcPts val="875"/>
              </a:spcBef>
            </a:pP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latin typeface="Times New Roman"/>
                <a:cs typeface="Times New Roman"/>
              </a:rPr>
              <a:t>b1</a:t>
            </a:r>
            <a:r>
              <a:rPr dirty="0" sz="2400" spc="10">
                <a:latin typeface="宋体"/>
                <a:cs typeface="宋体"/>
              </a:rPr>
              <a:t>、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latin typeface="Times New Roman"/>
                <a:cs typeface="Times New Roman"/>
              </a:rPr>
              <a:t>b2</a:t>
            </a:r>
            <a:r>
              <a:rPr dirty="0" sz="2400" spc="10">
                <a:latin typeface="宋体"/>
                <a:cs typeface="宋体"/>
              </a:rPr>
              <a:t>应该足够大，提高输入阻抗。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3242" y="1614422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6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152" y="3862370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7007" y="4176279"/>
            <a:ext cx="4876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0.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9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4201" y="1975555"/>
            <a:ext cx="29464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5638" y="3025650"/>
            <a:ext cx="5562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solidFill>
                  <a:srgbClr val="0000CC"/>
                </a:solidFill>
                <a:latin typeface="Times New Roman"/>
                <a:cs typeface="Times New Roman"/>
              </a:rPr>
              <a:t>β</a:t>
            </a:r>
            <a:r>
              <a:rPr dirty="0" sz="2000" spc="1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1189" y="1515378"/>
            <a:ext cx="46672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9547" y="3767799"/>
            <a:ext cx="29464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7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8113" y="3591085"/>
            <a:ext cx="4876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0.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5900" y="775689"/>
            <a:ext cx="4902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例：完成静态工作点和小信号分析。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4.4.2</a:t>
            </a:r>
            <a:r>
              <a:rPr dirty="0" spc="-680"/>
              <a:t> </a:t>
            </a:r>
            <a:r>
              <a:rPr dirty="0" spc="-5"/>
              <a:t>射级偏置电路</a:t>
            </a:r>
          </a:p>
        </p:txBody>
      </p:sp>
      <p:sp>
        <p:nvSpPr>
          <p:cNvPr id="13" name="object 13"/>
          <p:cNvSpPr/>
          <p:nvPr/>
        </p:nvSpPr>
        <p:spPr>
          <a:xfrm>
            <a:off x="5296947" y="1818132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 h="0">
                <a:moveTo>
                  <a:pt x="0" y="0"/>
                </a:moveTo>
                <a:lnTo>
                  <a:pt x="1949100" y="0"/>
                </a:lnTo>
              </a:path>
            </a:pathLst>
          </a:custGeom>
          <a:ln w="17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84852" y="1795271"/>
            <a:ext cx="10985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90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6060" y="1726184"/>
            <a:ext cx="1910080" cy="565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0">
                <a:latin typeface="Times New Roman"/>
                <a:cs typeface="Times New Roman"/>
              </a:rPr>
              <a:t>r</a:t>
            </a:r>
            <a:r>
              <a:rPr dirty="0" baseline="-24074" sz="2250" spc="15">
                <a:latin typeface="Times New Roman"/>
                <a:cs typeface="Times New Roman"/>
              </a:rPr>
              <a:t>be </a:t>
            </a:r>
            <a:r>
              <a:rPr dirty="0" sz="2600" spc="-10">
                <a:latin typeface="Times New Roman"/>
                <a:cs typeface="Times New Roman"/>
              </a:rPr>
              <a:t>+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baseline="-3267" sz="5100" spc="-1500">
                <a:latin typeface="Times New Roman"/>
                <a:cs typeface="Times New Roman"/>
              </a:rPr>
              <a:t></a:t>
            </a:r>
            <a:r>
              <a:rPr dirty="0" sz="2600" spc="-1000">
                <a:latin typeface="Times New Roman"/>
                <a:cs typeface="Times New Roman"/>
              </a:rPr>
              <a:t>1+</a:t>
            </a:r>
            <a:r>
              <a:rPr dirty="0" sz="2700" spc="-1000" i="1">
                <a:latin typeface="Times New Roman"/>
                <a:cs typeface="Times New Roman"/>
              </a:rPr>
              <a:t></a:t>
            </a:r>
            <a:r>
              <a:rPr dirty="0" sz="2700" spc="5" i="1">
                <a:latin typeface="Times New Roman"/>
                <a:cs typeface="Times New Roman"/>
              </a:rPr>
              <a:t> </a:t>
            </a:r>
            <a:r>
              <a:rPr dirty="0" baseline="-3267" sz="5100" spc="-3720">
                <a:latin typeface="Times New Roman"/>
                <a:cs typeface="Times New Roman"/>
              </a:rPr>
              <a:t></a:t>
            </a:r>
            <a:r>
              <a:rPr dirty="0" baseline="-3267" sz="5100" spc="-555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R</a:t>
            </a:r>
            <a:r>
              <a:rPr dirty="0" baseline="-24074" sz="2250" spc="-44">
                <a:latin typeface="Times New Roman"/>
                <a:cs typeface="Times New Roman"/>
              </a:rPr>
              <a:t>e1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4032" y="1348740"/>
            <a:ext cx="794385" cy="47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180">
                <a:latin typeface="Times New Roman"/>
                <a:cs typeface="Times New Roman"/>
              </a:rPr>
              <a:t></a:t>
            </a:r>
            <a:r>
              <a:rPr dirty="0" sz="2600" spc="-434">
                <a:latin typeface="Times New Roman"/>
                <a:cs typeface="Times New Roman"/>
              </a:rPr>
              <a:t> </a:t>
            </a:r>
            <a:r>
              <a:rPr dirty="0" sz="2700" spc="-1280" i="1">
                <a:latin typeface="Times New Roman"/>
                <a:cs typeface="Times New Roman"/>
              </a:rPr>
              <a:t></a:t>
            </a:r>
            <a:r>
              <a:rPr dirty="0" sz="2700" spc="-180" i="1">
                <a:latin typeface="Times New Roman"/>
                <a:cs typeface="Times New Roman"/>
              </a:rPr>
              <a:t> </a:t>
            </a:r>
            <a:r>
              <a:rPr dirty="0" sz="2600" spc="-955">
                <a:latin typeface="Times New Roman"/>
                <a:cs typeface="Times New Roman"/>
              </a:rPr>
              <a:t>R</a:t>
            </a:r>
            <a:r>
              <a:rPr dirty="0" baseline="-24074" sz="2250" spc="-1432">
                <a:latin typeface="Times New Roman"/>
                <a:cs typeface="Times New Roman"/>
              </a:rPr>
              <a:t>L</a:t>
            </a:r>
            <a:r>
              <a:rPr dirty="0" baseline="3205" sz="3900" spc="-1432">
                <a:latin typeface="Times New Roman"/>
                <a:cs typeface="Times New Roman"/>
              </a:rPr>
              <a:t></a:t>
            </a:r>
            <a:endParaRPr baseline="3205" sz="3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0" y="1570228"/>
            <a:ext cx="60833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4655" algn="l"/>
              </a:tabLst>
            </a:pPr>
            <a:r>
              <a:rPr dirty="0" sz="2600" spc="-300">
                <a:latin typeface="Times New Roman"/>
                <a:cs typeface="Times New Roman"/>
              </a:rPr>
              <a:t>A</a:t>
            </a:r>
            <a:r>
              <a:rPr dirty="0" sz="2600" spc="-300">
                <a:latin typeface="Times New Roman"/>
                <a:cs typeface="Times New Roman"/>
              </a:rPr>
              <a:t>	</a:t>
            </a:r>
            <a:r>
              <a:rPr dirty="0" sz="2600" spc="-1180">
                <a:latin typeface="Times New Roman"/>
                <a:cs typeface="Times New Roman"/>
              </a:rPr>
              <a:t>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22390" y="2412746"/>
            <a:ext cx="2168525" cy="1149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7790">
              <a:lnSpc>
                <a:spcPct val="100000"/>
              </a:lnSpc>
            </a:pPr>
            <a:r>
              <a:rPr dirty="0" sz="2650" spc="-55">
                <a:latin typeface="Times New Roman"/>
                <a:cs typeface="Times New Roman"/>
              </a:rPr>
              <a:t>R</a:t>
            </a:r>
            <a:r>
              <a:rPr dirty="0" baseline="-25925" sz="2250" spc="-82">
                <a:latin typeface="Times New Roman"/>
                <a:cs typeface="Times New Roman"/>
              </a:rPr>
              <a:t>o</a:t>
            </a:r>
            <a:r>
              <a:rPr dirty="0" baseline="-25925" sz="2250" spc="-7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=</a:t>
            </a:r>
            <a:r>
              <a:rPr dirty="0" sz="2650">
                <a:latin typeface="Times New Roman"/>
                <a:cs typeface="Times New Roman"/>
              </a:rPr>
              <a:t>R</a:t>
            </a:r>
            <a:r>
              <a:rPr dirty="0" baseline="-25925" sz="2250">
                <a:latin typeface="Times New Roman"/>
                <a:cs typeface="Times New Roman"/>
              </a:rPr>
              <a:t>c</a:t>
            </a:r>
            <a:endParaRPr baseline="-25925"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关于带载能力：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36128" y="1564385"/>
            <a:ext cx="1470660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-919">
                <a:latin typeface="Times New Roman"/>
                <a:cs typeface="Times New Roman"/>
              </a:rPr>
              <a:t>R</a:t>
            </a:r>
            <a:r>
              <a:rPr dirty="0" baseline="-24904" sz="2175" spc="-1380">
                <a:latin typeface="Times New Roman"/>
                <a:cs typeface="Times New Roman"/>
              </a:rPr>
              <a:t>L</a:t>
            </a:r>
            <a:r>
              <a:rPr dirty="0" baseline="3267" sz="3825" spc="-1380">
                <a:latin typeface="Times New Roman"/>
                <a:cs typeface="Times New Roman"/>
              </a:rPr>
              <a:t></a:t>
            </a:r>
            <a:r>
              <a:rPr dirty="0" baseline="3267" sz="3825" spc="-135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=</a:t>
            </a:r>
            <a:r>
              <a:rPr dirty="0" sz="2550" spc="5">
                <a:latin typeface="Times New Roman"/>
                <a:cs typeface="Times New Roman"/>
              </a:rPr>
              <a:t>R</a:t>
            </a:r>
            <a:r>
              <a:rPr dirty="0" baseline="-24904" sz="2175" spc="7">
                <a:latin typeface="Times New Roman"/>
                <a:cs typeface="Times New Roman"/>
              </a:rPr>
              <a:t>c</a:t>
            </a:r>
            <a:r>
              <a:rPr dirty="0" baseline="-24904" sz="2175" spc="112">
                <a:latin typeface="Times New Roman"/>
                <a:cs typeface="Times New Roman"/>
              </a:rPr>
              <a:t> </a:t>
            </a:r>
            <a:r>
              <a:rPr dirty="0" sz="2550" spc="20">
                <a:latin typeface="Times New Roman"/>
                <a:cs typeface="Times New Roman"/>
              </a:rPr>
              <a:t>//</a:t>
            </a:r>
            <a:r>
              <a:rPr dirty="0" sz="2550" spc="20">
                <a:latin typeface="Times New Roman"/>
                <a:cs typeface="Times New Roman"/>
              </a:rPr>
              <a:t>R</a:t>
            </a:r>
            <a:r>
              <a:rPr dirty="0" baseline="-24904" sz="2175" spc="30">
                <a:latin typeface="Times New Roman"/>
                <a:cs typeface="Times New Roman"/>
              </a:rPr>
              <a:t>L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3162" y="4932426"/>
            <a:ext cx="1533525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5787" sz="3600">
                <a:latin typeface="宋体"/>
                <a:cs typeface="宋体"/>
              </a:rPr>
              <a:t>若 </a:t>
            </a:r>
            <a:r>
              <a:rPr dirty="0" sz="2550" spc="-50">
                <a:latin typeface="Times New Roman"/>
                <a:cs typeface="Times New Roman"/>
              </a:rPr>
              <a:t>R</a:t>
            </a:r>
            <a:r>
              <a:rPr dirty="0" baseline="-24904" sz="2175" spc="-75">
                <a:latin typeface="Times New Roman"/>
                <a:cs typeface="Times New Roman"/>
              </a:rPr>
              <a:t>c</a:t>
            </a:r>
            <a:r>
              <a:rPr dirty="0" baseline="-24904" sz="2175" spc="-142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&gt;&gt;</a:t>
            </a:r>
            <a:r>
              <a:rPr dirty="0" sz="2550" spc="45">
                <a:latin typeface="Times New Roman"/>
                <a:cs typeface="Times New Roman"/>
              </a:rPr>
              <a:t>R</a:t>
            </a:r>
            <a:r>
              <a:rPr dirty="0" baseline="-24904" sz="2175" spc="67">
                <a:latin typeface="Times New Roman"/>
                <a:cs typeface="Times New Roman"/>
              </a:rPr>
              <a:t>L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3436" y="5521452"/>
            <a:ext cx="1214755" cy="489584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905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5"/>
              </a:spcBef>
            </a:pPr>
            <a:r>
              <a:rPr dirty="0" sz="2550" spc="-50">
                <a:latin typeface="Times New Roman"/>
                <a:cs typeface="Times New Roman"/>
              </a:rPr>
              <a:t>R</a:t>
            </a:r>
            <a:r>
              <a:rPr dirty="0" baseline="-24904" sz="2175" spc="-75">
                <a:latin typeface="Times New Roman"/>
                <a:cs typeface="Times New Roman"/>
              </a:rPr>
              <a:t>c</a:t>
            </a:r>
            <a:r>
              <a:rPr dirty="0" baseline="-24904" sz="2175" spc="-22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&lt;&lt;</a:t>
            </a:r>
            <a:r>
              <a:rPr dirty="0" sz="2550" spc="45">
                <a:latin typeface="Times New Roman"/>
                <a:cs typeface="Times New Roman"/>
              </a:rPr>
              <a:t>R</a:t>
            </a:r>
            <a:r>
              <a:rPr dirty="0" baseline="-24904" sz="2175" spc="67">
                <a:latin typeface="Times New Roman"/>
                <a:cs typeface="Times New Roman"/>
              </a:rPr>
              <a:t>L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9831" y="5576887"/>
            <a:ext cx="330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0794" y="4932426"/>
            <a:ext cx="1531620" cy="1050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09" indent="-17145">
              <a:lnSpc>
                <a:spcPct val="100000"/>
              </a:lnSpc>
              <a:tabLst>
                <a:tab pos="909955" algn="l"/>
              </a:tabLst>
            </a:pPr>
            <a:r>
              <a:rPr dirty="0" baseline="-5787" sz="3600">
                <a:latin typeface="宋体"/>
                <a:cs typeface="宋体"/>
              </a:rPr>
              <a:t>则</a:t>
            </a:r>
            <a:r>
              <a:rPr dirty="0" baseline="-5787" sz="3600" spc="-150">
                <a:latin typeface="宋体"/>
                <a:cs typeface="宋体"/>
              </a:rPr>
              <a:t> </a:t>
            </a:r>
            <a:r>
              <a:rPr dirty="0" sz="2550" spc="-919">
                <a:latin typeface="Times New Roman"/>
                <a:cs typeface="Times New Roman"/>
              </a:rPr>
              <a:t>R</a:t>
            </a:r>
            <a:r>
              <a:rPr dirty="0" baseline="-24904" sz="2175" spc="-1380">
                <a:latin typeface="Times New Roman"/>
                <a:cs typeface="Times New Roman"/>
              </a:rPr>
              <a:t>L</a:t>
            </a:r>
            <a:r>
              <a:rPr dirty="0" baseline="3267" sz="3825" spc="-1380">
                <a:latin typeface="Times New Roman"/>
                <a:cs typeface="Times New Roman"/>
              </a:rPr>
              <a:t>	</a:t>
            </a:r>
            <a:r>
              <a:rPr dirty="0" sz="2550" spc="-1150">
                <a:latin typeface="Times New Roman"/>
                <a:cs typeface="Times New Roman"/>
              </a:rPr>
              <a:t></a:t>
            </a:r>
            <a:r>
              <a:rPr dirty="0" sz="2550" spc="150">
                <a:latin typeface="Times New Roman"/>
                <a:cs typeface="Times New Roman"/>
              </a:rPr>
              <a:t> </a:t>
            </a:r>
            <a:r>
              <a:rPr dirty="0" sz="2550" spc="-45">
                <a:latin typeface="Times New Roman"/>
                <a:cs typeface="Times New Roman"/>
              </a:rPr>
              <a:t>R</a:t>
            </a:r>
            <a:r>
              <a:rPr dirty="0" baseline="-24904" sz="2175" spc="-67">
                <a:latin typeface="Times New Roman"/>
                <a:cs typeface="Times New Roman"/>
              </a:rPr>
              <a:t>L</a:t>
            </a:r>
            <a:endParaRPr baseline="-24904" sz="2175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1605"/>
              </a:spcBef>
              <a:tabLst>
                <a:tab pos="897890" algn="l"/>
              </a:tabLst>
            </a:pPr>
            <a:r>
              <a:rPr dirty="0" baseline="-5787" sz="3600">
                <a:latin typeface="宋体"/>
                <a:cs typeface="宋体"/>
              </a:rPr>
              <a:t>则</a:t>
            </a:r>
            <a:r>
              <a:rPr dirty="0" baseline="-5787" sz="3600" spc="-487">
                <a:latin typeface="宋体"/>
                <a:cs typeface="宋体"/>
              </a:rPr>
              <a:t> </a:t>
            </a:r>
            <a:r>
              <a:rPr dirty="0" sz="2550" spc="-919">
                <a:latin typeface="Times New Roman"/>
                <a:cs typeface="Times New Roman"/>
              </a:rPr>
              <a:t>R</a:t>
            </a:r>
            <a:r>
              <a:rPr dirty="0" baseline="-24904" sz="2175" spc="-1380">
                <a:latin typeface="Times New Roman"/>
                <a:cs typeface="Times New Roman"/>
              </a:rPr>
              <a:t>L</a:t>
            </a:r>
            <a:r>
              <a:rPr dirty="0" baseline="3267" sz="3825" spc="-1380">
                <a:latin typeface="Times New Roman"/>
                <a:cs typeface="Times New Roman"/>
              </a:rPr>
              <a:t>	</a:t>
            </a:r>
            <a:r>
              <a:rPr dirty="0" sz="2550" spc="-1145">
                <a:latin typeface="Times New Roman"/>
                <a:cs typeface="Times New Roman"/>
              </a:rPr>
              <a:t></a:t>
            </a:r>
            <a:r>
              <a:rPr dirty="0" sz="2550" spc="135">
                <a:latin typeface="Times New Roman"/>
                <a:cs typeface="Times New Roman"/>
              </a:rPr>
              <a:t> </a:t>
            </a:r>
            <a:r>
              <a:rPr dirty="0" sz="2550" spc="-55">
                <a:latin typeface="Times New Roman"/>
                <a:cs typeface="Times New Roman"/>
              </a:rPr>
              <a:t>R</a:t>
            </a:r>
            <a:r>
              <a:rPr dirty="0" baseline="-24904" sz="2175" spc="-82">
                <a:latin typeface="Times New Roman"/>
                <a:cs typeface="Times New Roman"/>
              </a:rPr>
              <a:t>c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2871" y="3725636"/>
            <a:ext cx="5060950" cy="2282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349250">
              <a:lnSpc>
                <a:spcPct val="98000"/>
              </a:lnSpc>
            </a:pPr>
            <a:r>
              <a:rPr dirty="0" sz="2400" spc="5">
                <a:latin typeface="宋体"/>
                <a:cs typeface="宋体"/>
              </a:rPr>
              <a:t>概念：电路的输出电压不受负载接 </a:t>
            </a:r>
            <a:r>
              <a:rPr dirty="0" sz="2400" spc="-114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入的影响，说明它能够带的动这个 </a:t>
            </a:r>
            <a:r>
              <a:rPr dirty="0" sz="2400" spc="-114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负载，称为带载能力强。</a:t>
            </a:r>
            <a:endParaRPr sz="2400">
              <a:latin typeface="宋体"/>
              <a:cs typeface="宋体"/>
            </a:endParaRPr>
          </a:p>
          <a:p>
            <a:pPr marL="150495" marR="5080" indent="-35560">
              <a:lnSpc>
                <a:spcPts val="4660"/>
              </a:lnSpc>
              <a:spcBef>
                <a:spcPts val="120"/>
              </a:spcBef>
            </a:pP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baseline="-20833" sz="2400" spc="-22">
                <a:latin typeface="Times New Roman"/>
                <a:cs typeface="Times New Roman"/>
              </a:rPr>
              <a:t>v</a:t>
            </a:r>
            <a:r>
              <a:rPr dirty="0" sz="2400" spc="-15">
                <a:latin typeface="宋体"/>
                <a:cs typeface="宋体"/>
              </a:rPr>
              <a:t>受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baseline="-20833" sz="2400" spc="-22">
                <a:latin typeface="Times New Roman"/>
                <a:cs typeface="Times New Roman"/>
              </a:rPr>
              <a:t>L</a:t>
            </a:r>
            <a:r>
              <a:rPr dirty="0" sz="2400" spc="-15">
                <a:latin typeface="宋体"/>
                <a:cs typeface="宋体"/>
              </a:rPr>
              <a:t>的影响显著，带载能力差； </a:t>
            </a:r>
            <a:r>
              <a:rPr dirty="0" sz="2400" spc="-1165">
                <a:latin typeface="宋体"/>
                <a:cs typeface="宋体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baseline="-20833" sz="2400" spc="-22">
                <a:latin typeface="Times New Roman"/>
                <a:cs typeface="Times New Roman"/>
              </a:rPr>
              <a:t>v</a:t>
            </a:r>
            <a:r>
              <a:rPr dirty="0" sz="2400" spc="-15">
                <a:latin typeface="宋体"/>
                <a:cs typeface="宋体"/>
              </a:rPr>
              <a:t>受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baseline="-20833" sz="2400" spc="-22">
                <a:latin typeface="Times New Roman"/>
                <a:cs typeface="Times New Roman"/>
              </a:rPr>
              <a:t>L</a:t>
            </a:r>
            <a:r>
              <a:rPr dirty="0" sz="2400" spc="-15">
                <a:latin typeface="宋体"/>
                <a:cs typeface="宋体"/>
              </a:rPr>
              <a:t>的影响可忽略，</a:t>
            </a:r>
            <a:r>
              <a:rPr dirty="0" sz="2400" spc="-15">
                <a:solidFill>
                  <a:srgbClr val="FF0000"/>
                </a:solidFill>
                <a:latin typeface="宋体"/>
                <a:cs typeface="宋体"/>
              </a:rPr>
              <a:t>带载能力强</a:t>
            </a:r>
            <a:r>
              <a:rPr dirty="0" sz="2400" spc="-15">
                <a:latin typeface="宋体"/>
                <a:cs typeface="宋体"/>
              </a:rPr>
              <a:t>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5790" y="6126956"/>
            <a:ext cx="395668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solidFill>
                  <a:srgbClr val="0000CC"/>
                </a:solidFill>
                <a:latin typeface="宋体"/>
                <a:cs typeface="宋体"/>
              </a:rPr>
              <a:t>但为了提高</a:t>
            </a:r>
            <a:r>
              <a:rPr dirty="0" sz="2400" spc="-2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37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400" spc="-25">
                <a:solidFill>
                  <a:srgbClr val="0000CC"/>
                </a:solidFill>
                <a:latin typeface="宋体"/>
                <a:cs typeface="宋体"/>
              </a:rPr>
              <a:t>，必须</a:t>
            </a:r>
            <a:r>
              <a:rPr dirty="0" sz="2400" spc="-2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37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400" spc="-25">
                <a:solidFill>
                  <a:srgbClr val="0000CC"/>
                </a:solidFill>
                <a:latin typeface="宋体"/>
                <a:cs typeface="宋体"/>
              </a:rPr>
              <a:t>增大！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10755" y="6224091"/>
            <a:ext cx="515112" cy="6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87696" y="5905500"/>
            <a:ext cx="2144268" cy="1048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87696" y="5905500"/>
            <a:ext cx="2144395" cy="1049020"/>
          </a:xfrm>
          <a:custGeom>
            <a:avLst/>
            <a:gdLst/>
            <a:ahLst/>
            <a:cxnLst/>
            <a:rect l="l" t="t" r="r" b="b"/>
            <a:pathLst>
              <a:path w="2144395" h="1049020">
                <a:moveTo>
                  <a:pt x="1151966" y="210312"/>
                </a:moveTo>
                <a:lnTo>
                  <a:pt x="1139952" y="210312"/>
                </a:lnTo>
                <a:lnTo>
                  <a:pt x="1137757" y="208797"/>
                </a:lnTo>
                <a:lnTo>
                  <a:pt x="1463039" y="1524"/>
                </a:lnTo>
                <a:lnTo>
                  <a:pt x="1464564" y="0"/>
                </a:lnTo>
                <a:lnTo>
                  <a:pt x="1467612" y="0"/>
                </a:lnTo>
                <a:lnTo>
                  <a:pt x="1470660" y="3048"/>
                </a:lnTo>
                <a:lnTo>
                  <a:pt x="1470660" y="4571"/>
                </a:lnTo>
                <a:lnTo>
                  <a:pt x="1461515" y="4571"/>
                </a:lnTo>
                <a:lnTo>
                  <a:pt x="1460582" y="14569"/>
                </a:lnTo>
                <a:lnTo>
                  <a:pt x="1151966" y="210312"/>
                </a:lnTo>
                <a:close/>
              </a:path>
              <a:path w="2144395" h="1049020">
                <a:moveTo>
                  <a:pt x="1460582" y="14569"/>
                </a:moveTo>
                <a:lnTo>
                  <a:pt x="1461515" y="4571"/>
                </a:lnTo>
                <a:lnTo>
                  <a:pt x="1469136" y="9143"/>
                </a:lnTo>
                <a:lnTo>
                  <a:pt x="1460582" y="14569"/>
                </a:lnTo>
                <a:close/>
              </a:path>
              <a:path w="2144395" h="1049020">
                <a:moveTo>
                  <a:pt x="1441703" y="288036"/>
                </a:moveTo>
                <a:lnTo>
                  <a:pt x="1438656" y="288036"/>
                </a:lnTo>
                <a:lnTo>
                  <a:pt x="1435608" y="284988"/>
                </a:lnTo>
                <a:lnTo>
                  <a:pt x="1435608" y="281940"/>
                </a:lnTo>
                <a:lnTo>
                  <a:pt x="1460582" y="14569"/>
                </a:lnTo>
                <a:lnTo>
                  <a:pt x="1469136" y="9143"/>
                </a:lnTo>
                <a:lnTo>
                  <a:pt x="1461515" y="4571"/>
                </a:lnTo>
                <a:lnTo>
                  <a:pt x="1470660" y="4571"/>
                </a:lnTo>
                <a:lnTo>
                  <a:pt x="1470660" y="6095"/>
                </a:lnTo>
                <a:lnTo>
                  <a:pt x="1445407" y="276442"/>
                </a:lnTo>
                <a:lnTo>
                  <a:pt x="1438656" y="278892"/>
                </a:lnTo>
                <a:lnTo>
                  <a:pt x="1444752" y="283464"/>
                </a:lnTo>
                <a:lnTo>
                  <a:pt x="1454304" y="283464"/>
                </a:lnTo>
                <a:lnTo>
                  <a:pt x="1441703" y="288036"/>
                </a:lnTo>
                <a:close/>
              </a:path>
              <a:path w="2144395" h="1049020">
                <a:moveTo>
                  <a:pt x="855904" y="309372"/>
                </a:moveTo>
                <a:lnTo>
                  <a:pt x="845820" y="309372"/>
                </a:lnTo>
                <a:lnTo>
                  <a:pt x="851915" y="307848"/>
                </a:lnTo>
                <a:lnTo>
                  <a:pt x="847439" y="306367"/>
                </a:lnTo>
                <a:lnTo>
                  <a:pt x="961644" y="94488"/>
                </a:lnTo>
                <a:lnTo>
                  <a:pt x="961644" y="92964"/>
                </a:lnTo>
                <a:lnTo>
                  <a:pt x="963168" y="91440"/>
                </a:lnTo>
                <a:lnTo>
                  <a:pt x="967739" y="91440"/>
                </a:lnTo>
                <a:lnTo>
                  <a:pt x="978779" y="99060"/>
                </a:lnTo>
                <a:lnTo>
                  <a:pt x="969263" y="99060"/>
                </a:lnTo>
                <a:lnTo>
                  <a:pt x="963168" y="100584"/>
                </a:lnTo>
                <a:lnTo>
                  <a:pt x="967025" y="103212"/>
                </a:lnTo>
                <a:lnTo>
                  <a:pt x="855904" y="309372"/>
                </a:lnTo>
                <a:close/>
              </a:path>
              <a:path w="2144395" h="1049020">
                <a:moveTo>
                  <a:pt x="967025" y="103212"/>
                </a:moveTo>
                <a:lnTo>
                  <a:pt x="963168" y="100584"/>
                </a:lnTo>
                <a:lnTo>
                  <a:pt x="969263" y="99060"/>
                </a:lnTo>
                <a:lnTo>
                  <a:pt x="967025" y="103212"/>
                </a:lnTo>
                <a:close/>
              </a:path>
              <a:path w="2144395" h="1049020">
                <a:moveTo>
                  <a:pt x="1138427" y="219456"/>
                </a:moveTo>
                <a:lnTo>
                  <a:pt x="1136904" y="219456"/>
                </a:lnTo>
                <a:lnTo>
                  <a:pt x="1135380" y="217932"/>
                </a:lnTo>
                <a:lnTo>
                  <a:pt x="967025" y="103212"/>
                </a:lnTo>
                <a:lnTo>
                  <a:pt x="969263" y="99060"/>
                </a:lnTo>
                <a:lnTo>
                  <a:pt x="978779" y="99060"/>
                </a:lnTo>
                <a:lnTo>
                  <a:pt x="1137757" y="208797"/>
                </a:lnTo>
                <a:lnTo>
                  <a:pt x="1135380" y="210312"/>
                </a:lnTo>
                <a:lnTo>
                  <a:pt x="1151966" y="210312"/>
                </a:lnTo>
                <a:lnTo>
                  <a:pt x="1139952" y="217932"/>
                </a:lnTo>
                <a:lnTo>
                  <a:pt x="1138427" y="219456"/>
                </a:lnTo>
                <a:close/>
              </a:path>
              <a:path w="2144395" h="1049020">
                <a:moveTo>
                  <a:pt x="2107577" y="328912"/>
                </a:moveTo>
                <a:lnTo>
                  <a:pt x="1623060" y="324612"/>
                </a:lnTo>
                <a:lnTo>
                  <a:pt x="1621536" y="324612"/>
                </a:lnTo>
                <a:lnTo>
                  <a:pt x="1618488" y="321564"/>
                </a:lnTo>
                <a:lnTo>
                  <a:pt x="1618488" y="316992"/>
                </a:lnTo>
                <a:lnTo>
                  <a:pt x="1762472" y="171651"/>
                </a:lnTo>
                <a:lnTo>
                  <a:pt x="1786127" y="163068"/>
                </a:lnTo>
                <a:lnTo>
                  <a:pt x="1780625" y="154814"/>
                </a:lnTo>
                <a:lnTo>
                  <a:pt x="1783079" y="153924"/>
                </a:lnTo>
                <a:lnTo>
                  <a:pt x="1784603" y="152400"/>
                </a:lnTo>
                <a:lnTo>
                  <a:pt x="1789176" y="156972"/>
                </a:lnTo>
                <a:lnTo>
                  <a:pt x="1789176" y="160020"/>
                </a:lnTo>
                <a:lnTo>
                  <a:pt x="1635252" y="313944"/>
                </a:lnTo>
                <a:lnTo>
                  <a:pt x="1623060" y="313944"/>
                </a:lnTo>
                <a:lnTo>
                  <a:pt x="1626108" y="323088"/>
                </a:lnTo>
                <a:lnTo>
                  <a:pt x="2127661" y="323088"/>
                </a:lnTo>
                <a:lnTo>
                  <a:pt x="2107577" y="328912"/>
                </a:lnTo>
                <a:close/>
              </a:path>
              <a:path w="2144395" h="1049020">
                <a:moveTo>
                  <a:pt x="1778321" y="155650"/>
                </a:moveTo>
                <a:lnTo>
                  <a:pt x="1780031" y="153924"/>
                </a:lnTo>
                <a:lnTo>
                  <a:pt x="1780625" y="154814"/>
                </a:lnTo>
                <a:lnTo>
                  <a:pt x="1778321" y="155650"/>
                </a:lnTo>
                <a:close/>
              </a:path>
              <a:path w="2144395" h="1049020">
                <a:moveTo>
                  <a:pt x="1762472" y="171651"/>
                </a:moveTo>
                <a:lnTo>
                  <a:pt x="1778321" y="155650"/>
                </a:lnTo>
                <a:lnTo>
                  <a:pt x="1780625" y="154814"/>
                </a:lnTo>
                <a:lnTo>
                  <a:pt x="1786127" y="163068"/>
                </a:lnTo>
                <a:lnTo>
                  <a:pt x="1762472" y="171651"/>
                </a:lnTo>
                <a:close/>
              </a:path>
              <a:path w="2144395" h="1049020">
                <a:moveTo>
                  <a:pt x="1454304" y="283464"/>
                </a:moveTo>
                <a:lnTo>
                  <a:pt x="1444752" y="283464"/>
                </a:lnTo>
                <a:lnTo>
                  <a:pt x="1445407" y="276442"/>
                </a:lnTo>
                <a:lnTo>
                  <a:pt x="1778321" y="155650"/>
                </a:lnTo>
                <a:lnTo>
                  <a:pt x="1762472" y="171651"/>
                </a:lnTo>
                <a:lnTo>
                  <a:pt x="1454304" y="283464"/>
                </a:lnTo>
                <a:close/>
              </a:path>
              <a:path w="2144395" h="1049020">
                <a:moveTo>
                  <a:pt x="529367" y="376714"/>
                </a:moveTo>
                <a:lnTo>
                  <a:pt x="445008" y="181356"/>
                </a:lnTo>
                <a:lnTo>
                  <a:pt x="445008" y="178308"/>
                </a:lnTo>
                <a:lnTo>
                  <a:pt x="449579" y="173736"/>
                </a:lnTo>
                <a:lnTo>
                  <a:pt x="451103" y="175260"/>
                </a:lnTo>
                <a:lnTo>
                  <a:pt x="460318" y="178308"/>
                </a:lnTo>
                <a:lnTo>
                  <a:pt x="454151" y="178308"/>
                </a:lnTo>
                <a:lnTo>
                  <a:pt x="448056" y="184404"/>
                </a:lnTo>
                <a:lnTo>
                  <a:pt x="458238" y="187772"/>
                </a:lnTo>
                <a:lnTo>
                  <a:pt x="539703" y="376428"/>
                </a:lnTo>
                <a:lnTo>
                  <a:pt x="534923" y="376428"/>
                </a:lnTo>
                <a:lnTo>
                  <a:pt x="529367" y="376714"/>
                </a:lnTo>
                <a:close/>
              </a:path>
              <a:path w="2144395" h="1049020">
                <a:moveTo>
                  <a:pt x="458238" y="187772"/>
                </a:moveTo>
                <a:lnTo>
                  <a:pt x="448056" y="184404"/>
                </a:lnTo>
                <a:lnTo>
                  <a:pt x="454151" y="178308"/>
                </a:lnTo>
                <a:lnTo>
                  <a:pt x="458238" y="187772"/>
                </a:lnTo>
                <a:close/>
              </a:path>
              <a:path w="2144395" h="1049020">
                <a:moveTo>
                  <a:pt x="853439" y="316992"/>
                </a:moveTo>
                <a:lnTo>
                  <a:pt x="848868" y="316992"/>
                </a:lnTo>
                <a:lnTo>
                  <a:pt x="458238" y="187772"/>
                </a:lnTo>
                <a:lnTo>
                  <a:pt x="454151" y="178308"/>
                </a:lnTo>
                <a:lnTo>
                  <a:pt x="460318" y="178308"/>
                </a:lnTo>
                <a:lnTo>
                  <a:pt x="847439" y="306367"/>
                </a:lnTo>
                <a:lnTo>
                  <a:pt x="845820" y="309372"/>
                </a:lnTo>
                <a:lnTo>
                  <a:pt x="855904" y="309372"/>
                </a:lnTo>
                <a:lnTo>
                  <a:pt x="853439" y="313944"/>
                </a:lnTo>
                <a:lnTo>
                  <a:pt x="853439" y="316992"/>
                </a:lnTo>
                <a:close/>
              </a:path>
              <a:path w="2144395" h="1049020">
                <a:moveTo>
                  <a:pt x="1139952" y="210312"/>
                </a:moveTo>
                <a:lnTo>
                  <a:pt x="1135380" y="210312"/>
                </a:lnTo>
                <a:lnTo>
                  <a:pt x="1137757" y="208797"/>
                </a:lnTo>
                <a:lnTo>
                  <a:pt x="1139952" y="210312"/>
                </a:lnTo>
                <a:close/>
              </a:path>
              <a:path w="2144395" h="1049020">
                <a:moveTo>
                  <a:pt x="1444752" y="283464"/>
                </a:moveTo>
                <a:lnTo>
                  <a:pt x="1438656" y="278892"/>
                </a:lnTo>
                <a:lnTo>
                  <a:pt x="1445407" y="276442"/>
                </a:lnTo>
                <a:lnTo>
                  <a:pt x="1444752" y="283464"/>
                </a:lnTo>
                <a:close/>
              </a:path>
              <a:path w="2144395" h="1049020">
                <a:moveTo>
                  <a:pt x="845820" y="309372"/>
                </a:moveTo>
                <a:lnTo>
                  <a:pt x="847439" y="306367"/>
                </a:lnTo>
                <a:lnTo>
                  <a:pt x="851915" y="307848"/>
                </a:lnTo>
                <a:lnTo>
                  <a:pt x="845820" y="309372"/>
                </a:lnTo>
                <a:close/>
              </a:path>
              <a:path w="2144395" h="1049020">
                <a:moveTo>
                  <a:pt x="1626108" y="323088"/>
                </a:moveTo>
                <a:lnTo>
                  <a:pt x="1623060" y="313944"/>
                </a:lnTo>
                <a:lnTo>
                  <a:pt x="1635109" y="314086"/>
                </a:lnTo>
                <a:lnTo>
                  <a:pt x="1626108" y="323088"/>
                </a:lnTo>
                <a:close/>
              </a:path>
              <a:path w="2144395" h="1049020">
                <a:moveTo>
                  <a:pt x="1635109" y="314086"/>
                </a:moveTo>
                <a:lnTo>
                  <a:pt x="1623060" y="313944"/>
                </a:lnTo>
                <a:lnTo>
                  <a:pt x="1635252" y="313944"/>
                </a:lnTo>
                <a:lnTo>
                  <a:pt x="1635109" y="314086"/>
                </a:lnTo>
                <a:close/>
              </a:path>
              <a:path w="2144395" h="1049020">
                <a:moveTo>
                  <a:pt x="2127661" y="323088"/>
                </a:moveTo>
                <a:lnTo>
                  <a:pt x="1626108" y="323088"/>
                </a:lnTo>
                <a:lnTo>
                  <a:pt x="1635109" y="314086"/>
                </a:lnTo>
                <a:lnTo>
                  <a:pt x="2139695" y="320040"/>
                </a:lnTo>
                <a:lnTo>
                  <a:pt x="2138172" y="320040"/>
                </a:lnTo>
                <a:lnTo>
                  <a:pt x="2127661" y="323088"/>
                </a:lnTo>
                <a:close/>
              </a:path>
              <a:path w="2144395" h="1049020">
                <a:moveTo>
                  <a:pt x="2138172" y="329184"/>
                </a:moveTo>
                <a:lnTo>
                  <a:pt x="2107577" y="328912"/>
                </a:lnTo>
                <a:lnTo>
                  <a:pt x="2138172" y="320040"/>
                </a:lnTo>
                <a:lnTo>
                  <a:pt x="2138172" y="329184"/>
                </a:lnTo>
                <a:close/>
              </a:path>
              <a:path w="2144395" h="1049020">
                <a:moveTo>
                  <a:pt x="2142743" y="329184"/>
                </a:moveTo>
                <a:lnTo>
                  <a:pt x="2138172" y="329184"/>
                </a:lnTo>
                <a:lnTo>
                  <a:pt x="2138172" y="320040"/>
                </a:lnTo>
                <a:lnTo>
                  <a:pt x="2141220" y="320040"/>
                </a:lnTo>
                <a:lnTo>
                  <a:pt x="2142743" y="321564"/>
                </a:lnTo>
                <a:lnTo>
                  <a:pt x="2144268" y="324612"/>
                </a:lnTo>
                <a:lnTo>
                  <a:pt x="2144268" y="326136"/>
                </a:lnTo>
                <a:lnTo>
                  <a:pt x="2142743" y="329184"/>
                </a:lnTo>
                <a:close/>
              </a:path>
              <a:path w="2144395" h="1049020">
                <a:moveTo>
                  <a:pt x="1694125" y="458831"/>
                </a:moveTo>
                <a:lnTo>
                  <a:pt x="1685543" y="452628"/>
                </a:lnTo>
                <a:lnTo>
                  <a:pt x="1680971" y="452628"/>
                </a:lnTo>
                <a:lnTo>
                  <a:pt x="2107577" y="328912"/>
                </a:lnTo>
                <a:lnTo>
                  <a:pt x="2139695" y="329184"/>
                </a:lnTo>
                <a:lnTo>
                  <a:pt x="1694125" y="458831"/>
                </a:lnTo>
                <a:close/>
              </a:path>
              <a:path w="2144395" h="1049020">
                <a:moveTo>
                  <a:pt x="531875" y="382524"/>
                </a:moveTo>
                <a:lnTo>
                  <a:pt x="529367" y="376714"/>
                </a:lnTo>
                <a:lnTo>
                  <a:pt x="534923" y="376428"/>
                </a:lnTo>
                <a:lnTo>
                  <a:pt x="531875" y="382524"/>
                </a:lnTo>
                <a:close/>
              </a:path>
              <a:path w="2144395" h="1049020">
                <a:moveTo>
                  <a:pt x="541019" y="382524"/>
                </a:moveTo>
                <a:lnTo>
                  <a:pt x="531875" y="382524"/>
                </a:lnTo>
                <a:lnTo>
                  <a:pt x="534923" y="376428"/>
                </a:lnTo>
                <a:lnTo>
                  <a:pt x="539703" y="376428"/>
                </a:lnTo>
                <a:lnTo>
                  <a:pt x="541019" y="379476"/>
                </a:lnTo>
                <a:lnTo>
                  <a:pt x="541019" y="382524"/>
                </a:lnTo>
                <a:close/>
              </a:path>
              <a:path w="2144395" h="1049020">
                <a:moveTo>
                  <a:pt x="379690" y="559901"/>
                </a:moveTo>
                <a:lnTo>
                  <a:pt x="118872" y="406907"/>
                </a:lnTo>
                <a:lnTo>
                  <a:pt x="115824" y="403860"/>
                </a:lnTo>
                <a:lnTo>
                  <a:pt x="115824" y="402336"/>
                </a:lnTo>
                <a:lnTo>
                  <a:pt x="117347" y="399288"/>
                </a:lnTo>
                <a:lnTo>
                  <a:pt x="118872" y="397764"/>
                </a:lnTo>
                <a:lnTo>
                  <a:pt x="120395" y="397764"/>
                </a:lnTo>
                <a:lnTo>
                  <a:pt x="529367" y="376714"/>
                </a:lnTo>
                <a:lnTo>
                  <a:pt x="531875" y="382524"/>
                </a:lnTo>
                <a:lnTo>
                  <a:pt x="541019" y="382524"/>
                </a:lnTo>
                <a:lnTo>
                  <a:pt x="539495" y="384048"/>
                </a:lnTo>
                <a:lnTo>
                  <a:pt x="539495" y="385572"/>
                </a:lnTo>
                <a:lnTo>
                  <a:pt x="536447" y="385572"/>
                </a:lnTo>
                <a:lnTo>
                  <a:pt x="269965" y="399288"/>
                </a:lnTo>
                <a:lnTo>
                  <a:pt x="123443" y="399288"/>
                </a:lnTo>
                <a:lnTo>
                  <a:pt x="121920" y="406907"/>
                </a:lnTo>
                <a:lnTo>
                  <a:pt x="136559" y="406907"/>
                </a:lnTo>
                <a:lnTo>
                  <a:pt x="396239" y="557784"/>
                </a:lnTo>
                <a:lnTo>
                  <a:pt x="393191" y="557784"/>
                </a:lnTo>
                <a:lnTo>
                  <a:pt x="379690" y="559901"/>
                </a:lnTo>
                <a:close/>
              </a:path>
              <a:path w="2144395" h="1049020">
                <a:moveTo>
                  <a:pt x="121920" y="406907"/>
                </a:moveTo>
                <a:lnTo>
                  <a:pt x="123443" y="399288"/>
                </a:lnTo>
                <a:lnTo>
                  <a:pt x="135367" y="406215"/>
                </a:lnTo>
                <a:lnTo>
                  <a:pt x="121920" y="406907"/>
                </a:lnTo>
                <a:close/>
              </a:path>
              <a:path w="2144395" h="1049020">
                <a:moveTo>
                  <a:pt x="135367" y="406215"/>
                </a:moveTo>
                <a:lnTo>
                  <a:pt x="123443" y="399288"/>
                </a:lnTo>
                <a:lnTo>
                  <a:pt x="269965" y="399288"/>
                </a:lnTo>
                <a:lnTo>
                  <a:pt x="135367" y="406215"/>
                </a:lnTo>
                <a:close/>
              </a:path>
              <a:path w="2144395" h="1049020">
                <a:moveTo>
                  <a:pt x="136559" y="406907"/>
                </a:moveTo>
                <a:lnTo>
                  <a:pt x="121920" y="406907"/>
                </a:lnTo>
                <a:lnTo>
                  <a:pt x="135367" y="406215"/>
                </a:lnTo>
                <a:lnTo>
                  <a:pt x="136559" y="406907"/>
                </a:lnTo>
                <a:close/>
              </a:path>
              <a:path w="2144395" h="1049020">
                <a:moveTo>
                  <a:pt x="1798651" y="545317"/>
                </a:moveTo>
                <a:lnTo>
                  <a:pt x="1680971" y="460248"/>
                </a:lnTo>
                <a:lnTo>
                  <a:pt x="1679447" y="460248"/>
                </a:lnTo>
                <a:lnTo>
                  <a:pt x="1677924" y="458724"/>
                </a:lnTo>
                <a:lnTo>
                  <a:pt x="1677924" y="454152"/>
                </a:lnTo>
                <a:lnTo>
                  <a:pt x="1679447" y="452628"/>
                </a:lnTo>
                <a:lnTo>
                  <a:pt x="1685543" y="452628"/>
                </a:lnTo>
                <a:lnTo>
                  <a:pt x="1684019" y="461772"/>
                </a:lnTo>
                <a:lnTo>
                  <a:pt x="1698193" y="461772"/>
                </a:lnTo>
                <a:lnTo>
                  <a:pt x="1809927" y="542544"/>
                </a:lnTo>
                <a:lnTo>
                  <a:pt x="1808987" y="542544"/>
                </a:lnTo>
                <a:lnTo>
                  <a:pt x="1798651" y="545317"/>
                </a:lnTo>
                <a:close/>
              </a:path>
              <a:path w="2144395" h="1049020">
                <a:moveTo>
                  <a:pt x="1684019" y="461772"/>
                </a:moveTo>
                <a:lnTo>
                  <a:pt x="1685543" y="452628"/>
                </a:lnTo>
                <a:lnTo>
                  <a:pt x="1694125" y="458831"/>
                </a:lnTo>
                <a:lnTo>
                  <a:pt x="1684019" y="461772"/>
                </a:lnTo>
                <a:close/>
              </a:path>
              <a:path w="2144395" h="1049020">
                <a:moveTo>
                  <a:pt x="1698193" y="461772"/>
                </a:moveTo>
                <a:lnTo>
                  <a:pt x="1684019" y="461772"/>
                </a:lnTo>
                <a:lnTo>
                  <a:pt x="1694125" y="458831"/>
                </a:lnTo>
                <a:lnTo>
                  <a:pt x="1698193" y="461772"/>
                </a:lnTo>
                <a:close/>
              </a:path>
              <a:path w="2144395" h="1049020">
                <a:moveTo>
                  <a:pt x="1807464" y="551688"/>
                </a:moveTo>
                <a:lnTo>
                  <a:pt x="1798651" y="545317"/>
                </a:lnTo>
                <a:lnTo>
                  <a:pt x="1808987" y="542544"/>
                </a:lnTo>
                <a:lnTo>
                  <a:pt x="1807464" y="551688"/>
                </a:lnTo>
                <a:close/>
              </a:path>
              <a:path w="2144395" h="1049020">
                <a:moveTo>
                  <a:pt x="1813560" y="551688"/>
                </a:moveTo>
                <a:lnTo>
                  <a:pt x="1807464" y="551688"/>
                </a:lnTo>
                <a:lnTo>
                  <a:pt x="1808987" y="542544"/>
                </a:lnTo>
                <a:lnTo>
                  <a:pt x="1809927" y="542544"/>
                </a:lnTo>
                <a:lnTo>
                  <a:pt x="1812035" y="544068"/>
                </a:lnTo>
                <a:lnTo>
                  <a:pt x="1815083" y="547116"/>
                </a:lnTo>
                <a:lnTo>
                  <a:pt x="1815083" y="548640"/>
                </a:lnTo>
                <a:lnTo>
                  <a:pt x="1813560" y="550164"/>
                </a:lnTo>
                <a:lnTo>
                  <a:pt x="1813560" y="551688"/>
                </a:lnTo>
                <a:close/>
              </a:path>
              <a:path w="2144395" h="1049020">
                <a:moveTo>
                  <a:pt x="1635613" y="598996"/>
                </a:moveTo>
                <a:lnTo>
                  <a:pt x="1626108" y="592836"/>
                </a:lnTo>
                <a:lnTo>
                  <a:pt x="1621536" y="592836"/>
                </a:lnTo>
                <a:lnTo>
                  <a:pt x="1798651" y="545317"/>
                </a:lnTo>
                <a:lnTo>
                  <a:pt x="1807464" y="551688"/>
                </a:lnTo>
                <a:lnTo>
                  <a:pt x="1810512" y="551688"/>
                </a:lnTo>
                <a:lnTo>
                  <a:pt x="1635613" y="598996"/>
                </a:lnTo>
                <a:close/>
              </a:path>
              <a:path w="2144395" h="1049020">
                <a:moveTo>
                  <a:pt x="391668" y="566927"/>
                </a:moveTo>
                <a:lnTo>
                  <a:pt x="379690" y="559901"/>
                </a:lnTo>
                <a:lnTo>
                  <a:pt x="393191" y="557784"/>
                </a:lnTo>
                <a:lnTo>
                  <a:pt x="391668" y="566927"/>
                </a:lnTo>
                <a:close/>
              </a:path>
              <a:path w="2144395" h="1049020">
                <a:moveTo>
                  <a:pt x="396239" y="566927"/>
                </a:moveTo>
                <a:lnTo>
                  <a:pt x="391668" y="566927"/>
                </a:lnTo>
                <a:lnTo>
                  <a:pt x="393191" y="557784"/>
                </a:lnTo>
                <a:lnTo>
                  <a:pt x="396239" y="557784"/>
                </a:lnTo>
                <a:lnTo>
                  <a:pt x="399287" y="560831"/>
                </a:lnTo>
                <a:lnTo>
                  <a:pt x="399287" y="563879"/>
                </a:lnTo>
                <a:lnTo>
                  <a:pt x="396239" y="566927"/>
                </a:lnTo>
                <a:close/>
              </a:path>
              <a:path w="2144395" h="1049020">
                <a:moveTo>
                  <a:pt x="6160" y="629026"/>
                </a:moveTo>
                <a:lnTo>
                  <a:pt x="3047" y="627888"/>
                </a:lnTo>
                <a:lnTo>
                  <a:pt x="1524" y="627888"/>
                </a:lnTo>
                <a:lnTo>
                  <a:pt x="70" y="626434"/>
                </a:lnTo>
                <a:lnTo>
                  <a:pt x="0" y="621792"/>
                </a:lnTo>
                <a:lnTo>
                  <a:pt x="3047" y="620268"/>
                </a:lnTo>
                <a:lnTo>
                  <a:pt x="4572" y="618744"/>
                </a:lnTo>
                <a:lnTo>
                  <a:pt x="379690" y="559901"/>
                </a:lnTo>
                <a:lnTo>
                  <a:pt x="391668" y="566927"/>
                </a:lnTo>
                <a:lnTo>
                  <a:pt x="394716" y="566927"/>
                </a:lnTo>
                <a:lnTo>
                  <a:pt x="62967" y="620268"/>
                </a:lnTo>
                <a:lnTo>
                  <a:pt x="7620" y="620268"/>
                </a:lnTo>
                <a:lnTo>
                  <a:pt x="6160" y="629026"/>
                </a:lnTo>
                <a:close/>
              </a:path>
              <a:path w="2144395" h="1049020">
                <a:moveTo>
                  <a:pt x="1871472" y="761999"/>
                </a:moveTo>
                <a:lnTo>
                  <a:pt x="1869947" y="760475"/>
                </a:lnTo>
                <a:lnTo>
                  <a:pt x="1867040" y="760053"/>
                </a:lnTo>
                <a:lnTo>
                  <a:pt x="1869947" y="751331"/>
                </a:lnTo>
                <a:lnTo>
                  <a:pt x="1847804" y="748099"/>
                </a:lnTo>
                <a:lnTo>
                  <a:pt x="1620012" y="600455"/>
                </a:lnTo>
                <a:lnTo>
                  <a:pt x="1618488" y="600455"/>
                </a:lnTo>
                <a:lnTo>
                  <a:pt x="1618488" y="594360"/>
                </a:lnTo>
                <a:lnTo>
                  <a:pt x="1620012" y="592836"/>
                </a:lnTo>
                <a:lnTo>
                  <a:pt x="1626108" y="592836"/>
                </a:lnTo>
                <a:lnTo>
                  <a:pt x="1624584" y="601979"/>
                </a:lnTo>
                <a:lnTo>
                  <a:pt x="1640215" y="601979"/>
                </a:lnTo>
                <a:lnTo>
                  <a:pt x="1872995" y="752855"/>
                </a:lnTo>
                <a:lnTo>
                  <a:pt x="1874520" y="752855"/>
                </a:lnTo>
                <a:lnTo>
                  <a:pt x="1874520" y="757427"/>
                </a:lnTo>
                <a:lnTo>
                  <a:pt x="1872995" y="760475"/>
                </a:lnTo>
                <a:lnTo>
                  <a:pt x="1871472" y="761999"/>
                </a:lnTo>
                <a:close/>
              </a:path>
              <a:path w="2144395" h="1049020">
                <a:moveTo>
                  <a:pt x="1624584" y="601979"/>
                </a:moveTo>
                <a:lnTo>
                  <a:pt x="1626108" y="592836"/>
                </a:lnTo>
                <a:lnTo>
                  <a:pt x="1635613" y="598996"/>
                </a:lnTo>
                <a:lnTo>
                  <a:pt x="1624584" y="601979"/>
                </a:lnTo>
                <a:close/>
              </a:path>
              <a:path w="2144395" h="1049020">
                <a:moveTo>
                  <a:pt x="1640215" y="601979"/>
                </a:moveTo>
                <a:lnTo>
                  <a:pt x="1624584" y="601979"/>
                </a:lnTo>
                <a:lnTo>
                  <a:pt x="1635613" y="598996"/>
                </a:lnTo>
                <a:lnTo>
                  <a:pt x="1640215" y="601979"/>
                </a:lnTo>
                <a:close/>
              </a:path>
              <a:path w="2144395" h="1049020">
                <a:moveTo>
                  <a:pt x="6873" y="629287"/>
                </a:moveTo>
                <a:lnTo>
                  <a:pt x="6160" y="629026"/>
                </a:lnTo>
                <a:lnTo>
                  <a:pt x="7620" y="620268"/>
                </a:lnTo>
                <a:lnTo>
                  <a:pt x="24616" y="626434"/>
                </a:lnTo>
                <a:lnTo>
                  <a:pt x="6873" y="629287"/>
                </a:lnTo>
                <a:close/>
              </a:path>
              <a:path w="2144395" h="1049020">
                <a:moveTo>
                  <a:pt x="24616" y="626434"/>
                </a:moveTo>
                <a:lnTo>
                  <a:pt x="7620" y="620268"/>
                </a:lnTo>
                <a:lnTo>
                  <a:pt x="62967" y="620268"/>
                </a:lnTo>
                <a:lnTo>
                  <a:pt x="24616" y="626434"/>
                </a:lnTo>
                <a:close/>
              </a:path>
              <a:path w="2144395" h="1049020">
                <a:moveTo>
                  <a:pt x="322629" y="744771"/>
                </a:moveTo>
                <a:lnTo>
                  <a:pt x="6873" y="629287"/>
                </a:lnTo>
                <a:lnTo>
                  <a:pt x="24616" y="626434"/>
                </a:lnTo>
                <a:lnTo>
                  <a:pt x="335279" y="739140"/>
                </a:lnTo>
                <a:lnTo>
                  <a:pt x="332231" y="739140"/>
                </a:lnTo>
                <a:lnTo>
                  <a:pt x="322629" y="744771"/>
                </a:lnTo>
                <a:close/>
              </a:path>
              <a:path w="2144395" h="1049020">
                <a:moveTo>
                  <a:pt x="6095" y="629412"/>
                </a:moveTo>
                <a:lnTo>
                  <a:pt x="6160" y="629026"/>
                </a:lnTo>
                <a:lnTo>
                  <a:pt x="6873" y="629287"/>
                </a:lnTo>
                <a:lnTo>
                  <a:pt x="6095" y="629412"/>
                </a:lnTo>
                <a:close/>
              </a:path>
              <a:path w="2144395" h="1049020">
                <a:moveTo>
                  <a:pt x="1485900" y="841247"/>
                </a:moveTo>
                <a:lnTo>
                  <a:pt x="1476756" y="841247"/>
                </a:lnTo>
                <a:lnTo>
                  <a:pt x="1482852" y="835151"/>
                </a:lnTo>
                <a:lnTo>
                  <a:pt x="1475060" y="833193"/>
                </a:lnTo>
                <a:lnTo>
                  <a:pt x="1446276" y="696468"/>
                </a:lnTo>
                <a:lnTo>
                  <a:pt x="1446276" y="693420"/>
                </a:lnTo>
                <a:lnTo>
                  <a:pt x="1449323" y="690372"/>
                </a:lnTo>
                <a:lnTo>
                  <a:pt x="1452371" y="690372"/>
                </a:lnTo>
                <a:lnTo>
                  <a:pt x="1473250" y="693420"/>
                </a:lnTo>
                <a:lnTo>
                  <a:pt x="1455419" y="693420"/>
                </a:lnTo>
                <a:lnTo>
                  <a:pt x="1450847" y="699516"/>
                </a:lnTo>
                <a:lnTo>
                  <a:pt x="1456888" y="700394"/>
                </a:lnTo>
                <a:lnTo>
                  <a:pt x="1485900" y="838199"/>
                </a:lnTo>
                <a:lnTo>
                  <a:pt x="1485900" y="841247"/>
                </a:lnTo>
                <a:close/>
              </a:path>
              <a:path w="2144395" h="1049020">
                <a:moveTo>
                  <a:pt x="1456888" y="700394"/>
                </a:moveTo>
                <a:lnTo>
                  <a:pt x="1450847" y="699516"/>
                </a:lnTo>
                <a:lnTo>
                  <a:pt x="1455419" y="693420"/>
                </a:lnTo>
                <a:lnTo>
                  <a:pt x="1456888" y="700394"/>
                </a:lnTo>
                <a:close/>
              </a:path>
              <a:path w="2144395" h="1049020">
                <a:moveTo>
                  <a:pt x="1866018" y="759904"/>
                </a:moveTo>
                <a:lnTo>
                  <a:pt x="1456888" y="700394"/>
                </a:lnTo>
                <a:lnTo>
                  <a:pt x="1455419" y="693420"/>
                </a:lnTo>
                <a:lnTo>
                  <a:pt x="1473250" y="693420"/>
                </a:lnTo>
                <a:lnTo>
                  <a:pt x="1847804" y="748099"/>
                </a:lnTo>
                <a:lnTo>
                  <a:pt x="1866018" y="759904"/>
                </a:lnTo>
                <a:close/>
              </a:path>
              <a:path w="2144395" h="1049020">
                <a:moveTo>
                  <a:pt x="332231" y="748284"/>
                </a:moveTo>
                <a:lnTo>
                  <a:pt x="322629" y="744771"/>
                </a:lnTo>
                <a:lnTo>
                  <a:pt x="332231" y="739140"/>
                </a:lnTo>
                <a:lnTo>
                  <a:pt x="332231" y="748284"/>
                </a:lnTo>
                <a:close/>
              </a:path>
              <a:path w="2144395" h="1049020">
                <a:moveTo>
                  <a:pt x="336803" y="748284"/>
                </a:moveTo>
                <a:lnTo>
                  <a:pt x="332231" y="748284"/>
                </a:lnTo>
                <a:lnTo>
                  <a:pt x="332231" y="739140"/>
                </a:lnTo>
                <a:lnTo>
                  <a:pt x="335279" y="739140"/>
                </a:lnTo>
                <a:lnTo>
                  <a:pt x="338327" y="740664"/>
                </a:lnTo>
                <a:lnTo>
                  <a:pt x="338327" y="743712"/>
                </a:lnTo>
                <a:lnTo>
                  <a:pt x="339851" y="745236"/>
                </a:lnTo>
                <a:lnTo>
                  <a:pt x="336803" y="748284"/>
                </a:lnTo>
                <a:close/>
              </a:path>
              <a:path w="2144395" h="1049020">
                <a:moveTo>
                  <a:pt x="134112" y="865632"/>
                </a:moveTo>
                <a:lnTo>
                  <a:pt x="128016" y="865632"/>
                </a:lnTo>
                <a:lnTo>
                  <a:pt x="128016" y="862584"/>
                </a:lnTo>
                <a:lnTo>
                  <a:pt x="126491" y="861060"/>
                </a:lnTo>
                <a:lnTo>
                  <a:pt x="128016" y="858012"/>
                </a:lnTo>
                <a:lnTo>
                  <a:pt x="129539" y="858012"/>
                </a:lnTo>
                <a:lnTo>
                  <a:pt x="322629" y="744771"/>
                </a:lnTo>
                <a:lnTo>
                  <a:pt x="332231" y="748284"/>
                </a:lnTo>
                <a:lnTo>
                  <a:pt x="336803" y="748284"/>
                </a:lnTo>
                <a:lnTo>
                  <a:pt x="149906" y="856487"/>
                </a:lnTo>
                <a:lnTo>
                  <a:pt x="132587" y="856487"/>
                </a:lnTo>
                <a:lnTo>
                  <a:pt x="134112" y="865632"/>
                </a:lnTo>
                <a:close/>
              </a:path>
              <a:path w="2144395" h="1049020">
                <a:moveTo>
                  <a:pt x="1867040" y="760053"/>
                </a:moveTo>
                <a:lnTo>
                  <a:pt x="1866018" y="759904"/>
                </a:lnTo>
                <a:lnTo>
                  <a:pt x="1847804" y="748099"/>
                </a:lnTo>
                <a:lnTo>
                  <a:pt x="1869947" y="751331"/>
                </a:lnTo>
                <a:lnTo>
                  <a:pt x="1867040" y="760053"/>
                </a:lnTo>
                <a:close/>
              </a:path>
              <a:path w="2144395" h="1049020">
                <a:moveTo>
                  <a:pt x="1866900" y="760475"/>
                </a:moveTo>
                <a:lnTo>
                  <a:pt x="1866018" y="759904"/>
                </a:lnTo>
                <a:lnTo>
                  <a:pt x="1867040" y="760053"/>
                </a:lnTo>
                <a:lnTo>
                  <a:pt x="1866900" y="760475"/>
                </a:lnTo>
                <a:close/>
              </a:path>
              <a:path w="2144395" h="1049020">
                <a:moveTo>
                  <a:pt x="1158554" y="908303"/>
                </a:moveTo>
                <a:lnTo>
                  <a:pt x="1147571" y="908303"/>
                </a:lnTo>
                <a:lnTo>
                  <a:pt x="1153667" y="906780"/>
                </a:lnTo>
                <a:lnTo>
                  <a:pt x="1148989" y="904816"/>
                </a:lnTo>
                <a:lnTo>
                  <a:pt x="1203960" y="769620"/>
                </a:lnTo>
                <a:lnTo>
                  <a:pt x="1205483" y="766572"/>
                </a:lnTo>
                <a:lnTo>
                  <a:pt x="1207008" y="765048"/>
                </a:lnTo>
                <a:lnTo>
                  <a:pt x="1210055" y="766572"/>
                </a:lnTo>
                <a:lnTo>
                  <a:pt x="1234304" y="772668"/>
                </a:lnTo>
                <a:lnTo>
                  <a:pt x="1213104" y="772668"/>
                </a:lnTo>
                <a:lnTo>
                  <a:pt x="1207008" y="775716"/>
                </a:lnTo>
                <a:lnTo>
                  <a:pt x="1211430" y="776827"/>
                </a:lnTo>
                <a:lnTo>
                  <a:pt x="1158554" y="908303"/>
                </a:lnTo>
                <a:close/>
              </a:path>
              <a:path w="2144395" h="1049020">
                <a:moveTo>
                  <a:pt x="1211430" y="776827"/>
                </a:moveTo>
                <a:lnTo>
                  <a:pt x="1207008" y="775716"/>
                </a:lnTo>
                <a:lnTo>
                  <a:pt x="1213104" y="772668"/>
                </a:lnTo>
                <a:lnTo>
                  <a:pt x="1211430" y="776827"/>
                </a:lnTo>
                <a:close/>
              </a:path>
              <a:path w="2144395" h="1049020">
                <a:moveTo>
                  <a:pt x="1482852" y="844295"/>
                </a:moveTo>
                <a:lnTo>
                  <a:pt x="1479803" y="844295"/>
                </a:lnTo>
                <a:lnTo>
                  <a:pt x="1211430" y="776827"/>
                </a:lnTo>
                <a:lnTo>
                  <a:pt x="1213104" y="772668"/>
                </a:lnTo>
                <a:lnTo>
                  <a:pt x="1234304" y="772668"/>
                </a:lnTo>
                <a:lnTo>
                  <a:pt x="1475060" y="833193"/>
                </a:lnTo>
                <a:lnTo>
                  <a:pt x="1476756" y="841247"/>
                </a:lnTo>
                <a:lnTo>
                  <a:pt x="1485900" y="841247"/>
                </a:lnTo>
                <a:lnTo>
                  <a:pt x="1485900" y="842772"/>
                </a:lnTo>
                <a:lnTo>
                  <a:pt x="1484376" y="842772"/>
                </a:lnTo>
                <a:lnTo>
                  <a:pt x="1482852" y="844295"/>
                </a:lnTo>
                <a:close/>
              </a:path>
              <a:path w="2144395" h="1049020">
                <a:moveTo>
                  <a:pt x="1476756" y="841247"/>
                </a:moveTo>
                <a:lnTo>
                  <a:pt x="1475060" y="833193"/>
                </a:lnTo>
                <a:lnTo>
                  <a:pt x="1482852" y="835151"/>
                </a:lnTo>
                <a:lnTo>
                  <a:pt x="1476756" y="841247"/>
                </a:lnTo>
                <a:close/>
              </a:path>
              <a:path w="2144395" h="1049020">
                <a:moveTo>
                  <a:pt x="874858" y="949451"/>
                </a:moveTo>
                <a:lnTo>
                  <a:pt x="861059" y="949451"/>
                </a:lnTo>
                <a:lnTo>
                  <a:pt x="867156" y="947928"/>
                </a:lnTo>
                <a:lnTo>
                  <a:pt x="864452" y="946149"/>
                </a:lnTo>
                <a:lnTo>
                  <a:pt x="976883" y="836676"/>
                </a:lnTo>
                <a:lnTo>
                  <a:pt x="978408" y="835151"/>
                </a:lnTo>
                <a:lnTo>
                  <a:pt x="982979" y="835151"/>
                </a:lnTo>
                <a:lnTo>
                  <a:pt x="1001138" y="842772"/>
                </a:lnTo>
                <a:lnTo>
                  <a:pt x="982979" y="842772"/>
                </a:lnTo>
                <a:lnTo>
                  <a:pt x="978408" y="844295"/>
                </a:lnTo>
                <a:lnTo>
                  <a:pt x="980551" y="845168"/>
                </a:lnTo>
                <a:lnTo>
                  <a:pt x="874858" y="949451"/>
                </a:lnTo>
                <a:close/>
              </a:path>
              <a:path w="2144395" h="1049020">
                <a:moveTo>
                  <a:pt x="980551" y="845168"/>
                </a:moveTo>
                <a:lnTo>
                  <a:pt x="978408" y="844295"/>
                </a:lnTo>
                <a:lnTo>
                  <a:pt x="982979" y="842772"/>
                </a:lnTo>
                <a:lnTo>
                  <a:pt x="980551" y="845168"/>
                </a:lnTo>
                <a:close/>
              </a:path>
              <a:path w="2144395" h="1049020">
                <a:moveTo>
                  <a:pt x="1153667" y="915924"/>
                </a:moveTo>
                <a:lnTo>
                  <a:pt x="1152143" y="915924"/>
                </a:lnTo>
                <a:lnTo>
                  <a:pt x="1150620" y="914399"/>
                </a:lnTo>
                <a:lnTo>
                  <a:pt x="980551" y="845168"/>
                </a:lnTo>
                <a:lnTo>
                  <a:pt x="982979" y="842772"/>
                </a:lnTo>
                <a:lnTo>
                  <a:pt x="1001138" y="842772"/>
                </a:lnTo>
                <a:lnTo>
                  <a:pt x="1148989" y="904816"/>
                </a:lnTo>
                <a:lnTo>
                  <a:pt x="1147571" y="908303"/>
                </a:lnTo>
                <a:lnTo>
                  <a:pt x="1158554" y="908303"/>
                </a:lnTo>
                <a:lnTo>
                  <a:pt x="1156715" y="912876"/>
                </a:lnTo>
                <a:lnTo>
                  <a:pt x="1155192" y="914399"/>
                </a:lnTo>
                <a:lnTo>
                  <a:pt x="1153667" y="914399"/>
                </a:lnTo>
                <a:lnTo>
                  <a:pt x="1153667" y="915924"/>
                </a:lnTo>
                <a:close/>
              </a:path>
              <a:path w="2144395" h="1049020">
                <a:moveTo>
                  <a:pt x="134112" y="865632"/>
                </a:moveTo>
                <a:lnTo>
                  <a:pt x="132587" y="856487"/>
                </a:lnTo>
                <a:lnTo>
                  <a:pt x="148353" y="857386"/>
                </a:lnTo>
                <a:lnTo>
                  <a:pt x="134112" y="865632"/>
                </a:lnTo>
                <a:close/>
              </a:path>
              <a:path w="2144395" h="1049020">
                <a:moveTo>
                  <a:pt x="148353" y="857386"/>
                </a:moveTo>
                <a:lnTo>
                  <a:pt x="132587" y="856487"/>
                </a:lnTo>
                <a:lnTo>
                  <a:pt x="149906" y="856487"/>
                </a:lnTo>
                <a:lnTo>
                  <a:pt x="148353" y="857386"/>
                </a:lnTo>
                <a:close/>
              </a:path>
              <a:path w="2144395" h="1049020">
                <a:moveTo>
                  <a:pt x="475773" y="886723"/>
                </a:moveTo>
                <a:lnTo>
                  <a:pt x="132587" y="867155"/>
                </a:lnTo>
                <a:lnTo>
                  <a:pt x="129539" y="865632"/>
                </a:lnTo>
                <a:lnTo>
                  <a:pt x="134112" y="865632"/>
                </a:lnTo>
                <a:lnTo>
                  <a:pt x="148353" y="857386"/>
                </a:lnTo>
                <a:lnTo>
                  <a:pt x="480060" y="876299"/>
                </a:lnTo>
                <a:lnTo>
                  <a:pt x="483108" y="876299"/>
                </a:lnTo>
                <a:lnTo>
                  <a:pt x="484631" y="879347"/>
                </a:lnTo>
                <a:lnTo>
                  <a:pt x="484631" y="880872"/>
                </a:lnTo>
                <a:lnTo>
                  <a:pt x="484732" y="882395"/>
                </a:lnTo>
                <a:lnTo>
                  <a:pt x="475487" y="882395"/>
                </a:lnTo>
                <a:lnTo>
                  <a:pt x="475773" y="886723"/>
                </a:lnTo>
                <a:close/>
              </a:path>
              <a:path w="2144395" h="1049020">
                <a:moveTo>
                  <a:pt x="500864" y="1042416"/>
                </a:moveTo>
                <a:lnTo>
                  <a:pt x="495299" y="1042416"/>
                </a:lnTo>
                <a:lnTo>
                  <a:pt x="494794" y="1034764"/>
                </a:lnTo>
                <a:lnTo>
                  <a:pt x="746760" y="871728"/>
                </a:lnTo>
                <a:lnTo>
                  <a:pt x="751332" y="871728"/>
                </a:lnTo>
                <a:lnTo>
                  <a:pt x="765230" y="880872"/>
                </a:lnTo>
                <a:lnTo>
                  <a:pt x="746760" y="880872"/>
                </a:lnTo>
                <a:lnTo>
                  <a:pt x="749023" y="882361"/>
                </a:lnTo>
                <a:lnTo>
                  <a:pt x="500864" y="1042416"/>
                </a:lnTo>
                <a:close/>
              </a:path>
              <a:path w="2144395" h="1049020">
                <a:moveTo>
                  <a:pt x="749023" y="882361"/>
                </a:moveTo>
                <a:lnTo>
                  <a:pt x="746760" y="880872"/>
                </a:lnTo>
                <a:lnTo>
                  <a:pt x="751332" y="880872"/>
                </a:lnTo>
                <a:lnTo>
                  <a:pt x="749023" y="882361"/>
                </a:lnTo>
                <a:close/>
              </a:path>
              <a:path w="2144395" h="1049020">
                <a:moveTo>
                  <a:pt x="865632" y="957072"/>
                </a:moveTo>
                <a:lnTo>
                  <a:pt x="862583" y="957072"/>
                </a:lnTo>
                <a:lnTo>
                  <a:pt x="749023" y="882361"/>
                </a:lnTo>
                <a:lnTo>
                  <a:pt x="751332" y="880872"/>
                </a:lnTo>
                <a:lnTo>
                  <a:pt x="765230" y="880872"/>
                </a:lnTo>
                <a:lnTo>
                  <a:pt x="864452" y="946149"/>
                </a:lnTo>
                <a:lnTo>
                  <a:pt x="861059" y="949451"/>
                </a:lnTo>
                <a:lnTo>
                  <a:pt x="874858" y="949451"/>
                </a:lnTo>
                <a:lnTo>
                  <a:pt x="868679" y="955547"/>
                </a:lnTo>
                <a:lnTo>
                  <a:pt x="865632" y="957072"/>
                </a:lnTo>
                <a:close/>
              </a:path>
              <a:path w="2144395" h="1049020">
                <a:moveTo>
                  <a:pt x="480060" y="886968"/>
                </a:moveTo>
                <a:lnTo>
                  <a:pt x="475773" y="886723"/>
                </a:lnTo>
                <a:lnTo>
                  <a:pt x="475487" y="882395"/>
                </a:lnTo>
                <a:lnTo>
                  <a:pt x="480060" y="886968"/>
                </a:lnTo>
                <a:close/>
              </a:path>
              <a:path w="2144395" h="1049020">
                <a:moveTo>
                  <a:pt x="485034" y="886968"/>
                </a:moveTo>
                <a:lnTo>
                  <a:pt x="480060" y="886968"/>
                </a:lnTo>
                <a:lnTo>
                  <a:pt x="475487" y="882395"/>
                </a:lnTo>
                <a:lnTo>
                  <a:pt x="484732" y="882395"/>
                </a:lnTo>
                <a:lnTo>
                  <a:pt x="485034" y="886968"/>
                </a:lnTo>
                <a:close/>
              </a:path>
              <a:path w="2144395" h="1049020">
                <a:moveTo>
                  <a:pt x="492251" y="1048512"/>
                </a:moveTo>
                <a:lnTo>
                  <a:pt x="490727" y="1048512"/>
                </a:lnTo>
                <a:lnTo>
                  <a:pt x="489203" y="1046987"/>
                </a:lnTo>
                <a:lnTo>
                  <a:pt x="487679" y="1046987"/>
                </a:lnTo>
                <a:lnTo>
                  <a:pt x="486156" y="1045464"/>
                </a:lnTo>
                <a:lnTo>
                  <a:pt x="486156" y="1043939"/>
                </a:lnTo>
                <a:lnTo>
                  <a:pt x="475773" y="886723"/>
                </a:lnTo>
                <a:lnTo>
                  <a:pt x="480060" y="886968"/>
                </a:lnTo>
                <a:lnTo>
                  <a:pt x="485034" y="886968"/>
                </a:lnTo>
                <a:lnTo>
                  <a:pt x="494794" y="1034764"/>
                </a:lnTo>
                <a:lnTo>
                  <a:pt x="487679" y="1039368"/>
                </a:lnTo>
                <a:lnTo>
                  <a:pt x="495299" y="1042416"/>
                </a:lnTo>
                <a:lnTo>
                  <a:pt x="500864" y="1042416"/>
                </a:lnTo>
                <a:lnTo>
                  <a:pt x="493776" y="1046987"/>
                </a:lnTo>
                <a:lnTo>
                  <a:pt x="492251" y="1048512"/>
                </a:lnTo>
                <a:close/>
              </a:path>
              <a:path w="2144395" h="1049020">
                <a:moveTo>
                  <a:pt x="1147571" y="908303"/>
                </a:moveTo>
                <a:lnTo>
                  <a:pt x="1148989" y="904816"/>
                </a:lnTo>
                <a:lnTo>
                  <a:pt x="1153667" y="906780"/>
                </a:lnTo>
                <a:lnTo>
                  <a:pt x="1147571" y="908303"/>
                </a:lnTo>
                <a:close/>
              </a:path>
              <a:path w="2144395" h="1049020">
                <a:moveTo>
                  <a:pt x="861059" y="949451"/>
                </a:moveTo>
                <a:lnTo>
                  <a:pt x="864452" y="946149"/>
                </a:lnTo>
                <a:lnTo>
                  <a:pt x="867156" y="947928"/>
                </a:lnTo>
                <a:lnTo>
                  <a:pt x="861059" y="949451"/>
                </a:lnTo>
                <a:close/>
              </a:path>
              <a:path w="2144395" h="1049020">
                <a:moveTo>
                  <a:pt x="495299" y="1042416"/>
                </a:moveTo>
                <a:lnTo>
                  <a:pt x="487679" y="1039368"/>
                </a:lnTo>
                <a:lnTo>
                  <a:pt x="494794" y="1034764"/>
                </a:lnTo>
                <a:lnTo>
                  <a:pt x="495299" y="1042416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711363" y="6251359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矛盾！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68311" y="2357627"/>
            <a:ext cx="2700527" cy="1211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68311" y="2357627"/>
            <a:ext cx="2700655" cy="1211580"/>
          </a:xfrm>
          <a:custGeom>
            <a:avLst/>
            <a:gdLst/>
            <a:ahLst/>
            <a:cxnLst/>
            <a:rect l="l" t="t" r="r" b="b"/>
            <a:pathLst>
              <a:path w="2700654" h="1211579">
                <a:moveTo>
                  <a:pt x="2699003" y="1211580"/>
                </a:moveTo>
                <a:lnTo>
                  <a:pt x="3048" y="1211580"/>
                </a:lnTo>
                <a:lnTo>
                  <a:pt x="0" y="1208532"/>
                </a:lnTo>
                <a:lnTo>
                  <a:pt x="0" y="1524"/>
                </a:lnTo>
                <a:lnTo>
                  <a:pt x="3048" y="0"/>
                </a:lnTo>
                <a:lnTo>
                  <a:pt x="2699003" y="0"/>
                </a:lnTo>
                <a:lnTo>
                  <a:pt x="2700527" y="1524"/>
                </a:lnTo>
                <a:lnTo>
                  <a:pt x="2700527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1202436"/>
                </a:lnTo>
                <a:lnTo>
                  <a:pt x="4572" y="1202436"/>
                </a:lnTo>
                <a:lnTo>
                  <a:pt x="10668" y="1207007"/>
                </a:lnTo>
                <a:lnTo>
                  <a:pt x="2700527" y="1207007"/>
                </a:lnTo>
                <a:lnTo>
                  <a:pt x="2700527" y="1208532"/>
                </a:lnTo>
                <a:lnTo>
                  <a:pt x="2699003" y="1211580"/>
                </a:lnTo>
                <a:close/>
              </a:path>
              <a:path w="2700654" h="1211579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2700654" h="1211579">
                <a:moveTo>
                  <a:pt x="2691383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2691383" y="4572"/>
                </a:lnTo>
                <a:lnTo>
                  <a:pt x="2691383" y="9144"/>
                </a:lnTo>
                <a:close/>
              </a:path>
              <a:path w="2700654" h="1211579">
                <a:moveTo>
                  <a:pt x="2691383" y="1207007"/>
                </a:moveTo>
                <a:lnTo>
                  <a:pt x="2691383" y="4572"/>
                </a:lnTo>
                <a:lnTo>
                  <a:pt x="2695956" y="9144"/>
                </a:lnTo>
                <a:lnTo>
                  <a:pt x="2700527" y="9144"/>
                </a:lnTo>
                <a:lnTo>
                  <a:pt x="2700527" y="1202436"/>
                </a:lnTo>
                <a:lnTo>
                  <a:pt x="2695956" y="1202436"/>
                </a:lnTo>
                <a:lnTo>
                  <a:pt x="2691383" y="1207007"/>
                </a:lnTo>
                <a:close/>
              </a:path>
              <a:path w="2700654" h="1211579">
                <a:moveTo>
                  <a:pt x="2700527" y="9144"/>
                </a:moveTo>
                <a:lnTo>
                  <a:pt x="2695956" y="9144"/>
                </a:lnTo>
                <a:lnTo>
                  <a:pt x="2691383" y="4572"/>
                </a:lnTo>
                <a:lnTo>
                  <a:pt x="2700527" y="4572"/>
                </a:lnTo>
                <a:lnTo>
                  <a:pt x="2700527" y="9144"/>
                </a:lnTo>
                <a:close/>
              </a:path>
              <a:path w="2700654" h="1211579">
                <a:moveTo>
                  <a:pt x="10668" y="1207007"/>
                </a:moveTo>
                <a:lnTo>
                  <a:pt x="4572" y="1202436"/>
                </a:lnTo>
                <a:lnTo>
                  <a:pt x="10668" y="1202436"/>
                </a:lnTo>
                <a:lnTo>
                  <a:pt x="10668" y="1207007"/>
                </a:lnTo>
                <a:close/>
              </a:path>
              <a:path w="2700654" h="1211579">
                <a:moveTo>
                  <a:pt x="2691383" y="1207007"/>
                </a:moveTo>
                <a:lnTo>
                  <a:pt x="10668" y="1207007"/>
                </a:lnTo>
                <a:lnTo>
                  <a:pt x="10668" y="1202436"/>
                </a:lnTo>
                <a:lnTo>
                  <a:pt x="2691383" y="1202436"/>
                </a:lnTo>
                <a:lnTo>
                  <a:pt x="2691383" y="1207007"/>
                </a:lnTo>
                <a:close/>
              </a:path>
              <a:path w="2700654" h="1211579">
                <a:moveTo>
                  <a:pt x="2700527" y="1207007"/>
                </a:moveTo>
                <a:lnTo>
                  <a:pt x="2691383" y="1207007"/>
                </a:lnTo>
                <a:lnTo>
                  <a:pt x="2695956" y="1202436"/>
                </a:lnTo>
                <a:lnTo>
                  <a:pt x="2700527" y="1202436"/>
                </a:lnTo>
                <a:lnTo>
                  <a:pt x="2700527" y="1207007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151290" y="2430237"/>
            <a:ext cx="2476500" cy="1082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000"/>
              </a:lnSpc>
            </a:pPr>
            <a:r>
              <a:rPr dirty="0" sz="2400" spc="20">
                <a:latin typeface="宋体"/>
                <a:cs typeface="宋体"/>
              </a:rPr>
              <a:t>单</a:t>
            </a:r>
            <a:r>
              <a:rPr dirty="0" sz="2400">
                <a:latin typeface="宋体"/>
                <a:cs typeface="宋体"/>
              </a:rPr>
              <a:t>管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路</a:t>
            </a:r>
            <a:r>
              <a:rPr dirty="0" sz="2400" spc="20">
                <a:latin typeface="宋体"/>
                <a:cs typeface="宋体"/>
              </a:rPr>
              <a:t>无</a:t>
            </a:r>
            <a:r>
              <a:rPr dirty="0" sz="2400">
                <a:latin typeface="宋体"/>
                <a:cs typeface="宋体"/>
              </a:rPr>
              <a:t>法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同</a:t>
            </a:r>
            <a:r>
              <a:rPr dirty="0" sz="2400">
                <a:latin typeface="宋体"/>
                <a:cs typeface="宋体"/>
              </a:rPr>
              <a:t>时</a:t>
            </a:r>
            <a:r>
              <a:rPr dirty="0" sz="2400" spc="20">
                <a:latin typeface="宋体"/>
                <a:cs typeface="宋体"/>
              </a:rPr>
              <a:t>满</a:t>
            </a:r>
            <a:r>
              <a:rPr dirty="0" sz="2400">
                <a:latin typeface="宋体"/>
                <a:cs typeface="宋体"/>
              </a:rPr>
              <a:t>足</a:t>
            </a:r>
            <a:r>
              <a:rPr dirty="0" sz="2400" spc="20">
                <a:latin typeface="宋体"/>
                <a:cs typeface="宋体"/>
              </a:rPr>
              <a:t>高</a:t>
            </a:r>
            <a:r>
              <a:rPr dirty="0" sz="2400">
                <a:latin typeface="宋体"/>
                <a:cs typeface="宋体"/>
              </a:rPr>
              <a:t>增</a:t>
            </a:r>
            <a:r>
              <a:rPr dirty="0" sz="2400" spc="20">
                <a:latin typeface="宋体"/>
                <a:cs typeface="宋体"/>
              </a:rPr>
              <a:t>益</a:t>
            </a:r>
            <a:r>
              <a:rPr dirty="0" sz="2400">
                <a:latin typeface="宋体"/>
                <a:cs typeface="宋体"/>
              </a:rPr>
              <a:t>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强带载能力！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21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281" y="650209"/>
            <a:ext cx="8189595" cy="4381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30">
                <a:latin typeface="宋体"/>
                <a:cs typeface="宋体"/>
              </a:rPr>
              <a:t>扩展：利用热敏电阻稳定</a:t>
            </a:r>
            <a:r>
              <a:rPr dirty="0" spc="30">
                <a:latin typeface="Times New Roman"/>
                <a:cs typeface="Times New Roman"/>
              </a:rPr>
              <a:t>BJT</a:t>
            </a:r>
            <a:r>
              <a:rPr dirty="0" spc="30">
                <a:latin typeface="宋体"/>
                <a:cs typeface="宋体"/>
              </a:rPr>
              <a:t>放大电路的静态工作点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1737" y="1516434"/>
            <a:ext cx="4372610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6435" marR="5080" indent="-674370">
              <a:lnSpc>
                <a:spcPct val="150000"/>
              </a:lnSpc>
            </a:pPr>
            <a:r>
              <a:rPr dirty="0" sz="2400" spc="-60">
                <a:solidFill>
                  <a:srgbClr val="0000CC"/>
                </a:solidFill>
                <a:latin typeface="宋体"/>
                <a:cs typeface="宋体"/>
              </a:rPr>
              <a:t>负温度系数</a:t>
            </a:r>
            <a:r>
              <a:rPr dirty="0" sz="2400" spc="-60">
                <a:solidFill>
                  <a:srgbClr val="0000CC"/>
                </a:solidFill>
                <a:latin typeface="Times New Roman"/>
                <a:cs typeface="Times New Roman"/>
              </a:rPr>
              <a:t>(NTC)</a:t>
            </a:r>
            <a:r>
              <a:rPr dirty="0" sz="2400" spc="-60">
                <a:solidFill>
                  <a:srgbClr val="0000CC"/>
                </a:solidFill>
                <a:latin typeface="宋体"/>
                <a:cs typeface="宋体"/>
              </a:rPr>
              <a:t>热敏电阻： </a:t>
            </a:r>
            <a:r>
              <a:rPr dirty="0" sz="2400" spc="-113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温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度升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高，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电阻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单调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下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降。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2403" y="1557520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6085" y="4322105"/>
            <a:ext cx="3517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4882" y="172212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19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84882" y="2857500"/>
            <a:ext cx="0" cy="1507490"/>
          </a:xfrm>
          <a:custGeom>
            <a:avLst/>
            <a:gdLst/>
            <a:ahLst/>
            <a:cxnLst/>
            <a:rect l="l" t="t" r="r" b="b"/>
            <a:pathLst>
              <a:path w="0" h="1507489">
                <a:moveTo>
                  <a:pt x="0" y="0"/>
                </a:moveTo>
                <a:lnTo>
                  <a:pt x="0" y="15072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4882" y="4997196"/>
            <a:ext cx="0" cy="704215"/>
          </a:xfrm>
          <a:custGeom>
            <a:avLst/>
            <a:gdLst/>
            <a:ahLst/>
            <a:cxnLst/>
            <a:rect l="l" t="t" r="r" b="b"/>
            <a:pathLst>
              <a:path w="0" h="704214">
                <a:moveTo>
                  <a:pt x="0" y="0"/>
                </a:moveTo>
                <a:lnTo>
                  <a:pt x="0" y="7040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37377" y="2420143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84119" y="1721358"/>
            <a:ext cx="1085215" cy="0"/>
          </a:xfrm>
          <a:custGeom>
            <a:avLst/>
            <a:gdLst/>
            <a:ahLst/>
            <a:cxnLst/>
            <a:rect l="l" t="t" r="r" b="b"/>
            <a:pathLst>
              <a:path w="1085214" h="0">
                <a:moveTo>
                  <a:pt x="0" y="0"/>
                </a:moveTo>
                <a:lnTo>
                  <a:pt x="1085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77590" y="1709927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4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86734" y="2822448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54124" y="3620261"/>
            <a:ext cx="1607820" cy="0"/>
          </a:xfrm>
          <a:custGeom>
            <a:avLst/>
            <a:gdLst/>
            <a:ahLst/>
            <a:cxnLst/>
            <a:rect l="l" t="t" r="r" b="b"/>
            <a:pathLst>
              <a:path w="1607820" h="0">
                <a:moveTo>
                  <a:pt x="0" y="0"/>
                </a:moveTo>
                <a:lnTo>
                  <a:pt x="16078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50514" y="3345180"/>
            <a:ext cx="0" cy="559435"/>
          </a:xfrm>
          <a:custGeom>
            <a:avLst/>
            <a:gdLst/>
            <a:ahLst/>
            <a:cxnLst/>
            <a:rect l="l" t="t" r="r" b="b"/>
            <a:pathLst>
              <a:path w="0" h="559435">
                <a:moveTo>
                  <a:pt x="0" y="0"/>
                </a:moveTo>
                <a:lnTo>
                  <a:pt x="0" y="5593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36035" y="3611880"/>
            <a:ext cx="265430" cy="302260"/>
          </a:xfrm>
          <a:custGeom>
            <a:avLst/>
            <a:gdLst/>
            <a:ahLst/>
            <a:cxnLst/>
            <a:rect l="l" t="t" r="r" b="b"/>
            <a:pathLst>
              <a:path w="265429" h="302260">
                <a:moveTo>
                  <a:pt x="126195" y="169994"/>
                </a:moveTo>
                <a:lnTo>
                  <a:pt x="0" y="24384"/>
                </a:lnTo>
                <a:lnTo>
                  <a:pt x="28955" y="0"/>
                </a:lnTo>
                <a:lnTo>
                  <a:pt x="154682" y="145068"/>
                </a:lnTo>
                <a:lnTo>
                  <a:pt x="126195" y="169994"/>
                </a:lnTo>
                <a:close/>
              </a:path>
              <a:path w="265429" h="302260">
                <a:moveTo>
                  <a:pt x="211925" y="184404"/>
                </a:moveTo>
                <a:lnTo>
                  <a:pt x="138683" y="184404"/>
                </a:lnTo>
                <a:lnTo>
                  <a:pt x="167639" y="160019"/>
                </a:lnTo>
                <a:lnTo>
                  <a:pt x="154682" y="145068"/>
                </a:lnTo>
                <a:lnTo>
                  <a:pt x="182879" y="120396"/>
                </a:lnTo>
                <a:lnTo>
                  <a:pt x="211925" y="184404"/>
                </a:lnTo>
                <a:close/>
              </a:path>
              <a:path w="265429" h="302260">
                <a:moveTo>
                  <a:pt x="138683" y="184404"/>
                </a:moveTo>
                <a:lnTo>
                  <a:pt x="126195" y="169994"/>
                </a:lnTo>
                <a:lnTo>
                  <a:pt x="154682" y="145068"/>
                </a:lnTo>
                <a:lnTo>
                  <a:pt x="167639" y="160019"/>
                </a:lnTo>
                <a:lnTo>
                  <a:pt x="138683" y="184404"/>
                </a:lnTo>
                <a:close/>
              </a:path>
              <a:path w="265429" h="302260">
                <a:moveTo>
                  <a:pt x="265175" y="301752"/>
                </a:moveTo>
                <a:lnTo>
                  <a:pt x="97535" y="195072"/>
                </a:lnTo>
                <a:lnTo>
                  <a:pt x="126195" y="169994"/>
                </a:lnTo>
                <a:lnTo>
                  <a:pt x="138683" y="184404"/>
                </a:lnTo>
                <a:lnTo>
                  <a:pt x="211925" y="184404"/>
                </a:lnTo>
                <a:lnTo>
                  <a:pt x="265175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37559" y="3340608"/>
            <a:ext cx="276225" cy="279400"/>
          </a:xfrm>
          <a:custGeom>
            <a:avLst/>
            <a:gdLst/>
            <a:ahLst/>
            <a:cxnLst/>
            <a:rect l="l" t="t" r="r" b="b"/>
            <a:pathLst>
              <a:path w="276225" h="279400">
                <a:moveTo>
                  <a:pt x="27432" y="278891"/>
                </a:moveTo>
                <a:lnTo>
                  <a:pt x="0" y="252983"/>
                </a:lnTo>
                <a:lnTo>
                  <a:pt x="249936" y="0"/>
                </a:lnTo>
                <a:lnTo>
                  <a:pt x="275843" y="27432"/>
                </a:lnTo>
                <a:lnTo>
                  <a:pt x="27432" y="278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85209" y="2822448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85209" y="3895344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3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43455" y="5683757"/>
            <a:ext cx="1851660" cy="0"/>
          </a:xfrm>
          <a:custGeom>
            <a:avLst/>
            <a:gdLst/>
            <a:ahLst/>
            <a:cxnLst/>
            <a:rect l="l" t="t" r="r" b="b"/>
            <a:pathLst>
              <a:path w="1851660" h="0">
                <a:moveTo>
                  <a:pt x="0" y="0"/>
                </a:moveTo>
                <a:lnTo>
                  <a:pt x="185166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54886" y="3637788"/>
            <a:ext cx="0" cy="727075"/>
          </a:xfrm>
          <a:custGeom>
            <a:avLst/>
            <a:gdLst/>
            <a:ahLst/>
            <a:cxnLst/>
            <a:rect l="l" t="t" r="r" b="b"/>
            <a:pathLst>
              <a:path w="0" h="727075">
                <a:moveTo>
                  <a:pt x="0" y="0"/>
                </a:moveTo>
                <a:lnTo>
                  <a:pt x="0" y="72694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54886" y="4997196"/>
            <a:ext cx="0" cy="688975"/>
          </a:xfrm>
          <a:custGeom>
            <a:avLst/>
            <a:gdLst/>
            <a:ahLst/>
            <a:cxnLst/>
            <a:rect l="l" t="t" r="r" b="b"/>
            <a:pathLst>
              <a:path w="0" h="688975">
                <a:moveTo>
                  <a:pt x="0" y="0"/>
                </a:moveTo>
                <a:lnTo>
                  <a:pt x="0" y="6888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02152" y="2189988"/>
            <a:ext cx="166370" cy="632460"/>
          </a:xfrm>
          <a:custGeom>
            <a:avLst/>
            <a:gdLst/>
            <a:ahLst/>
            <a:cxnLst/>
            <a:rect l="l" t="t" r="r" b="b"/>
            <a:pathLst>
              <a:path w="166370" h="632460">
                <a:moveTo>
                  <a:pt x="0" y="0"/>
                </a:moveTo>
                <a:lnTo>
                  <a:pt x="166116" y="0"/>
                </a:lnTo>
                <a:lnTo>
                  <a:pt x="166116" y="632460"/>
                </a:lnTo>
                <a:lnTo>
                  <a:pt x="0" y="6324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82340" y="2170176"/>
            <a:ext cx="205740" cy="670560"/>
          </a:xfrm>
          <a:custGeom>
            <a:avLst/>
            <a:gdLst/>
            <a:ahLst/>
            <a:cxnLst/>
            <a:rect l="l" t="t" r="r" b="b"/>
            <a:pathLst>
              <a:path w="205739" h="670560">
                <a:moveTo>
                  <a:pt x="205740" y="670560"/>
                </a:moveTo>
                <a:lnTo>
                  <a:pt x="0" y="670560"/>
                </a:lnTo>
                <a:lnTo>
                  <a:pt x="0" y="0"/>
                </a:lnTo>
                <a:lnTo>
                  <a:pt x="205740" y="0"/>
                </a:lnTo>
                <a:lnTo>
                  <a:pt x="205740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32460"/>
                </a:lnTo>
                <a:lnTo>
                  <a:pt x="19812" y="632460"/>
                </a:lnTo>
                <a:lnTo>
                  <a:pt x="38100" y="652272"/>
                </a:lnTo>
                <a:lnTo>
                  <a:pt x="205740" y="652272"/>
                </a:lnTo>
                <a:lnTo>
                  <a:pt x="205740" y="670560"/>
                </a:lnTo>
                <a:close/>
              </a:path>
              <a:path w="205739" h="67056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5739" h="670560">
                <a:moveTo>
                  <a:pt x="16764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7640" y="19812"/>
                </a:lnTo>
                <a:lnTo>
                  <a:pt x="167640" y="38100"/>
                </a:lnTo>
                <a:close/>
              </a:path>
              <a:path w="205739" h="670560">
                <a:moveTo>
                  <a:pt x="167640" y="652272"/>
                </a:moveTo>
                <a:lnTo>
                  <a:pt x="167640" y="19812"/>
                </a:lnTo>
                <a:lnTo>
                  <a:pt x="185928" y="38100"/>
                </a:lnTo>
                <a:lnTo>
                  <a:pt x="205740" y="38100"/>
                </a:lnTo>
                <a:lnTo>
                  <a:pt x="205740" y="632460"/>
                </a:lnTo>
                <a:lnTo>
                  <a:pt x="185928" y="632460"/>
                </a:lnTo>
                <a:lnTo>
                  <a:pt x="167640" y="652272"/>
                </a:lnTo>
                <a:close/>
              </a:path>
              <a:path w="205739" h="670560">
                <a:moveTo>
                  <a:pt x="205740" y="38100"/>
                </a:moveTo>
                <a:lnTo>
                  <a:pt x="185928" y="38100"/>
                </a:lnTo>
                <a:lnTo>
                  <a:pt x="167640" y="19812"/>
                </a:lnTo>
                <a:lnTo>
                  <a:pt x="205740" y="19812"/>
                </a:lnTo>
                <a:lnTo>
                  <a:pt x="205740" y="38100"/>
                </a:lnTo>
                <a:close/>
              </a:path>
              <a:path w="205739" h="670560">
                <a:moveTo>
                  <a:pt x="38100" y="652272"/>
                </a:moveTo>
                <a:lnTo>
                  <a:pt x="19812" y="632460"/>
                </a:lnTo>
                <a:lnTo>
                  <a:pt x="38100" y="632460"/>
                </a:lnTo>
                <a:lnTo>
                  <a:pt x="38100" y="652272"/>
                </a:lnTo>
                <a:close/>
              </a:path>
              <a:path w="205739" h="670560">
                <a:moveTo>
                  <a:pt x="167640" y="652272"/>
                </a:moveTo>
                <a:lnTo>
                  <a:pt x="38100" y="652272"/>
                </a:lnTo>
                <a:lnTo>
                  <a:pt x="38100" y="632460"/>
                </a:lnTo>
                <a:lnTo>
                  <a:pt x="167640" y="632460"/>
                </a:lnTo>
                <a:lnTo>
                  <a:pt x="167640" y="652272"/>
                </a:lnTo>
                <a:close/>
              </a:path>
              <a:path w="205739" h="670560">
                <a:moveTo>
                  <a:pt x="205740" y="652272"/>
                </a:moveTo>
                <a:lnTo>
                  <a:pt x="167640" y="652272"/>
                </a:lnTo>
                <a:lnTo>
                  <a:pt x="185928" y="632460"/>
                </a:lnTo>
                <a:lnTo>
                  <a:pt x="205740" y="632460"/>
                </a:lnTo>
                <a:lnTo>
                  <a:pt x="205740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5991" y="1621536"/>
            <a:ext cx="158750" cy="186055"/>
          </a:xfrm>
          <a:custGeom>
            <a:avLst/>
            <a:gdLst/>
            <a:ahLst/>
            <a:cxnLst/>
            <a:rect l="l" t="t" r="r" b="b"/>
            <a:pathLst>
              <a:path w="158750" h="186055">
                <a:moveTo>
                  <a:pt x="126491" y="169163"/>
                </a:moveTo>
                <a:lnTo>
                  <a:pt x="33528" y="169163"/>
                </a:lnTo>
                <a:lnTo>
                  <a:pt x="21336" y="156971"/>
                </a:lnTo>
                <a:lnTo>
                  <a:pt x="21336" y="155447"/>
                </a:lnTo>
                <a:lnTo>
                  <a:pt x="13716" y="144779"/>
                </a:lnTo>
                <a:lnTo>
                  <a:pt x="12192" y="143255"/>
                </a:lnTo>
                <a:lnTo>
                  <a:pt x="12192" y="141731"/>
                </a:lnTo>
                <a:lnTo>
                  <a:pt x="6096" y="129539"/>
                </a:lnTo>
                <a:lnTo>
                  <a:pt x="6096" y="126491"/>
                </a:lnTo>
                <a:lnTo>
                  <a:pt x="1524" y="112775"/>
                </a:lnTo>
                <a:lnTo>
                  <a:pt x="1524" y="103631"/>
                </a:lnTo>
                <a:lnTo>
                  <a:pt x="0" y="92963"/>
                </a:lnTo>
                <a:lnTo>
                  <a:pt x="1524" y="83819"/>
                </a:lnTo>
                <a:lnTo>
                  <a:pt x="1524" y="74675"/>
                </a:lnTo>
                <a:lnTo>
                  <a:pt x="6096" y="59435"/>
                </a:lnTo>
                <a:lnTo>
                  <a:pt x="6096" y="56387"/>
                </a:lnTo>
                <a:lnTo>
                  <a:pt x="12192" y="44195"/>
                </a:lnTo>
                <a:lnTo>
                  <a:pt x="12192" y="42671"/>
                </a:lnTo>
                <a:lnTo>
                  <a:pt x="13716" y="41147"/>
                </a:lnTo>
                <a:lnTo>
                  <a:pt x="21336" y="28955"/>
                </a:lnTo>
                <a:lnTo>
                  <a:pt x="53339" y="4571"/>
                </a:lnTo>
                <a:lnTo>
                  <a:pt x="70104" y="0"/>
                </a:lnTo>
                <a:lnTo>
                  <a:pt x="86868" y="0"/>
                </a:lnTo>
                <a:lnTo>
                  <a:pt x="96012" y="1523"/>
                </a:lnTo>
                <a:lnTo>
                  <a:pt x="103632" y="3047"/>
                </a:lnTo>
                <a:lnTo>
                  <a:pt x="111252" y="7619"/>
                </a:lnTo>
                <a:lnTo>
                  <a:pt x="117348" y="10667"/>
                </a:lnTo>
                <a:lnTo>
                  <a:pt x="124968" y="15239"/>
                </a:lnTo>
                <a:lnTo>
                  <a:pt x="124968" y="16763"/>
                </a:lnTo>
                <a:lnTo>
                  <a:pt x="126491" y="16763"/>
                </a:lnTo>
                <a:lnTo>
                  <a:pt x="126491" y="18287"/>
                </a:lnTo>
                <a:lnTo>
                  <a:pt x="135636" y="27431"/>
                </a:lnTo>
                <a:lnTo>
                  <a:pt x="137160" y="27431"/>
                </a:lnTo>
                <a:lnTo>
                  <a:pt x="137160" y="28955"/>
                </a:lnTo>
                <a:lnTo>
                  <a:pt x="138684" y="28955"/>
                </a:lnTo>
                <a:lnTo>
                  <a:pt x="142494" y="36575"/>
                </a:lnTo>
                <a:lnTo>
                  <a:pt x="80772" y="36575"/>
                </a:lnTo>
                <a:lnTo>
                  <a:pt x="77724" y="38099"/>
                </a:lnTo>
                <a:lnTo>
                  <a:pt x="73152" y="38099"/>
                </a:lnTo>
                <a:lnTo>
                  <a:pt x="70104" y="39623"/>
                </a:lnTo>
                <a:lnTo>
                  <a:pt x="65532" y="41147"/>
                </a:lnTo>
                <a:lnTo>
                  <a:pt x="62484" y="42671"/>
                </a:lnTo>
                <a:lnTo>
                  <a:pt x="60198" y="44195"/>
                </a:lnTo>
                <a:lnTo>
                  <a:pt x="59436" y="44195"/>
                </a:lnTo>
                <a:lnTo>
                  <a:pt x="50292" y="53339"/>
                </a:lnTo>
                <a:lnTo>
                  <a:pt x="51162" y="53339"/>
                </a:lnTo>
                <a:lnTo>
                  <a:pt x="45719" y="60959"/>
                </a:lnTo>
                <a:lnTo>
                  <a:pt x="46482" y="60959"/>
                </a:lnTo>
                <a:lnTo>
                  <a:pt x="41148" y="71627"/>
                </a:lnTo>
                <a:lnTo>
                  <a:pt x="41910" y="71627"/>
                </a:lnTo>
                <a:lnTo>
                  <a:pt x="39624" y="80771"/>
                </a:lnTo>
                <a:lnTo>
                  <a:pt x="38100" y="85343"/>
                </a:lnTo>
                <a:lnTo>
                  <a:pt x="38100" y="97535"/>
                </a:lnTo>
                <a:lnTo>
                  <a:pt x="39624" y="103631"/>
                </a:lnTo>
                <a:lnTo>
                  <a:pt x="41994" y="114299"/>
                </a:lnTo>
                <a:lnTo>
                  <a:pt x="41148" y="114299"/>
                </a:lnTo>
                <a:lnTo>
                  <a:pt x="47244" y="126491"/>
                </a:lnTo>
                <a:lnTo>
                  <a:pt x="47625" y="126491"/>
                </a:lnTo>
                <a:lnTo>
                  <a:pt x="51435" y="132587"/>
                </a:lnTo>
                <a:lnTo>
                  <a:pt x="50292" y="132587"/>
                </a:lnTo>
                <a:lnTo>
                  <a:pt x="59436" y="141731"/>
                </a:lnTo>
                <a:lnTo>
                  <a:pt x="60960" y="141731"/>
                </a:lnTo>
                <a:lnTo>
                  <a:pt x="64008" y="144779"/>
                </a:lnTo>
                <a:lnTo>
                  <a:pt x="67056" y="146303"/>
                </a:lnTo>
                <a:lnTo>
                  <a:pt x="71628" y="147827"/>
                </a:lnTo>
                <a:lnTo>
                  <a:pt x="143038" y="147827"/>
                </a:lnTo>
                <a:lnTo>
                  <a:pt x="138684" y="155447"/>
                </a:lnTo>
                <a:lnTo>
                  <a:pt x="137160" y="156971"/>
                </a:lnTo>
                <a:lnTo>
                  <a:pt x="137160" y="158495"/>
                </a:lnTo>
                <a:lnTo>
                  <a:pt x="135636" y="158495"/>
                </a:lnTo>
                <a:lnTo>
                  <a:pt x="126491" y="167639"/>
                </a:lnTo>
                <a:lnTo>
                  <a:pt x="126491" y="169163"/>
                </a:lnTo>
                <a:close/>
              </a:path>
              <a:path w="158750" h="186055">
                <a:moveTo>
                  <a:pt x="147066" y="45719"/>
                </a:moveTo>
                <a:lnTo>
                  <a:pt x="102108" y="45719"/>
                </a:lnTo>
                <a:lnTo>
                  <a:pt x="99060" y="44195"/>
                </a:lnTo>
                <a:lnTo>
                  <a:pt x="94488" y="41147"/>
                </a:lnTo>
                <a:lnTo>
                  <a:pt x="88391" y="38099"/>
                </a:lnTo>
                <a:lnTo>
                  <a:pt x="85344" y="38099"/>
                </a:lnTo>
                <a:lnTo>
                  <a:pt x="80772" y="36575"/>
                </a:lnTo>
                <a:lnTo>
                  <a:pt x="142494" y="36575"/>
                </a:lnTo>
                <a:lnTo>
                  <a:pt x="144779" y="41147"/>
                </a:lnTo>
                <a:lnTo>
                  <a:pt x="146304" y="41147"/>
                </a:lnTo>
                <a:lnTo>
                  <a:pt x="146304" y="44195"/>
                </a:lnTo>
                <a:lnTo>
                  <a:pt x="147066" y="45719"/>
                </a:lnTo>
                <a:close/>
              </a:path>
              <a:path w="158750" h="186055">
                <a:moveTo>
                  <a:pt x="57912" y="45719"/>
                </a:moveTo>
                <a:lnTo>
                  <a:pt x="59436" y="44195"/>
                </a:lnTo>
                <a:lnTo>
                  <a:pt x="60198" y="44195"/>
                </a:lnTo>
                <a:lnTo>
                  <a:pt x="57912" y="45719"/>
                </a:lnTo>
                <a:close/>
              </a:path>
              <a:path w="158750" h="186055">
                <a:moveTo>
                  <a:pt x="108204" y="53339"/>
                </a:moveTo>
                <a:lnTo>
                  <a:pt x="99060" y="44195"/>
                </a:lnTo>
                <a:lnTo>
                  <a:pt x="102108" y="45719"/>
                </a:lnTo>
                <a:lnTo>
                  <a:pt x="147066" y="45719"/>
                </a:lnTo>
                <a:lnTo>
                  <a:pt x="149352" y="50291"/>
                </a:lnTo>
                <a:lnTo>
                  <a:pt x="106679" y="50291"/>
                </a:lnTo>
                <a:lnTo>
                  <a:pt x="108204" y="53339"/>
                </a:lnTo>
                <a:close/>
              </a:path>
              <a:path w="158750" h="186055">
                <a:moveTo>
                  <a:pt x="51162" y="53339"/>
                </a:moveTo>
                <a:lnTo>
                  <a:pt x="50292" y="53339"/>
                </a:lnTo>
                <a:lnTo>
                  <a:pt x="53339" y="50291"/>
                </a:lnTo>
                <a:lnTo>
                  <a:pt x="51162" y="53339"/>
                </a:lnTo>
                <a:close/>
              </a:path>
              <a:path w="158750" h="186055">
                <a:moveTo>
                  <a:pt x="154262" y="60959"/>
                </a:moveTo>
                <a:lnTo>
                  <a:pt x="114300" y="60959"/>
                </a:lnTo>
                <a:lnTo>
                  <a:pt x="106679" y="50291"/>
                </a:lnTo>
                <a:lnTo>
                  <a:pt x="149352" y="50291"/>
                </a:lnTo>
                <a:lnTo>
                  <a:pt x="152400" y="56387"/>
                </a:lnTo>
                <a:lnTo>
                  <a:pt x="152400" y="57911"/>
                </a:lnTo>
                <a:lnTo>
                  <a:pt x="153924" y="57911"/>
                </a:lnTo>
                <a:lnTo>
                  <a:pt x="153924" y="59435"/>
                </a:lnTo>
                <a:lnTo>
                  <a:pt x="154262" y="60959"/>
                </a:lnTo>
                <a:close/>
              </a:path>
              <a:path w="158750" h="186055">
                <a:moveTo>
                  <a:pt x="46482" y="60959"/>
                </a:moveTo>
                <a:lnTo>
                  <a:pt x="45719" y="60959"/>
                </a:lnTo>
                <a:lnTo>
                  <a:pt x="47244" y="59435"/>
                </a:lnTo>
                <a:lnTo>
                  <a:pt x="46482" y="60959"/>
                </a:lnTo>
                <a:close/>
              </a:path>
              <a:path w="158750" h="186055">
                <a:moveTo>
                  <a:pt x="156633" y="71627"/>
                </a:moveTo>
                <a:lnTo>
                  <a:pt x="117348" y="71627"/>
                </a:lnTo>
                <a:lnTo>
                  <a:pt x="111252" y="59435"/>
                </a:lnTo>
                <a:lnTo>
                  <a:pt x="114300" y="60959"/>
                </a:lnTo>
                <a:lnTo>
                  <a:pt x="154262" y="60959"/>
                </a:lnTo>
                <a:lnTo>
                  <a:pt x="156633" y="71627"/>
                </a:lnTo>
                <a:close/>
              </a:path>
              <a:path w="158750" h="186055">
                <a:moveTo>
                  <a:pt x="41910" y="71627"/>
                </a:moveTo>
                <a:lnTo>
                  <a:pt x="41148" y="71627"/>
                </a:lnTo>
                <a:lnTo>
                  <a:pt x="42672" y="68579"/>
                </a:lnTo>
                <a:lnTo>
                  <a:pt x="41910" y="71627"/>
                </a:lnTo>
                <a:close/>
              </a:path>
              <a:path w="158750" h="186055">
                <a:moveTo>
                  <a:pt x="115824" y="117347"/>
                </a:moveTo>
                <a:lnTo>
                  <a:pt x="120396" y="99059"/>
                </a:lnTo>
                <a:lnTo>
                  <a:pt x="120396" y="82295"/>
                </a:lnTo>
                <a:lnTo>
                  <a:pt x="115824" y="68579"/>
                </a:lnTo>
                <a:lnTo>
                  <a:pt x="117348" y="71627"/>
                </a:lnTo>
                <a:lnTo>
                  <a:pt x="156633" y="71627"/>
                </a:lnTo>
                <a:lnTo>
                  <a:pt x="156972" y="73151"/>
                </a:lnTo>
                <a:lnTo>
                  <a:pt x="158495" y="82295"/>
                </a:lnTo>
                <a:lnTo>
                  <a:pt x="158495" y="100583"/>
                </a:lnTo>
                <a:lnTo>
                  <a:pt x="156972" y="109727"/>
                </a:lnTo>
                <a:lnTo>
                  <a:pt x="156140" y="114299"/>
                </a:lnTo>
                <a:lnTo>
                  <a:pt x="117348" y="114299"/>
                </a:lnTo>
                <a:lnTo>
                  <a:pt x="115824" y="117347"/>
                </a:lnTo>
                <a:close/>
              </a:path>
              <a:path w="158750" h="186055">
                <a:moveTo>
                  <a:pt x="42672" y="117347"/>
                </a:moveTo>
                <a:lnTo>
                  <a:pt x="41148" y="114299"/>
                </a:lnTo>
                <a:lnTo>
                  <a:pt x="41994" y="114299"/>
                </a:lnTo>
                <a:lnTo>
                  <a:pt x="42672" y="117347"/>
                </a:lnTo>
                <a:close/>
              </a:path>
              <a:path w="158750" h="186055">
                <a:moveTo>
                  <a:pt x="111252" y="126491"/>
                </a:moveTo>
                <a:lnTo>
                  <a:pt x="117348" y="114299"/>
                </a:lnTo>
                <a:lnTo>
                  <a:pt x="156140" y="114299"/>
                </a:lnTo>
                <a:lnTo>
                  <a:pt x="154478" y="123443"/>
                </a:lnTo>
                <a:lnTo>
                  <a:pt x="114300" y="123443"/>
                </a:lnTo>
                <a:lnTo>
                  <a:pt x="111252" y="126491"/>
                </a:lnTo>
                <a:close/>
              </a:path>
              <a:path w="158750" h="186055">
                <a:moveTo>
                  <a:pt x="47625" y="126491"/>
                </a:moveTo>
                <a:lnTo>
                  <a:pt x="47244" y="126491"/>
                </a:lnTo>
                <a:lnTo>
                  <a:pt x="45720" y="123443"/>
                </a:lnTo>
                <a:lnTo>
                  <a:pt x="47625" y="126491"/>
                </a:lnTo>
                <a:close/>
              </a:path>
              <a:path w="158750" h="186055">
                <a:moveTo>
                  <a:pt x="149352" y="135635"/>
                </a:moveTo>
                <a:lnTo>
                  <a:pt x="106679" y="135635"/>
                </a:lnTo>
                <a:lnTo>
                  <a:pt x="114300" y="123443"/>
                </a:lnTo>
                <a:lnTo>
                  <a:pt x="154478" y="123443"/>
                </a:lnTo>
                <a:lnTo>
                  <a:pt x="153924" y="126491"/>
                </a:lnTo>
                <a:lnTo>
                  <a:pt x="153924" y="128015"/>
                </a:lnTo>
                <a:lnTo>
                  <a:pt x="152400" y="128015"/>
                </a:lnTo>
                <a:lnTo>
                  <a:pt x="152400" y="129539"/>
                </a:lnTo>
                <a:lnTo>
                  <a:pt x="149352" y="135635"/>
                </a:lnTo>
                <a:close/>
              </a:path>
              <a:path w="158750" h="186055">
                <a:moveTo>
                  <a:pt x="53339" y="135635"/>
                </a:moveTo>
                <a:lnTo>
                  <a:pt x="50292" y="132587"/>
                </a:lnTo>
                <a:lnTo>
                  <a:pt x="51435" y="132587"/>
                </a:lnTo>
                <a:lnTo>
                  <a:pt x="53339" y="135635"/>
                </a:lnTo>
                <a:close/>
              </a:path>
              <a:path w="158750" h="186055">
                <a:moveTo>
                  <a:pt x="143038" y="147827"/>
                </a:moveTo>
                <a:lnTo>
                  <a:pt x="85344" y="147827"/>
                </a:lnTo>
                <a:lnTo>
                  <a:pt x="89916" y="146303"/>
                </a:lnTo>
                <a:lnTo>
                  <a:pt x="92964" y="144779"/>
                </a:lnTo>
                <a:lnTo>
                  <a:pt x="97536" y="143255"/>
                </a:lnTo>
                <a:lnTo>
                  <a:pt x="108204" y="132587"/>
                </a:lnTo>
                <a:lnTo>
                  <a:pt x="106679" y="135635"/>
                </a:lnTo>
                <a:lnTo>
                  <a:pt x="149352" y="135635"/>
                </a:lnTo>
                <a:lnTo>
                  <a:pt x="146304" y="141731"/>
                </a:lnTo>
                <a:lnTo>
                  <a:pt x="146304" y="144779"/>
                </a:lnTo>
                <a:lnTo>
                  <a:pt x="144779" y="144779"/>
                </a:lnTo>
                <a:lnTo>
                  <a:pt x="143038" y="147827"/>
                </a:lnTo>
                <a:close/>
              </a:path>
              <a:path w="158750" h="186055">
                <a:moveTo>
                  <a:pt x="60960" y="141731"/>
                </a:moveTo>
                <a:lnTo>
                  <a:pt x="59436" y="141731"/>
                </a:lnTo>
                <a:lnTo>
                  <a:pt x="57912" y="138683"/>
                </a:lnTo>
                <a:lnTo>
                  <a:pt x="60960" y="141731"/>
                </a:lnTo>
                <a:close/>
              </a:path>
              <a:path w="158750" h="186055">
                <a:moveTo>
                  <a:pt x="89916" y="185927"/>
                </a:moveTo>
                <a:lnTo>
                  <a:pt x="71628" y="185927"/>
                </a:lnTo>
                <a:lnTo>
                  <a:pt x="56387" y="182879"/>
                </a:lnTo>
                <a:lnTo>
                  <a:pt x="48768" y="178307"/>
                </a:lnTo>
                <a:lnTo>
                  <a:pt x="41148" y="175259"/>
                </a:lnTo>
                <a:lnTo>
                  <a:pt x="35052" y="169163"/>
                </a:lnTo>
                <a:lnTo>
                  <a:pt x="124968" y="169163"/>
                </a:lnTo>
                <a:lnTo>
                  <a:pt x="120396" y="173735"/>
                </a:lnTo>
                <a:lnTo>
                  <a:pt x="112775" y="178307"/>
                </a:lnTo>
                <a:lnTo>
                  <a:pt x="97536" y="184403"/>
                </a:lnTo>
                <a:lnTo>
                  <a:pt x="89916" y="185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094674" y="2246405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59190" y="346709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69208" y="1721358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 h="0">
                <a:moveTo>
                  <a:pt x="0" y="0"/>
                </a:moveTo>
                <a:lnTo>
                  <a:pt x="21031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85209" y="5006339"/>
            <a:ext cx="0" cy="1005840"/>
          </a:xfrm>
          <a:custGeom>
            <a:avLst/>
            <a:gdLst/>
            <a:ahLst/>
            <a:cxnLst/>
            <a:rect l="l" t="t" r="r" b="b"/>
            <a:pathLst>
              <a:path w="0" h="1005839">
                <a:moveTo>
                  <a:pt x="0" y="0"/>
                </a:moveTo>
                <a:lnTo>
                  <a:pt x="0" y="1005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57955" y="5996178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53967" y="5643372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60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2314" y="2928"/>
                </a:lnTo>
                <a:lnTo>
                  <a:pt x="52006" y="10858"/>
                </a:lnTo>
                <a:lnTo>
                  <a:pt x="58554" y="22502"/>
                </a:lnTo>
                <a:lnTo>
                  <a:pt x="60960" y="36575"/>
                </a:lnTo>
                <a:lnTo>
                  <a:pt x="58554" y="51530"/>
                </a:lnTo>
                <a:lnTo>
                  <a:pt x="52006" y="63626"/>
                </a:lnTo>
                <a:lnTo>
                  <a:pt x="42314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35679" y="5623559"/>
            <a:ext cx="97790" cy="113030"/>
          </a:xfrm>
          <a:custGeom>
            <a:avLst/>
            <a:gdLst/>
            <a:ahLst/>
            <a:cxnLst/>
            <a:rect l="l" t="t" r="r" b="b"/>
            <a:pathLst>
              <a:path w="97789" h="113029">
                <a:moveTo>
                  <a:pt x="51816" y="1524"/>
                </a:moveTo>
                <a:lnTo>
                  <a:pt x="45719" y="1524"/>
                </a:lnTo>
                <a:lnTo>
                  <a:pt x="48768" y="0"/>
                </a:lnTo>
                <a:lnTo>
                  <a:pt x="50292" y="0"/>
                </a:lnTo>
                <a:lnTo>
                  <a:pt x="51816" y="1524"/>
                </a:lnTo>
                <a:close/>
              </a:path>
              <a:path w="97789" h="113029">
                <a:moveTo>
                  <a:pt x="68580" y="6096"/>
                </a:moveTo>
                <a:lnTo>
                  <a:pt x="28956" y="6096"/>
                </a:lnTo>
                <a:lnTo>
                  <a:pt x="30480" y="4572"/>
                </a:lnTo>
                <a:lnTo>
                  <a:pt x="35052" y="3048"/>
                </a:lnTo>
                <a:lnTo>
                  <a:pt x="36576" y="1524"/>
                </a:lnTo>
                <a:lnTo>
                  <a:pt x="60960" y="1524"/>
                </a:lnTo>
                <a:lnTo>
                  <a:pt x="60960" y="3048"/>
                </a:lnTo>
                <a:lnTo>
                  <a:pt x="67056" y="4572"/>
                </a:lnTo>
                <a:lnTo>
                  <a:pt x="68580" y="6096"/>
                </a:lnTo>
                <a:close/>
              </a:path>
              <a:path w="97789" h="113029">
                <a:moveTo>
                  <a:pt x="76200" y="10668"/>
                </a:moveTo>
                <a:lnTo>
                  <a:pt x="21336" y="10668"/>
                </a:lnTo>
                <a:lnTo>
                  <a:pt x="25908" y="7620"/>
                </a:lnTo>
                <a:lnTo>
                  <a:pt x="27432" y="6096"/>
                </a:lnTo>
                <a:lnTo>
                  <a:pt x="70104" y="6096"/>
                </a:lnTo>
                <a:lnTo>
                  <a:pt x="71628" y="7620"/>
                </a:lnTo>
                <a:lnTo>
                  <a:pt x="76200" y="10668"/>
                </a:lnTo>
                <a:close/>
              </a:path>
              <a:path w="97789" h="113029">
                <a:moveTo>
                  <a:pt x="77724" y="12192"/>
                </a:moveTo>
                <a:lnTo>
                  <a:pt x="19812" y="12192"/>
                </a:lnTo>
                <a:lnTo>
                  <a:pt x="19812" y="10668"/>
                </a:lnTo>
                <a:lnTo>
                  <a:pt x="77724" y="10668"/>
                </a:lnTo>
                <a:lnTo>
                  <a:pt x="77724" y="12192"/>
                </a:lnTo>
                <a:close/>
              </a:path>
              <a:path w="97789" h="113029">
                <a:moveTo>
                  <a:pt x="91439" y="86868"/>
                </a:moveTo>
                <a:lnTo>
                  <a:pt x="6096" y="86868"/>
                </a:lnTo>
                <a:lnTo>
                  <a:pt x="6096" y="85344"/>
                </a:lnTo>
                <a:lnTo>
                  <a:pt x="3048" y="79248"/>
                </a:lnTo>
                <a:lnTo>
                  <a:pt x="3048" y="76200"/>
                </a:lnTo>
                <a:lnTo>
                  <a:pt x="1524" y="68580"/>
                </a:lnTo>
                <a:lnTo>
                  <a:pt x="0" y="68580"/>
                </a:lnTo>
                <a:lnTo>
                  <a:pt x="0" y="45720"/>
                </a:lnTo>
                <a:lnTo>
                  <a:pt x="1524" y="44196"/>
                </a:lnTo>
                <a:lnTo>
                  <a:pt x="2971" y="38404"/>
                </a:lnTo>
                <a:lnTo>
                  <a:pt x="3048" y="35052"/>
                </a:lnTo>
                <a:lnTo>
                  <a:pt x="6096" y="28956"/>
                </a:lnTo>
                <a:lnTo>
                  <a:pt x="7620" y="27432"/>
                </a:lnTo>
                <a:lnTo>
                  <a:pt x="7620" y="25908"/>
                </a:lnTo>
                <a:lnTo>
                  <a:pt x="12192" y="19812"/>
                </a:lnTo>
                <a:lnTo>
                  <a:pt x="12192" y="18288"/>
                </a:lnTo>
                <a:lnTo>
                  <a:pt x="13716" y="18288"/>
                </a:lnTo>
                <a:lnTo>
                  <a:pt x="13716" y="16764"/>
                </a:lnTo>
                <a:lnTo>
                  <a:pt x="18288" y="12192"/>
                </a:lnTo>
                <a:lnTo>
                  <a:pt x="79248" y="12192"/>
                </a:lnTo>
                <a:lnTo>
                  <a:pt x="83820" y="16764"/>
                </a:lnTo>
                <a:lnTo>
                  <a:pt x="83820" y="18288"/>
                </a:lnTo>
                <a:lnTo>
                  <a:pt x="85344" y="19812"/>
                </a:lnTo>
                <a:lnTo>
                  <a:pt x="89916" y="25908"/>
                </a:lnTo>
                <a:lnTo>
                  <a:pt x="91439" y="27432"/>
                </a:lnTo>
                <a:lnTo>
                  <a:pt x="91439" y="28956"/>
                </a:lnTo>
                <a:lnTo>
                  <a:pt x="94488" y="35052"/>
                </a:lnTo>
                <a:lnTo>
                  <a:pt x="94488" y="38100"/>
                </a:lnTo>
                <a:lnTo>
                  <a:pt x="45719" y="38100"/>
                </a:lnTo>
                <a:lnTo>
                  <a:pt x="46736" y="38354"/>
                </a:lnTo>
                <a:lnTo>
                  <a:pt x="44195" y="39624"/>
                </a:lnTo>
                <a:lnTo>
                  <a:pt x="44958" y="39624"/>
                </a:lnTo>
                <a:lnTo>
                  <a:pt x="42672" y="41148"/>
                </a:lnTo>
                <a:lnTo>
                  <a:pt x="38100" y="50292"/>
                </a:lnTo>
                <a:lnTo>
                  <a:pt x="38100" y="62484"/>
                </a:lnTo>
                <a:lnTo>
                  <a:pt x="38709" y="62484"/>
                </a:lnTo>
                <a:lnTo>
                  <a:pt x="39014" y="64008"/>
                </a:lnTo>
                <a:lnTo>
                  <a:pt x="38100" y="64008"/>
                </a:lnTo>
                <a:lnTo>
                  <a:pt x="42672" y="73152"/>
                </a:lnTo>
                <a:lnTo>
                  <a:pt x="44195" y="73152"/>
                </a:lnTo>
                <a:lnTo>
                  <a:pt x="47244" y="76200"/>
                </a:lnTo>
                <a:lnTo>
                  <a:pt x="94488" y="76200"/>
                </a:lnTo>
                <a:lnTo>
                  <a:pt x="94488" y="79248"/>
                </a:lnTo>
                <a:lnTo>
                  <a:pt x="91439" y="85344"/>
                </a:lnTo>
                <a:lnTo>
                  <a:pt x="91439" y="86868"/>
                </a:lnTo>
                <a:close/>
              </a:path>
              <a:path w="97789" h="113029">
                <a:moveTo>
                  <a:pt x="46736" y="38354"/>
                </a:moveTo>
                <a:lnTo>
                  <a:pt x="45719" y="38100"/>
                </a:lnTo>
                <a:lnTo>
                  <a:pt x="47244" y="38100"/>
                </a:lnTo>
                <a:lnTo>
                  <a:pt x="46736" y="38354"/>
                </a:lnTo>
                <a:close/>
              </a:path>
              <a:path w="97789" h="113029">
                <a:moveTo>
                  <a:pt x="46828" y="38377"/>
                </a:moveTo>
                <a:lnTo>
                  <a:pt x="47244" y="38100"/>
                </a:lnTo>
                <a:lnTo>
                  <a:pt x="46828" y="38377"/>
                </a:lnTo>
                <a:close/>
              </a:path>
              <a:path w="97789" h="113029">
                <a:moveTo>
                  <a:pt x="48006" y="38671"/>
                </a:moveTo>
                <a:lnTo>
                  <a:pt x="46939" y="38404"/>
                </a:lnTo>
                <a:lnTo>
                  <a:pt x="47244" y="38100"/>
                </a:lnTo>
                <a:lnTo>
                  <a:pt x="48260" y="38608"/>
                </a:lnTo>
                <a:lnTo>
                  <a:pt x="48006" y="38671"/>
                </a:lnTo>
                <a:close/>
              </a:path>
              <a:path w="97789" h="113029">
                <a:moveTo>
                  <a:pt x="48260" y="38608"/>
                </a:moveTo>
                <a:lnTo>
                  <a:pt x="47244" y="38100"/>
                </a:lnTo>
                <a:lnTo>
                  <a:pt x="48550" y="38535"/>
                </a:lnTo>
                <a:lnTo>
                  <a:pt x="48260" y="38608"/>
                </a:lnTo>
                <a:close/>
              </a:path>
              <a:path w="97789" h="113029">
                <a:moveTo>
                  <a:pt x="48550" y="38535"/>
                </a:moveTo>
                <a:lnTo>
                  <a:pt x="47244" y="38100"/>
                </a:lnTo>
                <a:lnTo>
                  <a:pt x="50292" y="38100"/>
                </a:lnTo>
                <a:lnTo>
                  <a:pt x="48550" y="38535"/>
                </a:lnTo>
                <a:close/>
              </a:path>
              <a:path w="97789" h="113029">
                <a:moveTo>
                  <a:pt x="48768" y="38608"/>
                </a:moveTo>
                <a:lnTo>
                  <a:pt x="48550" y="38535"/>
                </a:lnTo>
                <a:lnTo>
                  <a:pt x="50292" y="38100"/>
                </a:lnTo>
                <a:lnTo>
                  <a:pt x="48768" y="38608"/>
                </a:lnTo>
                <a:close/>
              </a:path>
              <a:path w="97789" h="113029">
                <a:moveTo>
                  <a:pt x="49203" y="38753"/>
                </a:moveTo>
                <a:lnTo>
                  <a:pt x="48768" y="38608"/>
                </a:lnTo>
                <a:lnTo>
                  <a:pt x="50292" y="38100"/>
                </a:lnTo>
                <a:lnTo>
                  <a:pt x="50596" y="38404"/>
                </a:lnTo>
                <a:lnTo>
                  <a:pt x="49203" y="38753"/>
                </a:lnTo>
                <a:close/>
              </a:path>
              <a:path w="97789" h="113029">
                <a:moveTo>
                  <a:pt x="50596" y="38404"/>
                </a:moveTo>
                <a:lnTo>
                  <a:pt x="50292" y="38100"/>
                </a:lnTo>
                <a:lnTo>
                  <a:pt x="50707" y="38377"/>
                </a:lnTo>
                <a:close/>
              </a:path>
              <a:path w="97789" h="113029">
                <a:moveTo>
                  <a:pt x="50707" y="38377"/>
                </a:moveTo>
                <a:lnTo>
                  <a:pt x="50292" y="38100"/>
                </a:lnTo>
                <a:lnTo>
                  <a:pt x="51816" y="38100"/>
                </a:lnTo>
                <a:lnTo>
                  <a:pt x="50707" y="38377"/>
                </a:lnTo>
                <a:close/>
              </a:path>
              <a:path w="97789" h="113029">
                <a:moveTo>
                  <a:pt x="97536" y="62484"/>
                </a:moveTo>
                <a:lnTo>
                  <a:pt x="59436" y="62484"/>
                </a:lnTo>
                <a:lnTo>
                  <a:pt x="59436" y="50292"/>
                </a:lnTo>
                <a:lnTo>
                  <a:pt x="54864" y="41148"/>
                </a:lnTo>
                <a:lnTo>
                  <a:pt x="50749" y="38404"/>
                </a:lnTo>
                <a:lnTo>
                  <a:pt x="51816" y="38100"/>
                </a:lnTo>
                <a:lnTo>
                  <a:pt x="94488" y="38100"/>
                </a:lnTo>
                <a:lnTo>
                  <a:pt x="96012" y="44196"/>
                </a:lnTo>
                <a:lnTo>
                  <a:pt x="97536" y="45720"/>
                </a:lnTo>
                <a:lnTo>
                  <a:pt x="97536" y="62484"/>
                </a:lnTo>
                <a:close/>
              </a:path>
              <a:path w="97789" h="113029">
                <a:moveTo>
                  <a:pt x="44195" y="39624"/>
                </a:moveTo>
                <a:lnTo>
                  <a:pt x="46736" y="38354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7789" h="113029">
                <a:moveTo>
                  <a:pt x="45415" y="39319"/>
                </a:moveTo>
                <a:lnTo>
                  <a:pt x="46828" y="38377"/>
                </a:lnTo>
                <a:lnTo>
                  <a:pt x="48006" y="38671"/>
                </a:lnTo>
                <a:lnTo>
                  <a:pt x="45415" y="39319"/>
                </a:lnTo>
                <a:close/>
              </a:path>
              <a:path w="97789" h="113029">
                <a:moveTo>
                  <a:pt x="51816" y="39624"/>
                </a:moveTo>
                <a:lnTo>
                  <a:pt x="49203" y="38753"/>
                </a:lnTo>
                <a:lnTo>
                  <a:pt x="50596" y="38404"/>
                </a:lnTo>
                <a:lnTo>
                  <a:pt x="51816" y="39624"/>
                </a:lnTo>
                <a:close/>
              </a:path>
              <a:path w="97789" h="113029">
                <a:moveTo>
                  <a:pt x="48463" y="38709"/>
                </a:moveTo>
                <a:lnTo>
                  <a:pt x="48260" y="38608"/>
                </a:lnTo>
                <a:lnTo>
                  <a:pt x="48550" y="38535"/>
                </a:lnTo>
                <a:lnTo>
                  <a:pt x="48768" y="38608"/>
                </a:lnTo>
                <a:lnTo>
                  <a:pt x="48463" y="38709"/>
                </a:lnTo>
                <a:close/>
              </a:path>
              <a:path w="97789" h="113029">
                <a:moveTo>
                  <a:pt x="48332" y="38753"/>
                </a:moveTo>
                <a:lnTo>
                  <a:pt x="48006" y="38671"/>
                </a:lnTo>
                <a:lnTo>
                  <a:pt x="48260" y="38608"/>
                </a:lnTo>
                <a:lnTo>
                  <a:pt x="48463" y="38709"/>
                </a:lnTo>
                <a:lnTo>
                  <a:pt x="48332" y="38753"/>
                </a:lnTo>
                <a:close/>
              </a:path>
              <a:path w="97789" h="113029">
                <a:moveTo>
                  <a:pt x="48768" y="38862"/>
                </a:moveTo>
                <a:lnTo>
                  <a:pt x="48463" y="38709"/>
                </a:lnTo>
                <a:lnTo>
                  <a:pt x="48768" y="38608"/>
                </a:lnTo>
                <a:lnTo>
                  <a:pt x="49203" y="38753"/>
                </a:lnTo>
                <a:lnTo>
                  <a:pt x="48768" y="38862"/>
                </a:lnTo>
                <a:close/>
              </a:path>
              <a:path w="97789" h="113029">
                <a:moveTo>
                  <a:pt x="48768" y="38862"/>
                </a:moveTo>
                <a:lnTo>
                  <a:pt x="48332" y="38753"/>
                </a:lnTo>
                <a:lnTo>
                  <a:pt x="48463" y="38709"/>
                </a:lnTo>
                <a:lnTo>
                  <a:pt x="48768" y="38862"/>
                </a:lnTo>
                <a:close/>
              </a:path>
              <a:path w="97789" h="113029">
                <a:moveTo>
                  <a:pt x="45719" y="39624"/>
                </a:moveTo>
                <a:lnTo>
                  <a:pt x="48332" y="38753"/>
                </a:lnTo>
                <a:lnTo>
                  <a:pt x="48768" y="38862"/>
                </a:lnTo>
                <a:lnTo>
                  <a:pt x="45719" y="39624"/>
                </a:lnTo>
                <a:close/>
              </a:path>
              <a:path w="97789" h="113029">
                <a:moveTo>
                  <a:pt x="51816" y="39624"/>
                </a:moveTo>
                <a:lnTo>
                  <a:pt x="48768" y="38862"/>
                </a:lnTo>
                <a:lnTo>
                  <a:pt x="49203" y="38753"/>
                </a:lnTo>
                <a:lnTo>
                  <a:pt x="51816" y="39624"/>
                </a:lnTo>
                <a:close/>
              </a:path>
              <a:path w="97789" h="113029">
                <a:moveTo>
                  <a:pt x="53339" y="41148"/>
                </a:moveTo>
                <a:lnTo>
                  <a:pt x="48768" y="38862"/>
                </a:lnTo>
                <a:lnTo>
                  <a:pt x="51816" y="39624"/>
                </a:lnTo>
                <a:lnTo>
                  <a:pt x="53339" y="41148"/>
                </a:lnTo>
                <a:close/>
              </a:path>
              <a:path w="97789" h="113029">
                <a:moveTo>
                  <a:pt x="44958" y="39624"/>
                </a:moveTo>
                <a:lnTo>
                  <a:pt x="44195" y="39624"/>
                </a:lnTo>
                <a:lnTo>
                  <a:pt x="45415" y="39319"/>
                </a:lnTo>
                <a:lnTo>
                  <a:pt x="44958" y="39624"/>
                </a:lnTo>
                <a:close/>
              </a:path>
              <a:path w="97789" h="113029">
                <a:moveTo>
                  <a:pt x="41148" y="44196"/>
                </a:moveTo>
                <a:lnTo>
                  <a:pt x="42672" y="41148"/>
                </a:lnTo>
                <a:lnTo>
                  <a:pt x="45719" y="39624"/>
                </a:lnTo>
                <a:lnTo>
                  <a:pt x="41148" y="44196"/>
                </a:lnTo>
                <a:close/>
              </a:path>
              <a:path w="97789" h="113029">
                <a:moveTo>
                  <a:pt x="56387" y="44196"/>
                </a:moveTo>
                <a:lnTo>
                  <a:pt x="51816" y="39624"/>
                </a:lnTo>
                <a:lnTo>
                  <a:pt x="54864" y="41148"/>
                </a:lnTo>
                <a:lnTo>
                  <a:pt x="56387" y="44196"/>
                </a:lnTo>
                <a:close/>
              </a:path>
              <a:path w="97789" h="113029">
                <a:moveTo>
                  <a:pt x="38100" y="54864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4864"/>
                </a:lnTo>
                <a:close/>
              </a:path>
              <a:path w="97789" h="113029">
                <a:moveTo>
                  <a:pt x="59436" y="54864"/>
                </a:moveTo>
                <a:lnTo>
                  <a:pt x="57912" y="47244"/>
                </a:lnTo>
                <a:lnTo>
                  <a:pt x="59436" y="50292"/>
                </a:lnTo>
                <a:lnTo>
                  <a:pt x="59436" y="54864"/>
                </a:lnTo>
                <a:close/>
              </a:path>
              <a:path w="97789" h="113029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97789" h="113029">
                <a:moveTo>
                  <a:pt x="57912" y="67056"/>
                </a:moveTo>
                <a:lnTo>
                  <a:pt x="59436" y="59436"/>
                </a:lnTo>
                <a:lnTo>
                  <a:pt x="59436" y="62484"/>
                </a:lnTo>
                <a:lnTo>
                  <a:pt x="97536" y="62484"/>
                </a:lnTo>
                <a:lnTo>
                  <a:pt x="97536" y="64008"/>
                </a:lnTo>
                <a:lnTo>
                  <a:pt x="59436" y="64008"/>
                </a:lnTo>
                <a:lnTo>
                  <a:pt x="57912" y="67056"/>
                </a:lnTo>
                <a:close/>
              </a:path>
              <a:path w="97789" h="113029">
                <a:moveTo>
                  <a:pt x="39624" y="67056"/>
                </a:moveTo>
                <a:lnTo>
                  <a:pt x="38100" y="64008"/>
                </a:lnTo>
                <a:lnTo>
                  <a:pt x="39014" y="64008"/>
                </a:lnTo>
                <a:lnTo>
                  <a:pt x="39624" y="67056"/>
                </a:lnTo>
                <a:close/>
              </a:path>
              <a:path w="97789" h="113029">
                <a:moveTo>
                  <a:pt x="95097" y="73152"/>
                </a:moveTo>
                <a:lnTo>
                  <a:pt x="54864" y="73152"/>
                </a:lnTo>
                <a:lnTo>
                  <a:pt x="59436" y="64008"/>
                </a:lnTo>
                <a:lnTo>
                  <a:pt x="97536" y="64008"/>
                </a:lnTo>
                <a:lnTo>
                  <a:pt x="97536" y="68580"/>
                </a:lnTo>
                <a:lnTo>
                  <a:pt x="96012" y="68580"/>
                </a:lnTo>
                <a:lnTo>
                  <a:pt x="95097" y="73152"/>
                </a:lnTo>
                <a:close/>
              </a:path>
              <a:path w="97789" h="113029">
                <a:moveTo>
                  <a:pt x="44196" y="73152"/>
                </a:moveTo>
                <a:lnTo>
                  <a:pt x="42672" y="73152"/>
                </a:lnTo>
                <a:lnTo>
                  <a:pt x="41148" y="70104"/>
                </a:lnTo>
                <a:lnTo>
                  <a:pt x="44196" y="73152"/>
                </a:lnTo>
                <a:close/>
              </a:path>
              <a:path w="97789" h="113029">
                <a:moveTo>
                  <a:pt x="94488" y="76200"/>
                </a:moveTo>
                <a:lnTo>
                  <a:pt x="50292" y="76200"/>
                </a:lnTo>
                <a:lnTo>
                  <a:pt x="56387" y="70104"/>
                </a:lnTo>
                <a:lnTo>
                  <a:pt x="54864" y="73152"/>
                </a:lnTo>
                <a:lnTo>
                  <a:pt x="95097" y="73152"/>
                </a:lnTo>
                <a:lnTo>
                  <a:pt x="94488" y="76200"/>
                </a:lnTo>
                <a:close/>
              </a:path>
              <a:path w="97789" h="113029">
                <a:moveTo>
                  <a:pt x="48463" y="75590"/>
                </a:moveTo>
                <a:lnTo>
                  <a:pt x="45720" y="74676"/>
                </a:lnTo>
                <a:lnTo>
                  <a:pt x="44196" y="73152"/>
                </a:lnTo>
                <a:lnTo>
                  <a:pt x="48768" y="75438"/>
                </a:lnTo>
                <a:lnTo>
                  <a:pt x="48463" y="75590"/>
                </a:lnTo>
                <a:close/>
              </a:path>
              <a:path w="97789" h="113029">
                <a:moveTo>
                  <a:pt x="49072" y="75590"/>
                </a:moveTo>
                <a:lnTo>
                  <a:pt x="48768" y="75438"/>
                </a:lnTo>
                <a:lnTo>
                  <a:pt x="53339" y="73152"/>
                </a:lnTo>
                <a:lnTo>
                  <a:pt x="51816" y="74676"/>
                </a:lnTo>
                <a:lnTo>
                  <a:pt x="49072" y="75590"/>
                </a:lnTo>
                <a:close/>
              </a:path>
              <a:path w="97789" h="113029">
                <a:moveTo>
                  <a:pt x="47244" y="76200"/>
                </a:moveTo>
                <a:lnTo>
                  <a:pt x="45720" y="74676"/>
                </a:lnTo>
                <a:lnTo>
                  <a:pt x="48463" y="75590"/>
                </a:lnTo>
                <a:lnTo>
                  <a:pt x="47244" y="76200"/>
                </a:lnTo>
                <a:close/>
              </a:path>
              <a:path w="97789" h="113029">
                <a:moveTo>
                  <a:pt x="48768" y="75438"/>
                </a:moveTo>
                <a:lnTo>
                  <a:pt x="47244" y="74676"/>
                </a:lnTo>
                <a:lnTo>
                  <a:pt x="50291" y="74676"/>
                </a:lnTo>
                <a:lnTo>
                  <a:pt x="48768" y="75438"/>
                </a:lnTo>
                <a:close/>
              </a:path>
              <a:path w="97789" h="113029">
                <a:moveTo>
                  <a:pt x="50292" y="76200"/>
                </a:moveTo>
                <a:lnTo>
                  <a:pt x="49072" y="75590"/>
                </a:lnTo>
                <a:lnTo>
                  <a:pt x="51816" y="74676"/>
                </a:lnTo>
                <a:lnTo>
                  <a:pt x="50292" y="76200"/>
                </a:lnTo>
                <a:close/>
              </a:path>
              <a:path w="97789" h="113029">
                <a:moveTo>
                  <a:pt x="48768" y="75692"/>
                </a:moveTo>
                <a:lnTo>
                  <a:pt x="48463" y="75590"/>
                </a:lnTo>
                <a:lnTo>
                  <a:pt x="48768" y="75438"/>
                </a:lnTo>
                <a:lnTo>
                  <a:pt x="49072" y="75590"/>
                </a:lnTo>
                <a:lnTo>
                  <a:pt x="48768" y="75692"/>
                </a:lnTo>
                <a:close/>
              </a:path>
              <a:path w="97789" h="113029">
                <a:moveTo>
                  <a:pt x="47244" y="76200"/>
                </a:moveTo>
                <a:lnTo>
                  <a:pt x="48463" y="75590"/>
                </a:lnTo>
                <a:lnTo>
                  <a:pt x="48768" y="75692"/>
                </a:lnTo>
                <a:lnTo>
                  <a:pt x="47244" y="76200"/>
                </a:lnTo>
                <a:close/>
              </a:path>
              <a:path w="97789" h="113029">
                <a:moveTo>
                  <a:pt x="50292" y="76200"/>
                </a:moveTo>
                <a:lnTo>
                  <a:pt x="48768" y="75692"/>
                </a:lnTo>
                <a:lnTo>
                  <a:pt x="49072" y="75590"/>
                </a:lnTo>
                <a:lnTo>
                  <a:pt x="50292" y="76200"/>
                </a:lnTo>
                <a:close/>
              </a:path>
              <a:path w="97789" h="113029">
                <a:moveTo>
                  <a:pt x="50292" y="76200"/>
                </a:moveTo>
                <a:lnTo>
                  <a:pt x="47244" y="76200"/>
                </a:lnTo>
                <a:lnTo>
                  <a:pt x="48768" y="75692"/>
                </a:lnTo>
                <a:lnTo>
                  <a:pt x="50292" y="76200"/>
                </a:lnTo>
                <a:close/>
              </a:path>
              <a:path w="97789" h="113029">
                <a:moveTo>
                  <a:pt x="77724" y="103632"/>
                </a:moveTo>
                <a:lnTo>
                  <a:pt x="19812" y="103632"/>
                </a:lnTo>
                <a:lnTo>
                  <a:pt x="19812" y="102108"/>
                </a:lnTo>
                <a:lnTo>
                  <a:pt x="12192" y="94488"/>
                </a:lnTo>
                <a:lnTo>
                  <a:pt x="7620" y="88392"/>
                </a:lnTo>
                <a:lnTo>
                  <a:pt x="7620" y="86868"/>
                </a:lnTo>
                <a:lnTo>
                  <a:pt x="89916" y="86868"/>
                </a:lnTo>
                <a:lnTo>
                  <a:pt x="89916" y="88392"/>
                </a:lnTo>
                <a:lnTo>
                  <a:pt x="85344" y="94488"/>
                </a:lnTo>
                <a:lnTo>
                  <a:pt x="77724" y="102108"/>
                </a:lnTo>
                <a:lnTo>
                  <a:pt x="77724" y="103632"/>
                </a:lnTo>
                <a:close/>
              </a:path>
              <a:path w="97789" h="113029">
                <a:moveTo>
                  <a:pt x="70104" y="108204"/>
                </a:moveTo>
                <a:lnTo>
                  <a:pt x="27432" y="108204"/>
                </a:lnTo>
                <a:lnTo>
                  <a:pt x="25908" y="106680"/>
                </a:lnTo>
                <a:lnTo>
                  <a:pt x="21336" y="103632"/>
                </a:lnTo>
                <a:lnTo>
                  <a:pt x="76200" y="103632"/>
                </a:lnTo>
                <a:lnTo>
                  <a:pt x="71628" y="106680"/>
                </a:lnTo>
                <a:lnTo>
                  <a:pt x="70104" y="108204"/>
                </a:lnTo>
                <a:close/>
              </a:path>
              <a:path w="97789" h="113029">
                <a:moveTo>
                  <a:pt x="59436" y="112776"/>
                </a:moveTo>
                <a:lnTo>
                  <a:pt x="38100" y="112776"/>
                </a:lnTo>
                <a:lnTo>
                  <a:pt x="36576" y="111252"/>
                </a:lnTo>
                <a:lnTo>
                  <a:pt x="35052" y="111252"/>
                </a:lnTo>
                <a:lnTo>
                  <a:pt x="30480" y="109728"/>
                </a:lnTo>
                <a:lnTo>
                  <a:pt x="28956" y="108204"/>
                </a:lnTo>
                <a:lnTo>
                  <a:pt x="68580" y="108204"/>
                </a:lnTo>
                <a:lnTo>
                  <a:pt x="67056" y="109728"/>
                </a:lnTo>
                <a:lnTo>
                  <a:pt x="60960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684802" y="446527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87420" y="4641583"/>
            <a:ext cx="24066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53639" y="5643372"/>
            <a:ext cx="59690" cy="74930"/>
          </a:xfrm>
          <a:custGeom>
            <a:avLst/>
            <a:gdLst/>
            <a:ahLst/>
            <a:cxnLst/>
            <a:rect l="l" t="t" r="r" b="b"/>
            <a:pathLst>
              <a:path w="59689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1433" y="2928"/>
                </a:lnTo>
                <a:lnTo>
                  <a:pt x="50672" y="10858"/>
                </a:lnTo>
                <a:lnTo>
                  <a:pt x="57054" y="22502"/>
                </a:lnTo>
                <a:lnTo>
                  <a:pt x="59436" y="36575"/>
                </a:lnTo>
                <a:lnTo>
                  <a:pt x="57054" y="51530"/>
                </a:lnTo>
                <a:lnTo>
                  <a:pt x="50673" y="63626"/>
                </a:lnTo>
                <a:lnTo>
                  <a:pt x="41433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35351" y="5623559"/>
            <a:ext cx="96520" cy="113030"/>
          </a:xfrm>
          <a:custGeom>
            <a:avLst/>
            <a:gdLst/>
            <a:ahLst/>
            <a:cxnLst/>
            <a:rect l="l" t="t" r="r" b="b"/>
            <a:pathLst>
              <a:path w="96519" h="113029">
                <a:moveTo>
                  <a:pt x="50292" y="1524"/>
                </a:moveTo>
                <a:lnTo>
                  <a:pt x="45719" y="1524"/>
                </a:lnTo>
                <a:lnTo>
                  <a:pt x="47244" y="0"/>
                </a:lnTo>
                <a:lnTo>
                  <a:pt x="48768" y="0"/>
                </a:lnTo>
                <a:lnTo>
                  <a:pt x="50292" y="1524"/>
                </a:lnTo>
                <a:close/>
              </a:path>
              <a:path w="96519" h="113029">
                <a:moveTo>
                  <a:pt x="74676" y="10668"/>
                </a:moveTo>
                <a:lnTo>
                  <a:pt x="21336" y="10668"/>
                </a:lnTo>
                <a:lnTo>
                  <a:pt x="25908" y="7620"/>
                </a:lnTo>
                <a:lnTo>
                  <a:pt x="27432" y="6096"/>
                </a:lnTo>
                <a:lnTo>
                  <a:pt x="28956" y="6096"/>
                </a:lnTo>
                <a:lnTo>
                  <a:pt x="30480" y="4572"/>
                </a:lnTo>
                <a:lnTo>
                  <a:pt x="35052" y="3048"/>
                </a:lnTo>
                <a:lnTo>
                  <a:pt x="36576" y="1524"/>
                </a:lnTo>
                <a:lnTo>
                  <a:pt x="59436" y="1524"/>
                </a:lnTo>
                <a:lnTo>
                  <a:pt x="60960" y="3048"/>
                </a:lnTo>
                <a:lnTo>
                  <a:pt x="67056" y="4572"/>
                </a:lnTo>
                <a:lnTo>
                  <a:pt x="70104" y="7620"/>
                </a:lnTo>
                <a:lnTo>
                  <a:pt x="74676" y="10668"/>
                </a:lnTo>
                <a:close/>
              </a:path>
              <a:path w="96519" h="113029">
                <a:moveTo>
                  <a:pt x="83820" y="19812"/>
                </a:moveTo>
                <a:lnTo>
                  <a:pt x="12192" y="19812"/>
                </a:lnTo>
                <a:lnTo>
                  <a:pt x="12192" y="18288"/>
                </a:lnTo>
                <a:lnTo>
                  <a:pt x="19812" y="10668"/>
                </a:lnTo>
                <a:lnTo>
                  <a:pt x="76200" y="10668"/>
                </a:lnTo>
                <a:lnTo>
                  <a:pt x="77724" y="12192"/>
                </a:lnTo>
                <a:lnTo>
                  <a:pt x="77724" y="13716"/>
                </a:lnTo>
                <a:lnTo>
                  <a:pt x="82296" y="18288"/>
                </a:lnTo>
                <a:lnTo>
                  <a:pt x="83820" y="18288"/>
                </a:lnTo>
                <a:lnTo>
                  <a:pt x="83820" y="19812"/>
                </a:lnTo>
                <a:close/>
              </a:path>
              <a:path w="96519" h="113029">
                <a:moveTo>
                  <a:pt x="89916" y="86868"/>
                </a:moveTo>
                <a:lnTo>
                  <a:pt x="6096" y="86868"/>
                </a:lnTo>
                <a:lnTo>
                  <a:pt x="6096" y="85344"/>
                </a:lnTo>
                <a:lnTo>
                  <a:pt x="3048" y="79248"/>
                </a:lnTo>
                <a:lnTo>
                  <a:pt x="2987" y="75895"/>
                </a:lnTo>
                <a:lnTo>
                  <a:pt x="1524" y="68580"/>
                </a:lnTo>
                <a:lnTo>
                  <a:pt x="0" y="68580"/>
                </a:lnTo>
                <a:lnTo>
                  <a:pt x="0" y="45720"/>
                </a:lnTo>
                <a:lnTo>
                  <a:pt x="1524" y="44196"/>
                </a:lnTo>
                <a:lnTo>
                  <a:pt x="2978" y="38377"/>
                </a:lnTo>
                <a:lnTo>
                  <a:pt x="3048" y="35052"/>
                </a:lnTo>
                <a:lnTo>
                  <a:pt x="6096" y="28956"/>
                </a:lnTo>
                <a:lnTo>
                  <a:pt x="6096" y="27432"/>
                </a:lnTo>
                <a:lnTo>
                  <a:pt x="7620" y="27432"/>
                </a:lnTo>
                <a:lnTo>
                  <a:pt x="7620" y="25908"/>
                </a:lnTo>
                <a:lnTo>
                  <a:pt x="10668" y="19812"/>
                </a:lnTo>
                <a:lnTo>
                  <a:pt x="85344" y="19812"/>
                </a:lnTo>
                <a:lnTo>
                  <a:pt x="88391" y="25908"/>
                </a:lnTo>
                <a:lnTo>
                  <a:pt x="89916" y="27432"/>
                </a:lnTo>
                <a:lnTo>
                  <a:pt x="89916" y="28956"/>
                </a:lnTo>
                <a:lnTo>
                  <a:pt x="92964" y="35052"/>
                </a:lnTo>
                <a:lnTo>
                  <a:pt x="92964" y="38100"/>
                </a:lnTo>
                <a:lnTo>
                  <a:pt x="45719" y="38100"/>
                </a:lnTo>
                <a:lnTo>
                  <a:pt x="46736" y="38354"/>
                </a:lnTo>
                <a:lnTo>
                  <a:pt x="44195" y="39624"/>
                </a:lnTo>
                <a:lnTo>
                  <a:pt x="44958" y="39624"/>
                </a:lnTo>
                <a:lnTo>
                  <a:pt x="42672" y="41148"/>
                </a:lnTo>
                <a:lnTo>
                  <a:pt x="44195" y="41148"/>
                </a:lnTo>
                <a:lnTo>
                  <a:pt x="39624" y="45720"/>
                </a:lnTo>
                <a:lnTo>
                  <a:pt x="40386" y="45720"/>
                </a:lnTo>
                <a:lnTo>
                  <a:pt x="38100" y="50292"/>
                </a:lnTo>
                <a:lnTo>
                  <a:pt x="38100" y="62484"/>
                </a:lnTo>
                <a:lnTo>
                  <a:pt x="38709" y="62484"/>
                </a:lnTo>
                <a:lnTo>
                  <a:pt x="39014" y="64008"/>
                </a:lnTo>
                <a:lnTo>
                  <a:pt x="38100" y="64008"/>
                </a:lnTo>
                <a:lnTo>
                  <a:pt x="41148" y="70104"/>
                </a:lnTo>
                <a:lnTo>
                  <a:pt x="45719" y="74676"/>
                </a:lnTo>
                <a:lnTo>
                  <a:pt x="44195" y="74676"/>
                </a:lnTo>
                <a:lnTo>
                  <a:pt x="46482" y="75438"/>
                </a:lnTo>
                <a:lnTo>
                  <a:pt x="47244" y="76200"/>
                </a:lnTo>
                <a:lnTo>
                  <a:pt x="92964" y="76200"/>
                </a:lnTo>
                <a:lnTo>
                  <a:pt x="92964" y="79248"/>
                </a:lnTo>
                <a:lnTo>
                  <a:pt x="89916" y="85344"/>
                </a:lnTo>
                <a:lnTo>
                  <a:pt x="89916" y="86868"/>
                </a:lnTo>
                <a:close/>
              </a:path>
              <a:path w="96519" h="113029">
                <a:moveTo>
                  <a:pt x="46736" y="38354"/>
                </a:moveTo>
                <a:lnTo>
                  <a:pt x="45719" y="38100"/>
                </a:lnTo>
                <a:lnTo>
                  <a:pt x="47244" y="38100"/>
                </a:lnTo>
                <a:lnTo>
                  <a:pt x="46736" y="38354"/>
                </a:lnTo>
                <a:close/>
              </a:path>
              <a:path w="96519" h="113029">
                <a:moveTo>
                  <a:pt x="46828" y="38377"/>
                </a:moveTo>
                <a:lnTo>
                  <a:pt x="47244" y="38100"/>
                </a:lnTo>
                <a:lnTo>
                  <a:pt x="46828" y="38377"/>
                </a:lnTo>
                <a:close/>
              </a:path>
              <a:path w="96519" h="113029">
                <a:moveTo>
                  <a:pt x="47461" y="38535"/>
                </a:moveTo>
                <a:lnTo>
                  <a:pt x="46828" y="38377"/>
                </a:lnTo>
                <a:lnTo>
                  <a:pt x="47244" y="38100"/>
                </a:lnTo>
                <a:lnTo>
                  <a:pt x="48006" y="38354"/>
                </a:lnTo>
                <a:lnTo>
                  <a:pt x="47461" y="38535"/>
                </a:lnTo>
                <a:close/>
              </a:path>
              <a:path w="96519" h="113029">
                <a:moveTo>
                  <a:pt x="48006" y="38354"/>
                </a:moveTo>
                <a:lnTo>
                  <a:pt x="47244" y="38100"/>
                </a:lnTo>
                <a:lnTo>
                  <a:pt x="48114" y="38317"/>
                </a:lnTo>
                <a:close/>
              </a:path>
              <a:path w="96519" h="113029">
                <a:moveTo>
                  <a:pt x="48114" y="38317"/>
                </a:moveTo>
                <a:lnTo>
                  <a:pt x="47244" y="38100"/>
                </a:lnTo>
                <a:lnTo>
                  <a:pt x="48768" y="38100"/>
                </a:lnTo>
                <a:lnTo>
                  <a:pt x="48114" y="38317"/>
                </a:lnTo>
                <a:close/>
              </a:path>
              <a:path w="96519" h="113029">
                <a:moveTo>
                  <a:pt x="48768" y="38481"/>
                </a:moveTo>
                <a:lnTo>
                  <a:pt x="48114" y="38317"/>
                </a:lnTo>
                <a:lnTo>
                  <a:pt x="48768" y="38100"/>
                </a:lnTo>
                <a:lnTo>
                  <a:pt x="49183" y="38377"/>
                </a:lnTo>
                <a:lnTo>
                  <a:pt x="48768" y="38481"/>
                </a:lnTo>
                <a:close/>
              </a:path>
              <a:path w="96519" h="113029">
                <a:moveTo>
                  <a:pt x="49183" y="38377"/>
                </a:moveTo>
                <a:lnTo>
                  <a:pt x="48768" y="38100"/>
                </a:lnTo>
                <a:lnTo>
                  <a:pt x="49421" y="38317"/>
                </a:lnTo>
                <a:lnTo>
                  <a:pt x="49183" y="38377"/>
                </a:lnTo>
                <a:close/>
              </a:path>
              <a:path w="96519" h="113029">
                <a:moveTo>
                  <a:pt x="49421" y="38317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421" y="38317"/>
                </a:lnTo>
                <a:close/>
              </a:path>
              <a:path w="96519" h="113029">
                <a:moveTo>
                  <a:pt x="93726" y="39624"/>
                </a:moveTo>
                <a:lnTo>
                  <a:pt x="53339" y="39624"/>
                </a:lnTo>
                <a:lnTo>
                  <a:pt x="49421" y="38317"/>
                </a:lnTo>
                <a:lnTo>
                  <a:pt x="50292" y="38100"/>
                </a:lnTo>
                <a:lnTo>
                  <a:pt x="92964" y="38100"/>
                </a:lnTo>
                <a:lnTo>
                  <a:pt x="93726" y="39624"/>
                </a:lnTo>
                <a:close/>
              </a:path>
              <a:path w="96519" h="113029">
                <a:moveTo>
                  <a:pt x="48550" y="38535"/>
                </a:moveTo>
                <a:lnTo>
                  <a:pt x="48006" y="38354"/>
                </a:lnTo>
                <a:lnTo>
                  <a:pt x="48768" y="38481"/>
                </a:lnTo>
                <a:lnTo>
                  <a:pt x="48550" y="38535"/>
                </a:lnTo>
                <a:close/>
              </a:path>
              <a:path w="96519" h="113029">
                <a:moveTo>
                  <a:pt x="53339" y="39624"/>
                </a:moveTo>
                <a:lnTo>
                  <a:pt x="49682" y="38709"/>
                </a:lnTo>
                <a:lnTo>
                  <a:pt x="49339" y="38481"/>
                </a:lnTo>
                <a:lnTo>
                  <a:pt x="49421" y="38317"/>
                </a:lnTo>
                <a:lnTo>
                  <a:pt x="53339" y="39624"/>
                </a:lnTo>
                <a:close/>
              </a:path>
              <a:path w="96519" h="113029">
                <a:moveTo>
                  <a:pt x="44195" y="39624"/>
                </a:moveTo>
                <a:lnTo>
                  <a:pt x="46736" y="38354"/>
                </a:lnTo>
                <a:lnTo>
                  <a:pt x="45719" y="39116"/>
                </a:lnTo>
                <a:lnTo>
                  <a:pt x="44195" y="39624"/>
                </a:lnTo>
                <a:close/>
              </a:path>
              <a:path w="96519" h="113029">
                <a:moveTo>
                  <a:pt x="48006" y="38671"/>
                </a:moveTo>
                <a:lnTo>
                  <a:pt x="47461" y="38535"/>
                </a:lnTo>
                <a:lnTo>
                  <a:pt x="48006" y="38354"/>
                </a:lnTo>
                <a:lnTo>
                  <a:pt x="48550" y="38535"/>
                </a:lnTo>
                <a:lnTo>
                  <a:pt x="48006" y="38671"/>
                </a:lnTo>
                <a:close/>
              </a:path>
              <a:path w="96519" h="113029">
                <a:moveTo>
                  <a:pt x="45719" y="39116"/>
                </a:moveTo>
                <a:lnTo>
                  <a:pt x="46828" y="38377"/>
                </a:lnTo>
                <a:lnTo>
                  <a:pt x="47461" y="38535"/>
                </a:lnTo>
                <a:lnTo>
                  <a:pt x="45719" y="39116"/>
                </a:lnTo>
                <a:close/>
              </a:path>
              <a:path w="96519" h="113029">
                <a:moveTo>
                  <a:pt x="49682" y="38709"/>
                </a:moveTo>
                <a:lnTo>
                  <a:pt x="48768" y="38481"/>
                </a:lnTo>
                <a:lnTo>
                  <a:pt x="49183" y="38377"/>
                </a:lnTo>
                <a:lnTo>
                  <a:pt x="49682" y="38709"/>
                </a:lnTo>
                <a:close/>
              </a:path>
              <a:path w="96519" h="113029">
                <a:moveTo>
                  <a:pt x="45415" y="39319"/>
                </a:moveTo>
                <a:lnTo>
                  <a:pt x="45720" y="39116"/>
                </a:lnTo>
                <a:lnTo>
                  <a:pt x="47461" y="38535"/>
                </a:lnTo>
                <a:lnTo>
                  <a:pt x="48006" y="38671"/>
                </a:lnTo>
                <a:lnTo>
                  <a:pt x="45415" y="39319"/>
                </a:lnTo>
                <a:close/>
              </a:path>
              <a:path w="96519" h="113029">
                <a:moveTo>
                  <a:pt x="50596" y="39319"/>
                </a:moveTo>
                <a:lnTo>
                  <a:pt x="48006" y="38671"/>
                </a:lnTo>
                <a:lnTo>
                  <a:pt x="48550" y="38535"/>
                </a:lnTo>
                <a:lnTo>
                  <a:pt x="50292" y="39116"/>
                </a:lnTo>
                <a:lnTo>
                  <a:pt x="50596" y="39319"/>
                </a:lnTo>
                <a:close/>
              </a:path>
              <a:path w="96519" h="113029">
                <a:moveTo>
                  <a:pt x="53339" y="39624"/>
                </a:moveTo>
                <a:lnTo>
                  <a:pt x="51816" y="39624"/>
                </a:lnTo>
                <a:lnTo>
                  <a:pt x="50292" y="39116"/>
                </a:lnTo>
                <a:lnTo>
                  <a:pt x="49682" y="38709"/>
                </a:lnTo>
                <a:lnTo>
                  <a:pt x="53339" y="39624"/>
                </a:lnTo>
                <a:close/>
              </a:path>
              <a:path w="96519" h="113029">
                <a:moveTo>
                  <a:pt x="44195" y="39624"/>
                </a:moveTo>
                <a:lnTo>
                  <a:pt x="45720" y="39116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6519" h="113029">
                <a:moveTo>
                  <a:pt x="51816" y="39624"/>
                </a:moveTo>
                <a:lnTo>
                  <a:pt x="50596" y="39319"/>
                </a:lnTo>
                <a:lnTo>
                  <a:pt x="50292" y="39116"/>
                </a:lnTo>
                <a:lnTo>
                  <a:pt x="51816" y="39624"/>
                </a:lnTo>
                <a:close/>
              </a:path>
              <a:path w="96519" h="113029">
                <a:moveTo>
                  <a:pt x="44958" y="39624"/>
                </a:moveTo>
                <a:lnTo>
                  <a:pt x="44195" y="39624"/>
                </a:lnTo>
                <a:lnTo>
                  <a:pt x="45415" y="39319"/>
                </a:lnTo>
                <a:lnTo>
                  <a:pt x="44958" y="39624"/>
                </a:lnTo>
                <a:close/>
              </a:path>
              <a:path w="96519" h="113029">
                <a:moveTo>
                  <a:pt x="96012" y="62484"/>
                </a:moveTo>
                <a:lnTo>
                  <a:pt x="57912" y="62484"/>
                </a:lnTo>
                <a:lnTo>
                  <a:pt x="57912" y="50292"/>
                </a:lnTo>
                <a:lnTo>
                  <a:pt x="53339" y="41148"/>
                </a:lnTo>
                <a:lnTo>
                  <a:pt x="50596" y="39319"/>
                </a:lnTo>
                <a:lnTo>
                  <a:pt x="51816" y="39624"/>
                </a:lnTo>
                <a:lnTo>
                  <a:pt x="93726" y="39624"/>
                </a:lnTo>
                <a:lnTo>
                  <a:pt x="96012" y="44196"/>
                </a:lnTo>
                <a:lnTo>
                  <a:pt x="96012" y="62484"/>
                </a:lnTo>
                <a:close/>
              </a:path>
              <a:path w="96519" h="113029">
                <a:moveTo>
                  <a:pt x="44195" y="41148"/>
                </a:moveTo>
                <a:lnTo>
                  <a:pt x="42672" y="41148"/>
                </a:lnTo>
                <a:lnTo>
                  <a:pt x="45719" y="39624"/>
                </a:lnTo>
                <a:lnTo>
                  <a:pt x="44195" y="41148"/>
                </a:lnTo>
                <a:close/>
              </a:path>
              <a:path w="96519" h="113029">
                <a:moveTo>
                  <a:pt x="54864" y="44196"/>
                </a:moveTo>
                <a:lnTo>
                  <a:pt x="50292" y="39624"/>
                </a:lnTo>
                <a:lnTo>
                  <a:pt x="53339" y="41148"/>
                </a:lnTo>
                <a:lnTo>
                  <a:pt x="54864" y="44196"/>
                </a:lnTo>
                <a:close/>
              </a:path>
              <a:path w="96519" h="113029">
                <a:moveTo>
                  <a:pt x="40386" y="45720"/>
                </a:moveTo>
                <a:lnTo>
                  <a:pt x="39624" y="45720"/>
                </a:lnTo>
                <a:lnTo>
                  <a:pt x="41148" y="44196"/>
                </a:lnTo>
                <a:lnTo>
                  <a:pt x="40386" y="45720"/>
                </a:lnTo>
                <a:close/>
              </a:path>
              <a:path w="96519" h="113029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96519" h="113029">
                <a:moveTo>
                  <a:pt x="57912" y="53340"/>
                </a:moveTo>
                <a:lnTo>
                  <a:pt x="56387" y="47244"/>
                </a:lnTo>
                <a:lnTo>
                  <a:pt x="57912" y="50292"/>
                </a:lnTo>
                <a:lnTo>
                  <a:pt x="57912" y="53340"/>
                </a:lnTo>
                <a:close/>
              </a:path>
              <a:path w="96519" h="113029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96519" h="113029">
                <a:moveTo>
                  <a:pt x="56387" y="67056"/>
                </a:moveTo>
                <a:lnTo>
                  <a:pt x="57912" y="59436"/>
                </a:lnTo>
                <a:lnTo>
                  <a:pt x="57912" y="62484"/>
                </a:lnTo>
                <a:lnTo>
                  <a:pt x="96012" y="62484"/>
                </a:lnTo>
                <a:lnTo>
                  <a:pt x="96012" y="64008"/>
                </a:lnTo>
                <a:lnTo>
                  <a:pt x="57912" y="64008"/>
                </a:lnTo>
                <a:lnTo>
                  <a:pt x="56387" y="67056"/>
                </a:lnTo>
                <a:close/>
              </a:path>
              <a:path w="96519" h="113029">
                <a:moveTo>
                  <a:pt x="39624" y="67056"/>
                </a:moveTo>
                <a:lnTo>
                  <a:pt x="38100" y="64008"/>
                </a:lnTo>
                <a:lnTo>
                  <a:pt x="39014" y="64008"/>
                </a:lnTo>
                <a:lnTo>
                  <a:pt x="39624" y="67056"/>
                </a:lnTo>
                <a:close/>
              </a:path>
              <a:path w="96519" h="113029">
                <a:moveTo>
                  <a:pt x="50291" y="75184"/>
                </a:moveTo>
                <a:lnTo>
                  <a:pt x="53339" y="73152"/>
                </a:lnTo>
                <a:lnTo>
                  <a:pt x="57912" y="64008"/>
                </a:lnTo>
                <a:lnTo>
                  <a:pt x="96012" y="64008"/>
                </a:lnTo>
                <a:lnTo>
                  <a:pt x="96012" y="68580"/>
                </a:lnTo>
                <a:lnTo>
                  <a:pt x="93573" y="74676"/>
                </a:lnTo>
                <a:lnTo>
                  <a:pt x="51816" y="74676"/>
                </a:lnTo>
                <a:lnTo>
                  <a:pt x="50291" y="75184"/>
                </a:lnTo>
                <a:close/>
              </a:path>
              <a:path w="96519" h="113029">
                <a:moveTo>
                  <a:pt x="44195" y="73152"/>
                </a:moveTo>
                <a:lnTo>
                  <a:pt x="41148" y="70104"/>
                </a:lnTo>
                <a:lnTo>
                  <a:pt x="39624" y="67056"/>
                </a:lnTo>
                <a:lnTo>
                  <a:pt x="44195" y="73152"/>
                </a:lnTo>
                <a:close/>
              </a:path>
              <a:path w="96519" h="113029">
                <a:moveTo>
                  <a:pt x="50292" y="74676"/>
                </a:moveTo>
                <a:lnTo>
                  <a:pt x="54864" y="70104"/>
                </a:lnTo>
                <a:lnTo>
                  <a:pt x="53339" y="73152"/>
                </a:lnTo>
                <a:lnTo>
                  <a:pt x="50292" y="74676"/>
                </a:lnTo>
                <a:close/>
              </a:path>
              <a:path w="96519" h="113029">
                <a:moveTo>
                  <a:pt x="47853" y="75895"/>
                </a:moveTo>
                <a:lnTo>
                  <a:pt x="46482" y="75438"/>
                </a:lnTo>
                <a:lnTo>
                  <a:pt x="44196" y="73152"/>
                </a:lnTo>
                <a:lnTo>
                  <a:pt x="48114" y="75764"/>
                </a:lnTo>
                <a:lnTo>
                  <a:pt x="47853" y="75895"/>
                </a:lnTo>
                <a:close/>
              </a:path>
              <a:path w="96519" h="113029">
                <a:moveTo>
                  <a:pt x="49530" y="75438"/>
                </a:moveTo>
                <a:lnTo>
                  <a:pt x="50292" y="74676"/>
                </a:lnTo>
                <a:lnTo>
                  <a:pt x="53339" y="73152"/>
                </a:lnTo>
                <a:lnTo>
                  <a:pt x="50291" y="75184"/>
                </a:lnTo>
                <a:lnTo>
                  <a:pt x="49530" y="75438"/>
                </a:lnTo>
                <a:close/>
              </a:path>
              <a:path w="96519" h="113029">
                <a:moveTo>
                  <a:pt x="46482" y="75438"/>
                </a:moveTo>
                <a:lnTo>
                  <a:pt x="44195" y="74676"/>
                </a:lnTo>
                <a:lnTo>
                  <a:pt x="45719" y="74676"/>
                </a:lnTo>
                <a:lnTo>
                  <a:pt x="46482" y="75438"/>
                </a:lnTo>
                <a:close/>
              </a:path>
              <a:path w="96519" h="113029">
                <a:moveTo>
                  <a:pt x="48114" y="75764"/>
                </a:moveTo>
                <a:lnTo>
                  <a:pt x="46482" y="74676"/>
                </a:lnTo>
                <a:lnTo>
                  <a:pt x="50292" y="74676"/>
                </a:lnTo>
                <a:lnTo>
                  <a:pt x="48114" y="75764"/>
                </a:lnTo>
                <a:close/>
              </a:path>
              <a:path w="96519" h="113029">
                <a:moveTo>
                  <a:pt x="48260" y="75861"/>
                </a:moveTo>
                <a:lnTo>
                  <a:pt x="48114" y="75764"/>
                </a:lnTo>
                <a:lnTo>
                  <a:pt x="50292" y="74676"/>
                </a:lnTo>
                <a:lnTo>
                  <a:pt x="49530" y="75438"/>
                </a:lnTo>
                <a:lnTo>
                  <a:pt x="48260" y="75861"/>
                </a:lnTo>
                <a:close/>
              </a:path>
              <a:path w="96519" h="113029">
                <a:moveTo>
                  <a:pt x="92964" y="76200"/>
                </a:moveTo>
                <a:lnTo>
                  <a:pt x="48768" y="76200"/>
                </a:lnTo>
                <a:lnTo>
                  <a:pt x="50291" y="75184"/>
                </a:lnTo>
                <a:lnTo>
                  <a:pt x="51816" y="74676"/>
                </a:lnTo>
                <a:lnTo>
                  <a:pt x="93573" y="74676"/>
                </a:lnTo>
                <a:lnTo>
                  <a:pt x="92964" y="76200"/>
                </a:lnTo>
                <a:close/>
              </a:path>
              <a:path w="96519" h="113029">
                <a:moveTo>
                  <a:pt x="48768" y="76200"/>
                </a:moveTo>
                <a:lnTo>
                  <a:pt x="49530" y="75438"/>
                </a:lnTo>
                <a:lnTo>
                  <a:pt x="50291" y="75184"/>
                </a:lnTo>
                <a:lnTo>
                  <a:pt x="48768" y="76200"/>
                </a:lnTo>
                <a:close/>
              </a:path>
              <a:path w="96519" h="113029">
                <a:moveTo>
                  <a:pt x="47244" y="76200"/>
                </a:moveTo>
                <a:lnTo>
                  <a:pt x="46482" y="75438"/>
                </a:lnTo>
                <a:lnTo>
                  <a:pt x="47853" y="75895"/>
                </a:lnTo>
                <a:lnTo>
                  <a:pt x="47244" y="76200"/>
                </a:lnTo>
                <a:close/>
              </a:path>
              <a:path w="96519" h="113029">
                <a:moveTo>
                  <a:pt x="48768" y="76200"/>
                </a:moveTo>
                <a:lnTo>
                  <a:pt x="48260" y="75861"/>
                </a:lnTo>
                <a:lnTo>
                  <a:pt x="49530" y="75438"/>
                </a:lnTo>
                <a:lnTo>
                  <a:pt x="48768" y="76200"/>
                </a:lnTo>
                <a:close/>
              </a:path>
              <a:path w="96519" h="113029">
                <a:moveTo>
                  <a:pt x="48006" y="75946"/>
                </a:moveTo>
                <a:lnTo>
                  <a:pt x="48114" y="75764"/>
                </a:lnTo>
                <a:lnTo>
                  <a:pt x="48260" y="75861"/>
                </a:lnTo>
                <a:lnTo>
                  <a:pt x="48006" y="75946"/>
                </a:lnTo>
                <a:close/>
              </a:path>
              <a:path w="96519" h="113029">
                <a:moveTo>
                  <a:pt x="48768" y="76200"/>
                </a:moveTo>
                <a:lnTo>
                  <a:pt x="48006" y="75946"/>
                </a:lnTo>
                <a:lnTo>
                  <a:pt x="48260" y="75861"/>
                </a:lnTo>
                <a:lnTo>
                  <a:pt x="48768" y="76200"/>
                </a:lnTo>
                <a:close/>
              </a:path>
              <a:path w="96519" h="113029">
                <a:moveTo>
                  <a:pt x="47244" y="76200"/>
                </a:moveTo>
                <a:lnTo>
                  <a:pt x="47853" y="75895"/>
                </a:lnTo>
                <a:lnTo>
                  <a:pt x="48006" y="75946"/>
                </a:lnTo>
                <a:lnTo>
                  <a:pt x="47244" y="76200"/>
                </a:lnTo>
                <a:close/>
              </a:path>
              <a:path w="96519" h="113029">
                <a:moveTo>
                  <a:pt x="48768" y="76200"/>
                </a:moveTo>
                <a:lnTo>
                  <a:pt x="47244" y="76200"/>
                </a:lnTo>
                <a:lnTo>
                  <a:pt x="48006" y="75946"/>
                </a:lnTo>
                <a:lnTo>
                  <a:pt x="48768" y="76200"/>
                </a:lnTo>
                <a:close/>
              </a:path>
              <a:path w="96519" h="113029">
                <a:moveTo>
                  <a:pt x="83820" y="96012"/>
                </a:moveTo>
                <a:lnTo>
                  <a:pt x="12192" y="96012"/>
                </a:lnTo>
                <a:lnTo>
                  <a:pt x="12192" y="94488"/>
                </a:lnTo>
                <a:lnTo>
                  <a:pt x="10668" y="92964"/>
                </a:lnTo>
                <a:lnTo>
                  <a:pt x="7620" y="88392"/>
                </a:lnTo>
                <a:lnTo>
                  <a:pt x="7620" y="86868"/>
                </a:lnTo>
                <a:lnTo>
                  <a:pt x="88391" y="86868"/>
                </a:lnTo>
                <a:lnTo>
                  <a:pt x="88391" y="88392"/>
                </a:lnTo>
                <a:lnTo>
                  <a:pt x="85344" y="94488"/>
                </a:lnTo>
                <a:lnTo>
                  <a:pt x="83820" y="94488"/>
                </a:lnTo>
                <a:lnTo>
                  <a:pt x="83820" y="96012"/>
                </a:lnTo>
                <a:close/>
              </a:path>
              <a:path w="96519" h="113029">
                <a:moveTo>
                  <a:pt x="77724" y="102108"/>
                </a:moveTo>
                <a:lnTo>
                  <a:pt x="18288" y="102108"/>
                </a:lnTo>
                <a:lnTo>
                  <a:pt x="18288" y="100584"/>
                </a:lnTo>
                <a:lnTo>
                  <a:pt x="13716" y="96012"/>
                </a:lnTo>
                <a:lnTo>
                  <a:pt x="82296" y="96012"/>
                </a:lnTo>
                <a:lnTo>
                  <a:pt x="77724" y="100584"/>
                </a:lnTo>
                <a:lnTo>
                  <a:pt x="77724" y="102108"/>
                </a:lnTo>
                <a:close/>
              </a:path>
              <a:path w="96519" h="113029">
                <a:moveTo>
                  <a:pt x="60960" y="111252"/>
                </a:moveTo>
                <a:lnTo>
                  <a:pt x="35052" y="111252"/>
                </a:lnTo>
                <a:lnTo>
                  <a:pt x="30480" y="109728"/>
                </a:lnTo>
                <a:lnTo>
                  <a:pt x="28956" y="108204"/>
                </a:lnTo>
                <a:lnTo>
                  <a:pt x="27432" y="108204"/>
                </a:lnTo>
                <a:lnTo>
                  <a:pt x="25908" y="106680"/>
                </a:lnTo>
                <a:lnTo>
                  <a:pt x="21336" y="103632"/>
                </a:lnTo>
                <a:lnTo>
                  <a:pt x="19812" y="102108"/>
                </a:lnTo>
                <a:lnTo>
                  <a:pt x="76200" y="102108"/>
                </a:lnTo>
                <a:lnTo>
                  <a:pt x="74676" y="103632"/>
                </a:lnTo>
                <a:lnTo>
                  <a:pt x="70104" y="106680"/>
                </a:lnTo>
                <a:lnTo>
                  <a:pt x="67056" y="109728"/>
                </a:lnTo>
                <a:lnTo>
                  <a:pt x="60960" y="111252"/>
                </a:lnTo>
                <a:close/>
              </a:path>
              <a:path w="96519" h="113029">
                <a:moveTo>
                  <a:pt x="57912" y="112776"/>
                </a:moveTo>
                <a:lnTo>
                  <a:pt x="38100" y="112776"/>
                </a:lnTo>
                <a:lnTo>
                  <a:pt x="36576" y="111252"/>
                </a:lnTo>
                <a:lnTo>
                  <a:pt x="59436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47872" y="1677923"/>
            <a:ext cx="59690" cy="74930"/>
          </a:xfrm>
          <a:custGeom>
            <a:avLst/>
            <a:gdLst/>
            <a:ahLst/>
            <a:cxnLst/>
            <a:rect l="l" t="t" r="r" b="b"/>
            <a:pathLst>
              <a:path w="59689" h="74930">
                <a:moveTo>
                  <a:pt x="28956" y="74675"/>
                </a:moveTo>
                <a:lnTo>
                  <a:pt x="18002" y="71723"/>
                </a:lnTo>
                <a:lnTo>
                  <a:pt x="8762" y="63626"/>
                </a:lnTo>
                <a:lnTo>
                  <a:pt x="2381" y="51530"/>
                </a:lnTo>
                <a:lnTo>
                  <a:pt x="0" y="36575"/>
                </a:lnTo>
                <a:lnTo>
                  <a:pt x="2381" y="22502"/>
                </a:lnTo>
                <a:lnTo>
                  <a:pt x="8763" y="10858"/>
                </a:lnTo>
                <a:lnTo>
                  <a:pt x="18002" y="2928"/>
                </a:lnTo>
                <a:lnTo>
                  <a:pt x="28956" y="0"/>
                </a:lnTo>
                <a:lnTo>
                  <a:pt x="40790" y="2928"/>
                </a:lnTo>
                <a:lnTo>
                  <a:pt x="50482" y="10858"/>
                </a:lnTo>
                <a:lnTo>
                  <a:pt x="57030" y="22502"/>
                </a:lnTo>
                <a:lnTo>
                  <a:pt x="59436" y="36575"/>
                </a:lnTo>
                <a:lnTo>
                  <a:pt x="57030" y="51530"/>
                </a:lnTo>
                <a:lnTo>
                  <a:pt x="50482" y="63626"/>
                </a:lnTo>
                <a:lnTo>
                  <a:pt x="40790" y="71723"/>
                </a:lnTo>
                <a:lnTo>
                  <a:pt x="2895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29584" y="1658111"/>
            <a:ext cx="96520" cy="113030"/>
          </a:xfrm>
          <a:custGeom>
            <a:avLst/>
            <a:gdLst/>
            <a:ahLst/>
            <a:cxnLst/>
            <a:rect l="l" t="t" r="r" b="b"/>
            <a:pathLst>
              <a:path w="96520" h="113030">
                <a:moveTo>
                  <a:pt x="50292" y="1524"/>
                </a:moveTo>
                <a:lnTo>
                  <a:pt x="45719" y="1524"/>
                </a:lnTo>
                <a:lnTo>
                  <a:pt x="47244" y="0"/>
                </a:lnTo>
                <a:lnTo>
                  <a:pt x="48768" y="0"/>
                </a:lnTo>
                <a:lnTo>
                  <a:pt x="50292" y="1524"/>
                </a:lnTo>
                <a:close/>
              </a:path>
              <a:path w="96520" h="113030">
                <a:moveTo>
                  <a:pt x="74676" y="10668"/>
                </a:moveTo>
                <a:lnTo>
                  <a:pt x="21336" y="10668"/>
                </a:lnTo>
                <a:lnTo>
                  <a:pt x="25908" y="7620"/>
                </a:lnTo>
                <a:lnTo>
                  <a:pt x="28956" y="4572"/>
                </a:lnTo>
                <a:lnTo>
                  <a:pt x="35052" y="3048"/>
                </a:lnTo>
                <a:lnTo>
                  <a:pt x="36576" y="1524"/>
                </a:lnTo>
                <a:lnTo>
                  <a:pt x="59436" y="1524"/>
                </a:lnTo>
                <a:lnTo>
                  <a:pt x="60960" y="3048"/>
                </a:lnTo>
                <a:lnTo>
                  <a:pt x="67056" y="4572"/>
                </a:lnTo>
                <a:lnTo>
                  <a:pt x="67056" y="6096"/>
                </a:lnTo>
                <a:lnTo>
                  <a:pt x="68580" y="6096"/>
                </a:lnTo>
                <a:lnTo>
                  <a:pt x="70104" y="7620"/>
                </a:lnTo>
                <a:lnTo>
                  <a:pt x="74676" y="10668"/>
                </a:lnTo>
                <a:close/>
              </a:path>
              <a:path w="96520" h="113030">
                <a:moveTo>
                  <a:pt x="83820" y="19812"/>
                </a:moveTo>
                <a:lnTo>
                  <a:pt x="12192" y="19812"/>
                </a:lnTo>
                <a:lnTo>
                  <a:pt x="12192" y="18288"/>
                </a:lnTo>
                <a:lnTo>
                  <a:pt x="19812" y="10668"/>
                </a:lnTo>
                <a:lnTo>
                  <a:pt x="76200" y="10668"/>
                </a:lnTo>
                <a:lnTo>
                  <a:pt x="77724" y="12192"/>
                </a:lnTo>
                <a:lnTo>
                  <a:pt x="77724" y="13716"/>
                </a:lnTo>
                <a:lnTo>
                  <a:pt x="82296" y="18288"/>
                </a:lnTo>
                <a:lnTo>
                  <a:pt x="83820" y="18288"/>
                </a:lnTo>
                <a:lnTo>
                  <a:pt x="83820" y="19812"/>
                </a:lnTo>
                <a:close/>
              </a:path>
              <a:path w="96520" h="113030">
                <a:moveTo>
                  <a:pt x="88391" y="27432"/>
                </a:moveTo>
                <a:lnTo>
                  <a:pt x="7620" y="27432"/>
                </a:lnTo>
                <a:lnTo>
                  <a:pt x="7620" y="25908"/>
                </a:lnTo>
                <a:lnTo>
                  <a:pt x="10668" y="19812"/>
                </a:lnTo>
                <a:lnTo>
                  <a:pt x="85344" y="19812"/>
                </a:lnTo>
                <a:lnTo>
                  <a:pt x="88391" y="25908"/>
                </a:lnTo>
                <a:lnTo>
                  <a:pt x="88391" y="27432"/>
                </a:lnTo>
                <a:close/>
              </a:path>
              <a:path w="96520" h="113030">
                <a:moveTo>
                  <a:pt x="89916" y="86868"/>
                </a:moveTo>
                <a:lnTo>
                  <a:pt x="6096" y="86868"/>
                </a:lnTo>
                <a:lnTo>
                  <a:pt x="6096" y="85344"/>
                </a:lnTo>
                <a:lnTo>
                  <a:pt x="3048" y="79248"/>
                </a:lnTo>
                <a:lnTo>
                  <a:pt x="3048" y="76200"/>
                </a:lnTo>
                <a:lnTo>
                  <a:pt x="0" y="68580"/>
                </a:lnTo>
                <a:lnTo>
                  <a:pt x="0" y="44196"/>
                </a:lnTo>
                <a:lnTo>
                  <a:pt x="3048" y="38100"/>
                </a:lnTo>
                <a:lnTo>
                  <a:pt x="3048" y="35052"/>
                </a:lnTo>
                <a:lnTo>
                  <a:pt x="6096" y="28956"/>
                </a:lnTo>
                <a:lnTo>
                  <a:pt x="6096" y="27432"/>
                </a:lnTo>
                <a:lnTo>
                  <a:pt x="89916" y="27432"/>
                </a:lnTo>
                <a:lnTo>
                  <a:pt x="89916" y="28956"/>
                </a:lnTo>
                <a:lnTo>
                  <a:pt x="92964" y="35052"/>
                </a:lnTo>
                <a:lnTo>
                  <a:pt x="92964" y="38100"/>
                </a:lnTo>
                <a:lnTo>
                  <a:pt x="45719" y="38100"/>
                </a:lnTo>
                <a:lnTo>
                  <a:pt x="46736" y="38354"/>
                </a:lnTo>
                <a:lnTo>
                  <a:pt x="45719" y="39116"/>
                </a:lnTo>
                <a:lnTo>
                  <a:pt x="44195" y="39624"/>
                </a:lnTo>
                <a:lnTo>
                  <a:pt x="44958" y="39624"/>
                </a:lnTo>
                <a:lnTo>
                  <a:pt x="42672" y="41148"/>
                </a:lnTo>
                <a:lnTo>
                  <a:pt x="39624" y="45720"/>
                </a:lnTo>
                <a:lnTo>
                  <a:pt x="40386" y="45720"/>
                </a:lnTo>
                <a:lnTo>
                  <a:pt x="38100" y="50292"/>
                </a:lnTo>
                <a:lnTo>
                  <a:pt x="38100" y="62484"/>
                </a:lnTo>
                <a:lnTo>
                  <a:pt x="38709" y="62484"/>
                </a:lnTo>
                <a:lnTo>
                  <a:pt x="39014" y="64008"/>
                </a:lnTo>
                <a:lnTo>
                  <a:pt x="38100" y="64008"/>
                </a:lnTo>
                <a:lnTo>
                  <a:pt x="42672" y="73152"/>
                </a:lnTo>
                <a:lnTo>
                  <a:pt x="44195" y="73152"/>
                </a:lnTo>
                <a:lnTo>
                  <a:pt x="45719" y="74676"/>
                </a:lnTo>
                <a:lnTo>
                  <a:pt x="44195" y="74676"/>
                </a:lnTo>
                <a:lnTo>
                  <a:pt x="46482" y="75438"/>
                </a:lnTo>
                <a:lnTo>
                  <a:pt x="47244" y="76200"/>
                </a:lnTo>
                <a:lnTo>
                  <a:pt x="92964" y="76200"/>
                </a:lnTo>
                <a:lnTo>
                  <a:pt x="92964" y="79248"/>
                </a:lnTo>
                <a:lnTo>
                  <a:pt x="89916" y="85344"/>
                </a:lnTo>
                <a:lnTo>
                  <a:pt x="89916" y="86868"/>
                </a:lnTo>
                <a:close/>
              </a:path>
              <a:path w="96520" h="113030">
                <a:moveTo>
                  <a:pt x="46828" y="38377"/>
                </a:moveTo>
                <a:lnTo>
                  <a:pt x="45719" y="38100"/>
                </a:lnTo>
                <a:lnTo>
                  <a:pt x="47244" y="38100"/>
                </a:lnTo>
                <a:lnTo>
                  <a:pt x="46828" y="38377"/>
                </a:lnTo>
                <a:close/>
              </a:path>
              <a:path w="96520" h="113030">
                <a:moveTo>
                  <a:pt x="46939" y="38404"/>
                </a:moveTo>
                <a:lnTo>
                  <a:pt x="47244" y="38100"/>
                </a:lnTo>
                <a:lnTo>
                  <a:pt x="46939" y="38404"/>
                </a:lnTo>
                <a:close/>
              </a:path>
              <a:path w="96520" h="113030">
                <a:moveTo>
                  <a:pt x="47461" y="38535"/>
                </a:moveTo>
                <a:lnTo>
                  <a:pt x="47074" y="38438"/>
                </a:lnTo>
                <a:lnTo>
                  <a:pt x="47244" y="38100"/>
                </a:lnTo>
                <a:lnTo>
                  <a:pt x="47752" y="38438"/>
                </a:lnTo>
                <a:lnTo>
                  <a:pt x="47461" y="38535"/>
                </a:lnTo>
                <a:close/>
              </a:path>
              <a:path w="96520" h="113030">
                <a:moveTo>
                  <a:pt x="47752" y="38438"/>
                </a:moveTo>
                <a:lnTo>
                  <a:pt x="47244" y="38100"/>
                </a:lnTo>
                <a:lnTo>
                  <a:pt x="48006" y="38354"/>
                </a:lnTo>
                <a:lnTo>
                  <a:pt x="47752" y="38438"/>
                </a:lnTo>
                <a:close/>
              </a:path>
              <a:path w="96520" h="113030">
                <a:moveTo>
                  <a:pt x="48006" y="38354"/>
                </a:moveTo>
                <a:lnTo>
                  <a:pt x="47244" y="38100"/>
                </a:lnTo>
                <a:lnTo>
                  <a:pt x="48768" y="38100"/>
                </a:lnTo>
                <a:lnTo>
                  <a:pt x="48006" y="38354"/>
                </a:lnTo>
                <a:close/>
              </a:path>
              <a:path w="96520" h="113030">
                <a:moveTo>
                  <a:pt x="48260" y="38438"/>
                </a:moveTo>
                <a:lnTo>
                  <a:pt x="48006" y="38354"/>
                </a:lnTo>
                <a:lnTo>
                  <a:pt x="48768" y="38100"/>
                </a:lnTo>
                <a:lnTo>
                  <a:pt x="48260" y="38438"/>
                </a:lnTo>
                <a:close/>
              </a:path>
              <a:path w="96520" h="113030">
                <a:moveTo>
                  <a:pt x="48550" y="38535"/>
                </a:moveTo>
                <a:lnTo>
                  <a:pt x="48260" y="38438"/>
                </a:lnTo>
                <a:lnTo>
                  <a:pt x="48768" y="38100"/>
                </a:lnTo>
                <a:lnTo>
                  <a:pt x="49072" y="38404"/>
                </a:lnTo>
                <a:lnTo>
                  <a:pt x="48550" y="38535"/>
                </a:lnTo>
                <a:close/>
              </a:path>
              <a:path w="96520" h="113030">
                <a:moveTo>
                  <a:pt x="49072" y="38404"/>
                </a:moveTo>
                <a:lnTo>
                  <a:pt x="48768" y="38100"/>
                </a:lnTo>
                <a:lnTo>
                  <a:pt x="49183" y="38377"/>
                </a:lnTo>
                <a:close/>
              </a:path>
              <a:path w="96520" h="113030">
                <a:moveTo>
                  <a:pt x="49183" y="38377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183" y="38377"/>
                </a:lnTo>
                <a:close/>
              </a:path>
              <a:path w="96520" h="113030">
                <a:moveTo>
                  <a:pt x="93344" y="39624"/>
                </a:moveTo>
                <a:lnTo>
                  <a:pt x="51816" y="39624"/>
                </a:lnTo>
                <a:lnTo>
                  <a:pt x="50292" y="39116"/>
                </a:lnTo>
                <a:lnTo>
                  <a:pt x="49276" y="38438"/>
                </a:lnTo>
                <a:lnTo>
                  <a:pt x="50292" y="38100"/>
                </a:lnTo>
                <a:lnTo>
                  <a:pt x="92964" y="38100"/>
                </a:lnTo>
                <a:lnTo>
                  <a:pt x="93344" y="39624"/>
                </a:lnTo>
                <a:close/>
              </a:path>
              <a:path w="96520" h="113030">
                <a:moveTo>
                  <a:pt x="48006" y="38608"/>
                </a:moveTo>
                <a:lnTo>
                  <a:pt x="47752" y="38438"/>
                </a:lnTo>
                <a:lnTo>
                  <a:pt x="48006" y="38354"/>
                </a:lnTo>
                <a:lnTo>
                  <a:pt x="48260" y="38438"/>
                </a:lnTo>
                <a:lnTo>
                  <a:pt x="48006" y="38608"/>
                </a:lnTo>
                <a:close/>
              </a:path>
              <a:path w="96520" h="113030">
                <a:moveTo>
                  <a:pt x="46482" y="38862"/>
                </a:moveTo>
                <a:lnTo>
                  <a:pt x="46939" y="38404"/>
                </a:lnTo>
                <a:lnTo>
                  <a:pt x="47461" y="38535"/>
                </a:lnTo>
                <a:lnTo>
                  <a:pt x="46482" y="38862"/>
                </a:lnTo>
                <a:close/>
              </a:path>
              <a:path w="96520" h="113030">
                <a:moveTo>
                  <a:pt x="49530" y="38862"/>
                </a:moveTo>
                <a:lnTo>
                  <a:pt x="48550" y="38535"/>
                </a:lnTo>
                <a:lnTo>
                  <a:pt x="49072" y="38404"/>
                </a:lnTo>
                <a:lnTo>
                  <a:pt x="49530" y="38862"/>
                </a:lnTo>
                <a:close/>
              </a:path>
              <a:path w="96520" h="113030">
                <a:moveTo>
                  <a:pt x="47936" y="38654"/>
                </a:moveTo>
                <a:lnTo>
                  <a:pt x="47461" y="38535"/>
                </a:lnTo>
                <a:lnTo>
                  <a:pt x="47752" y="38438"/>
                </a:lnTo>
                <a:lnTo>
                  <a:pt x="48006" y="38608"/>
                </a:lnTo>
                <a:close/>
              </a:path>
              <a:path w="96520" h="113030">
                <a:moveTo>
                  <a:pt x="48075" y="38654"/>
                </a:moveTo>
                <a:lnTo>
                  <a:pt x="48260" y="38438"/>
                </a:lnTo>
                <a:lnTo>
                  <a:pt x="48550" y="38535"/>
                </a:lnTo>
                <a:lnTo>
                  <a:pt x="48075" y="38654"/>
                </a:lnTo>
                <a:close/>
              </a:path>
              <a:path w="96520" h="113030">
                <a:moveTo>
                  <a:pt x="46228" y="39116"/>
                </a:moveTo>
                <a:lnTo>
                  <a:pt x="46482" y="38862"/>
                </a:lnTo>
                <a:lnTo>
                  <a:pt x="47461" y="38535"/>
                </a:lnTo>
                <a:lnTo>
                  <a:pt x="47936" y="38654"/>
                </a:lnTo>
                <a:lnTo>
                  <a:pt x="46228" y="39116"/>
                </a:lnTo>
                <a:close/>
              </a:path>
              <a:path w="96520" h="113030">
                <a:moveTo>
                  <a:pt x="49784" y="39116"/>
                </a:moveTo>
                <a:lnTo>
                  <a:pt x="48158" y="38709"/>
                </a:lnTo>
                <a:lnTo>
                  <a:pt x="48550" y="38535"/>
                </a:lnTo>
                <a:lnTo>
                  <a:pt x="49530" y="38862"/>
                </a:lnTo>
                <a:lnTo>
                  <a:pt x="49784" y="39116"/>
                </a:lnTo>
                <a:close/>
              </a:path>
              <a:path w="96520" h="113030">
                <a:moveTo>
                  <a:pt x="47853" y="38709"/>
                </a:moveTo>
                <a:lnTo>
                  <a:pt x="48006" y="38671"/>
                </a:lnTo>
                <a:lnTo>
                  <a:pt x="47853" y="38709"/>
                </a:lnTo>
                <a:close/>
              </a:path>
              <a:path w="96520" h="113030">
                <a:moveTo>
                  <a:pt x="44195" y="41148"/>
                </a:moveTo>
                <a:lnTo>
                  <a:pt x="46228" y="39116"/>
                </a:lnTo>
                <a:lnTo>
                  <a:pt x="47853" y="38709"/>
                </a:lnTo>
                <a:lnTo>
                  <a:pt x="44195" y="41148"/>
                </a:lnTo>
                <a:close/>
              </a:path>
              <a:path w="96520" h="113030">
                <a:moveTo>
                  <a:pt x="51816" y="41148"/>
                </a:moveTo>
                <a:lnTo>
                  <a:pt x="48158" y="38709"/>
                </a:lnTo>
                <a:lnTo>
                  <a:pt x="49784" y="39116"/>
                </a:lnTo>
                <a:lnTo>
                  <a:pt x="51816" y="41148"/>
                </a:lnTo>
                <a:close/>
              </a:path>
              <a:path w="96520" h="113030">
                <a:moveTo>
                  <a:pt x="45415" y="39319"/>
                </a:moveTo>
                <a:lnTo>
                  <a:pt x="45720" y="39116"/>
                </a:lnTo>
                <a:lnTo>
                  <a:pt x="46482" y="38862"/>
                </a:lnTo>
                <a:lnTo>
                  <a:pt x="46228" y="39116"/>
                </a:lnTo>
                <a:lnTo>
                  <a:pt x="45415" y="39319"/>
                </a:lnTo>
                <a:close/>
              </a:path>
              <a:path w="96520" h="113030">
                <a:moveTo>
                  <a:pt x="50596" y="39319"/>
                </a:moveTo>
                <a:lnTo>
                  <a:pt x="49784" y="39116"/>
                </a:lnTo>
                <a:lnTo>
                  <a:pt x="49530" y="38862"/>
                </a:lnTo>
                <a:lnTo>
                  <a:pt x="50292" y="39116"/>
                </a:lnTo>
                <a:lnTo>
                  <a:pt x="50596" y="39319"/>
                </a:lnTo>
                <a:close/>
              </a:path>
              <a:path w="96520" h="113030">
                <a:moveTo>
                  <a:pt x="44195" y="39624"/>
                </a:moveTo>
                <a:lnTo>
                  <a:pt x="45720" y="39116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6520" h="113030">
                <a:moveTo>
                  <a:pt x="51816" y="39624"/>
                </a:moveTo>
                <a:lnTo>
                  <a:pt x="50596" y="39319"/>
                </a:lnTo>
                <a:lnTo>
                  <a:pt x="50292" y="39116"/>
                </a:lnTo>
                <a:lnTo>
                  <a:pt x="51816" y="39624"/>
                </a:lnTo>
                <a:close/>
              </a:path>
              <a:path w="96520" h="113030">
                <a:moveTo>
                  <a:pt x="44958" y="39624"/>
                </a:moveTo>
                <a:lnTo>
                  <a:pt x="44195" y="39624"/>
                </a:lnTo>
                <a:lnTo>
                  <a:pt x="45415" y="39319"/>
                </a:lnTo>
                <a:lnTo>
                  <a:pt x="44958" y="39624"/>
                </a:lnTo>
                <a:close/>
              </a:path>
              <a:path w="96520" h="113030">
                <a:moveTo>
                  <a:pt x="96012" y="62484"/>
                </a:moveTo>
                <a:lnTo>
                  <a:pt x="57912" y="62484"/>
                </a:lnTo>
                <a:lnTo>
                  <a:pt x="57912" y="50292"/>
                </a:lnTo>
                <a:lnTo>
                  <a:pt x="53339" y="41148"/>
                </a:lnTo>
                <a:lnTo>
                  <a:pt x="50596" y="39319"/>
                </a:lnTo>
                <a:lnTo>
                  <a:pt x="51816" y="39624"/>
                </a:lnTo>
                <a:lnTo>
                  <a:pt x="93344" y="39624"/>
                </a:lnTo>
                <a:lnTo>
                  <a:pt x="94488" y="44196"/>
                </a:lnTo>
                <a:lnTo>
                  <a:pt x="96012" y="45720"/>
                </a:lnTo>
                <a:lnTo>
                  <a:pt x="96012" y="62484"/>
                </a:lnTo>
                <a:close/>
              </a:path>
              <a:path w="96520" h="113030">
                <a:moveTo>
                  <a:pt x="41148" y="44196"/>
                </a:moveTo>
                <a:lnTo>
                  <a:pt x="42672" y="41148"/>
                </a:lnTo>
                <a:lnTo>
                  <a:pt x="45719" y="39624"/>
                </a:lnTo>
                <a:lnTo>
                  <a:pt x="41148" y="44196"/>
                </a:lnTo>
                <a:close/>
              </a:path>
              <a:path w="96520" h="113030">
                <a:moveTo>
                  <a:pt x="54864" y="44196"/>
                </a:moveTo>
                <a:lnTo>
                  <a:pt x="50292" y="39624"/>
                </a:lnTo>
                <a:lnTo>
                  <a:pt x="53339" y="41148"/>
                </a:lnTo>
                <a:lnTo>
                  <a:pt x="54864" y="44196"/>
                </a:lnTo>
                <a:close/>
              </a:path>
              <a:path w="96520" h="113030">
                <a:moveTo>
                  <a:pt x="40386" y="45720"/>
                </a:moveTo>
                <a:lnTo>
                  <a:pt x="39624" y="45720"/>
                </a:lnTo>
                <a:lnTo>
                  <a:pt x="41148" y="44196"/>
                </a:lnTo>
                <a:lnTo>
                  <a:pt x="40386" y="45720"/>
                </a:lnTo>
                <a:close/>
              </a:path>
              <a:path w="96520" h="113030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96520" h="113030">
                <a:moveTo>
                  <a:pt x="57912" y="53340"/>
                </a:moveTo>
                <a:lnTo>
                  <a:pt x="56387" y="47244"/>
                </a:lnTo>
                <a:lnTo>
                  <a:pt x="57912" y="50292"/>
                </a:lnTo>
                <a:lnTo>
                  <a:pt x="57912" y="53340"/>
                </a:lnTo>
                <a:close/>
              </a:path>
              <a:path w="96520" h="113030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96520" h="113030">
                <a:moveTo>
                  <a:pt x="56387" y="67056"/>
                </a:moveTo>
                <a:lnTo>
                  <a:pt x="57912" y="59436"/>
                </a:lnTo>
                <a:lnTo>
                  <a:pt x="57912" y="62484"/>
                </a:lnTo>
                <a:lnTo>
                  <a:pt x="96012" y="62484"/>
                </a:lnTo>
                <a:lnTo>
                  <a:pt x="96012" y="64008"/>
                </a:lnTo>
                <a:lnTo>
                  <a:pt x="57912" y="64008"/>
                </a:lnTo>
                <a:lnTo>
                  <a:pt x="56387" y="67056"/>
                </a:lnTo>
                <a:close/>
              </a:path>
              <a:path w="96520" h="113030">
                <a:moveTo>
                  <a:pt x="39624" y="67056"/>
                </a:moveTo>
                <a:lnTo>
                  <a:pt x="38100" y="64008"/>
                </a:lnTo>
                <a:lnTo>
                  <a:pt x="39014" y="64008"/>
                </a:lnTo>
                <a:lnTo>
                  <a:pt x="39624" y="67056"/>
                </a:lnTo>
                <a:close/>
              </a:path>
              <a:path w="96520" h="113030">
                <a:moveTo>
                  <a:pt x="93573" y="73152"/>
                </a:moveTo>
                <a:lnTo>
                  <a:pt x="53339" y="73152"/>
                </a:lnTo>
                <a:lnTo>
                  <a:pt x="57912" y="64008"/>
                </a:lnTo>
                <a:lnTo>
                  <a:pt x="96012" y="64008"/>
                </a:lnTo>
                <a:lnTo>
                  <a:pt x="96012" y="68580"/>
                </a:lnTo>
                <a:lnTo>
                  <a:pt x="94488" y="68580"/>
                </a:lnTo>
                <a:lnTo>
                  <a:pt x="93573" y="73152"/>
                </a:lnTo>
                <a:close/>
              </a:path>
              <a:path w="96520" h="113030">
                <a:moveTo>
                  <a:pt x="44196" y="73152"/>
                </a:moveTo>
                <a:lnTo>
                  <a:pt x="42672" y="73152"/>
                </a:lnTo>
                <a:lnTo>
                  <a:pt x="41148" y="70104"/>
                </a:lnTo>
                <a:lnTo>
                  <a:pt x="44196" y="73152"/>
                </a:lnTo>
                <a:close/>
              </a:path>
              <a:path w="96520" h="113030">
                <a:moveTo>
                  <a:pt x="49530" y="75438"/>
                </a:moveTo>
                <a:lnTo>
                  <a:pt x="54864" y="70104"/>
                </a:lnTo>
                <a:lnTo>
                  <a:pt x="53339" y="73152"/>
                </a:lnTo>
                <a:lnTo>
                  <a:pt x="93573" y="73152"/>
                </a:lnTo>
                <a:lnTo>
                  <a:pt x="93268" y="74676"/>
                </a:lnTo>
                <a:lnTo>
                  <a:pt x="51816" y="74676"/>
                </a:lnTo>
                <a:lnTo>
                  <a:pt x="49530" y="75438"/>
                </a:lnTo>
                <a:close/>
              </a:path>
              <a:path w="96520" h="113030">
                <a:moveTo>
                  <a:pt x="47752" y="75861"/>
                </a:moveTo>
                <a:lnTo>
                  <a:pt x="46482" y="75438"/>
                </a:lnTo>
                <a:lnTo>
                  <a:pt x="44196" y="73152"/>
                </a:lnTo>
                <a:lnTo>
                  <a:pt x="48006" y="75692"/>
                </a:lnTo>
                <a:lnTo>
                  <a:pt x="47752" y="75861"/>
                </a:lnTo>
                <a:close/>
              </a:path>
              <a:path w="96520" h="113030">
                <a:moveTo>
                  <a:pt x="48260" y="75861"/>
                </a:moveTo>
                <a:lnTo>
                  <a:pt x="48006" y="75692"/>
                </a:lnTo>
                <a:lnTo>
                  <a:pt x="51816" y="73152"/>
                </a:lnTo>
                <a:lnTo>
                  <a:pt x="49530" y="75438"/>
                </a:lnTo>
                <a:lnTo>
                  <a:pt x="48260" y="75861"/>
                </a:lnTo>
                <a:close/>
              </a:path>
              <a:path w="96520" h="113030">
                <a:moveTo>
                  <a:pt x="46482" y="75438"/>
                </a:moveTo>
                <a:lnTo>
                  <a:pt x="44195" y="74676"/>
                </a:lnTo>
                <a:lnTo>
                  <a:pt x="45719" y="74676"/>
                </a:lnTo>
                <a:lnTo>
                  <a:pt x="46482" y="75438"/>
                </a:lnTo>
                <a:close/>
              </a:path>
              <a:path w="96520" h="113030">
                <a:moveTo>
                  <a:pt x="48006" y="75692"/>
                </a:moveTo>
                <a:lnTo>
                  <a:pt x="46482" y="74676"/>
                </a:lnTo>
                <a:lnTo>
                  <a:pt x="49530" y="74676"/>
                </a:lnTo>
                <a:lnTo>
                  <a:pt x="48006" y="75692"/>
                </a:lnTo>
                <a:close/>
              </a:path>
              <a:path w="96520" h="113030">
                <a:moveTo>
                  <a:pt x="92964" y="76200"/>
                </a:moveTo>
                <a:lnTo>
                  <a:pt x="48768" y="76200"/>
                </a:lnTo>
                <a:lnTo>
                  <a:pt x="49530" y="75438"/>
                </a:lnTo>
                <a:lnTo>
                  <a:pt x="51816" y="74676"/>
                </a:lnTo>
                <a:lnTo>
                  <a:pt x="93268" y="74676"/>
                </a:lnTo>
                <a:lnTo>
                  <a:pt x="92964" y="76200"/>
                </a:lnTo>
                <a:close/>
              </a:path>
              <a:path w="96520" h="113030">
                <a:moveTo>
                  <a:pt x="47244" y="76200"/>
                </a:moveTo>
                <a:lnTo>
                  <a:pt x="46482" y="75438"/>
                </a:lnTo>
                <a:lnTo>
                  <a:pt x="47752" y="75861"/>
                </a:lnTo>
                <a:lnTo>
                  <a:pt x="47244" y="76200"/>
                </a:lnTo>
                <a:close/>
              </a:path>
              <a:path w="96520" h="113030">
                <a:moveTo>
                  <a:pt x="48768" y="76200"/>
                </a:moveTo>
                <a:lnTo>
                  <a:pt x="48260" y="75861"/>
                </a:lnTo>
                <a:lnTo>
                  <a:pt x="49530" y="75438"/>
                </a:lnTo>
                <a:lnTo>
                  <a:pt x="48768" y="76200"/>
                </a:lnTo>
                <a:close/>
              </a:path>
              <a:path w="96520" h="113030">
                <a:moveTo>
                  <a:pt x="48006" y="75946"/>
                </a:moveTo>
                <a:lnTo>
                  <a:pt x="47752" y="75861"/>
                </a:lnTo>
                <a:lnTo>
                  <a:pt x="48006" y="75692"/>
                </a:lnTo>
                <a:lnTo>
                  <a:pt x="48260" y="75861"/>
                </a:lnTo>
                <a:lnTo>
                  <a:pt x="48006" y="75946"/>
                </a:lnTo>
                <a:close/>
              </a:path>
              <a:path w="96520" h="113030">
                <a:moveTo>
                  <a:pt x="47244" y="76200"/>
                </a:moveTo>
                <a:lnTo>
                  <a:pt x="47752" y="75861"/>
                </a:lnTo>
                <a:lnTo>
                  <a:pt x="48006" y="75946"/>
                </a:lnTo>
                <a:lnTo>
                  <a:pt x="47244" y="76200"/>
                </a:lnTo>
                <a:close/>
              </a:path>
              <a:path w="96520" h="113030">
                <a:moveTo>
                  <a:pt x="48768" y="76200"/>
                </a:moveTo>
                <a:lnTo>
                  <a:pt x="48006" y="75946"/>
                </a:lnTo>
                <a:lnTo>
                  <a:pt x="48260" y="75861"/>
                </a:lnTo>
                <a:lnTo>
                  <a:pt x="48768" y="76200"/>
                </a:lnTo>
                <a:close/>
              </a:path>
              <a:path w="96520" h="113030">
                <a:moveTo>
                  <a:pt x="48768" y="76200"/>
                </a:moveTo>
                <a:lnTo>
                  <a:pt x="47244" y="76200"/>
                </a:lnTo>
                <a:lnTo>
                  <a:pt x="48006" y="75946"/>
                </a:lnTo>
                <a:lnTo>
                  <a:pt x="48768" y="76200"/>
                </a:lnTo>
                <a:close/>
              </a:path>
              <a:path w="96520" h="113030">
                <a:moveTo>
                  <a:pt x="83820" y="96012"/>
                </a:moveTo>
                <a:lnTo>
                  <a:pt x="12192" y="96012"/>
                </a:lnTo>
                <a:lnTo>
                  <a:pt x="12192" y="94488"/>
                </a:lnTo>
                <a:lnTo>
                  <a:pt x="10668" y="92964"/>
                </a:lnTo>
                <a:lnTo>
                  <a:pt x="7620" y="88392"/>
                </a:lnTo>
                <a:lnTo>
                  <a:pt x="7620" y="86868"/>
                </a:lnTo>
                <a:lnTo>
                  <a:pt x="88391" y="86868"/>
                </a:lnTo>
                <a:lnTo>
                  <a:pt x="88391" y="88392"/>
                </a:lnTo>
                <a:lnTo>
                  <a:pt x="85344" y="94488"/>
                </a:lnTo>
                <a:lnTo>
                  <a:pt x="83820" y="94488"/>
                </a:lnTo>
                <a:lnTo>
                  <a:pt x="83820" y="96012"/>
                </a:lnTo>
                <a:close/>
              </a:path>
              <a:path w="96520" h="113030">
                <a:moveTo>
                  <a:pt x="60960" y="111252"/>
                </a:moveTo>
                <a:lnTo>
                  <a:pt x="35052" y="111252"/>
                </a:lnTo>
                <a:lnTo>
                  <a:pt x="28956" y="109728"/>
                </a:lnTo>
                <a:lnTo>
                  <a:pt x="25908" y="106680"/>
                </a:lnTo>
                <a:lnTo>
                  <a:pt x="21336" y="103632"/>
                </a:lnTo>
                <a:lnTo>
                  <a:pt x="19812" y="103632"/>
                </a:lnTo>
                <a:lnTo>
                  <a:pt x="18288" y="102108"/>
                </a:lnTo>
                <a:lnTo>
                  <a:pt x="18288" y="100584"/>
                </a:lnTo>
                <a:lnTo>
                  <a:pt x="13716" y="96012"/>
                </a:lnTo>
                <a:lnTo>
                  <a:pt x="82296" y="96012"/>
                </a:lnTo>
                <a:lnTo>
                  <a:pt x="77724" y="100584"/>
                </a:lnTo>
                <a:lnTo>
                  <a:pt x="77724" y="102108"/>
                </a:lnTo>
                <a:lnTo>
                  <a:pt x="76200" y="102108"/>
                </a:lnTo>
                <a:lnTo>
                  <a:pt x="74676" y="103632"/>
                </a:lnTo>
                <a:lnTo>
                  <a:pt x="70104" y="106680"/>
                </a:lnTo>
                <a:lnTo>
                  <a:pt x="68580" y="108204"/>
                </a:lnTo>
                <a:lnTo>
                  <a:pt x="67056" y="108204"/>
                </a:lnTo>
                <a:lnTo>
                  <a:pt x="67056" y="109728"/>
                </a:lnTo>
                <a:lnTo>
                  <a:pt x="60960" y="111252"/>
                </a:lnTo>
                <a:close/>
              </a:path>
              <a:path w="96520" h="113030">
                <a:moveTo>
                  <a:pt x="57912" y="112776"/>
                </a:moveTo>
                <a:lnTo>
                  <a:pt x="38100" y="112776"/>
                </a:lnTo>
                <a:lnTo>
                  <a:pt x="36576" y="111252"/>
                </a:lnTo>
                <a:lnTo>
                  <a:pt x="59436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792676" y="4538501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26207" y="3553967"/>
            <a:ext cx="111760" cy="114300"/>
          </a:xfrm>
          <a:custGeom>
            <a:avLst/>
            <a:gdLst/>
            <a:ahLst/>
            <a:cxnLst/>
            <a:rect l="l" t="t" r="r" b="b"/>
            <a:pathLst>
              <a:path w="111760" h="114300">
                <a:moveTo>
                  <a:pt x="56387" y="114300"/>
                </a:moveTo>
                <a:lnTo>
                  <a:pt x="34075" y="109775"/>
                </a:lnTo>
                <a:lnTo>
                  <a:pt x="16192" y="97536"/>
                </a:lnTo>
                <a:lnTo>
                  <a:pt x="4310" y="79581"/>
                </a:lnTo>
                <a:lnTo>
                  <a:pt x="0" y="57912"/>
                </a:lnTo>
                <a:lnTo>
                  <a:pt x="4310" y="35361"/>
                </a:lnTo>
                <a:lnTo>
                  <a:pt x="16192" y="16954"/>
                </a:lnTo>
                <a:lnTo>
                  <a:pt x="34075" y="4548"/>
                </a:lnTo>
                <a:lnTo>
                  <a:pt x="56387" y="0"/>
                </a:lnTo>
                <a:lnTo>
                  <a:pt x="77819" y="4548"/>
                </a:lnTo>
                <a:lnTo>
                  <a:pt x="95250" y="16954"/>
                </a:lnTo>
                <a:lnTo>
                  <a:pt x="106965" y="35361"/>
                </a:lnTo>
                <a:lnTo>
                  <a:pt x="111252" y="57912"/>
                </a:lnTo>
                <a:lnTo>
                  <a:pt x="106965" y="79581"/>
                </a:lnTo>
                <a:lnTo>
                  <a:pt x="95250" y="97536"/>
                </a:lnTo>
                <a:lnTo>
                  <a:pt x="77819" y="109775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20111" y="3547872"/>
            <a:ext cx="123825" cy="127000"/>
          </a:xfrm>
          <a:custGeom>
            <a:avLst/>
            <a:gdLst/>
            <a:ahLst/>
            <a:cxnLst/>
            <a:rect l="l" t="t" r="r" b="b"/>
            <a:pathLst>
              <a:path w="123825" h="127000">
                <a:moveTo>
                  <a:pt x="86868" y="121920"/>
                </a:moveTo>
                <a:lnTo>
                  <a:pt x="36576" y="121920"/>
                </a:lnTo>
                <a:lnTo>
                  <a:pt x="27432" y="115824"/>
                </a:lnTo>
                <a:lnTo>
                  <a:pt x="18288" y="108204"/>
                </a:lnTo>
                <a:lnTo>
                  <a:pt x="10668" y="99060"/>
                </a:lnTo>
                <a:lnTo>
                  <a:pt x="4572" y="88392"/>
                </a:lnTo>
                <a:lnTo>
                  <a:pt x="4572" y="86868"/>
                </a:lnTo>
                <a:lnTo>
                  <a:pt x="1524" y="76200"/>
                </a:lnTo>
                <a:lnTo>
                  <a:pt x="0" y="70104"/>
                </a:lnTo>
                <a:lnTo>
                  <a:pt x="0" y="57912"/>
                </a:lnTo>
                <a:lnTo>
                  <a:pt x="4572" y="39624"/>
                </a:lnTo>
                <a:lnTo>
                  <a:pt x="4572" y="38100"/>
                </a:lnTo>
                <a:lnTo>
                  <a:pt x="10668" y="28956"/>
                </a:lnTo>
                <a:lnTo>
                  <a:pt x="10668" y="27432"/>
                </a:lnTo>
                <a:lnTo>
                  <a:pt x="18288" y="19812"/>
                </a:lnTo>
                <a:lnTo>
                  <a:pt x="18288" y="18288"/>
                </a:lnTo>
                <a:lnTo>
                  <a:pt x="27432" y="12192"/>
                </a:lnTo>
                <a:lnTo>
                  <a:pt x="27432" y="10668"/>
                </a:lnTo>
                <a:lnTo>
                  <a:pt x="36576" y="6096"/>
                </a:lnTo>
                <a:lnTo>
                  <a:pt x="38100" y="4572"/>
                </a:lnTo>
                <a:lnTo>
                  <a:pt x="48768" y="1524"/>
                </a:lnTo>
                <a:lnTo>
                  <a:pt x="50292" y="1524"/>
                </a:lnTo>
                <a:lnTo>
                  <a:pt x="54864" y="0"/>
                </a:lnTo>
                <a:lnTo>
                  <a:pt x="68580" y="0"/>
                </a:lnTo>
                <a:lnTo>
                  <a:pt x="74676" y="1524"/>
                </a:lnTo>
                <a:lnTo>
                  <a:pt x="85344" y="4572"/>
                </a:lnTo>
                <a:lnTo>
                  <a:pt x="86868" y="4572"/>
                </a:lnTo>
                <a:lnTo>
                  <a:pt x="86868" y="6096"/>
                </a:lnTo>
                <a:lnTo>
                  <a:pt x="96012" y="10668"/>
                </a:lnTo>
                <a:lnTo>
                  <a:pt x="97536" y="12192"/>
                </a:lnTo>
                <a:lnTo>
                  <a:pt x="62484" y="12192"/>
                </a:lnTo>
                <a:lnTo>
                  <a:pt x="57912" y="13716"/>
                </a:lnTo>
                <a:lnTo>
                  <a:pt x="53339" y="13716"/>
                </a:lnTo>
                <a:lnTo>
                  <a:pt x="42672" y="16764"/>
                </a:lnTo>
                <a:lnTo>
                  <a:pt x="33528" y="21336"/>
                </a:lnTo>
                <a:lnTo>
                  <a:pt x="35052" y="21336"/>
                </a:lnTo>
                <a:lnTo>
                  <a:pt x="27432" y="27432"/>
                </a:lnTo>
                <a:lnTo>
                  <a:pt x="21336" y="35052"/>
                </a:lnTo>
                <a:lnTo>
                  <a:pt x="17526" y="42672"/>
                </a:lnTo>
                <a:lnTo>
                  <a:pt x="16764" y="42672"/>
                </a:lnTo>
                <a:lnTo>
                  <a:pt x="13716" y="53340"/>
                </a:lnTo>
                <a:lnTo>
                  <a:pt x="13716" y="57912"/>
                </a:lnTo>
                <a:lnTo>
                  <a:pt x="12192" y="62484"/>
                </a:lnTo>
                <a:lnTo>
                  <a:pt x="12192" y="68580"/>
                </a:lnTo>
                <a:lnTo>
                  <a:pt x="13716" y="74676"/>
                </a:lnTo>
                <a:lnTo>
                  <a:pt x="14151" y="74676"/>
                </a:lnTo>
                <a:lnTo>
                  <a:pt x="16764" y="83820"/>
                </a:lnTo>
                <a:lnTo>
                  <a:pt x="17417" y="83820"/>
                </a:lnTo>
                <a:lnTo>
                  <a:pt x="21336" y="92964"/>
                </a:lnTo>
                <a:lnTo>
                  <a:pt x="22352" y="92964"/>
                </a:lnTo>
                <a:lnTo>
                  <a:pt x="27432" y="100584"/>
                </a:lnTo>
                <a:lnTo>
                  <a:pt x="28955" y="100584"/>
                </a:lnTo>
                <a:lnTo>
                  <a:pt x="35052" y="106680"/>
                </a:lnTo>
                <a:lnTo>
                  <a:pt x="35814" y="106680"/>
                </a:lnTo>
                <a:lnTo>
                  <a:pt x="42672" y="111252"/>
                </a:lnTo>
                <a:lnTo>
                  <a:pt x="48006" y="111252"/>
                </a:lnTo>
                <a:lnTo>
                  <a:pt x="53339" y="112776"/>
                </a:lnTo>
                <a:lnTo>
                  <a:pt x="51816" y="112776"/>
                </a:lnTo>
                <a:lnTo>
                  <a:pt x="56387" y="114300"/>
                </a:lnTo>
                <a:lnTo>
                  <a:pt x="99059" y="114300"/>
                </a:lnTo>
                <a:lnTo>
                  <a:pt x="97536" y="115824"/>
                </a:lnTo>
                <a:lnTo>
                  <a:pt x="96012" y="115824"/>
                </a:lnTo>
                <a:lnTo>
                  <a:pt x="86868" y="121920"/>
                </a:lnTo>
                <a:close/>
              </a:path>
              <a:path w="123825" h="127000">
                <a:moveTo>
                  <a:pt x="106679" y="44196"/>
                </a:moveTo>
                <a:lnTo>
                  <a:pt x="102108" y="35052"/>
                </a:lnTo>
                <a:lnTo>
                  <a:pt x="96012" y="27432"/>
                </a:lnTo>
                <a:lnTo>
                  <a:pt x="97536" y="27432"/>
                </a:lnTo>
                <a:lnTo>
                  <a:pt x="88391" y="21336"/>
                </a:lnTo>
                <a:lnTo>
                  <a:pt x="89916" y="21336"/>
                </a:lnTo>
                <a:lnTo>
                  <a:pt x="80772" y="16764"/>
                </a:lnTo>
                <a:lnTo>
                  <a:pt x="71628" y="13716"/>
                </a:lnTo>
                <a:lnTo>
                  <a:pt x="67056" y="13716"/>
                </a:lnTo>
                <a:lnTo>
                  <a:pt x="62484" y="12192"/>
                </a:lnTo>
                <a:lnTo>
                  <a:pt x="97536" y="12192"/>
                </a:lnTo>
                <a:lnTo>
                  <a:pt x="105155" y="18288"/>
                </a:lnTo>
                <a:lnTo>
                  <a:pt x="106679" y="19812"/>
                </a:lnTo>
                <a:lnTo>
                  <a:pt x="112775" y="27432"/>
                </a:lnTo>
                <a:lnTo>
                  <a:pt x="112775" y="28956"/>
                </a:lnTo>
                <a:lnTo>
                  <a:pt x="118872" y="38100"/>
                </a:lnTo>
                <a:lnTo>
                  <a:pt x="118872" y="39624"/>
                </a:lnTo>
                <a:lnTo>
                  <a:pt x="119742" y="42672"/>
                </a:lnTo>
                <a:lnTo>
                  <a:pt x="106679" y="42672"/>
                </a:lnTo>
                <a:lnTo>
                  <a:pt x="106679" y="44196"/>
                </a:lnTo>
                <a:close/>
              </a:path>
              <a:path w="123825" h="127000">
                <a:moveTo>
                  <a:pt x="16764" y="44196"/>
                </a:moveTo>
                <a:lnTo>
                  <a:pt x="16764" y="42672"/>
                </a:lnTo>
                <a:lnTo>
                  <a:pt x="17526" y="42672"/>
                </a:lnTo>
                <a:lnTo>
                  <a:pt x="16764" y="44196"/>
                </a:lnTo>
                <a:close/>
              </a:path>
              <a:path w="123825" h="127000">
                <a:moveTo>
                  <a:pt x="122300" y="74676"/>
                </a:moveTo>
                <a:lnTo>
                  <a:pt x="109728" y="74676"/>
                </a:lnTo>
                <a:lnTo>
                  <a:pt x="111252" y="68580"/>
                </a:lnTo>
                <a:lnTo>
                  <a:pt x="111252" y="59436"/>
                </a:lnTo>
                <a:lnTo>
                  <a:pt x="109728" y="53340"/>
                </a:lnTo>
                <a:lnTo>
                  <a:pt x="106679" y="42672"/>
                </a:lnTo>
                <a:lnTo>
                  <a:pt x="119742" y="42672"/>
                </a:lnTo>
                <a:lnTo>
                  <a:pt x="121920" y="50292"/>
                </a:lnTo>
                <a:lnTo>
                  <a:pt x="123444" y="56388"/>
                </a:lnTo>
                <a:lnTo>
                  <a:pt x="123444" y="70104"/>
                </a:lnTo>
                <a:lnTo>
                  <a:pt x="122300" y="74676"/>
                </a:lnTo>
                <a:close/>
              </a:path>
              <a:path w="123825" h="127000">
                <a:moveTo>
                  <a:pt x="14151" y="74676"/>
                </a:moveTo>
                <a:lnTo>
                  <a:pt x="13716" y="74676"/>
                </a:lnTo>
                <a:lnTo>
                  <a:pt x="13716" y="73152"/>
                </a:lnTo>
                <a:lnTo>
                  <a:pt x="14151" y="74676"/>
                </a:lnTo>
                <a:close/>
              </a:path>
              <a:path w="123825" h="127000">
                <a:moveTo>
                  <a:pt x="119742" y="83820"/>
                </a:moveTo>
                <a:lnTo>
                  <a:pt x="106679" y="83820"/>
                </a:lnTo>
                <a:lnTo>
                  <a:pt x="109728" y="73152"/>
                </a:lnTo>
                <a:lnTo>
                  <a:pt x="109728" y="74676"/>
                </a:lnTo>
                <a:lnTo>
                  <a:pt x="122300" y="74676"/>
                </a:lnTo>
                <a:lnTo>
                  <a:pt x="121920" y="76200"/>
                </a:lnTo>
                <a:lnTo>
                  <a:pt x="119742" y="83820"/>
                </a:lnTo>
                <a:close/>
              </a:path>
              <a:path w="123825" h="127000">
                <a:moveTo>
                  <a:pt x="17417" y="83820"/>
                </a:moveTo>
                <a:lnTo>
                  <a:pt x="16764" y="83820"/>
                </a:lnTo>
                <a:lnTo>
                  <a:pt x="16764" y="82296"/>
                </a:lnTo>
                <a:lnTo>
                  <a:pt x="17417" y="83820"/>
                </a:lnTo>
                <a:close/>
              </a:path>
              <a:path w="123825" h="127000">
                <a:moveTo>
                  <a:pt x="116259" y="92964"/>
                </a:moveTo>
                <a:lnTo>
                  <a:pt x="102108" y="92964"/>
                </a:lnTo>
                <a:lnTo>
                  <a:pt x="106679" y="82296"/>
                </a:lnTo>
                <a:lnTo>
                  <a:pt x="106679" y="83820"/>
                </a:lnTo>
                <a:lnTo>
                  <a:pt x="119742" y="83820"/>
                </a:lnTo>
                <a:lnTo>
                  <a:pt x="118872" y="86868"/>
                </a:lnTo>
                <a:lnTo>
                  <a:pt x="118872" y="88392"/>
                </a:lnTo>
                <a:lnTo>
                  <a:pt x="116259" y="92964"/>
                </a:lnTo>
                <a:close/>
              </a:path>
              <a:path w="123825" h="127000">
                <a:moveTo>
                  <a:pt x="22352" y="92964"/>
                </a:moveTo>
                <a:lnTo>
                  <a:pt x="21336" y="92964"/>
                </a:lnTo>
                <a:lnTo>
                  <a:pt x="21336" y="91440"/>
                </a:lnTo>
                <a:lnTo>
                  <a:pt x="22352" y="92964"/>
                </a:lnTo>
                <a:close/>
              </a:path>
              <a:path w="123825" h="127000">
                <a:moveTo>
                  <a:pt x="96393" y="100012"/>
                </a:moveTo>
                <a:lnTo>
                  <a:pt x="102108" y="91440"/>
                </a:lnTo>
                <a:lnTo>
                  <a:pt x="102108" y="92964"/>
                </a:lnTo>
                <a:lnTo>
                  <a:pt x="116259" y="92964"/>
                </a:lnTo>
                <a:lnTo>
                  <a:pt x="112775" y="99060"/>
                </a:lnTo>
                <a:lnTo>
                  <a:pt x="97536" y="99060"/>
                </a:lnTo>
                <a:lnTo>
                  <a:pt x="96393" y="100012"/>
                </a:lnTo>
                <a:close/>
              </a:path>
              <a:path w="123825" h="127000">
                <a:moveTo>
                  <a:pt x="28955" y="100584"/>
                </a:moveTo>
                <a:lnTo>
                  <a:pt x="27432" y="100584"/>
                </a:lnTo>
                <a:lnTo>
                  <a:pt x="27432" y="99060"/>
                </a:lnTo>
                <a:lnTo>
                  <a:pt x="28955" y="100584"/>
                </a:lnTo>
                <a:close/>
              </a:path>
              <a:path w="123825" h="127000">
                <a:moveTo>
                  <a:pt x="96012" y="100584"/>
                </a:moveTo>
                <a:lnTo>
                  <a:pt x="96393" y="100012"/>
                </a:lnTo>
                <a:lnTo>
                  <a:pt x="97536" y="99060"/>
                </a:lnTo>
                <a:lnTo>
                  <a:pt x="96012" y="100584"/>
                </a:lnTo>
                <a:close/>
              </a:path>
              <a:path w="123825" h="127000">
                <a:moveTo>
                  <a:pt x="111760" y="100584"/>
                </a:moveTo>
                <a:lnTo>
                  <a:pt x="96012" y="100584"/>
                </a:lnTo>
                <a:lnTo>
                  <a:pt x="97536" y="99060"/>
                </a:lnTo>
                <a:lnTo>
                  <a:pt x="112775" y="99060"/>
                </a:lnTo>
                <a:lnTo>
                  <a:pt x="111760" y="100584"/>
                </a:lnTo>
                <a:close/>
              </a:path>
              <a:path w="123825" h="127000">
                <a:moveTo>
                  <a:pt x="107695" y="106680"/>
                </a:moveTo>
                <a:lnTo>
                  <a:pt x="88391" y="106680"/>
                </a:lnTo>
                <a:lnTo>
                  <a:pt x="96393" y="100012"/>
                </a:lnTo>
                <a:lnTo>
                  <a:pt x="96012" y="100584"/>
                </a:lnTo>
                <a:lnTo>
                  <a:pt x="111760" y="100584"/>
                </a:lnTo>
                <a:lnTo>
                  <a:pt x="107695" y="106680"/>
                </a:lnTo>
                <a:close/>
              </a:path>
              <a:path w="123825" h="127000">
                <a:moveTo>
                  <a:pt x="35814" y="106680"/>
                </a:moveTo>
                <a:lnTo>
                  <a:pt x="35052" y="106680"/>
                </a:lnTo>
                <a:lnTo>
                  <a:pt x="33528" y="105156"/>
                </a:lnTo>
                <a:lnTo>
                  <a:pt x="35814" y="106680"/>
                </a:lnTo>
                <a:close/>
              </a:path>
              <a:path w="123825" h="127000">
                <a:moveTo>
                  <a:pt x="102107" y="111252"/>
                </a:moveTo>
                <a:lnTo>
                  <a:pt x="80772" y="111252"/>
                </a:lnTo>
                <a:lnTo>
                  <a:pt x="89916" y="105156"/>
                </a:lnTo>
                <a:lnTo>
                  <a:pt x="88391" y="106680"/>
                </a:lnTo>
                <a:lnTo>
                  <a:pt x="107695" y="106680"/>
                </a:lnTo>
                <a:lnTo>
                  <a:pt x="106679" y="108204"/>
                </a:lnTo>
                <a:lnTo>
                  <a:pt x="105155" y="108204"/>
                </a:lnTo>
                <a:lnTo>
                  <a:pt x="102107" y="111252"/>
                </a:lnTo>
                <a:close/>
              </a:path>
              <a:path w="123825" h="127000">
                <a:moveTo>
                  <a:pt x="48006" y="111252"/>
                </a:moveTo>
                <a:lnTo>
                  <a:pt x="42672" y="111252"/>
                </a:lnTo>
                <a:lnTo>
                  <a:pt x="42672" y="109728"/>
                </a:lnTo>
                <a:lnTo>
                  <a:pt x="48006" y="111252"/>
                </a:lnTo>
                <a:close/>
              </a:path>
              <a:path w="123825" h="127000">
                <a:moveTo>
                  <a:pt x="99059" y="114300"/>
                </a:moveTo>
                <a:lnTo>
                  <a:pt x="67056" y="114300"/>
                </a:lnTo>
                <a:lnTo>
                  <a:pt x="80772" y="109728"/>
                </a:lnTo>
                <a:lnTo>
                  <a:pt x="80772" y="111252"/>
                </a:lnTo>
                <a:lnTo>
                  <a:pt x="102107" y="111252"/>
                </a:lnTo>
                <a:lnTo>
                  <a:pt x="99059" y="114300"/>
                </a:lnTo>
                <a:close/>
              </a:path>
              <a:path w="123825" h="127000">
                <a:moveTo>
                  <a:pt x="74676" y="126492"/>
                </a:moveTo>
                <a:lnTo>
                  <a:pt x="50292" y="126492"/>
                </a:lnTo>
                <a:lnTo>
                  <a:pt x="48768" y="124968"/>
                </a:lnTo>
                <a:lnTo>
                  <a:pt x="38100" y="121920"/>
                </a:lnTo>
                <a:lnTo>
                  <a:pt x="85344" y="121920"/>
                </a:lnTo>
                <a:lnTo>
                  <a:pt x="74676" y="124968"/>
                </a:lnTo>
                <a:lnTo>
                  <a:pt x="74676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86583" y="2225040"/>
            <a:ext cx="166370" cy="632460"/>
          </a:xfrm>
          <a:custGeom>
            <a:avLst/>
            <a:gdLst/>
            <a:ahLst/>
            <a:cxnLst/>
            <a:rect l="l" t="t" r="r" b="b"/>
            <a:pathLst>
              <a:path w="166369" h="632460">
                <a:moveTo>
                  <a:pt x="0" y="0"/>
                </a:moveTo>
                <a:lnTo>
                  <a:pt x="166116" y="0"/>
                </a:lnTo>
                <a:lnTo>
                  <a:pt x="166116" y="632459"/>
                </a:lnTo>
                <a:lnTo>
                  <a:pt x="0" y="6324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68295" y="2205227"/>
            <a:ext cx="204470" cy="670560"/>
          </a:xfrm>
          <a:custGeom>
            <a:avLst/>
            <a:gdLst/>
            <a:ahLst/>
            <a:cxnLst/>
            <a:rect l="l" t="t" r="r" b="b"/>
            <a:pathLst>
              <a:path w="204469" h="670560">
                <a:moveTo>
                  <a:pt x="204216" y="670560"/>
                </a:moveTo>
                <a:lnTo>
                  <a:pt x="0" y="670560"/>
                </a:lnTo>
                <a:lnTo>
                  <a:pt x="0" y="0"/>
                </a:lnTo>
                <a:lnTo>
                  <a:pt x="204216" y="0"/>
                </a:lnTo>
                <a:lnTo>
                  <a:pt x="204216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632460"/>
                </a:lnTo>
                <a:lnTo>
                  <a:pt x="18288" y="632460"/>
                </a:lnTo>
                <a:lnTo>
                  <a:pt x="38100" y="652272"/>
                </a:lnTo>
                <a:lnTo>
                  <a:pt x="204216" y="652272"/>
                </a:lnTo>
                <a:lnTo>
                  <a:pt x="204216" y="670560"/>
                </a:lnTo>
                <a:close/>
              </a:path>
              <a:path w="204469" h="670560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204469" h="670560">
                <a:moveTo>
                  <a:pt x="16611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66116" y="19812"/>
                </a:lnTo>
                <a:lnTo>
                  <a:pt x="166116" y="38099"/>
                </a:lnTo>
                <a:close/>
              </a:path>
              <a:path w="204469" h="670560">
                <a:moveTo>
                  <a:pt x="166116" y="652272"/>
                </a:moveTo>
                <a:lnTo>
                  <a:pt x="166116" y="19812"/>
                </a:lnTo>
                <a:lnTo>
                  <a:pt x="184404" y="38100"/>
                </a:lnTo>
                <a:lnTo>
                  <a:pt x="204216" y="38099"/>
                </a:lnTo>
                <a:lnTo>
                  <a:pt x="204216" y="632460"/>
                </a:lnTo>
                <a:lnTo>
                  <a:pt x="184404" y="632460"/>
                </a:lnTo>
                <a:lnTo>
                  <a:pt x="166116" y="652272"/>
                </a:lnTo>
                <a:close/>
              </a:path>
              <a:path w="204469" h="670560">
                <a:moveTo>
                  <a:pt x="204216" y="38099"/>
                </a:moveTo>
                <a:lnTo>
                  <a:pt x="184404" y="38100"/>
                </a:lnTo>
                <a:lnTo>
                  <a:pt x="166116" y="19812"/>
                </a:lnTo>
                <a:lnTo>
                  <a:pt x="204216" y="19812"/>
                </a:lnTo>
                <a:lnTo>
                  <a:pt x="204216" y="38099"/>
                </a:lnTo>
                <a:close/>
              </a:path>
              <a:path w="204469" h="670560">
                <a:moveTo>
                  <a:pt x="38100" y="652272"/>
                </a:moveTo>
                <a:lnTo>
                  <a:pt x="18288" y="632460"/>
                </a:lnTo>
                <a:lnTo>
                  <a:pt x="38100" y="632460"/>
                </a:lnTo>
                <a:lnTo>
                  <a:pt x="38100" y="652272"/>
                </a:lnTo>
                <a:close/>
              </a:path>
              <a:path w="204469" h="670560">
                <a:moveTo>
                  <a:pt x="166116" y="652272"/>
                </a:moveTo>
                <a:lnTo>
                  <a:pt x="38100" y="652272"/>
                </a:lnTo>
                <a:lnTo>
                  <a:pt x="38100" y="632460"/>
                </a:lnTo>
                <a:lnTo>
                  <a:pt x="166116" y="632460"/>
                </a:lnTo>
                <a:lnTo>
                  <a:pt x="166116" y="652272"/>
                </a:lnTo>
                <a:close/>
              </a:path>
              <a:path w="204469" h="670560">
                <a:moveTo>
                  <a:pt x="204216" y="652272"/>
                </a:moveTo>
                <a:lnTo>
                  <a:pt x="166116" y="652272"/>
                </a:lnTo>
                <a:lnTo>
                  <a:pt x="184404" y="632460"/>
                </a:lnTo>
                <a:lnTo>
                  <a:pt x="204216" y="632460"/>
                </a:lnTo>
                <a:lnTo>
                  <a:pt x="204216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94204" y="4364735"/>
            <a:ext cx="167640" cy="632460"/>
          </a:xfrm>
          <a:custGeom>
            <a:avLst/>
            <a:gdLst/>
            <a:ahLst/>
            <a:cxnLst/>
            <a:rect l="l" t="t" r="r" b="b"/>
            <a:pathLst>
              <a:path w="167639" h="632460">
                <a:moveTo>
                  <a:pt x="0" y="0"/>
                </a:moveTo>
                <a:lnTo>
                  <a:pt x="167639" y="0"/>
                </a:lnTo>
                <a:lnTo>
                  <a:pt x="167639" y="632460"/>
                </a:lnTo>
                <a:lnTo>
                  <a:pt x="0" y="6324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375916" y="4344923"/>
            <a:ext cx="204470" cy="670560"/>
          </a:xfrm>
          <a:custGeom>
            <a:avLst/>
            <a:gdLst/>
            <a:ahLst/>
            <a:cxnLst/>
            <a:rect l="l" t="t" r="r" b="b"/>
            <a:pathLst>
              <a:path w="204469" h="670560">
                <a:moveTo>
                  <a:pt x="204216" y="670560"/>
                </a:moveTo>
                <a:lnTo>
                  <a:pt x="0" y="670560"/>
                </a:lnTo>
                <a:lnTo>
                  <a:pt x="0" y="0"/>
                </a:lnTo>
                <a:lnTo>
                  <a:pt x="204216" y="0"/>
                </a:lnTo>
                <a:lnTo>
                  <a:pt x="204216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32460"/>
                </a:lnTo>
                <a:lnTo>
                  <a:pt x="18288" y="632460"/>
                </a:lnTo>
                <a:lnTo>
                  <a:pt x="38100" y="652272"/>
                </a:lnTo>
                <a:lnTo>
                  <a:pt x="204216" y="652272"/>
                </a:lnTo>
                <a:lnTo>
                  <a:pt x="204216" y="670560"/>
                </a:lnTo>
                <a:close/>
              </a:path>
              <a:path w="204469" h="67056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4469" h="670560">
                <a:moveTo>
                  <a:pt x="16611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6116" y="19812"/>
                </a:lnTo>
                <a:lnTo>
                  <a:pt x="166116" y="38100"/>
                </a:lnTo>
                <a:close/>
              </a:path>
              <a:path w="204469" h="670560">
                <a:moveTo>
                  <a:pt x="166116" y="652272"/>
                </a:moveTo>
                <a:lnTo>
                  <a:pt x="166116" y="19812"/>
                </a:lnTo>
                <a:lnTo>
                  <a:pt x="185928" y="38100"/>
                </a:lnTo>
                <a:lnTo>
                  <a:pt x="204216" y="38100"/>
                </a:lnTo>
                <a:lnTo>
                  <a:pt x="204216" y="632460"/>
                </a:lnTo>
                <a:lnTo>
                  <a:pt x="185928" y="632460"/>
                </a:lnTo>
                <a:lnTo>
                  <a:pt x="166116" y="652272"/>
                </a:lnTo>
                <a:close/>
              </a:path>
              <a:path w="204469" h="670560">
                <a:moveTo>
                  <a:pt x="204216" y="38100"/>
                </a:moveTo>
                <a:lnTo>
                  <a:pt x="185928" y="38100"/>
                </a:lnTo>
                <a:lnTo>
                  <a:pt x="166116" y="19812"/>
                </a:lnTo>
                <a:lnTo>
                  <a:pt x="204216" y="19812"/>
                </a:lnTo>
                <a:lnTo>
                  <a:pt x="204216" y="38100"/>
                </a:lnTo>
                <a:close/>
              </a:path>
              <a:path w="204469" h="670560">
                <a:moveTo>
                  <a:pt x="38100" y="652272"/>
                </a:moveTo>
                <a:lnTo>
                  <a:pt x="18288" y="632460"/>
                </a:lnTo>
                <a:lnTo>
                  <a:pt x="38100" y="632460"/>
                </a:lnTo>
                <a:lnTo>
                  <a:pt x="38100" y="652272"/>
                </a:lnTo>
                <a:close/>
              </a:path>
              <a:path w="204469" h="670560">
                <a:moveTo>
                  <a:pt x="166116" y="652272"/>
                </a:moveTo>
                <a:lnTo>
                  <a:pt x="38100" y="652272"/>
                </a:lnTo>
                <a:lnTo>
                  <a:pt x="38100" y="632460"/>
                </a:lnTo>
                <a:lnTo>
                  <a:pt x="166116" y="632460"/>
                </a:lnTo>
                <a:lnTo>
                  <a:pt x="166116" y="652272"/>
                </a:lnTo>
                <a:close/>
              </a:path>
              <a:path w="204469" h="670560">
                <a:moveTo>
                  <a:pt x="204216" y="652272"/>
                </a:moveTo>
                <a:lnTo>
                  <a:pt x="166116" y="652272"/>
                </a:lnTo>
                <a:lnTo>
                  <a:pt x="185928" y="632460"/>
                </a:lnTo>
                <a:lnTo>
                  <a:pt x="204216" y="632460"/>
                </a:lnTo>
                <a:lnTo>
                  <a:pt x="204216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88435" y="4364735"/>
            <a:ext cx="166370" cy="632460"/>
          </a:xfrm>
          <a:custGeom>
            <a:avLst/>
            <a:gdLst/>
            <a:ahLst/>
            <a:cxnLst/>
            <a:rect l="l" t="t" r="r" b="b"/>
            <a:pathLst>
              <a:path w="166370" h="632460">
                <a:moveTo>
                  <a:pt x="0" y="0"/>
                </a:moveTo>
                <a:lnTo>
                  <a:pt x="166116" y="0"/>
                </a:lnTo>
                <a:lnTo>
                  <a:pt x="166116" y="632460"/>
                </a:lnTo>
                <a:lnTo>
                  <a:pt x="0" y="6324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68623" y="4344923"/>
            <a:ext cx="205740" cy="670560"/>
          </a:xfrm>
          <a:custGeom>
            <a:avLst/>
            <a:gdLst/>
            <a:ahLst/>
            <a:cxnLst/>
            <a:rect l="l" t="t" r="r" b="b"/>
            <a:pathLst>
              <a:path w="205739" h="670560">
                <a:moveTo>
                  <a:pt x="205740" y="670560"/>
                </a:moveTo>
                <a:lnTo>
                  <a:pt x="0" y="670560"/>
                </a:lnTo>
                <a:lnTo>
                  <a:pt x="0" y="0"/>
                </a:lnTo>
                <a:lnTo>
                  <a:pt x="205740" y="0"/>
                </a:lnTo>
                <a:lnTo>
                  <a:pt x="205740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32460"/>
                </a:lnTo>
                <a:lnTo>
                  <a:pt x="19812" y="632460"/>
                </a:lnTo>
                <a:lnTo>
                  <a:pt x="38100" y="652272"/>
                </a:lnTo>
                <a:lnTo>
                  <a:pt x="205740" y="652272"/>
                </a:lnTo>
                <a:lnTo>
                  <a:pt x="205740" y="670560"/>
                </a:lnTo>
                <a:close/>
              </a:path>
              <a:path w="205739" h="67056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5739" h="670560">
                <a:moveTo>
                  <a:pt x="16764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7640" y="19812"/>
                </a:lnTo>
                <a:lnTo>
                  <a:pt x="167640" y="38100"/>
                </a:lnTo>
                <a:close/>
              </a:path>
              <a:path w="205739" h="670560">
                <a:moveTo>
                  <a:pt x="167640" y="652272"/>
                </a:moveTo>
                <a:lnTo>
                  <a:pt x="167640" y="19812"/>
                </a:lnTo>
                <a:lnTo>
                  <a:pt x="185928" y="38100"/>
                </a:lnTo>
                <a:lnTo>
                  <a:pt x="205740" y="38100"/>
                </a:lnTo>
                <a:lnTo>
                  <a:pt x="205740" y="632460"/>
                </a:lnTo>
                <a:lnTo>
                  <a:pt x="185928" y="632460"/>
                </a:lnTo>
                <a:lnTo>
                  <a:pt x="167640" y="652272"/>
                </a:lnTo>
                <a:close/>
              </a:path>
              <a:path w="205739" h="670560">
                <a:moveTo>
                  <a:pt x="205740" y="38100"/>
                </a:moveTo>
                <a:lnTo>
                  <a:pt x="185928" y="38100"/>
                </a:lnTo>
                <a:lnTo>
                  <a:pt x="167640" y="19812"/>
                </a:lnTo>
                <a:lnTo>
                  <a:pt x="205740" y="19812"/>
                </a:lnTo>
                <a:lnTo>
                  <a:pt x="205740" y="38100"/>
                </a:lnTo>
                <a:close/>
              </a:path>
              <a:path w="205739" h="670560">
                <a:moveTo>
                  <a:pt x="38100" y="652272"/>
                </a:moveTo>
                <a:lnTo>
                  <a:pt x="19812" y="632460"/>
                </a:lnTo>
                <a:lnTo>
                  <a:pt x="38100" y="632460"/>
                </a:lnTo>
                <a:lnTo>
                  <a:pt x="38100" y="652272"/>
                </a:lnTo>
                <a:close/>
              </a:path>
              <a:path w="205739" h="670560">
                <a:moveTo>
                  <a:pt x="167640" y="652272"/>
                </a:moveTo>
                <a:lnTo>
                  <a:pt x="38100" y="652272"/>
                </a:lnTo>
                <a:lnTo>
                  <a:pt x="38100" y="632460"/>
                </a:lnTo>
                <a:lnTo>
                  <a:pt x="167640" y="632460"/>
                </a:lnTo>
                <a:lnTo>
                  <a:pt x="167640" y="652272"/>
                </a:lnTo>
                <a:close/>
              </a:path>
              <a:path w="205739" h="670560">
                <a:moveTo>
                  <a:pt x="205740" y="652272"/>
                </a:moveTo>
                <a:lnTo>
                  <a:pt x="167640" y="652272"/>
                </a:lnTo>
                <a:lnTo>
                  <a:pt x="185928" y="632460"/>
                </a:lnTo>
                <a:lnTo>
                  <a:pt x="205740" y="632460"/>
                </a:lnTo>
                <a:lnTo>
                  <a:pt x="205740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85544" y="4364735"/>
            <a:ext cx="166370" cy="632460"/>
          </a:xfrm>
          <a:custGeom>
            <a:avLst/>
            <a:gdLst/>
            <a:ahLst/>
            <a:cxnLst/>
            <a:rect l="l" t="t" r="r" b="b"/>
            <a:pathLst>
              <a:path w="166369" h="632460">
                <a:moveTo>
                  <a:pt x="0" y="0"/>
                </a:moveTo>
                <a:lnTo>
                  <a:pt x="166115" y="0"/>
                </a:lnTo>
                <a:lnTo>
                  <a:pt x="166115" y="632460"/>
                </a:lnTo>
                <a:lnTo>
                  <a:pt x="0" y="6324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65732" y="4344923"/>
            <a:ext cx="205740" cy="670560"/>
          </a:xfrm>
          <a:custGeom>
            <a:avLst/>
            <a:gdLst/>
            <a:ahLst/>
            <a:cxnLst/>
            <a:rect l="l" t="t" r="r" b="b"/>
            <a:pathLst>
              <a:path w="205739" h="670560">
                <a:moveTo>
                  <a:pt x="205740" y="670560"/>
                </a:moveTo>
                <a:lnTo>
                  <a:pt x="0" y="670560"/>
                </a:lnTo>
                <a:lnTo>
                  <a:pt x="0" y="0"/>
                </a:lnTo>
                <a:lnTo>
                  <a:pt x="205740" y="0"/>
                </a:lnTo>
                <a:lnTo>
                  <a:pt x="205740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32460"/>
                </a:lnTo>
                <a:lnTo>
                  <a:pt x="19812" y="632460"/>
                </a:lnTo>
                <a:lnTo>
                  <a:pt x="38100" y="652272"/>
                </a:lnTo>
                <a:lnTo>
                  <a:pt x="205740" y="652272"/>
                </a:lnTo>
                <a:lnTo>
                  <a:pt x="205740" y="670560"/>
                </a:lnTo>
                <a:close/>
              </a:path>
              <a:path w="205739" h="67056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5739" h="670560">
                <a:moveTo>
                  <a:pt x="16764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7640" y="19812"/>
                </a:lnTo>
                <a:lnTo>
                  <a:pt x="167640" y="38100"/>
                </a:lnTo>
                <a:close/>
              </a:path>
              <a:path w="205739" h="670560">
                <a:moveTo>
                  <a:pt x="167640" y="652272"/>
                </a:moveTo>
                <a:lnTo>
                  <a:pt x="167640" y="19812"/>
                </a:lnTo>
                <a:lnTo>
                  <a:pt x="185928" y="38100"/>
                </a:lnTo>
                <a:lnTo>
                  <a:pt x="205740" y="38100"/>
                </a:lnTo>
                <a:lnTo>
                  <a:pt x="205740" y="632460"/>
                </a:lnTo>
                <a:lnTo>
                  <a:pt x="185928" y="632460"/>
                </a:lnTo>
                <a:lnTo>
                  <a:pt x="167640" y="652272"/>
                </a:lnTo>
                <a:close/>
              </a:path>
              <a:path w="205739" h="670560">
                <a:moveTo>
                  <a:pt x="205740" y="38100"/>
                </a:moveTo>
                <a:lnTo>
                  <a:pt x="185928" y="38100"/>
                </a:lnTo>
                <a:lnTo>
                  <a:pt x="167640" y="19812"/>
                </a:lnTo>
                <a:lnTo>
                  <a:pt x="205740" y="19812"/>
                </a:lnTo>
                <a:lnTo>
                  <a:pt x="205740" y="38100"/>
                </a:lnTo>
                <a:close/>
              </a:path>
              <a:path w="205739" h="670560">
                <a:moveTo>
                  <a:pt x="38100" y="652272"/>
                </a:moveTo>
                <a:lnTo>
                  <a:pt x="19812" y="632460"/>
                </a:lnTo>
                <a:lnTo>
                  <a:pt x="38100" y="632460"/>
                </a:lnTo>
                <a:lnTo>
                  <a:pt x="38100" y="652272"/>
                </a:lnTo>
                <a:close/>
              </a:path>
              <a:path w="205739" h="670560">
                <a:moveTo>
                  <a:pt x="167640" y="652272"/>
                </a:moveTo>
                <a:lnTo>
                  <a:pt x="38100" y="652272"/>
                </a:lnTo>
                <a:lnTo>
                  <a:pt x="38100" y="632460"/>
                </a:lnTo>
                <a:lnTo>
                  <a:pt x="167640" y="632460"/>
                </a:lnTo>
                <a:lnTo>
                  <a:pt x="167640" y="652272"/>
                </a:lnTo>
                <a:close/>
              </a:path>
              <a:path w="205739" h="670560">
                <a:moveTo>
                  <a:pt x="205740" y="652272"/>
                </a:moveTo>
                <a:lnTo>
                  <a:pt x="167640" y="652272"/>
                </a:lnTo>
                <a:lnTo>
                  <a:pt x="185928" y="632460"/>
                </a:lnTo>
                <a:lnTo>
                  <a:pt x="205740" y="632460"/>
                </a:lnTo>
                <a:lnTo>
                  <a:pt x="205740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408175" y="4792217"/>
            <a:ext cx="629920" cy="0"/>
          </a:xfrm>
          <a:custGeom>
            <a:avLst/>
            <a:gdLst/>
            <a:ahLst/>
            <a:cxnLst/>
            <a:rect l="l" t="t" r="r" b="b"/>
            <a:pathLst>
              <a:path w="629919" h="0">
                <a:moveTo>
                  <a:pt x="0" y="0"/>
                </a:moveTo>
                <a:lnTo>
                  <a:pt x="6294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17775" y="4564380"/>
            <a:ext cx="236220" cy="241300"/>
          </a:xfrm>
          <a:custGeom>
            <a:avLst/>
            <a:gdLst/>
            <a:ahLst/>
            <a:cxnLst/>
            <a:rect l="l" t="t" r="r" b="b"/>
            <a:pathLst>
              <a:path w="236219" h="241300">
                <a:moveTo>
                  <a:pt x="27432" y="240791"/>
                </a:moveTo>
                <a:lnTo>
                  <a:pt x="0" y="213359"/>
                </a:lnTo>
                <a:lnTo>
                  <a:pt x="208787" y="0"/>
                </a:lnTo>
                <a:lnTo>
                  <a:pt x="236220" y="27431"/>
                </a:lnTo>
                <a:lnTo>
                  <a:pt x="27432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296376" y="4999206"/>
            <a:ext cx="280035" cy="1217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热  敏  电  阻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11737" y="2880504"/>
            <a:ext cx="4372610" cy="1102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6435" marR="5080" indent="-674370">
              <a:lnSpc>
                <a:spcPct val="149700"/>
              </a:lnSpc>
            </a:pPr>
            <a:r>
              <a:rPr dirty="0" sz="2400" spc="-55">
                <a:solidFill>
                  <a:srgbClr val="FF0000"/>
                </a:solidFill>
                <a:latin typeface="宋体"/>
                <a:cs typeface="宋体"/>
              </a:rPr>
              <a:t>正温度系数</a:t>
            </a:r>
            <a:r>
              <a:rPr dirty="0" sz="2400" spc="-55">
                <a:solidFill>
                  <a:srgbClr val="FF0000"/>
                </a:solidFill>
                <a:latin typeface="Times New Roman"/>
                <a:cs typeface="Times New Roman"/>
              </a:rPr>
              <a:t>(PTC)</a:t>
            </a:r>
            <a:r>
              <a:rPr dirty="0" sz="2400" spc="-55">
                <a:solidFill>
                  <a:srgbClr val="FF0000"/>
                </a:solidFill>
                <a:latin typeface="宋体"/>
                <a:cs typeface="宋体"/>
              </a:rPr>
              <a:t>热敏电阻： </a:t>
            </a:r>
            <a:r>
              <a:rPr dirty="0" sz="2400" spc="-113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温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度升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高，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电阻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单调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升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高。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63725" y="6172200"/>
            <a:ext cx="35941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60">
                <a:solidFill>
                  <a:srgbClr val="0000CC"/>
                </a:solidFill>
                <a:latin typeface="宋体"/>
                <a:cs typeface="宋体"/>
              </a:rPr>
              <a:t>此处应选用</a:t>
            </a:r>
            <a:r>
              <a:rPr dirty="0" sz="2400" spc="-60">
                <a:solidFill>
                  <a:srgbClr val="0000CC"/>
                </a:solidFill>
                <a:latin typeface="Times New Roman"/>
                <a:cs typeface="Times New Roman"/>
              </a:rPr>
              <a:t>NTC</a:t>
            </a:r>
            <a:r>
              <a:rPr dirty="0" sz="2400" spc="-60">
                <a:solidFill>
                  <a:srgbClr val="0000CC"/>
                </a:solidFill>
                <a:latin typeface="宋体"/>
                <a:cs typeface="宋体"/>
              </a:rPr>
              <a:t>热敏电阻。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16301" y="4570499"/>
            <a:ext cx="21145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079492" y="4489703"/>
            <a:ext cx="114300" cy="477520"/>
          </a:xfrm>
          <a:custGeom>
            <a:avLst/>
            <a:gdLst/>
            <a:ahLst/>
            <a:cxnLst/>
            <a:rect l="l" t="t" r="r" b="b"/>
            <a:pathLst>
              <a:path w="114300" h="477520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5034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477520">
                <a:moveTo>
                  <a:pt x="76200" y="477012"/>
                </a:moveTo>
                <a:lnTo>
                  <a:pt x="38100" y="477012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477012"/>
                </a:lnTo>
                <a:close/>
              </a:path>
              <a:path w="114300" h="477520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034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02579" y="4680203"/>
            <a:ext cx="553720" cy="114300"/>
          </a:xfrm>
          <a:custGeom>
            <a:avLst/>
            <a:gdLst/>
            <a:ahLst/>
            <a:cxnLst/>
            <a:rect l="l" t="t" r="r" b="b"/>
            <a:pathLst>
              <a:path w="553720" h="114300">
                <a:moveTo>
                  <a:pt x="438912" y="114300"/>
                </a:moveTo>
                <a:lnTo>
                  <a:pt x="438912" y="0"/>
                </a:lnTo>
                <a:lnTo>
                  <a:pt x="516141" y="38100"/>
                </a:lnTo>
                <a:lnTo>
                  <a:pt x="457200" y="38100"/>
                </a:lnTo>
                <a:lnTo>
                  <a:pt x="457200" y="50292"/>
                </a:lnTo>
                <a:lnTo>
                  <a:pt x="540855" y="50292"/>
                </a:lnTo>
                <a:lnTo>
                  <a:pt x="553212" y="56387"/>
                </a:lnTo>
                <a:lnTo>
                  <a:pt x="541180" y="62484"/>
                </a:lnTo>
                <a:lnTo>
                  <a:pt x="457200" y="62484"/>
                </a:lnTo>
                <a:lnTo>
                  <a:pt x="457200" y="76200"/>
                </a:lnTo>
                <a:lnTo>
                  <a:pt x="514109" y="76200"/>
                </a:lnTo>
                <a:lnTo>
                  <a:pt x="438912" y="114300"/>
                </a:lnTo>
                <a:close/>
              </a:path>
              <a:path w="553720" h="114300">
                <a:moveTo>
                  <a:pt x="438912" y="50291"/>
                </a:moveTo>
                <a:lnTo>
                  <a:pt x="0" y="50292"/>
                </a:lnTo>
                <a:lnTo>
                  <a:pt x="0" y="38100"/>
                </a:lnTo>
                <a:lnTo>
                  <a:pt x="438912" y="38100"/>
                </a:lnTo>
                <a:lnTo>
                  <a:pt x="438912" y="50291"/>
                </a:lnTo>
                <a:close/>
              </a:path>
              <a:path w="553720" h="114300">
                <a:moveTo>
                  <a:pt x="540855" y="50292"/>
                </a:moveTo>
                <a:lnTo>
                  <a:pt x="457200" y="50292"/>
                </a:lnTo>
                <a:lnTo>
                  <a:pt x="457200" y="38100"/>
                </a:lnTo>
                <a:lnTo>
                  <a:pt x="516141" y="38100"/>
                </a:lnTo>
                <a:lnTo>
                  <a:pt x="540855" y="50292"/>
                </a:lnTo>
                <a:close/>
              </a:path>
              <a:path w="553720" h="114300">
                <a:moveTo>
                  <a:pt x="438912" y="76200"/>
                </a:moveTo>
                <a:lnTo>
                  <a:pt x="0" y="76200"/>
                </a:lnTo>
                <a:lnTo>
                  <a:pt x="0" y="62484"/>
                </a:lnTo>
                <a:lnTo>
                  <a:pt x="438912" y="62484"/>
                </a:lnTo>
                <a:lnTo>
                  <a:pt x="438912" y="76200"/>
                </a:lnTo>
                <a:close/>
              </a:path>
              <a:path w="553720" h="114300">
                <a:moveTo>
                  <a:pt x="514109" y="76200"/>
                </a:moveTo>
                <a:lnTo>
                  <a:pt x="457200" y="76200"/>
                </a:lnTo>
                <a:lnTo>
                  <a:pt x="457200" y="62484"/>
                </a:lnTo>
                <a:lnTo>
                  <a:pt x="541180" y="62484"/>
                </a:lnTo>
                <a:lnTo>
                  <a:pt x="51410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20255" y="4509516"/>
            <a:ext cx="114300" cy="477520"/>
          </a:xfrm>
          <a:custGeom>
            <a:avLst/>
            <a:gdLst/>
            <a:ahLst/>
            <a:cxnLst/>
            <a:rect l="l" t="t" r="r" b="b"/>
            <a:pathLst>
              <a:path w="114300" h="477520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5277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477520">
                <a:moveTo>
                  <a:pt x="76200" y="477012"/>
                </a:moveTo>
                <a:lnTo>
                  <a:pt x="38100" y="477012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477012"/>
                </a:lnTo>
                <a:close/>
              </a:path>
              <a:path w="114300" h="477520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277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071080" y="4628364"/>
            <a:ext cx="44830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66132" y="5021580"/>
            <a:ext cx="114300" cy="396240"/>
          </a:xfrm>
          <a:custGeom>
            <a:avLst/>
            <a:gdLst/>
            <a:ahLst/>
            <a:cxnLst/>
            <a:rect l="l" t="t" r="r" b="b"/>
            <a:pathLst>
              <a:path w="114300" h="396239">
                <a:moveTo>
                  <a:pt x="50680" y="281091"/>
                </a:moveTo>
                <a:lnTo>
                  <a:pt x="38491" y="280929"/>
                </a:lnTo>
                <a:lnTo>
                  <a:pt x="44196" y="0"/>
                </a:lnTo>
                <a:lnTo>
                  <a:pt x="56388" y="0"/>
                </a:lnTo>
                <a:lnTo>
                  <a:pt x="50680" y="281091"/>
                </a:lnTo>
                <a:close/>
              </a:path>
              <a:path w="114300" h="396239">
                <a:moveTo>
                  <a:pt x="76581" y="281437"/>
                </a:moveTo>
                <a:lnTo>
                  <a:pt x="64296" y="281273"/>
                </a:lnTo>
                <a:lnTo>
                  <a:pt x="68580" y="0"/>
                </a:lnTo>
                <a:lnTo>
                  <a:pt x="82296" y="0"/>
                </a:lnTo>
                <a:lnTo>
                  <a:pt x="76581" y="281437"/>
                </a:lnTo>
                <a:close/>
              </a:path>
              <a:path w="114300" h="396239">
                <a:moveTo>
                  <a:pt x="54864" y="396239"/>
                </a:moveTo>
                <a:lnTo>
                  <a:pt x="0" y="280416"/>
                </a:lnTo>
                <a:lnTo>
                  <a:pt x="38491" y="280929"/>
                </a:lnTo>
                <a:lnTo>
                  <a:pt x="38100" y="300228"/>
                </a:lnTo>
                <a:lnTo>
                  <a:pt x="104790" y="300228"/>
                </a:lnTo>
                <a:lnTo>
                  <a:pt x="54864" y="396239"/>
                </a:lnTo>
                <a:close/>
              </a:path>
              <a:path w="114300" h="396239">
                <a:moveTo>
                  <a:pt x="50292" y="300228"/>
                </a:moveTo>
                <a:lnTo>
                  <a:pt x="38100" y="300228"/>
                </a:lnTo>
                <a:lnTo>
                  <a:pt x="38491" y="280929"/>
                </a:lnTo>
                <a:lnTo>
                  <a:pt x="50680" y="281091"/>
                </a:lnTo>
                <a:lnTo>
                  <a:pt x="50292" y="300228"/>
                </a:lnTo>
                <a:close/>
              </a:path>
              <a:path w="114300" h="396239">
                <a:moveTo>
                  <a:pt x="64008" y="300228"/>
                </a:moveTo>
                <a:lnTo>
                  <a:pt x="50292" y="300228"/>
                </a:lnTo>
                <a:lnTo>
                  <a:pt x="50680" y="281091"/>
                </a:lnTo>
                <a:lnTo>
                  <a:pt x="64296" y="281273"/>
                </a:lnTo>
                <a:lnTo>
                  <a:pt x="64008" y="300228"/>
                </a:lnTo>
                <a:close/>
              </a:path>
              <a:path w="114300" h="396239">
                <a:moveTo>
                  <a:pt x="76200" y="300228"/>
                </a:moveTo>
                <a:lnTo>
                  <a:pt x="64008" y="300228"/>
                </a:lnTo>
                <a:lnTo>
                  <a:pt x="64296" y="281273"/>
                </a:lnTo>
                <a:lnTo>
                  <a:pt x="76581" y="281437"/>
                </a:lnTo>
                <a:lnTo>
                  <a:pt x="76200" y="300228"/>
                </a:lnTo>
                <a:close/>
              </a:path>
              <a:path w="114300" h="396239">
                <a:moveTo>
                  <a:pt x="104790" y="300228"/>
                </a:moveTo>
                <a:lnTo>
                  <a:pt x="76200" y="300228"/>
                </a:lnTo>
                <a:lnTo>
                  <a:pt x="76581" y="281437"/>
                </a:lnTo>
                <a:lnTo>
                  <a:pt x="114300" y="281940"/>
                </a:lnTo>
                <a:lnTo>
                  <a:pt x="10479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215128" y="5414771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76200" y="381000"/>
                </a:moveTo>
                <a:lnTo>
                  <a:pt x="38100" y="381000"/>
                </a:lnTo>
                <a:lnTo>
                  <a:pt x="38100" y="0"/>
                </a:lnTo>
                <a:lnTo>
                  <a:pt x="76200" y="0"/>
                </a:lnTo>
                <a:lnTo>
                  <a:pt x="76200" y="381000"/>
                </a:lnTo>
                <a:close/>
              </a:path>
              <a:path w="114300" h="475614">
                <a:moveTo>
                  <a:pt x="56387" y="475488"/>
                </a:moveTo>
                <a:lnTo>
                  <a:pt x="0" y="361188"/>
                </a:lnTo>
                <a:lnTo>
                  <a:pt x="38100" y="361188"/>
                </a:lnTo>
                <a:lnTo>
                  <a:pt x="38100" y="381000"/>
                </a:lnTo>
                <a:lnTo>
                  <a:pt x="104261" y="381000"/>
                </a:lnTo>
                <a:lnTo>
                  <a:pt x="56387" y="475488"/>
                </a:lnTo>
                <a:close/>
              </a:path>
              <a:path w="114300" h="475614">
                <a:moveTo>
                  <a:pt x="104261" y="381000"/>
                </a:moveTo>
                <a:lnTo>
                  <a:pt x="76200" y="381000"/>
                </a:lnTo>
                <a:lnTo>
                  <a:pt x="76200" y="361188"/>
                </a:lnTo>
                <a:lnTo>
                  <a:pt x="114300" y="361188"/>
                </a:lnTo>
                <a:lnTo>
                  <a:pt x="104261" y="3810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742197" y="5459000"/>
            <a:ext cx="3517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452871" y="5553455"/>
            <a:ext cx="539750" cy="114300"/>
          </a:xfrm>
          <a:custGeom>
            <a:avLst/>
            <a:gdLst/>
            <a:ahLst/>
            <a:cxnLst/>
            <a:rect l="l" t="t" r="r" b="b"/>
            <a:pathLst>
              <a:path w="539750" h="114300">
                <a:moveTo>
                  <a:pt x="425195" y="114300"/>
                </a:moveTo>
                <a:lnTo>
                  <a:pt x="425195" y="0"/>
                </a:lnTo>
                <a:lnTo>
                  <a:pt x="502425" y="38100"/>
                </a:lnTo>
                <a:lnTo>
                  <a:pt x="445008" y="38100"/>
                </a:lnTo>
                <a:lnTo>
                  <a:pt x="445008" y="50292"/>
                </a:lnTo>
                <a:lnTo>
                  <a:pt x="527139" y="50292"/>
                </a:lnTo>
                <a:lnTo>
                  <a:pt x="539495" y="56387"/>
                </a:lnTo>
                <a:lnTo>
                  <a:pt x="527464" y="62484"/>
                </a:lnTo>
                <a:lnTo>
                  <a:pt x="445008" y="62484"/>
                </a:lnTo>
                <a:lnTo>
                  <a:pt x="445008" y="76200"/>
                </a:lnTo>
                <a:lnTo>
                  <a:pt x="500393" y="76200"/>
                </a:lnTo>
                <a:lnTo>
                  <a:pt x="425195" y="114300"/>
                </a:lnTo>
                <a:close/>
              </a:path>
              <a:path w="539750" h="114300">
                <a:moveTo>
                  <a:pt x="425195" y="50292"/>
                </a:moveTo>
                <a:lnTo>
                  <a:pt x="0" y="50292"/>
                </a:lnTo>
                <a:lnTo>
                  <a:pt x="0" y="38100"/>
                </a:lnTo>
                <a:lnTo>
                  <a:pt x="425195" y="38100"/>
                </a:lnTo>
                <a:lnTo>
                  <a:pt x="425195" y="50292"/>
                </a:lnTo>
                <a:close/>
              </a:path>
              <a:path w="539750" h="114300">
                <a:moveTo>
                  <a:pt x="527139" y="50292"/>
                </a:moveTo>
                <a:lnTo>
                  <a:pt x="445008" y="50292"/>
                </a:lnTo>
                <a:lnTo>
                  <a:pt x="445008" y="38100"/>
                </a:lnTo>
                <a:lnTo>
                  <a:pt x="502425" y="38100"/>
                </a:lnTo>
                <a:lnTo>
                  <a:pt x="527139" y="50292"/>
                </a:lnTo>
                <a:close/>
              </a:path>
              <a:path w="539750" h="114300">
                <a:moveTo>
                  <a:pt x="425195" y="76200"/>
                </a:moveTo>
                <a:lnTo>
                  <a:pt x="0" y="76200"/>
                </a:lnTo>
                <a:lnTo>
                  <a:pt x="0" y="62484"/>
                </a:lnTo>
                <a:lnTo>
                  <a:pt x="425195" y="62484"/>
                </a:lnTo>
                <a:lnTo>
                  <a:pt x="425195" y="76200"/>
                </a:lnTo>
                <a:close/>
              </a:path>
              <a:path w="539750" h="114300">
                <a:moveTo>
                  <a:pt x="500393" y="76200"/>
                </a:moveTo>
                <a:lnTo>
                  <a:pt x="445008" y="76200"/>
                </a:lnTo>
                <a:lnTo>
                  <a:pt x="445008" y="62484"/>
                </a:lnTo>
                <a:lnTo>
                  <a:pt x="527464" y="62484"/>
                </a:lnTo>
                <a:lnTo>
                  <a:pt x="50039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545580" y="5405628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76200" y="381000"/>
                </a:moveTo>
                <a:lnTo>
                  <a:pt x="38100" y="381000"/>
                </a:lnTo>
                <a:lnTo>
                  <a:pt x="38100" y="0"/>
                </a:lnTo>
                <a:lnTo>
                  <a:pt x="76200" y="0"/>
                </a:lnTo>
                <a:lnTo>
                  <a:pt x="76200" y="381000"/>
                </a:lnTo>
                <a:close/>
              </a:path>
              <a:path w="114300" h="475614">
                <a:moveTo>
                  <a:pt x="56387" y="475488"/>
                </a:moveTo>
                <a:lnTo>
                  <a:pt x="0" y="361188"/>
                </a:lnTo>
                <a:lnTo>
                  <a:pt x="38100" y="361188"/>
                </a:lnTo>
                <a:lnTo>
                  <a:pt x="38100" y="381000"/>
                </a:lnTo>
                <a:lnTo>
                  <a:pt x="104261" y="381000"/>
                </a:lnTo>
                <a:lnTo>
                  <a:pt x="56387" y="475488"/>
                </a:lnTo>
                <a:close/>
              </a:path>
              <a:path w="114300" h="475614">
                <a:moveTo>
                  <a:pt x="104261" y="381000"/>
                </a:moveTo>
                <a:lnTo>
                  <a:pt x="76200" y="381000"/>
                </a:lnTo>
                <a:lnTo>
                  <a:pt x="76200" y="361188"/>
                </a:lnTo>
                <a:lnTo>
                  <a:pt x="114300" y="361188"/>
                </a:lnTo>
                <a:lnTo>
                  <a:pt x="104261" y="3810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072568" y="5448285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784847" y="5553455"/>
            <a:ext cx="539750" cy="114300"/>
          </a:xfrm>
          <a:custGeom>
            <a:avLst/>
            <a:gdLst/>
            <a:ahLst/>
            <a:cxnLst/>
            <a:rect l="l" t="t" r="r" b="b"/>
            <a:pathLst>
              <a:path w="539750" h="114300">
                <a:moveTo>
                  <a:pt x="425195" y="114300"/>
                </a:moveTo>
                <a:lnTo>
                  <a:pt x="425195" y="0"/>
                </a:lnTo>
                <a:lnTo>
                  <a:pt x="502425" y="38100"/>
                </a:lnTo>
                <a:lnTo>
                  <a:pt x="445008" y="38100"/>
                </a:lnTo>
                <a:lnTo>
                  <a:pt x="445008" y="50292"/>
                </a:lnTo>
                <a:lnTo>
                  <a:pt x="527139" y="50292"/>
                </a:lnTo>
                <a:lnTo>
                  <a:pt x="539495" y="56387"/>
                </a:lnTo>
                <a:lnTo>
                  <a:pt x="527464" y="62484"/>
                </a:lnTo>
                <a:lnTo>
                  <a:pt x="445008" y="62484"/>
                </a:lnTo>
                <a:lnTo>
                  <a:pt x="445008" y="76200"/>
                </a:lnTo>
                <a:lnTo>
                  <a:pt x="500393" y="76200"/>
                </a:lnTo>
                <a:lnTo>
                  <a:pt x="425195" y="114300"/>
                </a:lnTo>
                <a:close/>
              </a:path>
              <a:path w="539750" h="114300">
                <a:moveTo>
                  <a:pt x="425195" y="50292"/>
                </a:moveTo>
                <a:lnTo>
                  <a:pt x="0" y="50292"/>
                </a:lnTo>
                <a:lnTo>
                  <a:pt x="0" y="38100"/>
                </a:lnTo>
                <a:lnTo>
                  <a:pt x="425195" y="38100"/>
                </a:lnTo>
                <a:lnTo>
                  <a:pt x="425195" y="50292"/>
                </a:lnTo>
                <a:close/>
              </a:path>
              <a:path w="539750" h="114300">
                <a:moveTo>
                  <a:pt x="527139" y="50292"/>
                </a:moveTo>
                <a:lnTo>
                  <a:pt x="445008" y="50292"/>
                </a:lnTo>
                <a:lnTo>
                  <a:pt x="445008" y="38100"/>
                </a:lnTo>
                <a:lnTo>
                  <a:pt x="502425" y="38100"/>
                </a:lnTo>
                <a:lnTo>
                  <a:pt x="527139" y="50292"/>
                </a:lnTo>
                <a:close/>
              </a:path>
              <a:path w="539750" h="114300">
                <a:moveTo>
                  <a:pt x="425195" y="76200"/>
                </a:moveTo>
                <a:lnTo>
                  <a:pt x="0" y="76200"/>
                </a:lnTo>
                <a:lnTo>
                  <a:pt x="0" y="62484"/>
                </a:lnTo>
                <a:lnTo>
                  <a:pt x="425195" y="62484"/>
                </a:lnTo>
                <a:lnTo>
                  <a:pt x="425195" y="76200"/>
                </a:lnTo>
                <a:close/>
              </a:path>
              <a:path w="539750" h="114300">
                <a:moveTo>
                  <a:pt x="500393" y="76200"/>
                </a:moveTo>
                <a:lnTo>
                  <a:pt x="445008" y="76200"/>
                </a:lnTo>
                <a:lnTo>
                  <a:pt x="445008" y="62484"/>
                </a:lnTo>
                <a:lnTo>
                  <a:pt x="527464" y="62484"/>
                </a:lnTo>
                <a:lnTo>
                  <a:pt x="50039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52232" y="5405628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76200" y="381000"/>
                </a:moveTo>
                <a:lnTo>
                  <a:pt x="38100" y="381000"/>
                </a:lnTo>
                <a:lnTo>
                  <a:pt x="38100" y="0"/>
                </a:lnTo>
                <a:lnTo>
                  <a:pt x="76200" y="0"/>
                </a:lnTo>
                <a:lnTo>
                  <a:pt x="76200" y="381000"/>
                </a:lnTo>
                <a:close/>
              </a:path>
              <a:path w="114300" h="475614">
                <a:moveTo>
                  <a:pt x="57912" y="475488"/>
                </a:moveTo>
                <a:lnTo>
                  <a:pt x="0" y="361188"/>
                </a:lnTo>
                <a:lnTo>
                  <a:pt x="38100" y="361188"/>
                </a:lnTo>
                <a:lnTo>
                  <a:pt x="38100" y="381000"/>
                </a:lnTo>
                <a:lnTo>
                  <a:pt x="104526" y="381000"/>
                </a:lnTo>
                <a:lnTo>
                  <a:pt x="57912" y="475488"/>
                </a:lnTo>
                <a:close/>
              </a:path>
              <a:path w="114300" h="475614">
                <a:moveTo>
                  <a:pt x="104526" y="381000"/>
                </a:moveTo>
                <a:lnTo>
                  <a:pt x="76200" y="381000"/>
                </a:lnTo>
                <a:lnTo>
                  <a:pt x="76200" y="361188"/>
                </a:lnTo>
                <a:lnTo>
                  <a:pt x="114300" y="361188"/>
                </a:lnTo>
                <a:lnTo>
                  <a:pt x="104526" y="3810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7372579" y="5522954"/>
            <a:ext cx="49910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171688" y="5553455"/>
            <a:ext cx="539750" cy="114300"/>
          </a:xfrm>
          <a:custGeom>
            <a:avLst/>
            <a:gdLst/>
            <a:ahLst/>
            <a:cxnLst/>
            <a:rect l="l" t="t" r="r" b="b"/>
            <a:pathLst>
              <a:path w="539750" h="114300">
                <a:moveTo>
                  <a:pt x="425195" y="114300"/>
                </a:moveTo>
                <a:lnTo>
                  <a:pt x="425195" y="0"/>
                </a:lnTo>
                <a:lnTo>
                  <a:pt x="502425" y="38100"/>
                </a:lnTo>
                <a:lnTo>
                  <a:pt x="443484" y="38100"/>
                </a:lnTo>
                <a:lnTo>
                  <a:pt x="443484" y="50292"/>
                </a:lnTo>
                <a:lnTo>
                  <a:pt x="527139" y="50292"/>
                </a:lnTo>
                <a:lnTo>
                  <a:pt x="539495" y="56387"/>
                </a:lnTo>
                <a:lnTo>
                  <a:pt x="527464" y="62484"/>
                </a:lnTo>
                <a:lnTo>
                  <a:pt x="443484" y="62484"/>
                </a:lnTo>
                <a:lnTo>
                  <a:pt x="443484" y="76200"/>
                </a:lnTo>
                <a:lnTo>
                  <a:pt x="500393" y="76200"/>
                </a:lnTo>
                <a:lnTo>
                  <a:pt x="425195" y="114300"/>
                </a:lnTo>
                <a:close/>
              </a:path>
              <a:path w="539750" h="114300">
                <a:moveTo>
                  <a:pt x="425195" y="50292"/>
                </a:moveTo>
                <a:lnTo>
                  <a:pt x="0" y="50292"/>
                </a:lnTo>
                <a:lnTo>
                  <a:pt x="0" y="38100"/>
                </a:lnTo>
                <a:lnTo>
                  <a:pt x="425195" y="38100"/>
                </a:lnTo>
                <a:lnTo>
                  <a:pt x="425195" y="50292"/>
                </a:lnTo>
                <a:close/>
              </a:path>
              <a:path w="539750" h="114300">
                <a:moveTo>
                  <a:pt x="527139" y="50292"/>
                </a:moveTo>
                <a:lnTo>
                  <a:pt x="443484" y="50292"/>
                </a:lnTo>
                <a:lnTo>
                  <a:pt x="443484" y="38100"/>
                </a:lnTo>
                <a:lnTo>
                  <a:pt x="502425" y="38100"/>
                </a:lnTo>
                <a:lnTo>
                  <a:pt x="527139" y="50292"/>
                </a:lnTo>
                <a:close/>
              </a:path>
              <a:path w="539750" h="114300">
                <a:moveTo>
                  <a:pt x="425195" y="76200"/>
                </a:moveTo>
                <a:lnTo>
                  <a:pt x="0" y="76200"/>
                </a:lnTo>
                <a:lnTo>
                  <a:pt x="0" y="62484"/>
                </a:lnTo>
                <a:lnTo>
                  <a:pt x="425195" y="62484"/>
                </a:lnTo>
                <a:lnTo>
                  <a:pt x="425195" y="76200"/>
                </a:lnTo>
                <a:close/>
              </a:path>
              <a:path w="539750" h="114300">
                <a:moveTo>
                  <a:pt x="500393" y="76200"/>
                </a:moveTo>
                <a:lnTo>
                  <a:pt x="443484" y="76200"/>
                </a:lnTo>
                <a:lnTo>
                  <a:pt x="443484" y="62484"/>
                </a:lnTo>
                <a:lnTo>
                  <a:pt x="527464" y="62484"/>
                </a:lnTo>
                <a:lnTo>
                  <a:pt x="50039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339071" y="5405628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76200" y="381000"/>
                </a:moveTo>
                <a:lnTo>
                  <a:pt x="38100" y="381000"/>
                </a:lnTo>
                <a:lnTo>
                  <a:pt x="38100" y="0"/>
                </a:lnTo>
                <a:lnTo>
                  <a:pt x="76200" y="0"/>
                </a:lnTo>
                <a:lnTo>
                  <a:pt x="76200" y="381000"/>
                </a:lnTo>
                <a:close/>
              </a:path>
              <a:path w="114300" h="475614">
                <a:moveTo>
                  <a:pt x="56387" y="475488"/>
                </a:moveTo>
                <a:lnTo>
                  <a:pt x="0" y="361188"/>
                </a:lnTo>
                <a:lnTo>
                  <a:pt x="38100" y="361188"/>
                </a:lnTo>
                <a:lnTo>
                  <a:pt x="38100" y="381000"/>
                </a:lnTo>
                <a:lnTo>
                  <a:pt x="104261" y="381000"/>
                </a:lnTo>
                <a:lnTo>
                  <a:pt x="56387" y="475488"/>
                </a:lnTo>
                <a:close/>
              </a:path>
              <a:path w="114300" h="475614">
                <a:moveTo>
                  <a:pt x="104261" y="381000"/>
                </a:moveTo>
                <a:lnTo>
                  <a:pt x="76200" y="381000"/>
                </a:lnTo>
                <a:lnTo>
                  <a:pt x="76200" y="361188"/>
                </a:lnTo>
                <a:lnTo>
                  <a:pt x="114300" y="361188"/>
                </a:lnTo>
                <a:lnTo>
                  <a:pt x="104261" y="3810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8759356" y="5522954"/>
            <a:ext cx="43815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889492" y="5062727"/>
            <a:ext cx="114300" cy="373380"/>
          </a:xfrm>
          <a:custGeom>
            <a:avLst/>
            <a:gdLst/>
            <a:ahLst/>
            <a:cxnLst/>
            <a:rect l="l" t="t" r="r" b="b"/>
            <a:pathLst>
              <a:path w="114300" h="373379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5034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373379">
                <a:moveTo>
                  <a:pt x="50292" y="373380"/>
                </a:moveTo>
                <a:lnTo>
                  <a:pt x="38100" y="373380"/>
                </a:lnTo>
                <a:lnTo>
                  <a:pt x="38100" y="96012"/>
                </a:lnTo>
                <a:lnTo>
                  <a:pt x="50292" y="96012"/>
                </a:lnTo>
                <a:lnTo>
                  <a:pt x="50292" y="373380"/>
                </a:lnTo>
                <a:close/>
              </a:path>
              <a:path w="114300" h="373379">
                <a:moveTo>
                  <a:pt x="62484" y="114300"/>
                </a:moveTo>
                <a:lnTo>
                  <a:pt x="50292" y="114300"/>
                </a:lnTo>
                <a:lnTo>
                  <a:pt x="50292" y="96012"/>
                </a:lnTo>
                <a:lnTo>
                  <a:pt x="62484" y="96012"/>
                </a:lnTo>
                <a:lnTo>
                  <a:pt x="62484" y="114300"/>
                </a:lnTo>
                <a:close/>
              </a:path>
              <a:path w="114300" h="373379">
                <a:moveTo>
                  <a:pt x="76200" y="373380"/>
                </a:moveTo>
                <a:lnTo>
                  <a:pt x="62484" y="373380"/>
                </a:lnTo>
                <a:lnTo>
                  <a:pt x="62484" y="96012"/>
                </a:lnTo>
                <a:lnTo>
                  <a:pt x="76200" y="96012"/>
                </a:lnTo>
                <a:lnTo>
                  <a:pt x="76200" y="373380"/>
                </a:lnTo>
                <a:close/>
              </a:path>
              <a:path w="114300" h="373379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034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241535" y="4527803"/>
            <a:ext cx="114300" cy="477520"/>
          </a:xfrm>
          <a:custGeom>
            <a:avLst/>
            <a:gdLst/>
            <a:ahLst/>
            <a:cxnLst/>
            <a:rect l="l" t="t" r="r" b="b"/>
            <a:pathLst>
              <a:path w="114300" h="477520">
                <a:moveTo>
                  <a:pt x="76200" y="381000"/>
                </a:moveTo>
                <a:lnTo>
                  <a:pt x="38100" y="381000"/>
                </a:lnTo>
                <a:lnTo>
                  <a:pt x="38100" y="0"/>
                </a:lnTo>
                <a:lnTo>
                  <a:pt x="76200" y="0"/>
                </a:lnTo>
                <a:lnTo>
                  <a:pt x="76200" y="381000"/>
                </a:lnTo>
                <a:close/>
              </a:path>
              <a:path w="114300" h="477520">
                <a:moveTo>
                  <a:pt x="57912" y="477012"/>
                </a:moveTo>
                <a:lnTo>
                  <a:pt x="0" y="362712"/>
                </a:lnTo>
                <a:lnTo>
                  <a:pt x="38100" y="362712"/>
                </a:lnTo>
                <a:lnTo>
                  <a:pt x="38100" y="381000"/>
                </a:lnTo>
                <a:lnTo>
                  <a:pt x="105277" y="381000"/>
                </a:lnTo>
                <a:lnTo>
                  <a:pt x="57912" y="477012"/>
                </a:lnTo>
                <a:close/>
              </a:path>
              <a:path w="114300" h="477520">
                <a:moveTo>
                  <a:pt x="105277" y="381000"/>
                </a:moveTo>
                <a:lnTo>
                  <a:pt x="76200" y="381000"/>
                </a:lnTo>
                <a:lnTo>
                  <a:pt x="76200" y="362712"/>
                </a:lnTo>
                <a:lnTo>
                  <a:pt x="114300" y="362712"/>
                </a:lnTo>
                <a:lnTo>
                  <a:pt x="105277" y="3810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8661873" y="4646672"/>
            <a:ext cx="44767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22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4019" y="1180567"/>
            <a:ext cx="12509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150">
                <a:latin typeface="Courier New"/>
                <a:cs typeface="Courier New"/>
              </a:rPr>
              <a:t>2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5731" y="3426492"/>
            <a:ext cx="12509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150">
                <a:latin typeface="Courier New"/>
                <a:cs typeface="Courier New"/>
              </a:rPr>
              <a:t>2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3489" y="646514"/>
            <a:ext cx="7245350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latin typeface="Times New Roman"/>
                <a:cs typeface="Times New Roman"/>
              </a:rPr>
              <a:t>4.4.</a:t>
            </a:r>
            <a:r>
              <a:rPr dirty="0" sz="3600" spc="-105">
                <a:latin typeface="Times New Roman"/>
                <a:cs typeface="Times New Roman"/>
              </a:rPr>
              <a:t> </a:t>
            </a:r>
            <a:r>
              <a:rPr dirty="0" sz="3600" spc="10">
                <a:latin typeface="宋体"/>
                <a:cs typeface="宋体"/>
              </a:rPr>
              <a:t>放大电路静态工作点的稳定问题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897" y="1444314"/>
            <a:ext cx="5816600" cy="5034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本节小结</a:t>
            </a:r>
            <a:endParaRPr sz="2800">
              <a:latin typeface="宋体"/>
              <a:cs typeface="宋体"/>
            </a:endParaRPr>
          </a:p>
          <a:p>
            <a:pPr algn="ctr" marL="12065" marR="5080">
              <a:lnSpc>
                <a:spcPct val="150000"/>
              </a:lnSpc>
              <a:spcBef>
                <a:spcPts val="95"/>
              </a:spcBef>
            </a:pPr>
            <a:r>
              <a:rPr dirty="0" sz="2400" spc="10">
                <a:latin typeface="宋体"/>
                <a:cs typeface="宋体"/>
              </a:rPr>
              <a:t>理解：稳定</a:t>
            </a:r>
            <a:r>
              <a:rPr dirty="0" sz="2400" spc="10">
                <a:latin typeface="Times New Roman"/>
                <a:cs typeface="Times New Roman"/>
              </a:rPr>
              <a:t>Q</a:t>
            </a:r>
            <a:r>
              <a:rPr dirty="0" sz="2400" spc="10">
                <a:latin typeface="宋体"/>
                <a:cs typeface="宋体"/>
              </a:rPr>
              <a:t>点的原理 </a:t>
            </a:r>
            <a:r>
              <a:rPr dirty="0" sz="2400">
                <a:latin typeface="宋体"/>
                <a:cs typeface="宋体"/>
              </a:rPr>
              <a:t> 掌握：射级偏置电路的几种形式；  掌握：基极分压式射级偏置电路的分析方法  </a:t>
            </a:r>
            <a:r>
              <a:rPr dirty="0" sz="2400">
                <a:solidFill>
                  <a:srgbClr val="00AF50"/>
                </a:solidFill>
                <a:latin typeface="宋体"/>
                <a:cs typeface="宋体"/>
              </a:rPr>
              <a:t>预习：共集电极和共基级放大电路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050">
              <a:latin typeface="Times New Roman"/>
              <a:cs typeface="Times New Roman"/>
            </a:endParaRPr>
          </a:p>
          <a:p>
            <a:pPr algn="ctr" marR="67945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作业（下周三交）</a:t>
            </a:r>
            <a:endParaRPr sz="2800">
              <a:latin typeface="宋体"/>
              <a:cs typeface="宋体"/>
            </a:endParaRPr>
          </a:p>
          <a:p>
            <a:pPr algn="ctr" marR="69850">
              <a:lnSpc>
                <a:spcPct val="100000"/>
              </a:lnSpc>
              <a:spcBef>
                <a:spcPts val="635"/>
              </a:spcBef>
            </a:pPr>
            <a:r>
              <a:rPr dirty="0" sz="2800">
                <a:latin typeface="Times New Roman"/>
                <a:cs typeface="Times New Roman"/>
              </a:rPr>
              <a:t>4.3.12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>
                <a:latin typeface="Times New Roman"/>
                <a:cs typeface="Times New Roman"/>
              </a:rPr>
              <a:t>4.4.3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>
                <a:latin typeface="Times New Roman"/>
                <a:cs typeface="Times New Roman"/>
              </a:rPr>
              <a:t>4.4.5</a:t>
            </a:r>
            <a:endParaRPr sz="2800">
              <a:latin typeface="Times New Roman"/>
              <a:cs typeface="Times New Roman"/>
            </a:endParaRPr>
          </a:p>
          <a:p>
            <a:pPr algn="ctr" marR="67310">
              <a:lnSpc>
                <a:spcPct val="100000"/>
              </a:lnSpc>
            </a:pPr>
            <a:r>
              <a:rPr dirty="0" sz="2800" spc="15">
                <a:latin typeface="宋体"/>
                <a:cs typeface="宋体"/>
              </a:rPr>
              <a:t>上偏流电阻指</a:t>
            </a:r>
            <a:r>
              <a:rPr dirty="0" sz="2800" spc="15">
                <a:latin typeface="Times New Roman"/>
                <a:cs typeface="Times New Roman"/>
              </a:rPr>
              <a:t>R</a:t>
            </a:r>
            <a:r>
              <a:rPr dirty="0" baseline="-21021" sz="2775" spc="22">
                <a:latin typeface="Times New Roman"/>
                <a:cs typeface="Times New Roman"/>
              </a:rPr>
              <a:t>b1</a:t>
            </a:r>
            <a:endParaRPr baseline="-21021" sz="2775">
              <a:latin typeface="Times New Roman"/>
              <a:cs typeface="Times New Roman"/>
            </a:endParaRPr>
          </a:p>
          <a:p>
            <a:pPr algn="ctr" marL="275590">
              <a:lnSpc>
                <a:spcPct val="100000"/>
              </a:lnSpc>
              <a:spcBef>
                <a:spcPts val="1245"/>
              </a:spcBef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问题？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883" y="2231075"/>
            <a:ext cx="21145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13603" y="2150363"/>
            <a:ext cx="114300" cy="477520"/>
          </a:xfrm>
          <a:custGeom>
            <a:avLst/>
            <a:gdLst/>
            <a:ahLst/>
            <a:cxnLst/>
            <a:rect l="l" t="t" r="r" b="b"/>
            <a:pathLst>
              <a:path w="114300" h="477519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5277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477519">
                <a:moveTo>
                  <a:pt x="76200" y="477012"/>
                </a:moveTo>
                <a:lnTo>
                  <a:pt x="38100" y="477012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477012"/>
                </a:lnTo>
                <a:close/>
              </a:path>
              <a:path w="114300" h="477519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277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89747" y="2359151"/>
            <a:ext cx="541020" cy="114300"/>
          </a:xfrm>
          <a:custGeom>
            <a:avLst/>
            <a:gdLst/>
            <a:ahLst/>
            <a:cxnLst/>
            <a:rect l="l" t="t" r="r" b="b"/>
            <a:pathLst>
              <a:path w="541020" h="114300">
                <a:moveTo>
                  <a:pt x="426719" y="114300"/>
                </a:moveTo>
                <a:lnTo>
                  <a:pt x="426719" y="0"/>
                </a:lnTo>
                <a:lnTo>
                  <a:pt x="503949" y="38100"/>
                </a:lnTo>
                <a:lnTo>
                  <a:pt x="445008" y="38100"/>
                </a:lnTo>
                <a:lnTo>
                  <a:pt x="445008" y="50292"/>
                </a:lnTo>
                <a:lnTo>
                  <a:pt x="528663" y="50292"/>
                </a:lnTo>
                <a:lnTo>
                  <a:pt x="541019" y="56387"/>
                </a:lnTo>
                <a:lnTo>
                  <a:pt x="528988" y="62484"/>
                </a:lnTo>
                <a:lnTo>
                  <a:pt x="445008" y="62484"/>
                </a:lnTo>
                <a:lnTo>
                  <a:pt x="445008" y="76200"/>
                </a:lnTo>
                <a:lnTo>
                  <a:pt x="501917" y="76200"/>
                </a:lnTo>
                <a:lnTo>
                  <a:pt x="426719" y="114300"/>
                </a:lnTo>
                <a:close/>
              </a:path>
              <a:path w="541020" h="114300">
                <a:moveTo>
                  <a:pt x="426719" y="50292"/>
                </a:moveTo>
                <a:lnTo>
                  <a:pt x="0" y="50292"/>
                </a:lnTo>
                <a:lnTo>
                  <a:pt x="0" y="38100"/>
                </a:lnTo>
                <a:lnTo>
                  <a:pt x="426719" y="38100"/>
                </a:lnTo>
                <a:lnTo>
                  <a:pt x="426719" y="50292"/>
                </a:lnTo>
                <a:close/>
              </a:path>
              <a:path w="541020" h="114300">
                <a:moveTo>
                  <a:pt x="528663" y="50292"/>
                </a:moveTo>
                <a:lnTo>
                  <a:pt x="445008" y="50292"/>
                </a:lnTo>
                <a:lnTo>
                  <a:pt x="445008" y="38100"/>
                </a:lnTo>
                <a:lnTo>
                  <a:pt x="503949" y="38100"/>
                </a:lnTo>
                <a:lnTo>
                  <a:pt x="528663" y="50292"/>
                </a:lnTo>
                <a:close/>
              </a:path>
              <a:path w="541020" h="114300">
                <a:moveTo>
                  <a:pt x="426719" y="76200"/>
                </a:moveTo>
                <a:lnTo>
                  <a:pt x="0" y="76200"/>
                </a:lnTo>
                <a:lnTo>
                  <a:pt x="0" y="62484"/>
                </a:lnTo>
                <a:lnTo>
                  <a:pt x="426719" y="62484"/>
                </a:lnTo>
                <a:lnTo>
                  <a:pt x="426719" y="76200"/>
                </a:lnTo>
                <a:close/>
              </a:path>
              <a:path w="541020" h="114300">
                <a:moveTo>
                  <a:pt x="501917" y="76200"/>
                </a:moveTo>
                <a:lnTo>
                  <a:pt x="445008" y="76200"/>
                </a:lnTo>
                <a:lnTo>
                  <a:pt x="445008" y="62484"/>
                </a:lnTo>
                <a:lnTo>
                  <a:pt x="528988" y="62484"/>
                </a:lnTo>
                <a:lnTo>
                  <a:pt x="50191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66047" y="2819400"/>
            <a:ext cx="114300" cy="463550"/>
          </a:xfrm>
          <a:custGeom>
            <a:avLst/>
            <a:gdLst/>
            <a:ahLst/>
            <a:cxnLst/>
            <a:rect l="l" t="t" r="r" b="b"/>
            <a:pathLst>
              <a:path w="114300" h="463550">
                <a:moveTo>
                  <a:pt x="51816" y="367284"/>
                </a:moveTo>
                <a:lnTo>
                  <a:pt x="38100" y="367284"/>
                </a:lnTo>
                <a:lnTo>
                  <a:pt x="38100" y="0"/>
                </a:lnTo>
                <a:lnTo>
                  <a:pt x="51816" y="0"/>
                </a:lnTo>
                <a:lnTo>
                  <a:pt x="51816" y="367284"/>
                </a:lnTo>
                <a:close/>
              </a:path>
              <a:path w="114300" h="463550">
                <a:moveTo>
                  <a:pt x="76200" y="367284"/>
                </a:moveTo>
                <a:lnTo>
                  <a:pt x="64008" y="367284"/>
                </a:lnTo>
                <a:lnTo>
                  <a:pt x="64008" y="0"/>
                </a:lnTo>
                <a:lnTo>
                  <a:pt x="76200" y="0"/>
                </a:lnTo>
                <a:lnTo>
                  <a:pt x="76200" y="367284"/>
                </a:lnTo>
                <a:close/>
              </a:path>
              <a:path w="114300" h="463550">
                <a:moveTo>
                  <a:pt x="57912" y="463295"/>
                </a:moveTo>
                <a:lnTo>
                  <a:pt x="0" y="348995"/>
                </a:lnTo>
                <a:lnTo>
                  <a:pt x="38100" y="348995"/>
                </a:lnTo>
                <a:lnTo>
                  <a:pt x="38100" y="367284"/>
                </a:lnTo>
                <a:lnTo>
                  <a:pt x="105277" y="367284"/>
                </a:lnTo>
                <a:lnTo>
                  <a:pt x="57912" y="463295"/>
                </a:lnTo>
                <a:close/>
              </a:path>
              <a:path w="114300" h="463550">
                <a:moveTo>
                  <a:pt x="64008" y="367284"/>
                </a:moveTo>
                <a:lnTo>
                  <a:pt x="51816" y="367284"/>
                </a:lnTo>
                <a:lnTo>
                  <a:pt x="51816" y="348995"/>
                </a:lnTo>
                <a:lnTo>
                  <a:pt x="64008" y="348995"/>
                </a:lnTo>
                <a:lnTo>
                  <a:pt x="64008" y="367284"/>
                </a:lnTo>
                <a:close/>
              </a:path>
              <a:path w="114300" h="463550">
                <a:moveTo>
                  <a:pt x="105277" y="367284"/>
                </a:moveTo>
                <a:lnTo>
                  <a:pt x="76200" y="367284"/>
                </a:lnTo>
                <a:lnTo>
                  <a:pt x="76200" y="348995"/>
                </a:lnTo>
                <a:lnTo>
                  <a:pt x="114300" y="348995"/>
                </a:lnTo>
                <a:lnTo>
                  <a:pt x="105277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71432" y="4017264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76200" y="381000"/>
                </a:moveTo>
                <a:lnTo>
                  <a:pt x="38100" y="381000"/>
                </a:lnTo>
                <a:lnTo>
                  <a:pt x="38100" y="0"/>
                </a:lnTo>
                <a:lnTo>
                  <a:pt x="76200" y="0"/>
                </a:lnTo>
                <a:lnTo>
                  <a:pt x="76200" y="381000"/>
                </a:lnTo>
                <a:close/>
              </a:path>
              <a:path w="114300" h="475614">
                <a:moveTo>
                  <a:pt x="56387" y="475487"/>
                </a:moveTo>
                <a:lnTo>
                  <a:pt x="0" y="361187"/>
                </a:lnTo>
                <a:lnTo>
                  <a:pt x="38100" y="361187"/>
                </a:lnTo>
                <a:lnTo>
                  <a:pt x="38100" y="381000"/>
                </a:lnTo>
                <a:lnTo>
                  <a:pt x="104261" y="381000"/>
                </a:lnTo>
                <a:lnTo>
                  <a:pt x="56387" y="475487"/>
                </a:lnTo>
                <a:close/>
              </a:path>
              <a:path w="114300" h="475614">
                <a:moveTo>
                  <a:pt x="104261" y="381000"/>
                </a:moveTo>
                <a:lnTo>
                  <a:pt x="76200" y="381000"/>
                </a:lnTo>
                <a:lnTo>
                  <a:pt x="76200" y="361187"/>
                </a:lnTo>
                <a:lnTo>
                  <a:pt x="114300" y="361187"/>
                </a:lnTo>
                <a:lnTo>
                  <a:pt x="104261" y="3810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27074" y="3500599"/>
            <a:ext cx="1975485" cy="97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-7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z="1600" spc="-5">
                <a:solidFill>
                  <a:srgbClr val="FF3300"/>
                </a:solidFill>
                <a:latin typeface="Times New Roman"/>
                <a:cs typeface="Times New Roman"/>
              </a:rPr>
              <a:t>BEQ</a:t>
            </a:r>
            <a:r>
              <a:rPr dirty="0" baseline="13888" sz="3600" spc="-7">
                <a:solidFill>
                  <a:srgbClr val="FF3300"/>
                </a:solidFill>
                <a:latin typeface="Times New Roman"/>
                <a:cs typeface="Times New Roman"/>
              </a:rPr>
              <a:t>=V</a:t>
            </a:r>
            <a:r>
              <a:rPr dirty="0" sz="1600" spc="-5">
                <a:solidFill>
                  <a:srgbClr val="FF3300"/>
                </a:solidFill>
                <a:latin typeface="Times New Roman"/>
                <a:cs typeface="Times New Roman"/>
              </a:rPr>
              <a:t>BQ</a:t>
            </a:r>
            <a:r>
              <a:rPr dirty="0" sz="1600" spc="-6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 spc="7">
                <a:solidFill>
                  <a:srgbClr val="FF3300"/>
                </a:solidFill>
                <a:latin typeface="Times New Roman"/>
                <a:cs typeface="Times New Roman"/>
              </a:rPr>
              <a:t>-</a:t>
            </a:r>
            <a:r>
              <a:rPr dirty="0" baseline="13888" sz="3600" spc="7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z="1600" spc="5">
                <a:solidFill>
                  <a:srgbClr val="FF3300"/>
                </a:solidFill>
                <a:latin typeface="Times New Roman"/>
                <a:cs typeface="Times New Roman"/>
              </a:rPr>
              <a:t>EQ</a:t>
            </a:r>
            <a:endParaRPr sz="1600">
              <a:latin typeface="Times New Roman"/>
              <a:cs typeface="Times New Roman"/>
            </a:endParaRPr>
          </a:p>
          <a:p>
            <a:pPr marL="737870">
              <a:lnSpc>
                <a:spcPts val="2810"/>
              </a:lnSpc>
              <a:spcBef>
                <a:spcPts val="1939"/>
              </a:spcBef>
            </a:pPr>
            <a:r>
              <a:rPr dirty="0" baseline="13888" sz="3600" spc="7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z="1600" spc="5">
                <a:solidFill>
                  <a:srgbClr val="FF3300"/>
                </a:solidFill>
                <a:latin typeface="Times New Roman"/>
                <a:cs typeface="Times New Roman"/>
              </a:rPr>
              <a:t>BEQ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8215" y="2340863"/>
            <a:ext cx="553720" cy="114300"/>
          </a:xfrm>
          <a:custGeom>
            <a:avLst/>
            <a:gdLst/>
            <a:ahLst/>
            <a:cxnLst/>
            <a:rect l="l" t="t" r="r" b="b"/>
            <a:pathLst>
              <a:path w="553720" h="114300">
                <a:moveTo>
                  <a:pt x="438912" y="114300"/>
                </a:moveTo>
                <a:lnTo>
                  <a:pt x="438912" y="0"/>
                </a:lnTo>
                <a:lnTo>
                  <a:pt x="516141" y="38100"/>
                </a:lnTo>
                <a:lnTo>
                  <a:pt x="457200" y="38100"/>
                </a:lnTo>
                <a:lnTo>
                  <a:pt x="457200" y="50292"/>
                </a:lnTo>
                <a:lnTo>
                  <a:pt x="540855" y="50292"/>
                </a:lnTo>
                <a:lnTo>
                  <a:pt x="553212" y="56387"/>
                </a:lnTo>
                <a:lnTo>
                  <a:pt x="541180" y="62484"/>
                </a:lnTo>
                <a:lnTo>
                  <a:pt x="457200" y="62484"/>
                </a:lnTo>
                <a:lnTo>
                  <a:pt x="457200" y="76200"/>
                </a:lnTo>
                <a:lnTo>
                  <a:pt x="514109" y="76200"/>
                </a:lnTo>
                <a:lnTo>
                  <a:pt x="438912" y="114300"/>
                </a:lnTo>
                <a:close/>
              </a:path>
              <a:path w="553720" h="114300">
                <a:moveTo>
                  <a:pt x="438912" y="50291"/>
                </a:moveTo>
                <a:lnTo>
                  <a:pt x="0" y="50292"/>
                </a:lnTo>
                <a:lnTo>
                  <a:pt x="0" y="38100"/>
                </a:lnTo>
                <a:lnTo>
                  <a:pt x="438912" y="38100"/>
                </a:lnTo>
                <a:lnTo>
                  <a:pt x="438912" y="50291"/>
                </a:lnTo>
                <a:close/>
              </a:path>
              <a:path w="553720" h="114300">
                <a:moveTo>
                  <a:pt x="540855" y="50292"/>
                </a:moveTo>
                <a:lnTo>
                  <a:pt x="457200" y="50292"/>
                </a:lnTo>
                <a:lnTo>
                  <a:pt x="457200" y="38100"/>
                </a:lnTo>
                <a:lnTo>
                  <a:pt x="516141" y="38100"/>
                </a:lnTo>
                <a:lnTo>
                  <a:pt x="540855" y="50292"/>
                </a:lnTo>
                <a:close/>
              </a:path>
              <a:path w="553720" h="114300">
                <a:moveTo>
                  <a:pt x="438912" y="76200"/>
                </a:moveTo>
                <a:lnTo>
                  <a:pt x="0" y="76200"/>
                </a:lnTo>
                <a:lnTo>
                  <a:pt x="0" y="62484"/>
                </a:lnTo>
                <a:lnTo>
                  <a:pt x="438912" y="62484"/>
                </a:lnTo>
                <a:lnTo>
                  <a:pt x="438912" y="76200"/>
                </a:lnTo>
                <a:close/>
              </a:path>
              <a:path w="553720" h="114300">
                <a:moveTo>
                  <a:pt x="514109" y="76200"/>
                </a:moveTo>
                <a:lnTo>
                  <a:pt x="457200" y="76200"/>
                </a:lnTo>
                <a:lnTo>
                  <a:pt x="457200" y="62484"/>
                </a:lnTo>
                <a:lnTo>
                  <a:pt x="541180" y="62484"/>
                </a:lnTo>
                <a:lnTo>
                  <a:pt x="51410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83040" y="5067300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76200" y="381000"/>
                </a:moveTo>
                <a:lnTo>
                  <a:pt x="38100" y="381000"/>
                </a:lnTo>
                <a:lnTo>
                  <a:pt x="38100" y="0"/>
                </a:lnTo>
                <a:lnTo>
                  <a:pt x="76200" y="0"/>
                </a:lnTo>
                <a:lnTo>
                  <a:pt x="76200" y="381000"/>
                </a:lnTo>
                <a:close/>
              </a:path>
              <a:path w="114300" h="475614">
                <a:moveTo>
                  <a:pt x="56387" y="475487"/>
                </a:moveTo>
                <a:lnTo>
                  <a:pt x="0" y="361187"/>
                </a:lnTo>
                <a:lnTo>
                  <a:pt x="38100" y="361187"/>
                </a:lnTo>
                <a:lnTo>
                  <a:pt x="38100" y="381000"/>
                </a:lnTo>
                <a:lnTo>
                  <a:pt x="104261" y="381000"/>
                </a:lnTo>
                <a:lnTo>
                  <a:pt x="56387" y="475487"/>
                </a:lnTo>
                <a:close/>
              </a:path>
              <a:path w="114300" h="475614">
                <a:moveTo>
                  <a:pt x="104261" y="381000"/>
                </a:moveTo>
                <a:lnTo>
                  <a:pt x="76200" y="381000"/>
                </a:lnTo>
                <a:lnTo>
                  <a:pt x="76200" y="361187"/>
                </a:lnTo>
                <a:lnTo>
                  <a:pt x="114300" y="361187"/>
                </a:lnTo>
                <a:lnTo>
                  <a:pt x="104261" y="3810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501884" y="5202885"/>
            <a:ext cx="43751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2755" y="2203704"/>
            <a:ext cx="114300" cy="477520"/>
          </a:xfrm>
          <a:custGeom>
            <a:avLst/>
            <a:gdLst/>
            <a:ahLst/>
            <a:cxnLst/>
            <a:rect l="l" t="t" r="r" b="b"/>
            <a:pathLst>
              <a:path w="114300" h="477519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5034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477519">
                <a:moveTo>
                  <a:pt x="76200" y="477012"/>
                </a:moveTo>
                <a:lnTo>
                  <a:pt x="38100" y="477012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477012"/>
                </a:lnTo>
                <a:close/>
              </a:path>
              <a:path w="114300" h="477519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034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274" y="2289007"/>
            <a:ext cx="116649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42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 spc="95">
                <a:solidFill>
                  <a:srgbClr val="FF3300"/>
                </a:solidFill>
                <a:latin typeface="Times New Roman"/>
                <a:cs typeface="Times New Roman"/>
              </a:rPr>
              <a:t>CQ</a:t>
            </a:r>
            <a:r>
              <a:rPr dirty="0" sz="1600" spc="25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1650" spc="-55" i="1">
                <a:solidFill>
                  <a:srgbClr val="FF3300"/>
                </a:solidFill>
                <a:latin typeface="Times New Roman"/>
                <a:cs typeface="Times New Roman"/>
              </a:rPr>
              <a:t>、</a:t>
            </a:r>
            <a:r>
              <a:rPr dirty="0" baseline="13888" sz="3600" spc="-82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 spc="-55">
                <a:solidFill>
                  <a:srgbClr val="FF3300"/>
                </a:solidFill>
                <a:latin typeface="Times New Roman"/>
                <a:cs typeface="Times New Roman"/>
              </a:rPr>
              <a:t>EQ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26899" y="2305832"/>
            <a:ext cx="521334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z="1600" spc="9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85147" y="2226563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38100" y="114300"/>
                </a:moveTo>
                <a:lnTo>
                  <a:pt x="0" y="114300"/>
                </a:lnTo>
                <a:lnTo>
                  <a:pt x="56387" y="0"/>
                </a:lnTo>
                <a:lnTo>
                  <a:pt x="104261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114300" h="475614">
                <a:moveTo>
                  <a:pt x="76200" y="475487"/>
                </a:moveTo>
                <a:lnTo>
                  <a:pt x="38100" y="475487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475487"/>
                </a:lnTo>
                <a:close/>
              </a:path>
              <a:path w="114300" h="475614">
                <a:moveTo>
                  <a:pt x="114300" y="114300"/>
                </a:moveTo>
                <a:lnTo>
                  <a:pt x="76200" y="114300"/>
                </a:lnTo>
                <a:lnTo>
                  <a:pt x="76200" y="94487"/>
                </a:lnTo>
                <a:lnTo>
                  <a:pt x="104261" y="94487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93507" y="5273039"/>
            <a:ext cx="668020" cy="114300"/>
          </a:xfrm>
          <a:custGeom>
            <a:avLst/>
            <a:gdLst/>
            <a:ahLst/>
            <a:cxnLst/>
            <a:rect l="l" t="t" r="r" b="b"/>
            <a:pathLst>
              <a:path w="668020" h="114300">
                <a:moveTo>
                  <a:pt x="114300" y="114300"/>
                </a:moveTo>
                <a:lnTo>
                  <a:pt x="0" y="57912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51816"/>
                </a:lnTo>
                <a:lnTo>
                  <a:pt x="114300" y="51816"/>
                </a:lnTo>
                <a:lnTo>
                  <a:pt x="114300" y="64008"/>
                </a:lnTo>
                <a:lnTo>
                  <a:pt x="96012" y="64008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668020" h="114300">
                <a:moveTo>
                  <a:pt x="114300" y="51816"/>
                </a:moveTo>
                <a:lnTo>
                  <a:pt x="96012" y="51816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51816"/>
                </a:lnTo>
                <a:close/>
              </a:path>
              <a:path w="668020" h="114300">
                <a:moveTo>
                  <a:pt x="667512" y="51816"/>
                </a:moveTo>
                <a:lnTo>
                  <a:pt x="114300" y="51816"/>
                </a:lnTo>
                <a:lnTo>
                  <a:pt x="114300" y="38100"/>
                </a:lnTo>
                <a:lnTo>
                  <a:pt x="667512" y="38100"/>
                </a:lnTo>
                <a:lnTo>
                  <a:pt x="667512" y="51816"/>
                </a:lnTo>
                <a:close/>
              </a:path>
              <a:path w="668020" h="114300">
                <a:moveTo>
                  <a:pt x="114300" y="76200"/>
                </a:moveTo>
                <a:lnTo>
                  <a:pt x="96012" y="76200"/>
                </a:lnTo>
                <a:lnTo>
                  <a:pt x="96012" y="64008"/>
                </a:lnTo>
                <a:lnTo>
                  <a:pt x="114300" y="64008"/>
                </a:lnTo>
                <a:lnTo>
                  <a:pt x="114300" y="76200"/>
                </a:lnTo>
                <a:close/>
              </a:path>
              <a:path w="668020" h="114300">
                <a:moveTo>
                  <a:pt x="667512" y="76200"/>
                </a:moveTo>
                <a:lnTo>
                  <a:pt x="114300" y="76200"/>
                </a:lnTo>
                <a:lnTo>
                  <a:pt x="114300" y="64008"/>
                </a:lnTo>
                <a:lnTo>
                  <a:pt x="667512" y="64008"/>
                </a:lnTo>
                <a:lnTo>
                  <a:pt x="66751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57644" y="5091684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76200" y="381000"/>
                </a:moveTo>
                <a:lnTo>
                  <a:pt x="38100" y="381000"/>
                </a:lnTo>
                <a:lnTo>
                  <a:pt x="38100" y="0"/>
                </a:lnTo>
                <a:lnTo>
                  <a:pt x="76200" y="0"/>
                </a:lnTo>
                <a:lnTo>
                  <a:pt x="76200" y="381000"/>
                </a:lnTo>
                <a:close/>
              </a:path>
              <a:path w="114300" h="475614">
                <a:moveTo>
                  <a:pt x="56387" y="475487"/>
                </a:moveTo>
                <a:lnTo>
                  <a:pt x="0" y="361187"/>
                </a:lnTo>
                <a:lnTo>
                  <a:pt x="38100" y="361187"/>
                </a:lnTo>
                <a:lnTo>
                  <a:pt x="38100" y="381000"/>
                </a:lnTo>
                <a:lnTo>
                  <a:pt x="104261" y="381000"/>
                </a:lnTo>
                <a:lnTo>
                  <a:pt x="56387" y="475487"/>
                </a:lnTo>
                <a:close/>
              </a:path>
              <a:path w="114300" h="475614">
                <a:moveTo>
                  <a:pt x="104261" y="381000"/>
                </a:moveTo>
                <a:lnTo>
                  <a:pt x="76200" y="381000"/>
                </a:lnTo>
                <a:lnTo>
                  <a:pt x="76200" y="361187"/>
                </a:lnTo>
                <a:lnTo>
                  <a:pt x="114300" y="361187"/>
                </a:lnTo>
                <a:lnTo>
                  <a:pt x="104261" y="3810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505359" y="5227330"/>
            <a:ext cx="44830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33679" y="6658360"/>
            <a:ext cx="2645643" cy="1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51319" y="6141720"/>
            <a:ext cx="2817875" cy="524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51319" y="6141720"/>
            <a:ext cx="2818130" cy="524510"/>
          </a:xfrm>
          <a:custGeom>
            <a:avLst/>
            <a:gdLst/>
            <a:ahLst/>
            <a:cxnLst/>
            <a:rect l="l" t="t" r="r" b="b"/>
            <a:pathLst>
              <a:path w="2818129" h="524509">
                <a:moveTo>
                  <a:pt x="2727959" y="524255"/>
                </a:moveTo>
                <a:lnTo>
                  <a:pt x="89916" y="524255"/>
                </a:lnTo>
                <a:lnTo>
                  <a:pt x="82296" y="522731"/>
                </a:lnTo>
                <a:lnTo>
                  <a:pt x="64008" y="519683"/>
                </a:lnTo>
                <a:lnTo>
                  <a:pt x="15240" y="484631"/>
                </a:lnTo>
                <a:lnTo>
                  <a:pt x="7620" y="467867"/>
                </a:lnTo>
                <a:lnTo>
                  <a:pt x="4572" y="460248"/>
                </a:lnTo>
                <a:lnTo>
                  <a:pt x="1524" y="451103"/>
                </a:lnTo>
                <a:lnTo>
                  <a:pt x="0" y="441959"/>
                </a:lnTo>
                <a:lnTo>
                  <a:pt x="0" y="80771"/>
                </a:lnTo>
                <a:lnTo>
                  <a:pt x="1524" y="71627"/>
                </a:lnTo>
                <a:lnTo>
                  <a:pt x="4572" y="64007"/>
                </a:lnTo>
                <a:lnTo>
                  <a:pt x="7620" y="54863"/>
                </a:lnTo>
                <a:lnTo>
                  <a:pt x="10668" y="47243"/>
                </a:lnTo>
                <a:lnTo>
                  <a:pt x="15240" y="39623"/>
                </a:lnTo>
                <a:lnTo>
                  <a:pt x="21336" y="33527"/>
                </a:lnTo>
                <a:lnTo>
                  <a:pt x="25908" y="25907"/>
                </a:lnTo>
                <a:lnTo>
                  <a:pt x="33528" y="21335"/>
                </a:lnTo>
                <a:lnTo>
                  <a:pt x="39624" y="15239"/>
                </a:lnTo>
                <a:lnTo>
                  <a:pt x="47244" y="10667"/>
                </a:lnTo>
                <a:lnTo>
                  <a:pt x="54864" y="7619"/>
                </a:lnTo>
                <a:lnTo>
                  <a:pt x="64008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2737103" y="0"/>
                </a:lnTo>
                <a:lnTo>
                  <a:pt x="2744724" y="1523"/>
                </a:lnTo>
                <a:lnTo>
                  <a:pt x="2753867" y="3047"/>
                </a:lnTo>
                <a:lnTo>
                  <a:pt x="2763011" y="6095"/>
                </a:lnTo>
                <a:lnTo>
                  <a:pt x="2768091" y="9143"/>
                </a:lnTo>
                <a:lnTo>
                  <a:pt x="82296" y="9143"/>
                </a:lnTo>
                <a:lnTo>
                  <a:pt x="67056" y="12191"/>
                </a:lnTo>
                <a:lnTo>
                  <a:pt x="51816" y="18287"/>
                </a:lnTo>
                <a:lnTo>
                  <a:pt x="39624" y="27431"/>
                </a:lnTo>
                <a:lnTo>
                  <a:pt x="22859" y="44195"/>
                </a:lnTo>
                <a:lnTo>
                  <a:pt x="19812" y="51815"/>
                </a:lnTo>
                <a:lnTo>
                  <a:pt x="16764" y="57911"/>
                </a:lnTo>
                <a:lnTo>
                  <a:pt x="10668" y="73151"/>
                </a:lnTo>
                <a:lnTo>
                  <a:pt x="10668" y="82295"/>
                </a:lnTo>
                <a:lnTo>
                  <a:pt x="9144" y="89915"/>
                </a:lnTo>
                <a:lnTo>
                  <a:pt x="9144" y="432815"/>
                </a:lnTo>
                <a:lnTo>
                  <a:pt x="10668" y="440435"/>
                </a:lnTo>
                <a:lnTo>
                  <a:pt x="10668" y="449579"/>
                </a:lnTo>
                <a:lnTo>
                  <a:pt x="13716" y="457200"/>
                </a:lnTo>
                <a:lnTo>
                  <a:pt x="15240" y="464820"/>
                </a:lnTo>
                <a:lnTo>
                  <a:pt x="19812" y="470915"/>
                </a:lnTo>
                <a:lnTo>
                  <a:pt x="51816" y="504443"/>
                </a:lnTo>
                <a:lnTo>
                  <a:pt x="59436" y="507491"/>
                </a:lnTo>
                <a:lnTo>
                  <a:pt x="65532" y="510539"/>
                </a:lnTo>
                <a:lnTo>
                  <a:pt x="74676" y="512063"/>
                </a:lnTo>
                <a:lnTo>
                  <a:pt x="82296" y="513587"/>
                </a:lnTo>
                <a:lnTo>
                  <a:pt x="2768091" y="513587"/>
                </a:lnTo>
                <a:lnTo>
                  <a:pt x="2763011" y="516635"/>
                </a:lnTo>
                <a:lnTo>
                  <a:pt x="2755391" y="519683"/>
                </a:lnTo>
                <a:lnTo>
                  <a:pt x="2727959" y="524255"/>
                </a:lnTo>
                <a:close/>
              </a:path>
              <a:path w="2818129" h="524509">
                <a:moveTo>
                  <a:pt x="2768091" y="513587"/>
                </a:moveTo>
                <a:lnTo>
                  <a:pt x="2735580" y="513587"/>
                </a:lnTo>
                <a:lnTo>
                  <a:pt x="2750819" y="510539"/>
                </a:lnTo>
                <a:lnTo>
                  <a:pt x="2766059" y="504443"/>
                </a:lnTo>
                <a:lnTo>
                  <a:pt x="2784348" y="490728"/>
                </a:lnTo>
                <a:lnTo>
                  <a:pt x="2790443" y="484631"/>
                </a:lnTo>
                <a:lnTo>
                  <a:pt x="2795016" y="478535"/>
                </a:lnTo>
                <a:lnTo>
                  <a:pt x="2798064" y="472439"/>
                </a:lnTo>
                <a:lnTo>
                  <a:pt x="2802635" y="464820"/>
                </a:lnTo>
                <a:lnTo>
                  <a:pt x="2804159" y="457200"/>
                </a:lnTo>
                <a:lnTo>
                  <a:pt x="2807208" y="449579"/>
                </a:lnTo>
                <a:lnTo>
                  <a:pt x="2808732" y="441959"/>
                </a:lnTo>
                <a:lnTo>
                  <a:pt x="2808732" y="82295"/>
                </a:lnTo>
                <a:lnTo>
                  <a:pt x="2805683" y="67055"/>
                </a:lnTo>
                <a:lnTo>
                  <a:pt x="2802635" y="59435"/>
                </a:lnTo>
                <a:lnTo>
                  <a:pt x="2798064" y="51815"/>
                </a:lnTo>
                <a:lnTo>
                  <a:pt x="2795016" y="45719"/>
                </a:lnTo>
                <a:lnTo>
                  <a:pt x="2790443" y="39623"/>
                </a:lnTo>
                <a:lnTo>
                  <a:pt x="2784348" y="33527"/>
                </a:lnTo>
                <a:lnTo>
                  <a:pt x="2779775" y="27431"/>
                </a:lnTo>
                <a:lnTo>
                  <a:pt x="2773680" y="22859"/>
                </a:lnTo>
                <a:lnTo>
                  <a:pt x="2766059" y="19811"/>
                </a:lnTo>
                <a:lnTo>
                  <a:pt x="2758440" y="15239"/>
                </a:lnTo>
                <a:lnTo>
                  <a:pt x="2752343" y="12191"/>
                </a:lnTo>
                <a:lnTo>
                  <a:pt x="2744724" y="10667"/>
                </a:lnTo>
                <a:lnTo>
                  <a:pt x="2735580" y="9143"/>
                </a:lnTo>
                <a:lnTo>
                  <a:pt x="2768091" y="9143"/>
                </a:lnTo>
                <a:lnTo>
                  <a:pt x="2778251" y="15239"/>
                </a:lnTo>
                <a:lnTo>
                  <a:pt x="2784348" y="19811"/>
                </a:lnTo>
                <a:lnTo>
                  <a:pt x="2791967" y="25907"/>
                </a:lnTo>
                <a:lnTo>
                  <a:pt x="2796540" y="32003"/>
                </a:lnTo>
                <a:lnTo>
                  <a:pt x="2802635" y="39623"/>
                </a:lnTo>
                <a:lnTo>
                  <a:pt x="2807208" y="47243"/>
                </a:lnTo>
                <a:lnTo>
                  <a:pt x="2813303" y="62483"/>
                </a:lnTo>
                <a:lnTo>
                  <a:pt x="2816351" y="71627"/>
                </a:lnTo>
                <a:lnTo>
                  <a:pt x="2817875" y="80771"/>
                </a:lnTo>
                <a:lnTo>
                  <a:pt x="2817875" y="441959"/>
                </a:lnTo>
                <a:lnTo>
                  <a:pt x="2798064" y="490728"/>
                </a:lnTo>
                <a:lnTo>
                  <a:pt x="2785872" y="502920"/>
                </a:lnTo>
                <a:lnTo>
                  <a:pt x="2768091" y="513587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930560" y="6213871"/>
            <a:ext cx="24618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e</a:t>
            </a:r>
            <a:r>
              <a:rPr dirty="0" sz="2400" spc="20">
                <a:latin typeface="宋体"/>
                <a:cs typeface="宋体"/>
              </a:rPr>
              <a:t>引</a:t>
            </a:r>
            <a:r>
              <a:rPr dirty="0" sz="2400">
                <a:latin typeface="宋体"/>
                <a:cs typeface="宋体"/>
              </a:rPr>
              <a:t>入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电</a:t>
            </a:r>
            <a:r>
              <a:rPr dirty="0" sz="2400" spc="25">
                <a:solidFill>
                  <a:srgbClr val="0000FF"/>
                </a:solidFill>
                <a:latin typeface="宋体"/>
                <a:cs typeface="宋体"/>
              </a:rPr>
              <a:t>流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负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55648" y="2270760"/>
            <a:ext cx="1472183" cy="3829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093510" y="3459427"/>
            <a:ext cx="43815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7691" y="2776678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8906" y="3585911"/>
            <a:ext cx="52197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5595" y="2202211"/>
            <a:ext cx="610870" cy="988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600" spc="7">
                <a:latin typeface="Times New Roman"/>
                <a:cs typeface="Times New Roman"/>
              </a:rPr>
              <a:t>V</a:t>
            </a:r>
            <a:r>
              <a:rPr dirty="0" sz="1600" spc="5">
                <a:latin typeface="Times New Roman"/>
                <a:cs typeface="Times New Roman"/>
              </a:rPr>
              <a:t>CC</a:t>
            </a:r>
            <a:endParaRPr sz="1600">
              <a:latin typeface="Times New Roman"/>
              <a:cs typeface="Times New Roman"/>
            </a:endParaRPr>
          </a:p>
          <a:p>
            <a:pPr marL="175260">
              <a:lnSpc>
                <a:spcPts val="2810"/>
              </a:lnSpc>
              <a:spcBef>
                <a:spcPts val="2085"/>
              </a:spcBef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4468" y="3841987"/>
            <a:ext cx="607060" cy="895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97790">
              <a:lnSpc>
                <a:spcPts val="2810"/>
              </a:lnSpc>
              <a:spcBef>
                <a:spcPts val="1355"/>
              </a:spcBef>
            </a:pPr>
            <a:r>
              <a:rPr dirty="0" baseline="13888" sz="3600" spc="-209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z="1600" spc="9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93235" y="4282439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4526" y="94487"/>
                </a:lnTo>
                <a:lnTo>
                  <a:pt x="38100" y="94487"/>
                </a:lnTo>
                <a:lnTo>
                  <a:pt x="38100" y="114300"/>
                </a:lnTo>
                <a:close/>
              </a:path>
              <a:path w="114300" h="475614">
                <a:moveTo>
                  <a:pt x="76200" y="475487"/>
                </a:moveTo>
                <a:lnTo>
                  <a:pt x="38100" y="475487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475487"/>
                </a:lnTo>
                <a:close/>
              </a:path>
              <a:path w="114300" h="475614">
                <a:moveTo>
                  <a:pt x="114300" y="114300"/>
                </a:moveTo>
                <a:lnTo>
                  <a:pt x="76200" y="114300"/>
                </a:lnTo>
                <a:lnTo>
                  <a:pt x="76200" y="94487"/>
                </a:lnTo>
                <a:lnTo>
                  <a:pt x="104526" y="94487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67627" y="6656837"/>
            <a:ext cx="2127491" cy="1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85259" y="6141720"/>
            <a:ext cx="2301240" cy="5227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85259" y="6141720"/>
            <a:ext cx="2301240" cy="523240"/>
          </a:xfrm>
          <a:custGeom>
            <a:avLst/>
            <a:gdLst/>
            <a:ahLst/>
            <a:cxnLst/>
            <a:rect l="l" t="t" r="r" b="b"/>
            <a:pathLst>
              <a:path w="2301240" h="523240">
                <a:moveTo>
                  <a:pt x="2211324" y="522731"/>
                </a:moveTo>
                <a:lnTo>
                  <a:pt x="91439" y="522731"/>
                </a:lnTo>
                <a:lnTo>
                  <a:pt x="64008" y="518159"/>
                </a:lnTo>
                <a:lnTo>
                  <a:pt x="56387" y="515111"/>
                </a:lnTo>
                <a:lnTo>
                  <a:pt x="47244" y="512063"/>
                </a:lnTo>
                <a:lnTo>
                  <a:pt x="15240" y="483107"/>
                </a:lnTo>
                <a:lnTo>
                  <a:pt x="1524" y="449579"/>
                </a:lnTo>
                <a:lnTo>
                  <a:pt x="1524" y="441959"/>
                </a:lnTo>
                <a:lnTo>
                  <a:pt x="0" y="432815"/>
                </a:lnTo>
                <a:lnTo>
                  <a:pt x="0" y="89915"/>
                </a:lnTo>
                <a:lnTo>
                  <a:pt x="1524" y="80771"/>
                </a:lnTo>
                <a:lnTo>
                  <a:pt x="1524" y="71627"/>
                </a:lnTo>
                <a:lnTo>
                  <a:pt x="4572" y="64007"/>
                </a:lnTo>
                <a:lnTo>
                  <a:pt x="7620" y="54863"/>
                </a:lnTo>
                <a:lnTo>
                  <a:pt x="10668" y="47243"/>
                </a:lnTo>
                <a:lnTo>
                  <a:pt x="39624" y="15239"/>
                </a:lnTo>
                <a:lnTo>
                  <a:pt x="64008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2218944" y="0"/>
                </a:lnTo>
                <a:lnTo>
                  <a:pt x="2237232" y="3047"/>
                </a:lnTo>
                <a:lnTo>
                  <a:pt x="2244851" y="6095"/>
                </a:lnTo>
                <a:lnTo>
                  <a:pt x="2250947" y="9143"/>
                </a:lnTo>
                <a:lnTo>
                  <a:pt x="82296" y="9143"/>
                </a:lnTo>
                <a:lnTo>
                  <a:pt x="67056" y="12191"/>
                </a:lnTo>
                <a:lnTo>
                  <a:pt x="33528" y="32003"/>
                </a:lnTo>
                <a:lnTo>
                  <a:pt x="13716" y="65531"/>
                </a:lnTo>
                <a:lnTo>
                  <a:pt x="10668" y="80771"/>
                </a:lnTo>
                <a:lnTo>
                  <a:pt x="10668" y="440435"/>
                </a:lnTo>
                <a:lnTo>
                  <a:pt x="13716" y="455676"/>
                </a:lnTo>
                <a:lnTo>
                  <a:pt x="16764" y="463296"/>
                </a:lnTo>
                <a:lnTo>
                  <a:pt x="19812" y="469391"/>
                </a:lnTo>
                <a:lnTo>
                  <a:pt x="22859" y="477011"/>
                </a:lnTo>
                <a:lnTo>
                  <a:pt x="28956" y="483107"/>
                </a:lnTo>
                <a:lnTo>
                  <a:pt x="33528" y="489203"/>
                </a:lnTo>
                <a:lnTo>
                  <a:pt x="51816" y="502920"/>
                </a:lnTo>
                <a:lnTo>
                  <a:pt x="67056" y="509015"/>
                </a:lnTo>
                <a:lnTo>
                  <a:pt x="82296" y="512063"/>
                </a:lnTo>
                <a:lnTo>
                  <a:pt x="2251455" y="512063"/>
                </a:lnTo>
                <a:lnTo>
                  <a:pt x="2246375" y="515111"/>
                </a:lnTo>
                <a:lnTo>
                  <a:pt x="2237232" y="518159"/>
                </a:lnTo>
                <a:lnTo>
                  <a:pt x="2229612" y="519683"/>
                </a:lnTo>
                <a:lnTo>
                  <a:pt x="2211324" y="522731"/>
                </a:lnTo>
                <a:close/>
              </a:path>
              <a:path w="2301240" h="523240">
                <a:moveTo>
                  <a:pt x="2251455" y="512063"/>
                </a:moveTo>
                <a:lnTo>
                  <a:pt x="2218944" y="512063"/>
                </a:lnTo>
                <a:lnTo>
                  <a:pt x="2234183" y="509015"/>
                </a:lnTo>
                <a:lnTo>
                  <a:pt x="2249424" y="502920"/>
                </a:lnTo>
                <a:lnTo>
                  <a:pt x="2267712" y="489203"/>
                </a:lnTo>
                <a:lnTo>
                  <a:pt x="2281428" y="470915"/>
                </a:lnTo>
                <a:lnTo>
                  <a:pt x="2287524" y="455676"/>
                </a:lnTo>
                <a:lnTo>
                  <a:pt x="2290571" y="440435"/>
                </a:lnTo>
                <a:lnTo>
                  <a:pt x="2290571" y="82295"/>
                </a:lnTo>
                <a:lnTo>
                  <a:pt x="2289048" y="74675"/>
                </a:lnTo>
                <a:lnTo>
                  <a:pt x="2287524" y="65531"/>
                </a:lnTo>
                <a:lnTo>
                  <a:pt x="2284475" y="59435"/>
                </a:lnTo>
                <a:lnTo>
                  <a:pt x="2281428" y="51815"/>
                </a:lnTo>
                <a:lnTo>
                  <a:pt x="2276855" y="45719"/>
                </a:lnTo>
                <a:lnTo>
                  <a:pt x="2272283" y="38099"/>
                </a:lnTo>
                <a:lnTo>
                  <a:pt x="2261616" y="27431"/>
                </a:lnTo>
                <a:lnTo>
                  <a:pt x="2255520" y="22859"/>
                </a:lnTo>
                <a:lnTo>
                  <a:pt x="2249424" y="19811"/>
                </a:lnTo>
                <a:lnTo>
                  <a:pt x="2241804" y="15239"/>
                </a:lnTo>
                <a:lnTo>
                  <a:pt x="2234183" y="12191"/>
                </a:lnTo>
                <a:lnTo>
                  <a:pt x="2218944" y="9143"/>
                </a:lnTo>
                <a:lnTo>
                  <a:pt x="2250947" y="9143"/>
                </a:lnTo>
                <a:lnTo>
                  <a:pt x="2253995" y="10667"/>
                </a:lnTo>
                <a:lnTo>
                  <a:pt x="2260091" y="15239"/>
                </a:lnTo>
                <a:lnTo>
                  <a:pt x="2267712" y="19811"/>
                </a:lnTo>
                <a:lnTo>
                  <a:pt x="2279904" y="32003"/>
                </a:lnTo>
                <a:lnTo>
                  <a:pt x="2293620" y="54863"/>
                </a:lnTo>
                <a:lnTo>
                  <a:pt x="2296667" y="62483"/>
                </a:lnTo>
                <a:lnTo>
                  <a:pt x="2301240" y="89915"/>
                </a:lnTo>
                <a:lnTo>
                  <a:pt x="2301240" y="431291"/>
                </a:lnTo>
                <a:lnTo>
                  <a:pt x="2290571" y="473963"/>
                </a:lnTo>
                <a:lnTo>
                  <a:pt x="2261616" y="505967"/>
                </a:lnTo>
                <a:lnTo>
                  <a:pt x="2251455" y="512063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204493" y="6213871"/>
            <a:ext cx="18605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射</a:t>
            </a:r>
            <a:r>
              <a:rPr dirty="0" sz="2400" spc="20">
                <a:latin typeface="宋体"/>
                <a:cs typeface="宋体"/>
              </a:rPr>
              <a:t>极偏</a:t>
            </a:r>
            <a:r>
              <a:rPr dirty="0" sz="2400">
                <a:latin typeface="宋体"/>
                <a:cs typeface="宋体"/>
              </a:rPr>
              <a:t>置电路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42756" y="1447800"/>
            <a:ext cx="33788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输入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solidFill>
                  <a:srgbClr val="FF0000"/>
                </a:solidFill>
                <a:latin typeface="Times New Roman"/>
                <a:cs typeface="Times New Roman"/>
              </a:rPr>
              <a:t>BQ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不变，温度升高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0513" y="5055122"/>
            <a:ext cx="1321435" cy="42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95985" algn="l"/>
              </a:tabLst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19097" sz="2400" spc="-7">
                <a:latin typeface="Times New Roman"/>
                <a:cs typeface="Times New Roman"/>
              </a:rPr>
              <a:t>e</a:t>
            </a:r>
            <a:r>
              <a:rPr dirty="0" baseline="-19097" sz="2400">
                <a:latin typeface="Times New Roman"/>
                <a:cs typeface="Times New Roman"/>
              </a:rPr>
              <a:t>	</a:t>
            </a: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60548" y="5055107"/>
            <a:ext cx="187960" cy="451484"/>
          </a:xfrm>
          <a:custGeom>
            <a:avLst/>
            <a:gdLst/>
            <a:ahLst/>
            <a:cxnLst/>
            <a:rect l="l" t="t" r="r" b="b"/>
            <a:pathLst>
              <a:path w="187960" h="451485">
                <a:moveTo>
                  <a:pt x="0" y="0"/>
                </a:moveTo>
                <a:lnTo>
                  <a:pt x="187451" y="0"/>
                </a:lnTo>
                <a:lnTo>
                  <a:pt x="187451" y="451104"/>
                </a:ln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46832" y="5042915"/>
            <a:ext cx="213360" cy="475615"/>
          </a:xfrm>
          <a:custGeom>
            <a:avLst/>
            <a:gdLst/>
            <a:ahLst/>
            <a:cxnLst/>
            <a:rect l="l" t="t" r="r" b="b"/>
            <a:pathLst>
              <a:path w="213360" h="475614">
                <a:moveTo>
                  <a:pt x="213359" y="475487"/>
                </a:moveTo>
                <a:lnTo>
                  <a:pt x="0" y="475487"/>
                </a:lnTo>
                <a:lnTo>
                  <a:pt x="0" y="0"/>
                </a:lnTo>
                <a:lnTo>
                  <a:pt x="213359" y="0"/>
                </a:lnTo>
                <a:lnTo>
                  <a:pt x="213359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451104"/>
                </a:lnTo>
                <a:lnTo>
                  <a:pt x="13716" y="451104"/>
                </a:lnTo>
                <a:lnTo>
                  <a:pt x="25908" y="463295"/>
                </a:lnTo>
                <a:lnTo>
                  <a:pt x="213359" y="463295"/>
                </a:lnTo>
                <a:lnTo>
                  <a:pt x="213359" y="475487"/>
                </a:lnTo>
                <a:close/>
              </a:path>
              <a:path w="213360" h="475614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13360" h="475614">
                <a:moveTo>
                  <a:pt x="187452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87452" y="12192"/>
                </a:lnTo>
                <a:lnTo>
                  <a:pt x="187452" y="24384"/>
                </a:lnTo>
                <a:close/>
              </a:path>
              <a:path w="213360" h="475614">
                <a:moveTo>
                  <a:pt x="187452" y="463295"/>
                </a:moveTo>
                <a:lnTo>
                  <a:pt x="187452" y="12192"/>
                </a:lnTo>
                <a:lnTo>
                  <a:pt x="201168" y="24384"/>
                </a:lnTo>
                <a:lnTo>
                  <a:pt x="213359" y="24384"/>
                </a:lnTo>
                <a:lnTo>
                  <a:pt x="213359" y="451104"/>
                </a:lnTo>
                <a:lnTo>
                  <a:pt x="201168" y="451104"/>
                </a:lnTo>
                <a:lnTo>
                  <a:pt x="187452" y="463295"/>
                </a:lnTo>
                <a:close/>
              </a:path>
              <a:path w="213360" h="475614">
                <a:moveTo>
                  <a:pt x="213359" y="24384"/>
                </a:moveTo>
                <a:lnTo>
                  <a:pt x="201168" y="24384"/>
                </a:lnTo>
                <a:lnTo>
                  <a:pt x="187452" y="12192"/>
                </a:lnTo>
                <a:lnTo>
                  <a:pt x="213359" y="12192"/>
                </a:lnTo>
                <a:lnTo>
                  <a:pt x="213359" y="24384"/>
                </a:lnTo>
                <a:close/>
              </a:path>
              <a:path w="213360" h="475614">
                <a:moveTo>
                  <a:pt x="25908" y="463295"/>
                </a:moveTo>
                <a:lnTo>
                  <a:pt x="13716" y="451104"/>
                </a:lnTo>
                <a:lnTo>
                  <a:pt x="25908" y="451104"/>
                </a:lnTo>
                <a:lnTo>
                  <a:pt x="25908" y="463295"/>
                </a:lnTo>
                <a:close/>
              </a:path>
              <a:path w="213360" h="475614">
                <a:moveTo>
                  <a:pt x="187452" y="463295"/>
                </a:moveTo>
                <a:lnTo>
                  <a:pt x="25908" y="463295"/>
                </a:lnTo>
                <a:lnTo>
                  <a:pt x="25908" y="451104"/>
                </a:lnTo>
                <a:lnTo>
                  <a:pt x="187452" y="451104"/>
                </a:lnTo>
                <a:lnTo>
                  <a:pt x="187452" y="463295"/>
                </a:lnTo>
                <a:close/>
              </a:path>
              <a:path w="213360" h="475614">
                <a:moveTo>
                  <a:pt x="213359" y="463295"/>
                </a:moveTo>
                <a:lnTo>
                  <a:pt x="187452" y="463295"/>
                </a:lnTo>
                <a:lnTo>
                  <a:pt x="201168" y="451104"/>
                </a:lnTo>
                <a:lnTo>
                  <a:pt x="213359" y="451104"/>
                </a:lnTo>
                <a:lnTo>
                  <a:pt x="213359" y="463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81288" y="4608576"/>
            <a:ext cx="114300" cy="463550"/>
          </a:xfrm>
          <a:custGeom>
            <a:avLst/>
            <a:gdLst/>
            <a:ahLst/>
            <a:cxnLst/>
            <a:rect l="l" t="t" r="r" b="b"/>
            <a:pathLst>
              <a:path w="114300" h="463550">
                <a:moveTo>
                  <a:pt x="51816" y="368808"/>
                </a:moveTo>
                <a:lnTo>
                  <a:pt x="38100" y="368808"/>
                </a:lnTo>
                <a:lnTo>
                  <a:pt x="38100" y="0"/>
                </a:lnTo>
                <a:lnTo>
                  <a:pt x="51816" y="0"/>
                </a:lnTo>
                <a:lnTo>
                  <a:pt x="51816" y="368808"/>
                </a:lnTo>
                <a:close/>
              </a:path>
              <a:path w="114300" h="463550">
                <a:moveTo>
                  <a:pt x="76200" y="368808"/>
                </a:moveTo>
                <a:lnTo>
                  <a:pt x="64008" y="368808"/>
                </a:lnTo>
                <a:lnTo>
                  <a:pt x="64008" y="0"/>
                </a:lnTo>
                <a:lnTo>
                  <a:pt x="76200" y="0"/>
                </a:lnTo>
                <a:lnTo>
                  <a:pt x="76200" y="368808"/>
                </a:lnTo>
                <a:close/>
              </a:path>
              <a:path w="114300" h="463550">
                <a:moveTo>
                  <a:pt x="57912" y="463295"/>
                </a:moveTo>
                <a:lnTo>
                  <a:pt x="0" y="348995"/>
                </a:lnTo>
                <a:lnTo>
                  <a:pt x="38100" y="348995"/>
                </a:lnTo>
                <a:lnTo>
                  <a:pt x="38100" y="368808"/>
                </a:lnTo>
                <a:lnTo>
                  <a:pt x="104526" y="368808"/>
                </a:lnTo>
                <a:lnTo>
                  <a:pt x="57912" y="463295"/>
                </a:lnTo>
                <a:close/>
              </a:path>
              <a:path w="114300" h="463550">
                <a:moveTo>
                  <a:pt x="64008" y="368808"/>
                </a:moveTo>
                <a:lnTo>
                  <a:pt x="51816" y="368808"/>
                </a:lnTo>
                <a:lnTo>
                  <a:pt x="51816" y="348995"/>
                </a:lnTo>
                <a:lnTo>
                  <a:pt x="64008" y="348995"/>
                </a:lnTo>
                <a:lnTo>
                  <a:pt x="64008" y="368808"/>
                </a:lnTo>
                <a:close/>
              </a:path>
              <a:path w="114300" h="463550">
                <a:moveTo>
                  <a:pt x="104526" y="368808"/>
                </a:moveTo>
                <a:lnTo>
                  <a:pt x="76200" y="368808"/>
                </a:lnTo>
                <a:lnTo>
                  <a:pt x="76200" y="348995"/>
                </a:lnTo>
                <a:lnTo>
                  <a:pt x="114300" y="348995"/>
                </a:lnTo>
                <a:lnTo>
                  <a:pt x="104526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>
                <a:solidFill>
                  <a:srgbClr val="0000CC"/>
                </a:solidFill>
              </a:rPr>
              <a:t>4.4.1</a:t>
            </a:r>
            <a:r>
              <a:rPr dirty="0" spc="165">
                <a:solidFill>
                  <a:srgbClr val="0000CC"/>
                </a:solidFill>
              </a:rPr>
              <a:t> </a:t>
            </a:r>
            <a:r>
              <a:rPr dirty="0" spc="-5">
                <a:solidFill>
                  <a:srgbClr val="0000CC"/>
                </a:solidFill>
              </a:rPr>
              <a:t>温度对静态工作点的影响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17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  <p:sp>
        <p:nvSpPr>
          <p:cNvPr id="39" name="object 39"/>
          <p:cNvSpPr txBox="1"/>
          <p:nvPr/>
        </p:nvSpPr>
        <p:spPr>
          <a:xfrm>
            <a:off x="1143989" y="1479793"/>
            <a:ext cx="3683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稳定静态工作点的基本原理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9751" y="4602289"/>
            <a:ext cx="1395095" cy="0"/>
          </a:xfrm>
          <a:custGeom>
            <a:avLst/>
            <a:gdLst/>
            <a:ahLst/>
            <a:cxnLst/>
            <a:rect l="l" t="t" r="r" b="b"/>
            <a:pathLst>
              <a:path w="1395095" h="0">
                <a:moveTo>
                  <a:pt x="0" y="0"/>
                </a:moveTo>
                <a:lnTo>
                  <a:pt x="1394745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40827" y="460228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396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44871" y="4547616"/>
            <a:ext cx="29464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C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9599" y="4547616"/>
            <a:ext cx="28130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3023" y="4616703"/>
            <a:ext cx="309245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80">
                <a:latin typeface="Times New Roman"/>
                <a:cs typeface="Times New Roman"/>
              </a:rPr>
              <a:t>R</a:t>
            </a:r>
            <a:r>
              <a:rPr dirty="0" baseline="-14814" sz="2250" spc="7">
                <a:latin typeface="Times New Roman"/>
                <a:cs typeface="Times New Roman"/>
              </a:rPr>
              <a:t>e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1752" y="4616703"/>
            <a:ext cx="308610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85">
                <a:latin typeface="Times New Roman"/>
                <a:cs typeface="Times New Roman"/>
              </a:rPr>
              <a:t>R</a:t>
            </a:r>
            <a:r>
              <a:rPr dirty="0" baseline="-14814" sz="2250" spc="7">
                <a:latin typeface="Times New Roman"/>
                <a:cs typeface="Times New Roman"/>
              </a:rPr>
              <a:t>e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9235" y="4356100"/>
            <a:ext cx="92710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32130" algn="l"/>
              </a:tabLst>
            </a:pPr>
            <a:r>
              <a:rPr dirty="0" sz="2600" spc="10">
                <a:latin typeface="Times New Roman"/>
                <a:cs typeface="Times New Roman"/>
              </a:rPr>
              <a:t>I	</a:t>
            </a:r>
            <a:r>
              <a:rPr dirty="0" sz="2600" spc="-1160">
                <a:latin typeface="Times New Roman"/>
                <a:cs typeface="Times New Roman"/>
              </a:rPr>
              <a:t>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8801" y="4194556"/>
            <a:ext cx="1638935" cy="570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6709" sz="3900" spc="-1739">
                <a:latin typeface="Times New Roman"/>
                <a:cs typeface="Times New Roman"/>
              </a:rPr>
              <a:t></a:t>
            </a:r>
            <a:r>
              <a:rPr dirty="0" baseline="-26709" sz="3900" spc="-254">
                <a:latin typeface="Times New Roman"/>
                <a:cs typeface="Times New Roman"/>
              </a:rPr>
              <a:t> </a:t>
            </a:r>
            <a:r>
              <a:rPr dirty="0" baseline="8547" sz="3900" spc="-150">
                <a:latin typeface="Times New Roman"/>
                <a:cs typeface="Times New Roman"/>
              </a:rPr>
              <a:t>V</a:t>
            </a:r>
            <a:r>
              <a:rPr dirty="0" sz="1500" spc="-100">
                <a:latin typeface="Times New Roman"/>
                <a:cs typeface="Times New Roman"/>
              </a:rPr>
              <a:t>BQ 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baseline="8547" sz="3900" spc="-322">
                <a:latin typeface="Times New Roman"/>
                <a:cs typeface="Times New Roman"/>
              </a:rPr>
              <a:t></a:t>
            </a:r>
            <a:r>
              <a:rPr dirty="0" baseline="8547" sz="3900" spc="-322">
                <a:latin typeface="Times New Roman"/>
                <a:cs typeface="Times New Roman"/>
              </a:rPr>
              <a:t>V</a:t>
            </a:r>
            <a:r>
              <a:rPr dirty="0" sz="1500" spc="-215">
                <a:latin typeface="Times New Roman"/>
                <a:cs typeface="Times New Roman"/>
              </a:rPr>
              <a:t>BEQ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9352" y="4194556"/>
            <a:ext cx="751205" cy="570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6709" sz="3900" spc="-1739">
                <a:latin typeface="Times New Roman"/>
                <a:cs typeface="Times New Roman"/>
              </a:rPr>
              <a:t></a:t>
            </a:r>
            <a:r>
              <a:rPr dirty="0" baseline="-26709" sz="3900" spc="-217">
                <a:latin typeface="Times New Roman"/>
                <a:cs typeface="Times New Roman"/>
              </a:rPr>
              <a:t> </a:t>
            </a:r>
            <a:r>
              <a:rPr dirty="0" baseline="8547" sz="3900" spc="-150">
                <a:latin typeface="Times New Roman"/>
                <a:cs typeface="Times New Roman"/>
              </a:rPr>
              <a:t>V</a:t>
            </a:r>
            <a:r>
              <a:rPr dirty="0" sz="1500" spc="-100">
                <a:latin typeface="Times New Roman"/>
                <a:cs typeface="Times New Roman"/>
              </a:rPr>
              <a:t>BQ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9671" y="5934075"/>
            <a:ext cx="12477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直</a:t>
            </a:r>
            <a:r>
              <a:rPr dirty="0" sz="2400" spc="20">
                <a:latin typeface="宋体"/>
                <a:cs typeface="宋体"/>
              </a:rPr>
              <a:t>流</a:t>
            </a:r>
            <a:r>
              <a:rPr dirty="0" sz="2400">
                <a:latin typeface="宋体"/>
                <a:cs typeface="宋体"/>
              </a:rPr>
              <a:t>通路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9211" y="5804153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65148" y="3076956"/>
            <a:ext cx="76200" cy="469900"/>
          </a:xfrm>
          <a:custGeom>
            <a:avLst/>
            <a:gdLst/>
            <a:ahLst/>
            <a:cxnLst/>
            <a:rect l="l" t="t" r="r" b="b"/>
            <a:pathLst>
              <a:path w="76200" h="469900">
                <a:moveTo>
                  <a:pt x="50291" y="405384"/>
                </a:moveTo>
                <a:lnTo>
                  <a:pt x="25907" y="405384"/>
                </a:lnTo>
                <a:lnTo>
                  <a:pt x="25907" y="0"/>
                </a:lnTo>
                <a:lnTo>
                  <a:pt x="50291" y="0"/>
                </a:lnTo>
                <a:lnTo>
                  <a:pt x="50291" y="405384"/>
                </a:lnTo>
                <a:close/>
              </a:path>
              <a:path w="76200" h="469900">
                <a:moveTo>
                  <a:pt x="38099" y="469391"/>
                </a:moveTo>
                <a:lnTo>
                  <a:pt x="0" y="393191"/>
                </a:lnTo>
                <a:lnTo>
                  <a:pt x="25907" y="393191"/>
                </a:lnTo>
                <a:lnTo>
                  <a:pt x="25907" y="405384"/>
                </a:lnTo>
                <a:lnTo>
                  <a:pt x="70103" y="405384"/>
                </a:lnTo>
                <a:lnTo>
                  <a:pt x="38099" y="469391"/>
                </a:lnTo>
                <a:close/>
              </a:path>
              <a:path w="76200" h="469900">
                <a:moveTo>
                  <a:pt x="70103" y="405384"/>
                </a:moveTo>
                <a:lnTo>
                  <a:pt x="50291" y="405384"/>
                </a:lnTo>
                <a:lnTo>
                  <a:pt x="50291" y="393191"/>
                </a:lnTo>
                <a:lnTo>
                  <a:pt x="76199" y="393191"/>
                </a:lnTo>
                <a:lnTo>
                  <a:pt x="70103" y="40538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7819" y="4229100"/>
            <a:ext cx="76200" cy="394970"/>
          </a:xfrm>
          <a:custGeom>
            <a:avLst/>
            <a:gdLst/>
            <a:ahLst/>
            <a:cxnLst/>
            <a:rect l="l" t="t" r="r" b="b"/>
            <a:pathLst>
              <a:path w="76200" h="394970">
                <a:moveTo>
                  <a:pt x="50291" y="330708"/>
                </a:moveTo>
                <a:lnTo>
                  <a:pt x="24383" y="330708"/>
                </a:lnTo>
                <a:lnTo>
                  <a:pt x="24383" y="0"/>
                </a:lnTo>
                <a:lnTo>
                  <a:pt x="50291" y="0"/>
                </a:lnTo>
                <a:lnTo>
                  <a:pt x="50291" y="330708"/>
                </a:lnTo>
                <a:close/>
              </a:path>
              <a:path w="76200" h="394970">
                <a:moveTo>
                  <a:pt x="38099" y="394715"/>
                </a:moveTo>
                <a:lnTo>
                  <a:pt x="0" y="318515"/>
                </a:lnTo>
                <a:lnTo>
                  <a:pt x="24383" y="318515"/>
                </a:lnTo>
                <a:lnTo>
                  <a:pt x="24383" y="330708"/>
                </a:lnTo>
                <a:lnTo>
                  <a:pt x="70103" y="330708"/>
                </a:lnTo>
                <a:lnTo>
                  <a:pt x="38099" y="394715"/>
                </a:lnTo>
                <a:close/>
              </a:path>
              <a:path w="76200" h="394970">
                <a:moveTo>
                  <a:pt x="70103" y="330708"/>
                </a:moveTo>
                <a:lnTo>
                  <a:pt x="50291" y="330708"/>
                </a:lnTo>
                <a:lnTo>
                  <a:pt x="50291" y="318515"/>
                </a:lnTo>
                <a:lnTo>
                  <a:pt x="76199" y="318515"/>
                </a:lnTo>
                <a:lnTo>
                  <a:pt x="70103" y="33070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97963" y="3649979"/>
            <a:ext cx="502920" cy="76200"/>
          </a:xfrm>
          <a:custGeom>
            <a:avLst/>
            <a:gdLst/>
            <a:ahLst/>
            <a:cxnLst/>
            <a:rect l="l" t="t" r="r" b="b"/>
            <a:pathLst>
              <a:path w="502919" h="76200">
                <a:moveTo>
                  <a:pt x="426719" y="76200"/>
                </a:moveTo>
                <a:lnTo>
                  <a:pt x="426719" y="0"/>
                </a:lnTo>
                <a:lnTo>
                  <a:pt x="475487" y="24384"/>
                </a:lnTo>
                <a:lnTo>
                  <a:pt x="438912" y="24384"/>
                </a:lnTo>
                <a:lnTo>
                  <a:pt x="438912" y="50292"/>
                </a:lnTo>
                <a:lnTo>
                  <a:pt x="478535" y="50292"/>
                </a:lnTo>
                <a:lnTo>
                  <a:pt x="426719" y="76200"/>
                </a:lnTo>
                <a:close/>
              </a:path>
              <a:path w="502919" h="76200">
                <a:moveTo>
                  <a:pt x="426719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426719" y="24384"/>
                </a:lnTo>
                <a:lnTo>
                  <a:pt x="426719" y="50292"/>
                </a:lnTo>
                <a:close/>
              </a:path>
              <a:path w="502919" h="76200">
                <a:moveTo>
                  <a:pt x="478535" y="50292"/>
                </a:moveTo>
                <a:lnTo>
                  <a:pt x="438912" y="50292"/>
                </a:lnTo>
                <a:lnTo>
                  <a:pt x="438912" y="24384"/>
                </a:lnTo>
                <a:lnTo>
                  <a:pt x="475487" y="24384"/>
                </a:lnTo>
                <a:lnTo>
                  <a:pt x="502919" y="38100"/>
                </a:lnTo>
                <a:lnTo>
                  <a:pt x="478535" y="5029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81306" y="3258320"/>
            <a:ext cx="43815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33700" y="2170176"/>
            <a:ext cx="76200" cy="1370330"/>
          </a:xfrm>
          <a:custGeom>
            <a:avLst/>
            <a:gdLst/>
            <a:ahLst/>
            <a:cxnLst/>
            <a:rect l="l" t="t" r="r" b="b"/>
            <a:pathLst>
              <a:path w="76200" h="1370329">
                <a:moveTo>
                  <a:pt x="25908" y="73617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617"/>
                </a:lnTo>
                <a:close/>
              </a:path>
              <a:path w="76200" h="1370329">
                <a:moveTo>
                  <a:pt x="38100" y="76200"/>
                </a:moveTo>
                <a:lnTo>
                  <a:pt x="25908" y="73617"/>
                </a:lnTo>
                <a:lnTo>
                  <a:pt x="25908" y="38100"/>
                </a:lnTo>
                <a:lnTo>
                  <a:pt x="51816" y="38100"/>
                </a:lnTo>
                <a:lnTo>
                  <a:pt x="51816" y="73295"/>
                </a:lnTo>
                <a:lnTo>
                  <a:pt x="38100" y="76200"/>
                </a:lnTo>
                <a:close/>
              </a:path>
              <a:path w="76200" h="1370329">
                <a:moveTo>
                  <a:pt x="51816" y="73295"/>
                </a:moveTo>
                <a:lnTo>
                  <a:pt x="51816" y="38100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51816" y="73295"/>
                </a:lnTo>
                <a:close/>
              </a:path>
              <a:path w="76200" h="1370329">
                <a:moveTo>
                  <a:pt x="51816" y="76200"/>
                </a:moveTo>
                <a:lnTo>
                  <a:pt x="38100" y="76200"/>
                </a:lnTo>
                <a:lnTo>
                  <a:pt x="51816" y="73295"/>
                </a:lnTo>
                <a:lnTo>
                  <a:pt x="51816" y="76200"/>
                </a:lnTo>
                <a:close/>
              </a:path>
              <a:path w="76200" h="1370329">
                <a:moveTo>
                  <a:pt x="51816" y="1370075"/>
                </a:moveTo>
                <a:lnTo>
                  <a:pt x="25908" y="1370075"/>
                </a:lnTo>
                <a:lnTo>
                  <a:pt x="25908" y="73617"/>
                </a:lnTo>
                <a:lnTo>
                  <a:pt x="38100" y="76200"/>
                </a:lnTo>
                <a:lnTo>
                  <a:pt x="51816" y="76200"/>
                </a:lnTo>
                <a:lnTo>
                  <a:pt x="51816" y="1370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78507" y="3745991"/>
            <a:ext cx="939165" cy="76200"/>
          </a:xfrm>
          <a:custGeom>
            <a:avLst/>
            <a:gdLst/>
            <a:ahLst/>
            <a:cxnLst/>
            <a:rect l="l" t="t" r="r" b="b"/>
            <a:pathLst>
              <a:path w="939164" h="76200">
                <a:moveTo>
                  <a:pt x="38100" y="762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3684" y="25908"/>
                </a:lnTo>
                <a:lnTo>
                  <a:pt x="38100" y="25908"/>
                </a:lnTo>
                <a:lnTo>
                  <a:pt x="38100" y="51816"/>
                </a:lnTo>
                <a:lnTo>
                  <a:pt x="73491" y="51816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939164" h="76200">
                <a:moveTo>
                  <a:pt x="73491" y="51816"/>
                </a:moveTo>
                <a:lnTo>
                  <a:pt x="38100" y="51816"/>
                </a:lnTo>
                <a:lnTo>
                  <a:pt x="38100" y="25908"/>
                </a:lnTo>
                <a:lnTo>
                  <a:pt x="73684" y="25908"/>
                </a:lnTo>
                <a:lnTo>
                  <a:pt x="76200" y="38100"/>
                </a:lnTo>
                <a:lnTo>
                  <a:pt x="73491" y="51816"/>
                </a:lnTo>
                <a:close/>
              </a:path>
              <a:path w="939164" h="76200">
                <a:moveTo>
                  <a:pt x="938783" y="51816"/>
                </a:moveTo>
                <a:lnTo>
                  <a:pt x="73491" y="51816"/>
                </a:lnTo>
                <a:lnTo>
                  <a:pt x="76200" y="38100"/>
                </a:lnTo>
                <a:lnTo>
                  <a:pt x="73684" y="25908"/>
                </a:lnTo>
                <a:lnTo>
                  <a:pt x="938783" y="25908"/>
                </a:lnTo>
                <a:lnTo>
                  <a:pt x="938783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28722" y="3509772"/>
            <a:ext cx="0" cy="561340"/>
          </a:xfrm>
          <a:custGeom>
            <a:avLst/>
            <a:gdLst/>
            <a:ahLst/>
            <a:cxnLst/>
            <a:rect l="l" t="t" r="r" b="b"/>
            <a:pathLst>
              <a:path w="0" h="561339">
                <a:moveTo>
                  <a:pt x="0" y="0"/>
                </a:moveTo>
                <a:lnTo>
                  <a:pt x="0" y="56083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20339" y="3781044"/>
            <a:ext cx="266700" cy="299085"/>
          </a:xfrm>
          <a:custGeom>
            <a:avLst/>
            <a:gdLst/>
            <a:ahLst/>
            <a:cxnLst/>
            <a:rect l="l" t="t" r="r" b="b"/>
            <a:pathLst>
              <a:path w="266700" h="299085">
                <a:moveTo>
                  <a:pt x="172197" y="212114"/>
                </a:moveTo>
                <a:lnTo>
                  <a:pt x="0" y="16764"/>
                </a:lnTo>
                <a:lnTo>
                  <a:pt x="18287" y="0"/>
                </a:lnTo>
                <a:lnTo>
                  <a:pt x="191609" y="195168"/>
                </a:lnTo>
                <a:lnTo>
                  <a:pt x="172197" y="212114"/>
                </a:lnTo>
                <a:close/>
              </a:path>
              <a:path w="266700" h="299085">
                <a:moveTo>
                  <a:pt x="246380" y="222504"/>
                </a:moveTo>
                <a:lnTo>
                  <a:pt x="181356" y="222504"/>
                </a:lnTo>
                <a:lnTo>
                  <a:pt x="199644" y="204216"/>
                </a:lnTo>
                <a:lnTo>
                  <a:pt x="191609" y="195168"/>
                </a:lnTo>
                <a:lnTo>
                  <a:pt x="230123" y="161543"/>
                </a:lnTo>
                <a:lnTo>
                  <a:pt x="246380" y="222504"/>
                </a:lnTo>
                <a:close/>
              </a:path>
              <a:path w="266700" h="299085">
                <a:moveTo>
                  <a:pt x="181356" y="222504"/>
                </a:moveTo>
                <a:lnTo>
                  <a:pt x="172197" y="212114"/>
                </a:lnTo>
                <a:lnTo>
                  <a:pt x="191609" y="195168"/>
                </a:lnTo>
                <a:lnTo>
                  <a:pt x="199644" y="204216"/>
                </a:lnTo>
                <a:lnTo>
                  <a:pt x="181356" y="222504"/>
                </a:lnTo>
                <a:close/>
              </a:path>
              <a:path w="266700" h="299085">
                <a:moveTo>
                  <a:pt x="266699" y="298704"/>
                </a:moveTo>
                <a:lnTo>
                  <a:pt x="134111" y="245364"/>
                </a:lnTo>
                <a:lnTo>
                  <a:pt x="172197" y="212114"/>
                </a:lnTo>
                <a:lnTo>
                  <a:pt x="181356" y="222504"/>
                </a:lnTo>
                <a:lnTo>
                  <a:pt x="246380" y="222504"/>
                </a:lnTo>
                <a:lnTo>
                  <a:pt x="266699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20339" y="3511296"/>
            <a:ext cx="274320" cy="269875"/>
          </a:xfrm>
          <a:custGeom>
            <a:avLst/>
            <a:gdLst/>
            <a:ahLst/>
            <a:cxnLst/>
            <a:rect l="l" t="t" r="r" b="b"/>
            <a:pathLst>
              <a:path w="274319" h="269875">
                <a:moveTo>
                  <a:pt x="18287" y="269747"/>
                </a:moveTo>
                <a:lnTo>
                  <a:pt x="0" y="251459"/>
                </a:lnTo>
                <a:lnTo>
                  <a:pt x="257556" y="0"/>
                </a:lnTo>
                <a:lnTo>
                  <a:pt x="274319" y="16763"/>
                </a:lnTo>
                <a:lnTo>
                  <a:pt x="18287" y="269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70276" y="4081272"/>
            <a:ext cx="0" cy="646430"/>
          </a:xfrm>
          <a:custGeom>
            <a:avLst/>
            <a:gdLst/>
            <a:ahLst/>
            <a:cxnLst/>
            <a:rect l="l" t="t" r="r" b="b"/>
            <a:pathLst>
              <a:path w="0" h="646429">
                <a:moveTo>
                  <a:pt x="0" y="0"/>
                </a:moveTo>
                <a:lnTo>
                  <a:pt x="0" y="64617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70276" y="5231892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595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84932" y="2711196"/>
            <a:ext cx="170815" cy="433070"/>
          </a:xfrm>
          <a:custGeom>
            <a:avLst/>
            <a:gdLst/>
            <a:ahLst/>
            <a:cxnLst/>
            <a:rect l="l" t="t" r="r" b="b"/>
            <a:pathLst>
              <a:path w="170814" h="433069">
                <a:moveTo>
                  <a:pt x="0" y="0"/>
                </a:moveTo>
                <a:lnTo>
                  <a:pt x="170687" y="0"/>
                </a:lnTo>
                <a:lnTo>
                  <a:pt x="170687" y="432815"/>
                </a:lnTo>
                <a:lnTo>
                  <a:pt x="0" y="4328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72739" y="2699003"/>
            <a:ext cx="196850" cy="457200"/>
          </a:xfrm>
          <a:custGeom>
            <a:avLst/>
            <a:gdLst/>
            <a:ahLst/>
            <a:cxnLst/>
            <a:rect l="l" t="t" r="r" b="b"/>
            <a:pathLst>
              <a:path w="196850" h="457200">
                <a:moveTo>
                  <a:pt x="196595" y="457200"/>
                </a:moveTo>
                <a:lnTo>
                  <a:pt x="0" y="457200"/>
                </a:lnTo>
                <a:lnTo>
                  <a:pt x="0" y="0"/>
                </a:lnTo>
                <a:lnTo>
                  <a:pt x="196595" y="0"/>
                </a:lnTo>
                <a:lnTo>
                  <a:pt x="196595" y="12191"/>
                </a:lnTo>
                <a:lnTo>
                  <a:pt x="24384" y="12192"/>
                </a:lnTo>
                <a:lnTo>
                  <a:pt x="12192" y="25908"/>
                </a:lnTo>
                <a:lnTo>
                  <a:pt x="24384" y="25907"/>
                </a:lnTo>
                <a:lnTo>
                  <a:pt x="24384" y="432815"/>
                </a:lnTo>
                <a:lnTo>
                  <a:pt x="12192" y="432815"/>
                </a:lnTo>
                <a:lnTo>
                  <a:pt x="24384" y="445008"/>
                </a:lnTo>
                <a:lnTo>
                  <a:pt x="196595" y="445008"/>
                </a:lnTo>
                <a:lnTo>
                  <a:pt x="196595" y="457200"/>
                </a:lnTo>
                <a:close/>
              </a:path>
              <a:path w="196850" h="457200">
                <a:moveTo>
                  <a:pt x="24384" y="25907"/>
                </a:moveTo>
                <a:lnTo>
                  <a:pt x="12192" y="25908"/>
                </a:lnTo>
                <a:lnTo>
                  <a:pt x="24384" y="12192"/>
                </a:lnTo>
                <a:lnTo>
                  <a:pt x="24384" y="25907"/>
                </a:lnTo>
                <a:close/>
              </a:path>
              <a:path w="196850" h="457200">
                <a:moveTo>
                  <a:pt x="170688" y="25907"/>
                </a:moveTo>
                <a:lnTo>
                  <a:pt x="24384" y="25907"/>
                </a:lnTo>
                <a:lnTo>
                  <a:pt x="24384" y="12192"/>
                </a:lnTo>
                <a:lnTo>
                  <a:pt x="170688" y="12192"/>
                </a:lnTo>
                <a:lnTo>
                  <a:pt x="170688" y="25907"/>
                </a:lnTo>
                <a:close/>
              </a:path>
              <a:path w="196850" h="457200">
                <a:moveTo>
                  <a:pt x="170688" y="445008"/>
                </a:moveTo>
                <a:lnTo>
                  <a:pt x="170688" y="12192"/>
                </a:lnTo>
                <a:lnTo>
                  <a:pt x="182880" y="25908"/>
                </a:lnTo>
                <a:lnTo>
                  <a:pt x="196595" y="25907"/>
                </a:lnTo>
                <a:lnTo>
                  <a:pt x="196595" y="432815"/>
                </a:lnTo>
                <a:lnTo>
                  <a:pt x="182880" y="432815"/>
                </a:lnTo>
                <a:lnTo>
                  <a:pt x="170688" y="445008"/>
                </a:lnTo>
                <a:close/>
              </a:path>
              <a:path w="196850" h="457200">
                <a:moveTo>
                  <a:pt x="196595" y="25907"/>
                </a:moveTo>
                <a:lnTo>
                  <a:pt x="182880" y="25908"/>
                </a:lnTo>
                <a:lnTo>
                  <a:pt x="170688" y="12192"/>
                </a:lnTo>
                <a:lnTo>
                  <a:pt x="196595" y="12191"/>
                </a:lnTo>
                <a:lnTo>
                  <a:pt x="196595" y="25907"/>
                </a:lnTo>
                <a:close/>
              </a:path>
              <a:path w="196850" h="457200">
                <a:moveTo>
                  <a:pt x="24384" y="445008"/>
                </a:moveTo>
                <a:lnTo>
                  <a:pt x="12192" y="432815"/>
                </a:lnTo>
                <a:lnTo>
                  <a:pt x="24384" y="432815"/>
                </a:lnTo>
                <a:lnTo>
                  <a:pt x="24384" y="445008"/>
                </a:lnTo>
                <a:close/>
              </a:path>
              <a:path w="196850" h="457200">
                <a:moveTo>
                  <a:pt x="170688" y="445008"/>
                </a:moveTo>
                <a:lnTo>
                  <a:pt x="24384" y="445008"/>
                </a:lnTo>
                <a:lnTo>
                  <a:pt x="24384" y="432815"/>
                </a:lnTo>
                <a:lnTo>
                  <a:pt x="170688" y="432815"/>
                </a:lnTo>
                <a:lnTo>
                  <a:pt x="170688" y="445008"/>
                </a:lnTo>
                <a:close/>
              </a:path>
              <a:path w="196850" h="457200">
                <a:moveTo>
                  <a:pt x="196595" y="445008"/>
                </a:moveTo>
                <a:lnTo>
                  <a:pt x="170688" y="445008"/>
                </a:lnTo>
                <a:lnTo>
                  <a:pt x="182880" y="432815"/>
                </a:lnTo>
                <a:lnTo>
                  <a:pt x="196595" y="432815"/>
                </a:lnTo>
                <a:lnTo>
                  <a:pt x="196595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63467" y="214579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79248" y="1523"/>
                </a:moveTo>
                <a:lnTo>
                  <a:pt x="54864" y="1523"/>
                </a:lnTo>
                <a:lnTo>
                  <a:pt x="65532" y="0"/>
                </a:lnTo>
                <a:lnTo>
                  <a:pt x="68580" y="0"/>
                </a:lnTo>
                <a:lnTo>
                  <a:pt x="79248" y="1523"/>
                </a:lnTo>
                <a:close/>
              </a:path>
              <a:path w="134620" h="134619">
                <a:moveTo>
                  <a:pt x="91439" y="6095"/>
                </a:moveTo>
                <a:lnTo>
                  <a:pt x="42672" y="6095"/>
                </a:lnTo>
                <a:lnTo>
                  <a:pt x="51816" y="1523"/>
                </a:lnTo>
                <a:lnTo>
                  <a:pt x="82296" y="1523"/>
                </a:lnTo>
                <a:lnTo>
                  <a:pt x="91439" y="6095"/>
                </a:lnTo>
                <a:close/>
              </a:path>
              <a:path w="134620" h="134619">
                <a:moveTo>
                  <a:pt x="103632" y="12191"/>
                </a:moveTo>
                <a:lnTo>
                  <a:pt x="30480" y="12191"/>
                </a:lnTo>
                <a:lnTo>
                  <a:pt x="30480" y="10667"/>
                </a:lnTo>
                <a:lnTo>
                  <a:pt x="39624" y="6095"/>
                </a:lnTo>
                <a:lnTo>
                  <a:pt x="94488" y="6095"/>
                </a:lnTo>
                <a:lnTo>
                  <a:pt x="103632" y="10667"/>
                </a:lnTo>
                <a:lnTo>
                  <a:pt x="103632" y="12191"/>
                </a:lnTo>
                <a:close/>
              </a:path>
              <a:path w="134620" h="134619">
                <a:moveTo>
                  <a:pt x="112775" y="19811"/>
                </a:moveTo>
                <a:lnTo>
                  <a:pt x="21336" y="19811"/>
                </a:lnTo>
                <a:lnTo>
                  <a:pt x="28956" y="12191"/>
                </a:lnTo>
                <a:lnTo>
                  <a:pt x="105155" y="12191"/>
                </a:lnTo>
                <a:lnTo>
                  <a:pt x="112775" y="19811"/>
                </a:lnTo>
                <a:close/>
              </a:path>
              <a:path w="134620" h="134619">
                <a:moveTo>
                  <a:pt x="94488" y="128015"/>
                </a:moveTo>
                <a:lnTo>
                  <a:pt x="39624" y="128015"/>
                </a:lnTo>
                <a:lnTo>
                  <a:pt x="30480" y="123443"/>
                </a:lnTo>
                <a:lnTo>
                  <a:pt x="28956" y="121919"/>
                </a:lnTo>
                <a:lnTo>
                  <a:pt x="21336" y="115823"/>
                </a:lnTo>
                <a:lnTo>
                  <a:pt x="19812" y="114299"/>
                </a:lnTo>
                <a:lnTo>
                  <a:pt x="19812" y="112775"/>
                </a:lnTo>
                <a:lnTo>
                  <a:pt x="12192" y="105155"/>
                </a:lnTo>
                <a:lnTo>
                  <a:pt x="12192" y="103631"/>
                </a:lnTo>
                <a:lnTo>
                  <a:pt x="10668" y="103631"/>
                </a:lnTo>
                <a:lnTo>
                  <a:pt x="6096" y="94487"/>
                </a:lnTo>
                <a:lnTo>
                  <a:pt x="6096" y="92963"/>
                </a:lnTo>
                <a:lnTo>
                  <a:pt x="4572" y="91439"/>
                </a:lnTo>
                <a:lnTo>
                  <a:pt x="1524" y="82295"/>
                </a:lnTo>
                <a:lnTo>
                  <a:pt x="1524" y="79247"/>
                </a:lnTo>
                <a:lnTo>
                  <a:pt x="0" y="68579"/>
                </a:lnTo>
                <a:lnTo>
                  <a:pt x="0" y="65531"/>
                </a:lnTo>
                <a:lnTo>
                  <a:pt x="1524" y="54863"/>
                </a:lnTo>
                <a:lnTo>
                  <a:pt x="1524" y="53339"/>
                </a:lnTo>
                <a:lnTo>
                  <a:pt x="4572" y="42671"/>
                </a:lnTo>
                <a:lnTo>
                  <a:pt x="6096" y="41147"/>
                </a:lnTo>
                <a:lnTo>
                  <a:pt x="6096" y="39623"/>
                </a:lnTo>
                <a:lnTo>
                  <a:pt x="10668" y="30479"/>
                </a:lnTo>
                <a:lnTo>
                  <a:pt x="12192" y="30479"/>
                </a:lnTo>
                <a:lnTo>
                  <a:pt x="12192" y="28955"/>
                </a:lnTo>
                <a:lnTo>
                  <a:pt x="19812" y="21335"/>
                </a:lnTo>
                <a:lnTo>
                  <a:pt x="19812" y="19811"/>
                </a:lnTo>
                <a:lnTo>
                  <a:pt x="114300" y="19811"/>
                </a:lnTo>
                <a:lnTo>
                  <a:pt x="115824" y="21335"/>
                </a:lnTo>
                <a:lnTo>
                  <a:pt x="119481" y="25907"/>
                </a:lnTo>
                <a:lnTo>
                  <a:pt x="59436" y="25907"/>
                </a:lnTo>
                <a:lnTo>
                  <a:pt x="50292" y="28955"/>
                </a:lnTo>
                <a:lnTo>
                  <a:pt x="51816" y="28955"/>
                </a:lnTo>
                <a:lnTo>
                  <a:pt x="42672" y="33527"/>
                </a:lnTo>
                <a:lnTo>
                  <a:pt x="43434" y="33527"/>
                </a:lnTo>
                <a:lnTo>
                  <a:pt x="38861" y="36575"/>
                </a:lnTo>
                <a:lnTo>
                  <a:pt x="38100" y="36575"/>
                </a:lnTo>
                <a:lnTo>
                  <a:pt x="36576" y="38099"/>
                </a:lnTo>
                <a:lnTo>
                  <a:pt x="37084" y="38099"/>
                </a:lnTo>
                <a:lnTo>
                  <a:pt x="34036" y="42671"/>
                </a:lnTo>
                <a:lnTo>
                  <a:pt x="33528" y="42671"/>
                </a:lnTo>
                <a:lnTo>
                  <a:pt x="29718" y="50291"/>
                </a:lnTo>
                <a:lnTo>
                  <a:pt x="28956" y="50291"/>
                </a:lnTo>
                <a:lnTo>
                  <a:pt x="25908" y="59435"/>
                </a:lnTo>
                <a:lnTo>
                  <a:pt x="27214" y="59435"/>
                </a:lnTo>
                <a:lnTo>
                  <a:pt x="26343" y="65531"/>
                </a:lnTo>
                <a:lnTo>
                  <a:pt x="25908" y="65531"/>
                </a:lnTo>
                <a:lnTo>
                  <a:pt x="25908" y="68579"/>
                </a:lnTo>
                <a:lnTo>
                  <a:pt x="26343" y="68579"/>
                </a:lnTo>
                <a:lnTo>
                  <a:pt x="27214" y="74675"/>
                </a:lnTo>
                <a:lnTo>
                  <a:pt x="25908" y="74675"/>
                </a:lnTo>
                <a:lnTo>
                  <a:pt x="28956" y="83819"/>
                </a:lnTo>
                <a:lnTo>
                  <a:pt x="29718" y="83819"/>
                </a:lnTo>
                <a:lnTo>
                  <a:pt x="32766" y="89915"/>
                </a:lnTo>
                <a:lnTo>
                  <a:pt x="32004" y="89915"/>
                </a:lnTo>
                <a:lnTo>
                  <a:pt x="36880" y="96011"/>
                </a:lnTo>
                <a:lnTo>
                  <a:pt x="36576" y="96011"/>
                </a:lnTo>
                <a:lnTo>
                  <a:pt x="38100" y="97535"/>
                </a:lnTo>
                <a:lnTo>
                  <a:pt x="38862" y="97535"/>
                </a:lnTo>
                <a:lnTo>
                  <a:pt x="43434" y="100583"/>
                </a:lnTo>
                <a:lnTo>
                  <a:pt x="42672" y="100583"/>
                </a:lnTo>
                <a:lnTo>
                  <a:pt x="51816" y="106679"/>
                </a:lnTo>
                <a:lnTo>
                  <a:pt x="54864" y="106679"/>
                </a:lnTo>
                <a:lnTo>
                  <a:pt x="59436" y="108203"/>
                </a:lnTo>
                <a:lnTo>
                  <a:pt x="119481" y="108203"/>
                </a:lnTo>
                <a:lnTo>
                  <a:pt x="115824" y="112775"/>
                </a:lnTo>
                <a:lnTo>
                  <a:pt x="112775" y="115823"/>
                </a:lnTo>
                <a:lnTo>
                  <a:pt x="105155" y="121919"/>
                </a:lnTo>
                <a:lnTo>
                  <a:pt x="103632" y="123443"/>
                </a:lnTo>
                <a:lnTo>
                  <a:pt x="94488" y="128015"/>
                </a:lnTo>
                <a:close/>
              </a:path>
              <a:path w="134620" h="134619">
                <a:moveTo>
                  <a:pt x="57912" y="27431"/>
                </a:moveTo>
                <a:lnTo>
                  <a:pt x="59436" y="25907"/>
                </a:lnTo>
                <a:lnTo>
                  <a:pt x="65532" y="25907"/>
                </a:lnTo>
                <a:lnTo>
                  <a:pt x="67056" y="26125"/>
                </a:lnTo>
                <a:lnTo>
                  <a:pt x="57912" y="27431"/>
                </a:lnTo>
                <a:close/>
              </a:path>
              <a:path w="134620" h="134619">
                <a:moveTo>
                  <a:pt x="67056" y="26125"/>
                </a:moveTo>
                <a:lnTo>
                  <a:pt x="65532" y="25907"/>
                </a:lnTo>
                <a:lnTo>
                  <a:pt x="68580" y="25907"/>
                </a:lnTo>
                <a:lnTo>
                  <a:pt x="67056" y="26125"/>
                </a:lnTo>
                <a:close/>
              </a:path>
              <a:path w="134620" h="134619">
                <a:moveTo>
                  <a:pt x="76200" y="27431"/>
                </a:moveTo>
                <a:lnTo>
                  <a:pt x="67056" y="26125"/>
                </a:lnTo>
                <a:lnTo>
                  <a:pt x="68580" y="25907"/>
                </a:lnTo>
                <a:lnTo>
                  <a:pt x="74676" y="25907"/>
                </a:lnTo>
                <a:lnTo>
                  <a:pt x="76200" y="27431"/>
                </a:lnTo>
                <a:close/>
              </a:path>
              <a:path w="134620" h="134619">
                <a:moveTo>
                  <a:pt x="91439" y="33527"/>
                </a:moveTo>
                <a:lnTo>
                  <a:pt x="82296" y="28955"/>
                </a:lnTo>
                <a:lnTo>
                  <a:pt x="83820" y="28955"/>
                </a:lnTo>
                <a:lnTo>
                  <a:pt x="74676" y="25907"/>
                </a:lnTo>
                <a:lnTo>
                  <a:pt x="119481" y="25907"/>
                </a:lnTo>
                <a:lnTo>
                  <a:pt x="121920" y="28955"/>
                </a:lnTo>
                <a:lnTo>
                  <a:pt x="121920" y="30479"/>
                </a:lnTo>
                <a:lnTo>
                  <a:pt x="123444" y="30479"/>
                </a:lnTo>
                <a:lnTo>
                  <a:pt x="124206" y="32003"/>
                </a:lnTo>
                <a:lnTo>
                  <a:pt x="89916" y="32003"/>
                </a:lnTo>
                <a:lnTo>
                  <a:pt x="91439" y="33527"/>
                </a:lnTo>
                <a:close/>
              </a:path>
              <a:path w="134620" h="134619">
                <a:moveTo>
                  <a:pt x="43434" y="33527"/>
                </a:moveTo>
                <a:lnTo>
                  <a:pt x="42672" y="33527"/>
                </a:lnTo>
                <a:lnTo>
                  <a:pt x="45719" y="32003"/>
                </a:lnTo>
                <a:lnTo>
                  <a:pt x="43434" y="33527"/>
                </a:lnTo>
                <a:close/>
              </a:path>
              <a:path w="134620" h="134619">
                <a:moveTo>
                  <a:pt x="96447" y="37229"/>
                </a:moveTo>
                <a:lnTo>
                  <a:pt x="89916" y="32003"/>
                </a:lnTo>
                <a:lnTo>
                  <a:pt x="124206" y="32003"/>
                </a:lnTo>
                <a:lnTo>
                  <a:pt x="126492" y="36575"/>
                </a:lnTo>
                <a:lnTo>
                  <a:pt x="96012" y="36575"/>
                </a:lnTo>
                <a:lnTo>
                  <a:pt x="96447" y="37229"/>
                </a:lnTo>
                <a:close/>
              </a:path>
              <a:path w="134620" h="134619">
                <a:moveTo>
                  <a:pt x="36576" y="38099"/>
                </a:moveTo>
                <a:lnTo>
                  <a:pt x="38100" y="36575"/>
                </a:lnTo>
                <a:lnTo>
                  <a:pt x="37490" y="37490"/>
                </a:lnTo>
                <a:lnTo>
                  <a:pt x="36576" y="38099"/>
                </a:lnTo>
                <a:close/>
              </a:path>
              <a:path w="134620" h="134619">
                <a:moveTo>
                  <a:pt x="37490" y="37490"/>
                </a:moveTo>
                <a:lnTo>
                  <a:pt x="38100" y="36575"/>
                </a:lnTo>
                <a:lnTo>
                  <a:pt x="38861" y="36575"/>
                </a:lnTo>
                <a:lnTo>
                  <a:pt x="37490" y="37490"/>
                </a:lnTo>
                <a:close/>
              </a:path>
              <a:path w="134620" h="134619">
                <a:moveTo>
                  <a:pt x="97536" y="38099"/>
                </a:moveTo>
                <a:lnTo>
                  <a:pt x="96447" y="37229"/>
                </a:lnTo>
                <a:lnTo>
                  <a:pt x="96012" y="36575"/>
                </a:lnTo>
                <a:lnTo>
                  <a:pt x="97536" y="38099"/>
                </a:lnTo>
                <a:close/>
              </a:path>
              <a:path w="134620" h="134619">
                <a:moveTo>
                  <a:pt x="127254" y="38099"/>
                </a:moveTo>
                <a:lnTo>
                  <a:pt x="97536" y="38099"/>
                </a:lnTo>
                <a:lnTo>
                  <a:pt x="96012" y="36575"/>
                </a:lnTo>
                <a:lnTo>
                  <a:pt x="126492" y="36575"/>
                </a:lnTo>
                <a:lnTo>
                  <a:pt x="127254" y="38099"/>
                </a:lnTo>
                <a:close/>
              </a:path>
              <a:path w="134620" h="134619">
                <a:moveTo>
                  <a:pt x="102107" y="45719"/>
                </a:moveTo>
                <a:lnTo>
                  <a:pt x="96447" y="37229"/>
                </a:lnTo>
                <a:lnTo>
                  <a:pt x="97536" y="38099"/>
                </a:lnTo>
                <a:lnTo>
                  <a:pt x="127254" y="38099"/>
                </a:lnTo>
                <a:lnTo>
                  <a:pt x="128016" y="39623"/>
                </a:lnTo>
                <a:lnTo>
                  <a:pt x="128016" y="41147"/>
                </a:lnTo>
                <a:lnTo>
                  <a:pt x="129539" y="41147"/>
                </a:lnTo>
                <a:lnTo>
                  <a:pt x="129539" y="42671"/>
                </a:lnTo>
                <a:lnTo>
                  <a:pt x="100584" y="42671"/>
                </a:lnTo>
                <a:lnTo>
                  <a:pt x="102107" y="45719"/>
                </a:lnTo>
                <a:close/>
              </a:path>
              <a:path w="134620" h="134619">
                <a:moveTo>
                  <a:pt x="37084" y="38099"/>
                </a:moveTo>
                <a:lnTo>
                  <a:pt x="36576" y="38099"/>
                </a:lnTo>
                <a:lnTo>
                  <a:pt x="37490" y="37490"/>
                </a:lnTo>
                <a:lnTo>
                  <a:pt x="37084" y="38099"/>
                </a:lnTo>
                <a:close/>
              </a:path>
              <a:path w="134620" h="134619">
                <a:moveTo>
                  <a:pt x="32004" y="45719"/>
                </a:moveTo>
                <a:lnTo>
                  <a:pt x="33528" y="42671"/>
                </a:lnTo>
                <a:lnTo>
                  <a:pt x="34036" y="42671"/>
                </a:lnTo>
                <a:lnTo>
                  <a:pt x="32004" y="45719"/>
                </a:lnTo>
                <a:close/>
              </a:path>
              <a:path w="134620" h="134619">
                <a:moveTo>
                  <a:pt x="105155" y="51815"/>
                </a:moveTo>
                <a:lnTo>
                  <a:pt x="100584" y="42671"/>
                </a:lnTo>
                <a:lnTo>
                  <a:pt x="129539" y="42671"/>
                </a:lnTo>
                <a:lnTo>
                  <a:pt x="131717" y="50291"/>
                </a:lnTo>
                <a:lnTo>
                  <a:pt x="105155" y="50291"/>
                </a:lnTo>
                <a:lnTo>
                  <a:pt x="105155" y="51815"/>
                </a:lnTo>
                <a:close/>
              </a:path>
              <a:path w="134620" h="134619">
                <a:moveTo>
                  <a:pt x="28956" y="51815"/>
                </a:moveTo>
                <a:lnTo>
                  <a:pt x="28956" y="50291"/>
                </a:lnTo>
                <a:lnTo>
                  <a:pt x="29718" y="50291"/>
                </a:lnTo>
                <a:lnTo>
                  <a:pt x="28956" y="51815"/>
                </a:lnTo>
                <a:close/>
              </a:path>
              <a:path w="134620" h="134619">
                <a:moveTo>
                  <a:pt x="133241" y="59435"/>
                </a:moveTo>
                <a:lnTo>
                  <a:pt x="108204" y="59435"/>
                </a:lnTo>
                <a:lnTo>
                  <a:pt x="105155" y="50291"/>
                </a:lnTo>
                <a:lnTo>
                  <a:pt x="131717" y="50291"/>
                </a:lnTo>
                <a:lnTo>
                  <a:pt x="132588" y="53339"/>
                </a:lnTo>
                <a:lnTo>
                  <a:pt x="132588" y="54863"/>
                </a:lnTo>
                <a:lnTo>
                  <a:pt x="133241" y="59435"/>
                </a:lnTo>
                <a:close/>
              </a:path>
              <a:path w="134620" h="134619">
                <a:moveTo>
                  <a:pt x="27214" y="59435"/>
                </a:moveTo>
                <a:lnTo>
                  <a:pt x="25908" y="59435"/>
                </a:lnTo>
                <a:lnTo>
                  <a:pt x="27432" y="57911"/>
                </a:lnTo>
                <a:lnTo>
                  <a:pt x="27214" y="59435"/>
                </a:lnTo>
                <a:close/>
              </a:path>
              <a:path w="134620" h="134619">
                <a:moveTo>
                  <a:pt x="108000" y="67157"/>
                </a:moveTo>
                <a:lnTo>
                  <a:pt x="106679" y="57911"/>
                </a:lnTo>
                <a:lnTo>
                  <a:pt x="108204" y="59435"/>
                </a:lnTo>
                <a:lnTo>
                  <a:pt x="133241" y="59435"/>
                </a:lnTo>
                <a:lnTo>
                  <a:pt x="134112" y="65531"/>
                </a:lnTo>
                <a:lnTo>
                  <a:pt x="108204" y="65531"/>
                </a:lnTo>
                <a:lnTo>
                  <a:pt x="108000" y="67157"/>
                </a:lnTo>
                <a:close/>
              </a:path>
              <a:path w="134620" h="134619">
                <a:moveTo>
                  <a:pt x="25908" y="68579"/>
                </a:moveTo>
                <a:lnTo>
                  <a:pt x="25908" y="65531"/>
                </a:lnTo>
                <a:lnTo>
                  <a:pt x="26125" y="67055"/>
                </a:lnTo>
                <a:lnTo>
                  <a:pt x="25908" y="68579"/>
                </a:lnTo>
                <a:close/>
              </a:path>
              <a:path w="134620" h="134619">
                <a:moveTo>
                  <a:pt x="26125" y="67055"/>
                </a:moveTo>
                <a:lnTo>
                  <a:pt x="25908" y="65531"/>
                </a:lnTo>
                <a:lnTo>
                  <a:pt x="26343" y="65531"/>
                </a:lnTo>
                <a:lnTo>
                  <a:pt x="26125" y="67055"/>
                </a:lnTo>
                <a:close/>
              </a:path>
              <a:path w="134620" h="134619">
                <a:moveTo>
                  <a:pt x="108204" y="68579"/>
                </a:moveTo>
                <a:lnTo>
                  <a:pt x="108000" y="67157"/>
                </a:lnTo>
                <a:lnTo>
                  <a:pt x="108204" y="65531"/>
                </a:lnTo>
                <a:lnTo>
                  <a:pt x="108204" y="68579"/>
                </a:lnTo>
                <a:close/>
              </a:path>
              <a:path w="134620" h="134619">
                <a:moveTo>
                  <a:pt x="134112" y="68579"/>
                </a:moveTo>
                <a:lnTo>
                  <a:pt x="108204" y="68579"/>
                </a:lnTo>
                <a:lnTo>
                  <a:pt x="108204" y="65531"/>
                </a:lnTo>
                <a:lnTo>
                  <a:pt x="134112" y="65531"/>
                </a:lnTo>
                <a:lnTo>
                  <a:pt x="134112" y="68579"/>
                </a:lnTo>
                <a:close/>
              </a:path>
              <a:path w="134620" h="134619">
                <a:moveTo>
                  <a:pt x="26343" y="68579"/>
                </a:moveTo>
                <a:lnTo>
                  <a:pt x="25908" y="68579"/>
                </a:lnTo>
                <a:lnTo>
                  <a:pt x="26125" y="67055"/>
                </a:lnTo>
                <a:lnTo>
                  <a:pt x="26343" y="68579"/>
                </a:lnTo>
                <a:close/>
              </a:path>
              <a:path w="134620" h="134619">
                <a:moveTo>
                  <a:pt x="106679" y="77723"/>
                </a:moveTo>
                <a:lnTo>
                  <a:pt x="108000" y="67157"/>
                </a:lnTo>
                <a:lnTo>
                  <a:pt x="108204" y="68579"/>
                </a:lnTo>
                <a:lnTo>
                  <a:pt x="134112" y="68579"/>
                </a:lnTo>
                <a:lnTo>
                  <a:pt x="133241" y="74675"/>
                </a:lnTo>
                <a:lnTo>
                  <a:pt x="108204" y="74675"/>
                </a:lnTo>
                <a:lnTo>
                  <a:pt x="106679" y="77723"/>
                </a:lnTo>
                <a:close/>
              </a:path>
              <a:path w="134620" h="134619">
                <a:moveTo>
                  <a:pt x="27432" y="76199"/>
                </a:moveTo>
                <a:lnTo>
                  <a:pt x="25908" y="74675"/>
                </a:lnTo>
                <a:lnTo>
                  <a:pt x="27214" y="74675"/>
                </a:lnTo>
                <a:lnTo>
                  <a:pt x="27432" y="76199"/>
                </a:lnTo>
                <a:close/>
              </a:path>
              <a:path w="134620" h="134619">
                <a:moveTo>
                  <a:pt x="132080" y="83819"/>
                </a:moveTo>
                <a:lnTo>
                  <a:pt x="105155" y="83819"/>
                </a:lnTo>
                <a:lnTo>
                  <a:pt x="108204" y="74675"/>
                </a:lnTo>
                <a:lnTo>
                  <a:pt x="133241" y="74675"/>
                </a:lnTo>
                <a:lnTo>
                  <a:pt x="132588" y="79247"/>
                </a:lnTo>
                <a:lnTo>
                  <a:pt x="132588" y="82295"/>
                </a:lnTo>
                <a:lnTo>
                  <a:pt x="132080" y="83819"/>
                </a:lnTo>
                <a:close/>
              </a:path>
              <a:path w="134620" h="134619">
                <a:moveTo>
                  <a:pt x="29718" y="83819"/>
                </a:moveTo>
                <a:lnTo>
                  <a:pt x="28956" y="83819"/>
                </a:lnTo>
                <a:lnTo>
                  <a:pt x="28956" y="82295"/>
                </a:lnTo>
                <a:lnTo>
                  <a:pt x="29718" y="83819"/>
                </a:lnTo>
                <a:close/>
              </a:path>
              <a:path w="134620" h="134619">
                <a:moveTo>
                  <a:pt x="100584" y="91439"/>
                </a:moveTo>
                <a:lnTo>
                  <a:pt x="105155" y="82295"/>
                </a:lnTo>
                <a:lnTo>
                  <a:pt x="105155" y="83819"/>
                </a:lnTo>
                <a:lnTo>
                  <a:pt x="132080" y="83819"/>
                </a:lnTo>
                <a:lnTo>
                  <a:pt x="130047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4620" h="134619">
                <a:moveTo>
                  <a:pt x="33528" y="91439"/>
                </a:moveTo>
                <a:lnTo>
                  <a:pt x="32004" y="89915"/>
                </a:lnTo>
                <a:lnTo>
                  <a:pt x="32766" y="89915"/>
                </a:lnTo>
                <a:lnTo>
                  <a:pt x="33528" y="91439"/>
                </a:lnTo>
                <a:close/>
              </a:path>
              <a:path w="134620" h="134619">
                <a:moveTo>
                  <a:pt x="96689" y="96689"/>
                </a:moveTo>
                <a:lnTo>
                  <a:pt x="102108" y="89915"/>
                </a:lnTo>
                <a:lnTo>
                  <a:pt x="130047" y="89915"/>
                </a:lnTo>
                <a:lnTo>
                  <a:pt x="129539" y="91439"/>
                </a:lnTo>
                <a:lnTo>
                  <a:pt x="129539" y="92963"/>
                </a:lnTo>
                <a:lnTo>
                  <a:pt x="128016" y="92963"/>
                </a:lnTo>
                <a:lnTo>
                  <a:pt x="128016" y="94487"/>
                </a:lnTo>
                <a:lnTo>
                  <a:pt x="127254" y="96011"/>
                </a:lnTo>
                <a:lnTo>
                  <a:pt x="97536" y="96011"/>
                </a:lnTo>
                <a:lnTo>
                  <a:pt x="96689" y="96689"/>
                </a:lnTo>
                <a:close/>
              </a:path>
              <a:path w="134620" h="134619">
                <a:moveTo>
                  <a:pt x="38100" y="97535"/>
                </a:moveTo>
                <a:lnTo>
                  <a:pt x="36576" y="96011"/>
                </a:lnTo>
                <a:lnTo>
                  <a:pt x="37229" y="96447"/>
                </a:lnTo>
                <a:lnTo>
                  <a:pt x="38100" y="97535"/>
                </a:lnTo>
                <a:close/>
              </a:path>
              <a:path w="134620" h="134619">
                <a:moveTo>
                  <a:pt x="37229" y="96447"/>
                </a:moveTo>
                <a:lnTo>
                  <a:pt x="36576" y="96011"/>
                </a:lnTo>
                <a:lnTo>
                  <a:pt x="36880" y="96011"/>
                </a:lnTo>
                <a:lnTo>
                  <a:pt x="37229" y="96447"/>
                </a:lnTo>
                <a:close/>
              </a:path>
              <a:path w="134620" h="134619">
                <a:moveTo>
                  <a:pt x="96012" y="97535"/>
                </a:moveTo>
                <a:lnTo>
                  <a:pt x="96689" y="96689"/>
                </a:lnTo>
                <a:lnTo>
                  <a:pt x="97536" y="96011"/>
                </a:lnTo>
                <a:lnTo>
                  <a:pt x="96012" y="97535"/>
                </a:lnTo>
                <a:close/>
              </a:path>
              <a:path w="134620" h="134619">
                <a:moveTo>
                  <a:pt x="126491" y="97535"/>
                </a:moveTo>
                <a:lnTo>
                  <a:pt x="96012" y="97535"/>
                </a:lnTo>
                <a:lnTo>
                  <a:pt x="97536" y="96011"/>
                </a:lnTo>
                <a:lnTo>
                  <a:pt x="127254" y="96011"/>
                </a:lnTo>
                <a:lnTo>
                  <a:pt x="126491" y="97535"/>
                </a:lnTo>
                <a:close/>
              </a:path>
              <a:path w="134620" h="134619">
                <a:moveTo>
                  <a:pt x="38862" y="97535"/>
                </a:moveTo>
                <a:lnTo>
                  <a:pt x="38100" y="97535"/>
                </a:lnTo>
                <a:lnTo>
                  <a:pt x="37229" y="96447"/>
                </a:lnTo>
                <a:lnTo>
                  <a:pt x="38862" y="97535"/>
                </a:lnTo>
                <a:close/>
              </a:path>
              <a:path w="134620" h="134619">
                <a:moveTo>
                  <a:pt x="124206" y="102107"/>
                </a:moveTo>
                <a:lnTo>
                  <a:pt x="89916" y="102107"/>
                </a:lnTo>
                <a:lnTo>
                  <a:pt x="96689" y="96689"/>
                </a:lnTo>
                <a:lnTo>
                  <a:pt x="96012" y="97535"/>
                </a:lnTo>
                <a:lnTo>
                  <a:pt x="126491" y="97535"/>
                </a:lnTo>
                <a:lnTo>
                  <a:pt x="124206" y="102107"/>
                </a:lnTo>
                <a:close/>
              </a:path>
              <a:path w="134620" h="134619">
                <a:moveTo>
                  <a:pt x="45719" y="102107"/>
                </a:moveTo>
                <a:lnTo>
                  <a:pt x="42672" y="100583"/>
                </a:lnTo>
                <a:lnTo>
                  <a:pt x="43434" y="100583"/>
                </a:lnTo>
                <a:lnTo>
                  <a:pt x="45719" y="102107"/>
                </a:lnTo>
                <a:close/>
              </a:path>
              <a:path w="134620" h="134619">
                <a:moveTo>
                  <a:pt x="120700" y="106679"/>
                </a:moveTo>
                <a:lnTo>
                  <a:pt x="82296" y="106679"/>
                </a:lnTo>
                <a:lnTo>
                  <a:pt x="91439" y="100583"/>
                </a:lnTo>
                <a:lnTo>
                  <a:pt x="89916" y="102107"/>
                </a:lnTo>
                <a:lnTo>
                  <a:pt x="124206" y="102107"/>
                </a:lnTo>
                <a:lnTo>
                  <a:pt x="123444" y="103631"/>
                </a:lnTo>
                <a:lnTo>
                  <a:pt x="121920" y="103631"/>
                </a:lnTo>
                <a:lnTo>
                  <a:pt x="121920" y="105155"/>
                </a:lnTo>
                <a:lnTo>
                  <a:pt x="120700" y="106679"/>
                </a:lnTo>
                <a:close/>
              </a:path>
              <a:path w="134620" h="134619">
                <a:moveTo>
                  <a:pt x="54864" y="106679"/>
                </a:moveTo>
                <a:lnTo>
                  <a:pt x="51816" y="106679"/>
                </a:lnTo>
                <a:lnTo>
                  <a:pt x="50292" y="105155"/>
                </a:lnTo>
                <a:lnTo>
                  <a:pt x="54864" y="106679"/>
                </a:lnTo>
                <a:close/>
              </a:path>
              <a:path w="134620" h="134619">
                <a:moveTo>
                  <a:pt x="119481" y="108203"/>
                </a:moveTo>
                <a:lnTo>
                  <a:pt x="74676" y="108203"/>
                </a:lnTo>
                <a:lnTo>
                  <a:pt x="83820" y="105155"/>
                </a:lnTo>
                <a:lnTo>
                  <a:pt x="82296" y="106679"/>
                </a:lnTo>
                <a:lnTo>
                  <a:pt x="120700" y="106679"/>
                </a:lnTo>
                <a:lnTo>
                  <a:pt x="119481" y="108203"/>
                </a:lnTo>
                <a:close/>
              </a:path>
              <a:path w="134620" h="134619">
                <a:moveTo>
                  <a:pt x="92964" y="129539"/>
                </a:moveTo>
                <a:lnTo>
                  <a:pt x="41148" y="129539"/>
                </a:lnTo>
                <a:lnTo>
                  <a:pt x="41148" y="128015"/>
                </a:lnTo>
                <a:lnTo>
                  <a:pt x="92964" y="128015"/>
                </a:lnTo>
                <a:lnTo>
                  <a:pt x="92964" y="129539"/>
                </a:lnTo>
                <a:close/>
              </a:path>
              <a:path w="134620" h="134619">
                <a:moveTo>
                  <a:pt x="82296" y="132587"/>
                </a:moveTo>
                <a:lnTo>
                  <a:pt x="51816" y="132587"/>
                </a:lnTo>
                <a:lnTo>
                  <a:pt x="42672" y="129539"/>
                </a:lnTo>
                <a:lnTo>
                  <a:pt x="91439" y="129539"/>
                </a:lnTo>
                <a:lnTo>
                  <a:pt x="82296" y="132587"/>
                </a:lnTo>
                <a:close/>
              </a:path>
              <a:path w="134620" h="134619">
                <a:moveTo>
                  <a:pt x="68580" y="134111"/>
                </a:moveTo>
                <a:lnTo>
                  <a:pt x="65532" y="134111"/>
                </a:lnTo>
                <a:lnTo>
                  <a:pt x="54864" y="132587"/>
                </a:lnTo>
                <a:lnTo>
                  <a:pt x="79248" y="132587"/>
                </a:lnTo>
                <a:lnTo>
                  <a:pt x="68580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469895" y="2645710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55035" y="2215895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04972" y="2526792"/>
            <a:ext cx="76200" cy="684530"/>
          </a:xfrm>
          <a:custGeom>
            <a:avLst/>
            <a:gdLst/>
            <a:ahLst/>
            <a:cxnLst/>
            <a:rect l="l" t="t" r="r" b="b"/>
            <a:pathLst>
              <a:path w="76200" h="684530">
                <a:moveTo>
                  <a:pt x="51816" y="620268"/>
                </a:moveTo>
                <a:lnTo>
                  <a:pt x="25908" y="620268"/>
                </a:lnTo>
                <a:lnTo>
                  <a:pt x="25908" y="0"/>
                </a:lnTo>
                <a:lnTo>
                  <a:pt x="51816" y="0"/>
                </a:lnTo>
                <a:lnTo>
                  <a:pt x="51816" y="620268"/>
                </a:lnTo>
                <a:close/>
              </a:path>
              <a:path w="76200" h="684530">
                <a:moveTo>
                  <a:pt x="38100" y="684275"/>
                </a:moveTo>
                <a:lnTo>
                  <a:pt x="0" y="608076"/>
                </a:lnTo>
                <a:lnTo>
                  <a:pt x="25908" y="608076"/>
                </a:lnTo>
                <a:lnTo>
                  <a:pt x="25908" y="620268"/>
                </a:lnTo>
                <a:lnTo>
                  <a:pt x="70103" y="620268"/>
                </a:lnTo>
                <a:lnTo>
                  <a:pt x="38100" y="684275"/>
                </a:lnTo>
                <a:close/>
              </a:path>
              <a:path w="76200" h="684530">
                <a:moveTo>
                  <a:pt x="70103" y="620268"/>
                </a:moveTo>
                <a:lnTo>
                  <a:pt x="51816" y="620268"/>
                </a:lnTo>
                <a:lnTo>
                  <a:pt x="51816" y="608076"/>
                </a:lnTo>
                <a:lnTo>
                  <a:pt x="76200" y="608076"/>
                </a:lnTo>
                <a:lnTo>
                  <a:pt x="70103" y="62026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321785" y="2720319"/>
            <a:ext cx="44830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39439" y="4655820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50292" y="585215"/>
                </a:moveTo>
                <a:lnTo>
                  <a:pt x="24384" y="585215"/>
                </a:lnTo>
                <a:lnTo>
                  <a:pt x="24384" y="0"/>
                </a:lnTo>
                <a:lnTo>
                  <a:pt x="50292" y="0"/>
                </a:lnTo>
                <a:lnTo>
                  <a:pt x="50292" y="585215"/>
                </a:lnTo>
                <a:close/>
              </a:path>
              <a:path w="76200" h="647700">
                <a:moveTo>
                  <a:pt x="38100" y="647700"/>
                </a:moveTo>
                <a:lnTo>
                  <a:pt x="0" y="571500"/>
                </a:lnTo>
                <a:lnTo>
                  <a:pt x="24384" y="571500"/>
                </a:lnTo>
                <a:lnTo>
                  <a:pt x="24384" y="585215"/>
                </a:lnTo>
                <a:lnTo>
                  <a:pt x="69342" y="585215"/>
                </a:lnTo>
                <a:lnTo>
                  <a:pt x="38100" y="647700"/>
                </a:lnTo>
                <a:close/>
              </a:path>
              <a:path w="76200" h="647700">
                <a:moveTo>
                  <a:pt x="69342" y="585215"/>
                </a:moveTo>
                <a:lnTo>
                  <a:pt x="50292" y="585215"/>
                </a:lnTo>
                <a:lnTo>
                  <a:pt x="50292" y="571500"/>
                </a:lnTo>
                <a:lnTo>
                  <a:pt x="76200" y="571500"/>
                </a:lnTo>
                <a:lnTo>
                  <a:pt x="69342" y="58521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076368" y="3581389"/>
            <a:ext cx="598170" cy="157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8128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R="68580">
              <a:lnSpc>
                <a:spcPct val="10000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  <a:p>
            <a:pPr marL="172720">
              <a:lnSpc>
                <a:spcPts val="2810"/>
              </a:lnSpc>
              <a:spcBef>
                <a:spcPts val="1510"/>
              </a:spcBef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80">
                <a:latin typeface="Times New Roman"/>
                <a:cs typeface="Times New Roman"/>
              </a:rPr>
              <a:t>Q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06507" y="487827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09175" y="5054585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78835" y="4727448"/>
            <a:ext cx="170815" cy="504825"/>
          </a:xfrm>
          <a:custGeom>
            <a:avLst/>
            <a:gdLst/>
            <a:ahLst/>
            <a:cxnLst/>
            <a:rect l="l" t="t" r="r" b="b"/>
            <a:pathLst>
              <a:path w="170814" h="504825">
                <a:moveTo>
                  <a:pt x="0" y="0"/>
                </a:moveTo>
                <a:lnTo>
                  <a:pt x="170688" y="0"/>
                </a:lnTo>
                <a:lnTo>
                  <a:pt x="170688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65119" y="4715255"/>
            <a:ext cx="198120" cy="528955"/>
          </a:xfrm>
          <a:custGeom>
            <a:avLst/>
            <a:gdLst/>
            <a:ahLst/>
            <a:cxnLst/>
            <a:rect l="l" t="t" r="r" b="b"/>
            <a:pathLst>
              <a:path w="198119" h="528954">
                <a:moveTo>
                  <a:pt x="198119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98119" y="516636"/>
                </a:lnTo>
                <a:lnTo>
                  <a:pt x="198119" y="528828"/>
                </a:lnTo>
                <a:close/>
              </a:path>
              <a:path w="198119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98119" h="528954">
                <a:moveTo>
                  <a:pt x="172211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2211" y="12192"/>
                </a:lnTo>
                <a:lnTo>
                  <a:pt x="172211" y="25907"/>
                </a:lnTo>
                <a:close/>
              </a:path>
              <a:path w="198119" h="528954">
                <a:moveTo>
                  <a:pt x="172211" y="516636"/>
                </a:moveTo>
                <a:lnTo>
                  <a:pt x="172211" y="12192"/>
                </a:lnTo>
                <a:lnTo>
                  <a:pt x="184404" y="25908"/>
                </a:lnTo>
                <a:lnTo>
                  <a:pt x="198119" y="25907"/>
                </a:lnTo>
                <a:lnTo>
                  <a:pt x="198119" y="504443"/>
                </a:lnTo>
                <a:lnTo>
                  <a:pt x="184404" y="504443"/>
                </a:lnTo>
                <a:lnTo>
                  <a:pt x="172211" y="516636"/>
                </a:lnTo>
                <a:close/>
              </a:path>
              <a:path w="198119" h="528954">
                <a:moveTo>
                  <a:pt x="198119" y="25907"/>
                </a:moveTo>
                <a:lnTo>
                  <a:pt x="184404" y="25908"/>
                </a:lnTo>
                <a:lnTo>
                  <a:pt x="172211" y="12192"/>
                </a:lnTo>
                <a:lnTo>
                  <a:pt x="198119" y="12192"/>
                </a:lnTo>
                <a:lnTo>
                  <a:pt x="198119" y="25907"/>
                </a:lnTo>
                <a:close/>
              </a:path>
              <a:path w="198119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198119" h="528954">
                <a:moveTo>
                  <a:pt x="172211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72211" y="504443"/>
                </a:lnTo>
                <a:lnTo>
                  <a:pt x="172211" y="516636"/>
                </a:lnTo>
                <a:close/>
              </a:path>
              <a:path w="198119" h="528954">
                <a:moveTo>
                  <a:pt x="198119" y="516636"/>
                </a:moveTo>
                <a:lnTo>
                  <a:pt x="172211" y="516636"/>
                </a:lnTo>
                <a:lnTo>
                  <a:pt x="184404" y="504443"/>
                </a:lnTo>
                <a:lnTo>
                  <a:pt x="198119" y="504443"/>
                </a:lnTo>
                <a:lnTo>
                  <a:pt x="198119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17370" y="2202179"/>
            <a:ext cx="0" cy="425450"/>
          </a:xfrm>
          <a:custGeom>
            <a:avLst/>
            <a:gdLst/>
            <a:ahLst/>
            <a:cxnLst/>
            <a:rect l="l" t="t" r="r" b="b"/>
            <a:pathLst>
              <a:path w="0" h="425450">
                <a:moveTo>
                  <a:pt x="0" y="0"/>
                </a:moveTo>
                <a:lnTo>
                  <a:pt x="0" y="425195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7370" y="3078480"/>
            <a:ext cx="0" cy="707390"/>
          </a:xfrm>
          <a:custGeom>
            <a:avLst/>
            <a:gdLst/>
            <a:ahLst/>
            <a:cxnLst/>
            <a:rect l="l" t="t" r="r" b="b"/>
            <a:pathLst>
              <a:path w="0" h="707389">
                <a:moveTo>
                  <a:pt x="0" y="0"/>
                </a:moveTo>
                <a:lnTo>
                  <a:pt x="0" y="707135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249210" y="2604451"/>
            <a:ext cx="443230" cy="925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 marR="5080" indent="-31115">
              <a:lnSpc>
                <a:spcPct val="117500"/>
              </a:lnSpc>
            </a:pPr>
            <a:r>
              <a:rPr dirty="0" baseline="13888" sz="3600" spc="-1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1600" spc="9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1 </a:t>
            </a: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16607" y="220751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 h="0">
                <a:moveTo>
                  <a:pt x="0" y="0"/>
                </a:moveTo>
                <a:lnTo>
                  <a:pt x="1188719" y="0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26692" y="2627376"/>
            <a:ext cx="187960" cy="451484"/>
          </a:xfrm>
          <a:custGeom>
            <a:avLst/>
            <a:gdLst/>
            <a:ahLst/>
            <a:cxnLst/>
            <a:rect l="l" t="t" r="r" b="b"/>
            <a:pathLst>
              <a:path w="187960" h="451485">
                <a:moveTo>
                  <a:pt x="0" y="0"/>
                </a:moveTo>
                <a:lnTo>
                  <a:pt x="187452" y="0"/>
                </a:lnTo>
                <a:lnTo>
                  <a:pt x="187452" y="451104"/>
                </a:ln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14500" y="2615183"/>
            <a:ext cx="213360" cy="477520"/>
          </a:xfrm>
          <a:custGeom>
            <a:avLst/>
            <a:gdLst/>
            <a:ahLst/>
            <a:cxnLst/>
            <a:rect l="l" t="t" r="r" b="b"/>
            <a:pathLst>
              <a:path w="213360" h="477519">
                <a:moveTo>
                  <a:pt x="213359" y="477012"/>
                </a:moveTo>
                <a:lnTo>
                  <a:pt x="0" y="477012"/>
                </a:lnTo>
                <a:lnTo>
                  <a:pt x="0" y="0"/>
                </a:lnTo>
                <a:lnTo>
                  <a:pt x="213359" y="0"/>
                </a:lnTo>
                <a:lnTo>
                  <a:pt x="213359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451104"/>
                </a:lnTo>
                <a:lnTo>
                  <a:pt x="12192" y="451104"/>
                </a:lnTo>
                <a:lnTo>
                  <a:pt x="25908" y="463295"/>
                </a:lnTo>
                <a:lnTo>
                  <a:pt x="213359" y="463295"/>
                </a:lnTo>
                <a:lnTo>
                  <a:pt x="213359" y="477012"/>
                </a:lnTo>
                <a:close/>
              </a:path>
              <a:path w="213360" h="477519">
                <a:moveTo>
                  <a:pt x="25908" y="25907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213360" h="477519">
                <a:moveTo>
                  <a:pt x="187452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87452" y="12192"/>
                </a:lnTo>
                <a:lnTo>
                  <a:pt x="187452" y="25907"/>
                </a:lnTo>
                <a:close/>
              </a:path>
              <a:path w="213360" h="477519">
                <a:moveTo>
                  <a:pt x="187452" y="463295"/>
                </a:moveTo>
                <a:lnTo>
                  <a:pt x="187452" y="12192"/>
                </a:lnTo>
                <a:lnTo>
                  <a:pt x="199643" y="25908"/>
                </a:lnTo>
                <a:lnTo>
                  <a:pt x="213359" y="25907"/>
                </a:lnTo>
                <a:lnTo>
                  <a:pt x="213359" y="451104"/>
                </a:lnTo>
                <a:lnTo>
                  <a:pt x="199643" y="451104"/>
                </a:lnTo>
                <a:lnTo>
                  <a:pt x="187452" y="463295"/>
                </a:lnTo>
                <a:close/>
              </a:path>
              <a:path w="213360" h="477519">
                <a:moveTo>
                  <a:pt x="213359" y="25907"/>
                </a:moveTo>
                <a:lnTo>
                  <a:pt x="199643" y="25908"/>
                </a:lnTo>
                <a:lnTo>
                  <a:pt x="187452" y="12192"/>
                </a:lnTo>
                <a:lnTo>
                  <a:pt x="213359" y="12192"/>
                </a:lnTo>
                <a:lnTo>
                  <a:pt x="213359" y="25907"/>
                </a:lnTo>
                <a:close/>
              </a:path>
              <a:path w="213360" h="477519">
                <a:moveTo>
                  <a:pt x="25908" y="463295"/>
                </a:moveTo>
                <a:lnTo>
                  <a:pt x="12192" y="451104"/>
                </a:lnTo>
                <a:lnTo>
                  <a:pt x="25908" y="451104"/>
                </a:lnTo>
                <a:lnTo>
                  <a:pt x="25908" y="463295"/>
                </a:lnTo>
                <a:close/>
              </a:path>
              <a:path w="213360" h="477519">
                <a:moveTo>
                  <a:pt x="187452" y="463295"/>
                </a:moveTo>
                <a:lnTo>
                  <a:pt x="25908" y="463295"/>
                </a:lnTo>
                <a:lnTo>
                  <a:pt x="25908" y="451104"/>
                </a:lnTo>
                <a:lnTo>
                  <a:pt x="187452" y="451104"/>
                </a:lnTo>
                <a:lnTo>
                  <a:pt x="187452" y="463295"/>
                </a:lnTo>
                <a:close/>
              </a:path>
              <a:path w="213360" h="477519">
                <a:moveTo>
                  <a:pt x="213359" y="463295"/>
                </a:moveTo>
                <a:lnTo>
                  <a:pt x="187452" y="463295"/>
                </a:lnTo>
                <a:lnTo>
                  <a:pt x="199643" y="451104"/>
                </a:lnTo>
                <a:lnTo>
                  <a:pt x="213359" y="451104"/>
                </a:lnTo>
                <a:lnTo>
                  <a:pt x="213359" y="46329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224802" y="3514209"/>
            <a:ext cx="521970" cy="159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7790" marR="5080" indent="-85725">
              <a:lnSpc>
                <a:spcPct val="144200"/>
              </a:lnSpc>
            </a:pPr>
            <a:r>
              <a:rPr dirty="0" baseline="13888" sz="3600" spc="-209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1600" spc="55">
                <a:solidFill>
                  <a:srgbClr val="0000CC"/>
                </a:solidFill>
                <a:latin typeface="Times New Roman"/>
                <a:cs typeface="Times New Roman"/>
              </a:rPr>
              <a:t>Q </a:t>
            </a:r>
            <a:r>
              <a:rPr dirty="0" sz="1600" spc="2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  <a:p>
            <a:pPr marL="36830">
              <a:lnSpc>
                <a:spcPts val="2810"/>
              </a:lnSpc>
              <a:spcBef>
                <a:spcPts val="1475"/>
              </a:spcBef>
            </a:pPr>
            <a:r>
              <a:rPr dirty="0" baseline="13888" sz="3600" spc="37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1600" spc="25">
                <a:solidFill>
                  <a:srgbClr val="0000CC"/>
                </a:solidFill>
                <a:latin typeface="Times New Roman"/>
                <a:cs typeface="Times New Roman"/>
              </a:rPr>
              <a:t>b2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28038" y="3773423"/>
            <a:ext cx="0" cy="798830"/>
          </a:xfrm>
          <a:custGeom>
            <a:avLst/>
            <a:gdLst/>
            <a:ahLst/>
            <a:cxnLst/>
            <a:rect l="l" t="t" r="r" b="b"/>
            <a:pathLst>
              <a:path w="0" h="798829">
                <a:moveTo>
                  <a:pt x="0" y="0"/>
                </a:moveTo>
                <a:lnTo>
                  <a:pt x="0" y="798575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28038" y="5074920"/>
            <a:ext cx="0" cy="462280"/>
          </a:xfrm>
          <a:custGeom>
            <a:avLst/>
            <a:gdLst/>
            <a:ahLst/>
            <a:cxnLst/>
            <a:rect l="l" t="t" r="r" b="b"/>
            <a:pathLst>
              <a:path w="0" h="462279">
                <a:moveTo>
                  <a:pt x="0" y="0"/>
                </a:moveTo>
                <a:lnTo>
                  <a:pt x="0" y="461772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54124" y="4572000"/>
            <a:ext cx="169545" cy="502920"/>
          </a:xfrm>
          <a:custGeom>
            <a:avLst/>
            <a:gdLst/>
            <a:ahLst/>
            <a:cxnLst/>
            <a:rect l="l" t="t" r="r" b="b"/>
            <a:pathLst>
              <a:path w="169544" h="502920">
                <a:moveTo>
                  <a:pt x="0" y="0"/>
                </a:moveTo>
                <a:lnTo>
                  <a:pt x="169163" y="0"/>
                </a:lnTo>
                <a:lnTo>
                  <a:pt x="169163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41932" y="4559808"/>
            <a:ext cx="195580" cy="528955"/>
          </a:xfrm>
          <a:custGeom>
            <a:avLst/>
            <a:gdLst/>
            <a:ahLst/>
            <a:cxnLst/>
            <a:rect l="l" t="t" r="r" b="b"/>
            <a:pathLst>
              <a:path w="195580" h="528954">
                <a:moveTo>
                  <a:pt x="195072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5072" y="0"/>
                </a:lnTo>
                <a:lnTo>
                  <a:pt x="195072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502919"/>
                </a:lnTo>
                <a:lnTo>
                  <a:pt x="12192" y="502919"/>
                </a:lnTo>
                <a:lnTo>
                  <a:pt x="24384" y="515112"/>
                </a:lnTo>
                <a:lnTo>
                  <a:pt x="195072" y="515112"/>
                </a:lnTo>
                <a:lnTo>
                  <a:pt x="195072" y="528828"/>
                </a:lnTo>
                <a:close/>
              </a:path>
              <a:path w="195580" h="528954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95580" h="528954">
                <a:moveTo>
                  <a:pt x="169164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69164" y="12192"/>
                </a:lnTo>
                <a:lnTo>
                  <a:pt x="169164" y="24384"/>
                </a:lnTo>
                <a:close/>
              </a:path>
              <a:path w="195580" h="528954">
                <a:moveTo>
                  <a:pt x="169164" y="515112"/>
                </a:moveTo>
                <a:lnTo>
                  <a:pt x="169164" y="12192"/>
                </a:lnTo>
                <a:lnTo>
                  <a:pt x="181356" y="24384"/>
                </a:lnTo>
                <a:lnTo>
                  <a:pt x="195072" y="24384"/>
                </a:lnTo>
                <a:lnTo>
                  <a:pt x="195072" y="502919"/>
                </a:lnTo>
                <a:lnTo>
                  <a:pt x="181356" y="502919"/>
                </a:lnTo>
                <a:lnTo>
                  <a:pt x="169164" y="515112"/>
                </a:lnTo>
                <a:close/>
              </a:path>
              <a:path w="195580" h="528954">
                <a:moveTo>
                  <a:pt x="195072" y="24384"/>
                </a:moveTo>
                <a:lnTo>
                  <a:pt x="181356" y="24384"/>
                </a:lnTo>
                <a:lnTo>
                  <a:pt x="169164" y="12192"/>
                </a:lnTo>
                <a:lnTo>
                  <a:pt x="195072" y="12192"/>
                </a:lnTo>
                <a:lnTo>
                  <a:pt x="195072" y="24384"/>
                </a:lnTo>
                <a:close/>
              </a:path>
              <a:path w="195580" h="528954">
                <a:moveTo>
                  <a:pt x="24384" y="515112"/>
                </a:moveTo>
                <a:lnTo>
                  <a:pt x="12192" y="502919"/>
                </a:lnTo>
                <a:lnTo>
                  <a:pt x="24384" y="502919"/>
                </a:lnTo>
                <a:lnTo>
                  <a:pt x="24384" y="515112"/>
                </a:lnTo>
                <a:close/>
              </a:path>
              <a:path w="195580" h="528954">
                <a:moveTo>
                  <a:pt x="169164" y="515112"/>
                </a:moveTo>
                <a:lnTo>
                  <a:pt x="24384" y="515112"/>
                </a:lnTo>
                <a:lnTo>
                  <a:pt x="24384" y="502919"/>
                </a:lnTo>
                <a:lnTo>
                  <a:pt x="169164" y="502919"/>
                </a:lnTo>
                <a:lnTo>
                  <a:pt x="169164" y="515112"/>
                </a:lnTo>
                <a:close/>
              </a:path>
              <a:path w="195580" h="528954">
                <a:moveTo>
                  <a:pt x="195072" y="515112"/>
                </a:moveTo>
                <a:lnTo>
                  <a:pt x="169164" y="515112"/>
                </a:lnTo>
                <a:lnTo>
                  <a:pt x="181356" y="502919"/>
                </a:lnTo>
                <a:lnTo>
                  <a:pt x="195072" y="502919"/>
                </a:lnTo>
                <a:lnTo>
                  <a:pt x="195072" y="51511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21179" y="5503164"/>
            <a:ext cx="1184275" cy="76200"/>
          </a:xfrm>
          <a:custGeom>
            <a:avLst/>
            <a:gdLst/>
            <a:ahLst/>
            <a:cxnLst/>
            <a:rect l="l" t="t" r="r" b="b"/>
            <a:pathLst>
              <a:path w="1184275" h="76200">
                <a:moveTo>
                  <a:pt x="1146048" y="76200"/>
                </a:moveTo>
                <a:lnTo>
                  <a:pt x="1131093" y="73032"/>
                </a:lnTo>
                <a:lnTo>
                  <a:pt x="1118997" y="64579"/>
                </a:lnTo>
                <a:lnTo>
                  <a:pt x="1110900" y="52411"/>
                </a:lnTo>
                <a:lnTo>
                  <a:pt x="1107948" y="38100"/>
                </a:lnTo>
                <a:lnTo>
                  <a:pt x="1110900" y="23145"/>
                </a:lnTo>
                <a:lnTo>
                  <a:pt x="1118997" y="11049"/>
                </a:lnTo>
                <a:lnTo>
                  <a:pt x="1131093" y="2952"/>
                </a:lnTo>
                <a:lnTo>
                  <a:pt x="1146048" y="0"/>
                </a:lnTo>
                <a:lnTo>
                  <a:pt x="1161002" y="2952"/>
                </a:lnTo>
                <a:lnTo>
                  <a:pt x="1173098" y="11049"/>
                </a:lnTo>
                <a:lnTo>
                  <a:pt x="1181195" y="23145"/>
                </a:lnTo>
                <a:lnTo>
                  <a:pt x="1181439" y="24384"/>
                </a:lnTo>
                <a:lnTo>
                  <a:pt x="1146048" y="24384"/>
                </a:lnTo>
                <a:lnTo>
                  <a:pt x="1146048" y="50292"/>
                </a:lnTo>
                <a:lnTo>
                  <a:pt x="1181632" y="50292"/>
                </a:lnTo>
                <a:lnTo>
                  <a:pt x="1181195" y="52411"/>
                </a:lnTo>
                <a:lnTo>
                  <a:pt x="1173098" y="64579"/>
                </a:lnTo>
                <a:lnTo>
                  <a:pt x="1161002" y="73032"/>
                </a:lnTo>
                <a:lnTo>
                  <a:pt x="1146048" y="76200"/>
                </a:lnTo>
                <a:close/>
              </a:path>
              <a:path w="1184275" h="76200">
                <a:moveTo>
                  <a:pt x="1110463" y="50292"/>
                </a:moveTo>
                <a:lnTo>
                  <a:pt x="0" y="50292"/>
                </a:lnTo>
                <a:lnTo>
                  <a:pt x="0" y="24384"/>
                </a:lnTo>
                <a:lnTo>
                  <a:pt x="1110656" y="24384"/>
                </a:lnTo>
                <a:lnTo>
                  <a:pt x="1107948" y="38100"/>
                </a:lnTo>
                <a:lnTo>
                  <a:pt x="1110463" y="50292"/>
                </a:lnTo>
                <a:close/>
              </a:path>
              <a:path w="1184275" h="76200">
                <a:moveTo>
                  <a:pt x="1181632" y="50292"/>
                </a:moveTo>
                <a:lnTo>
                  <a:pt x="1146048" y="50292"/>
                </a:lnTo>
                <a:lnTo>
                  <a:pt x="1146048" y="24384"/>
                </a:lnTo>
                <a:lnTo>
                  <a:pt x="1181439" y="24384"/>
                </a:lnTo>
                <a:lnTo>
                  <a:pt x="1184148" y="38100"/>
                </a:lnTo>
                <a:lnTo>
                  <a:pt x="1181632" y="5029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267516" y="1504201"/>
            <a:ext cx="2812415" cy="945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826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基极分压式偏置电路</a:t>
            </a:r>
            <a:endParaRPr sz="2400">
              <a:latin typeface="宋体"/>
              <a:cs typeface="宋体"/>
            </a:endParaRPr>
          </a:p>
          <a:p>
            <a:pPr algn="r" marR="5080">
              <a:lnSpc>
                <a:spcPts val="2810"/>
              </a:lnSpc>
              <a:spcBef>
                <a:spcPts val="1750"/>
              </a:spcBef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7704" y="5159406"/>
            <a:ext cx="111125" cy="344170"/>
          </a:xfrm>
          <a:custGeom>
            <a:avLst/>
            <a:gdLst/>
            <a:ahLst/>
            <a:cxnLst/>
            <a:rect l="l" t="t" r="r" b="b"/>
            <a:pathLst>
              <a:path w="111125" h="344170">
                <a:moveTo>
                  <a:pt x="110870" y="0"/>
                </a:moveTo>
                <a:lnTo>
                  <a:pt x="0" y="343757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839715" y="5137911"/>
            <a:ext cx="113284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95"/>
              </a:lnSpc>
            </a:pPr>
            <a:r>
              <a:rPr dirty="0" baseline="8547" sz="3900" spc="104">
                <a:latin typeface="Times New Roman"/>
                <a:cs typeface="Times New Roman"/>
              </a:rPr>
              <a:t>I</a:t>
            </a:r>
            <a:r>
              <a:rPr dirty="0" sz="1500" spc="70">
                <a:latin typeface="Times New Roman"/>
                <a:cs typeface="Times New Roman"/>
              </a:rPr>
              <a:t>BQ </a:t>
            </a:r>
            <a:r>
              <a:rPr dirty="0" baseline="8547" sz="3900" spc="22">
                <a:latin typeface="Times New Roman"/>
                <a:cs typeface="Times New Roman"/>
              </a:rPr>
              <a:t>=</a:t>
            </a:r>
            <a:r>
              <a:rPr dirty="0" baseline="8547" sz="3900" spc="-450">
                <a:latin typeface="Times New Roman"/>
                <a:cs typeface="Times New Roman"/>
              </a:rPr>
              <a:t> </a:t>
            </a:r>
            <a:r>
              <a:rPr dirty="0" baseline="8547" sz="3900" spc="112">
                <a:latin typeface="Times New Roman"/>
                <a:cs typeface="Times New Roman"/>
              </a:rPr>
              <a:t>I</a:t>
            </a:r>
            <a:r>
              <a:rPr dirty="0" sz="1500" spc="75">
                <a:latin typeface="Times New Roman"/>
                <a:cs typeface="Times New Roman"/>
              </a:rPr>
              <a:t>CQ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50355" y="5065521"/>
            <a:ext cx="208915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1310" i="1">
                <a:latin typeface="Times New Roman"/>
                <a:cs typeface="Times New Roman"/>
              </a:rPr>
              <a:t>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98567" y="5782564"/>
            <a:ext cx="3415029" cy="1021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8547" sz="3900" spc="-112">
                <a:latin typeface="Times New Roman"/>
                <a:cs typeface="Times New Roman"/>
              </a:rPr>
              <a:t>V</a:t>
            </a:r>
            <a:r>
              <a:rPr dirty="0" sz="1500" spc="-75">
                <a:latin typeface="Times New Roman"/>
                <a:cs typeface="Times New Roman"/>
              </a:rPr>
              <a:t>CEQ </a:t>
            </a:r>
            <a:r>
              <a:rPr dirty="0" baseline="8547" sz="3900" spc="-112">
                <a:latin typeface="Times New Roman"/>
                <a:cs typeface="Times New Roman"/>
              </a:rPr>
              <a:t>=</a:t>
            </a:r>
            <a:r>
              <a:rPr dirty="0" baseline="8547" sz="3900" spc="-112">
                <a:latin typeface="Times New Roman"/>
                <a:cs typeface="Times New Roman"/>
              </a:rPr>
              <a:t>V</a:t>
            </a:r>
            <a:r>
              <a:rPr dirty="0" sz="1500" spc="-75">
                <a:latin typeface="Times New Roman"/>
                <a:cs typeface="Times New Roman"/>
              </a:rPr>
              <a:t>CC  </a:t>
            </a:r>
            <a:r>
              <a:rPr dirty="0" baseline="8547" sz="3900" spc="-1739">
                <a:latin typeface="Times New Roman"/>
                <a:cs typeface="Times New Roman"/>
              </a:rPr>
              <a:t></a:t>
            </a:r>
            <a:r>
              <a:rPr dirty="0" baseline="8547" sz="3900" spc="-179">
                <a:latin typeface="Times New Roman"/>
                <a:cs typeface="Times New Roman"/>
              </a:rPr>
              <a:t> </a:t>
            </a:r>
            <a:r>
              <a:rPr dirty="0" baseline="8547" sz="3900" spc="112">
                <a:latin typeface="Times New Roman"/>
                <a:cs typeface="Times New Roman"/>
              </a:rPr>
              <a:t>I</a:t>
            </a:r>
            <a:r>
              <a:rPr dirty="0" sz="1500" spc="75">
                <a:latin typeface="Times New Roman"/>
                <a:cs typeface="Times New Roman"/>
              </a:rPr>
              <a:t>CQ </a:t>
            </a:r>
            <a:r>
              <a:rPr dirty="0" baseline="8547" sz="3900" spc="-142">
                <a:latin typeface="Times New Roman"/>
                <a:cs typeface="Times New Roman"/>
              </a:rPr>
              <a:t>R</a:t>
            </a:r>
            <a:r>
              <a:rPr dirty="0" sz="1500" spc="-95">
                <a:latin typeface="Times New Roman"/>
                <a:cs typeface="Times New Roman"/>
              </a:rPr>
              <a:t>c 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baseline="8547" sz="3900" spc="-1739">
                <a:latin typeface="Times New Roman"/>
                <a:cs typeface="Times New Roman"/>
              </a:rPr>
              <a:t></a:t>
            </a:r>
            <a:r>
              <a:rPr dirty="0" baseline="8547" sz="3900" spc="-179">
                <a:latin typeface="Times New Roman"/>
                <a:cs typeface="Times New Roman"/>
              </a:rPr>
              <a:t> </a:t>
            </a:r>
            <a:r>
              <a:rPr dirty="0" baseline="8547" sz="3900" spc="120">
                <a:latin typeface="Times New Roman"/>
                <a:cs typeface="Times New Roman"/>
              </a:rPr>
              <a:t>I</a:t>
            </a:r>
            <a:r>
              <a:rPr dirty="0" sz="1500" spc="80">
                <a:latin typeface="Times New Roman"/>
                <a:cs typeface="Times New Roman"/>
              </a:rPr>
              <a:t>EQ</a:t>
            </a:r>
            <a:r>
              <a:rPr dirty="0" sz="1500" spc="-290">
                <a:latin typeface="Times New Roman"/>
                <a:cs typeface="Times New Roman"/>
              </a:rPr>
              <a:t> </a:t>
            </a:r>
            <a:r>
              <a:rPr dirty="0" baseline="8547" sz="3900" spc="-135">
                <a:latin typeface="Times New Roman"/>
                <a:cs typeface="Times New Roman"/>
              </a:rPr>
              <a:t>R</a:t>
            </a:r>
            <a:r>
              <a:rPr dirty="0" sz="1500" spc="-9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marL="666115">
              <a:lnSpc>
                <a:spcPct val="100000"/>
              </a:lnSpc>
              <a:spcBef>
                <a:spcPts val="505"/>
              </a:spcBef>
            </a:pPr>
            <a:r>
              <a:rPr dirty="0" sz="2600" spc="-1160">
                <a:latin typeface="Times New Roman"/>
                <a:cs typeface="Times New Roman"/>
              </a:rPr>
              <a:t></a:t>
            </a:r>
            <a:r>
              <a:rPr dirty="0" sz="2600" spc="-275">
                <a:latin typeface="Times New Roman"/>
                <a:cs typeface="Times New Roman"/>
              </a:rPr>
              <a:t> </a:t>
            </a:r>
            <a:r>
              <a:rPr dirty="0" sz="2600" spc="-105">
                <a:latin typeface="Times New Roman"/>
                <a:cs typeface="Times New Roman"/>
              </a:rPr>
              <a:t>V</a:t>
            </a:r>
            <a:r>
              <a:rPr dirty="0" baseline="-14814" sz="2250" spc="-157">
                <a:latin typeface="Times New Roman"/>
                <a:cs typeface="Times New Roman"/>
              </a:rPr>
              <a:t>CC   </a:t>
            </a:r>
            <a:r>
              <a:rPr dirty="0" sz="2600" spc="-1160">
                <a:latin typeface="Times New Roman"/>
                <a:cs typeface="Times New Roman"/>
              </a:rPr>
              <a:t>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I</a:t>
            </a:r>
            <a:r>
              <a:rPr dirty="0" baseline="-14814" sz="2250" spc="120">
                <a:latin typeface="Times New Roman"/>
                <a:cs typeface="Times New Roman"/>
              </a:rPr>
              <a:t>CQ </a:t>
            </a:r>
            <a:r>
              <a:rPr dirty="0" baseline="-3220" sz="5175" spc="-3877">
                <a:latin typeface="Times New Roman"/>
                <a:cs typeface="Times New Roman"/>
              </a:rPr>
              <a:t></a:t>
            </a:r>
            <a:r>
              <a:rPr dirty="0" baseline="-3220" sz="5175" spc="-839">
                <a:latin typeface="Times New Roman"/>
                <a:cs typeface="Times New Roman"/>
              </a:rPr>
              <a:t> </a:t>
            </a:r>
            <a:r>
              <a:rPr dirty="0" sz="2600" spc="-90">
                <a:latin typeface="Times New Roman"/>
                <a:cs typeface="Times New Roman"/>
              </a:rPr>
              <a:t>R</a:t>
            </a:r>
            <a:r>
              <a:rPr dirty="0" baseline="-14814" sz="2250" spc="-135">
                <a:latin typeface="Times New Roman"/>
                <a:cs typeface="Times New Roman"/>
              </a:rPr>
              <a:t>c </a:t>
            </a:r>
            <a:r>
              <a:rPr dirty="0" sz="2600" spc="-55">
                <a:latin typeface="Times New Roman"/>
                <a:cs typeface="Times New Roman"/>
              </a:rPr>
              <a:t>+</a:t>
            </a:r>
            <a:r>
              <a:rPr dirty="0" sz="2600" spc="-55">
                <a:latin typeface="Times New Roman"/>
                <a:cs typeface="Times New Roman"/>
              </a:rPr>
              <a:t>R</a:t>
            </a:r>
            <a:r>
              <a:rPr dirty="0" baseline="-14814" sz="2250" spc="-82">
                <a:latin typeface="Times New Roman"/>
                <a:cs typeface="Times New Roman"/>
              </a:rPr>
              <a:t>e</a:t>
            </a:r>
            <a:r>
              <a:rPr dirty="0" baseline="-14814" sz="2250" spc="187">
                <a:latin typeface="Times New Roman"/>
                <a:cs typeface="Times New Roman"/>
              </a:rPr>
              <a:t> </a:t>
            </a:r>
            <a:r>
              <a:rPr dirty="0" baseline="-3220" sz="5175" spc="-3877">
                <a:latin typeface="Times New Roman"/>
                <a:cs typeface="Times New Roman"/>
              </a:rPr>
              <a:t></a:t>
            </a:r>
            <a:endParaRPr baseline="-3220" sz="5175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59088" y="3666553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09" h="0">
                <a:moveTo>
                  <a:pt x="0" y="0"/>
                </a:moveTo>
                <a:lnTo>
                  <a:pt x="1082706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751067" y="3261867"/>
            <a:ext cx="88201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112">
                <a:latin typeface="Times New Roman"/>
                <a:cs typeface="Times New Roman"/>
              </a:rPr>
              <a:t>R</a:t>
            </a:r>
            <a:r>
              <a:rPr dirty="0" sz="1500" spc="-75">
                <a:latin typeface="Times New Roman"/>
                <a:cs typeface="Times New Roman"/>
              </a:rPr>
              <a:t>b</a:t>
            </a:r>
            <a:r>
              <a:rPr dirty="0" sz="1500" spc="-305">
                <a:latin typeface="Times New Roman"/>
                <a:cs typeface="Times New Roman"/>
              </a:rPr>
              <a:t> </a:t>
            </a:r>
            <a:r>
              <a:rPr dirty="0" sz="1500" spc="-100">
                <a:latin typeface="Times New Roman"/>
                <a:cs typeface="Times New Roman"/>
              </a:rPr>
              <a:t>2</a:t>
            </a:r>
            <a:r>
              <a:rPr dirty="0" baseline="8547" sz="3900" spc="-150">
                <a:latin typeface="Times New Roman"/>
                <a:cs typeface="Times New Roman"/>
              </a:rPr>
              <a:t>V</a:t>
            </a:r>
            <a:r>
              <a:rPr dirty="0" sz="1500" spc="-100">
                <a:latin typeface="Times New Roman"/>
                <a:cs typeface="Times New Roman"/>
              </a:rPr>
              <a:t>CC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17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1</a:t>
            </a:fld>
          </a:p>
        </p:txBody>
      </p:sp>
      <p:sp>
        <p:nvSpPr>
          <p:cNvPr id="56" name="object 56"/>
          <p:cNvSpPr txBox="1"/>
          <p:nvPr/>
        </p:nvSpPr>
        <p:spPr>
          <a:xfrm>
            <a:off x="5677915" y="3734308"/>
            <a:ext cx="1029969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89">
                <a:latin typeface="Times New Roman"/>
                <a:cs typeface="Times New Roman"/>
              </a:rPr>
              <a:t>R</a:t>
            </a:r>
            <a:r>
              <a:rPr dirty="0" sz="1500" spc="-60">
                <a:latin typeface="Times New Roman"/>
                <a:cs typeface="Times New Roman"/>
              </a:rPr>
              <a:t>b1</a:t>
            </a:r>
            <a:r>
              <a:rPr dirty="0" sz="1500" spc="-220">
                <a:latin typeface="Times New Roman"/>
                <a:cs typeface="Times New Roman"/>
              </a:rPr>
              <a:t> </a:t>
            </a:r>
            <a:r>
              <a:rPr dirty="0" baseline="8547" sz="3900" spc="-44">
                <a:latin typeface="Times New Roman"/>
                <a:cs typeface="Times New Roman"/>
              </a:rPr>
              <a:t>+</a:t>
            </a:r>
            <a:r>
              <a:rPr dirty="0" baseline="8547" sz="3900" spc="-44">
                <a:latin typeface="Times New Roman"/>
                <a:cs typeface="Times New Roman"/>
              </a:rPr>
              <a:t>R</a:t>
            </a:r>
            <a:r>
              <a:rPr dirty="0" sz="1500" spc="-30">
                <a:latin typeface="Times New Roman"/>
                <a:cs typeface="Times New Roman"/>
              </a:rPr>
              <a:t>b2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98567" y="3420364"/>
            <a:ext cx="78994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00">
                <a:latin typeface="Times New Roman"/>
                <a:cs typeface="Times New Roman"/>
              </a:rPr>
              <a:t>V</a:t>
            </a:r>
            <a:r>
              <a:rPr dirty="0" baseline="-14814" sz="2250" spc="-150">
                <a:latin typeface="Times New Roman"/>
                <a:cs typeface="Times New Roman"/>
              </a:rPr>
              <a:t>BQ </a:t>
            </a:r>
            <a:r>
              <a:rPr dirty="0" baseline="-14814" sz="2250" spc="240">
                <a:latin typeface="Times New Roman"/>
                <a:cs typeface="Times New Roman"/>
              </a:rPr>
              <a:t> </a:t>
            </a:r>
            <a:r>
              <a:rPr dirty="0" sz="2600" spc="-1160">
                <a:latin typeface="Times New Roman"/>
                <a:cs typeface="Times New Roman"/>
              </a:rPr>
              <a:t>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4.4.2</a:t>
            </a:r>
            <a:r>
              <a:rPr dirty="0" spc="-680"/>
              <a:t> </a:t>
            </a:r>
            <a:r>
              <a:rPr dirty="0" spc="-5"/>
              <a:t>射级偏置电路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4687279" y="1466596"/>
            <a:ext cx="4526915" cy="169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57" sz="3600" spc="-7">
                <a:latin typeface="Times New Roman"/>
                <a:cs typeface="Times New Roman"/>
              </a:rPr>
              <a:t>(1) </a:t>
            </a:r>
            <a:r>
              <a:rPr dirty="0" baseline="1157" sz="3600" spc="7">
                <a:latin typeface="宋体"/>
                <a:cs typeface="宋体"/>
              </a:rPr>
              <a:t>前提条件： </a:t>
            </a:r>
            <a:r>
              <a:rPr dirty="0" sz="2600" spc="30">
                <a:latin typeface="Times New Roman"/>
                <a:cs typeface="Times New Roman"/>
              </a:rPr>
              <a:t>I</a:t>
            </a:r>
            <a:r>
              <a:rPr dirty="0" baseline="-14814" sz="2250" spc="44">
                <a:latin typeface="Times New Roman"/>
                <a:cs typeface="Times New Roman"/>
              </a:rPr>
              <a:t>1 </a:t>
            </a:r>
            <a:r>
              <a:rPr dirty="0" sz="2600" spc="-1155">
                <a:latin typeface="Times New Roman"/>
                <a:cs typeface="Times New Roman"/>
              </a:rPr>
              <a:t>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I</a:t>
            </a:r>
            <a:r>
              <a:rPr dirty="0" baseline="-14814" sz="2250" spc="165">
                <a:latin typeface="Times New Roman"/>
                <a:cs typeface="Times New Roman"/>
              </a:rPr>
              <a:t>2</a:t>
            </a:r>
            <a:r>
              <a:rPr dirty="0" baseline="-14814" sz="2250" spc="352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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I</a:t>
            </a:r>
            <a:r>
              <a:rPr dirty="0" baseline="-14814" sz="2250" spc="179">
                <a:latin typeface="Times New Roman"/>
                <a:cs typeface="Times New Roman"/>
              </a:rPr>
              <a:t>B</a:t>
            </a:r>
            <a:endParaRPr baseline="-14814" sz="225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  <a:spcBef>
                <a:spcPts val="375"/>
              </a:spcBef>
              <a:tabLst>
                <a:tab pos="2722880" algn="l"/>
              </a:tabLst>
            </a:pPr>
            <a:r>
              <a:rPr dirty="0" sz="2600" spc="220">
                <a:latin typeface="Times New Roman"/>
                <a:cs typeface="Times New Roman"/>
              </a:rPr>
              <a:t>I</a:t>
            </a:r>
            <a:r>
              <a:rPr dirty="0" baseline="-14814" sz="2250" spc="15">
                <a:latin typeface="Times New Roman"/>
                <a:cs typeface="Times New Roman"/>
              </a:rPr>
              <a:t>2</a:t>
            </a:r>
            <a:r>
              <a:rPr dirty="0" baseline="-14814" sz="2250" spc="-67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=</a:t>
            </a:r>
            <a:r>
              <a:rPr dirty="0" sz="2600" spc="-310">
                <a:latin typeface="Times New Roman"/>
                <a:cs typeface="Times New Roman"/>
              </a:rPr>
              <a:t> </a:t>
            </a:r>
            <a:r>
              <a:rPr dirty="0" baseline="-3220" sz="5175" spc="-3690">
                <a:latin typeface="Times New Roman"/>
                <a:cs typeface="Times New Roman"/>
              </a:rPr>
              <a:t></a:t>
            </a:r>
            <a:r>
              <a:rPr dirty="0" sz="2600" spc="40">
                <a:latin typeface="Times New Roman"/>
                <a:cs typeface="Times New Roman"/>
              </a:rPr>
              <a:t>5</a:t>
            </a:r>
            <a:r>
              <a:rPr dirty="0" sz="2600" spc="-150">
                <a:latin typeface="Times New Roman"/>
                <a:cs typeface="Times New Roman"/>
              </a:rPr>
              <a:t>~</a:t>
            </a:r>
            <a:r>
              <a:rPr dirty="0" sz="2600" spc="15">
                <a:latin typeface="Times New Roman"/>
                <a:cs typeface="Times New Roman"/>
              </a:rPr>
              <a:t>1</a:t>
            </a:r>
            <a:r>
              <a:rPr dirty="0" sz="2600" spc="150">
                <a:latin typeface="Times New Roman"/>
                <a:cs typeface="Times New Roman"/>
              </a:rPr>
              <a:t>0</a:t>
            </a:r>
            <a:r>
              <a:rPr dirty="0" baseline="-3220" sz="5175" spc="-3877">
                <a:latin typeface="Times New Roman"/>
                <a:cs typeface="Times New Roman"/>
              </a:rPr>
              <a:t></a:t>
            </a:r>
            <a:r>
              <a:rPr dirty="0" baseline="-3220" sz="5175" spc="-637">
                <a:latin typeface="Times New Roman"/>
                <a:cs typeface="Times New Roman"/>
              </a:rPr>
              <a:t> </a:t>
            </a:r>
            <a:r>
              <a:rPr dirty="0" sz="2600" spc="190">
                <a:latin typeface="Times New Roman"/>
                <a:cs typeface="Times New Roman"/>
              </a:rPr>
              <a:t>I</a:t>
            </a:r>
            <a:r>
              <a:rPr dirty="0" baseline="-14814" sz="2250" spc="15">
                <a:latin typeface="Times New Roman"/>
                <a:cs typeface="Times New Roman"/>
              </a:rPr>
              <a:t>B</a:t>
            </a:r>
            <a:r>
              <a:rPr dirty="0" baseline="-14814" sz="2250">
                <a:latin typeface="Times New Roman"/>
                <a:cs typeface="Times New Roman"/>
              </a:rPr>
              <a:t>	</a:t>
            </a:r>
            <a:r>
              <a:rPr dirty="0" sz="2600" spc="-315">
                <a:latin typeface="Times New Roman"/>
                <a:cs typeface="Times New Roman"/>
              </a:rPr>
              <a:t>V</a:t>
            </a:r>
            <a:r>
              <a:rPr dirty="0" baseline="-14814" sz="2250" spc="15">
                <a:latin typeface="Times New Roman"/>
                <a:cs typeface="Times New Roman"/>
              </a:rPr>
              <a:t>B</a:t>
            </a:r>
            <a:r>
              <a:rPr dirty="0" baseline="-14814" sz="2250" spc="-60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=</a:t>
            </a:r>
            <a:r>
              <a:rPr dirty="0" sz="2600" spc="-325">
                <a:latin typeface="Times New Roman"/>
                <a:cs typeface="Times New Roman"/>
              </a:rPr>
              <a:t> </a:t>
            </a:r>
            <a:r>
              <a:rPr dirty="0" baseline="-3220" sz="5175" spc="-3667">
                <a:latin typeface="Times New Roman"/>
                <a:cs typeface="Times New Roman"/>
              </a:rPr>
              <a:t></a:t>
            </a:r>
            <a:r>
              <a:rPr dirty="0" sz="2600" spc="15">
                <a:latin typeface="Times New Roman"/>
                <a:cs typeface="Times New Roman"/>
              </a:rPr>
              <a:t>3</a:t>
            </a:r>
            <a:r>
              <a:rPr dirty="0" sz="2600" spc="-150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~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5</a:t>
            </a:r>
            <a:r>
              <a:rPr dirty="0" baseline="-3220" sz="5175" spc="-3382">
                <a:latin typeface="Times New Roman"/>
                <a:cs typeface="Times New Roman"/>
              </a:rPr>
              <a:t></a:t>
            </a:r>
            <a:r>
              <a:rPr dirty="0" sz="2600" spc="25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dirty="0" sz="2400" spc="-5">
                <a:latin typeface="Times New Roman"/>
                <a:cs typeface="Times New Roman"/>
              </a:rPr>
              <a:t>(2)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Q</a:t>
            </a:r>
            <a:r>
              <a:rPr dirty="0" sz="2400" spc="25">
                <a:latin typeface="宋体"/>
                <a:cs typeface="宋体"/>
              </a:rPr>
              <a:t>点的估算：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55" y="6793995"/>
            <a:ext cx="37338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9867" y="5887211"/>
            <a:ext cx="2214880" cy="512445"/>
          </a:xfrm>
          <a:custGeom>
            <a:avLst/>
            <a:gdLst/>
            <a:ahLst/>
            <a:cxnLst/>
            <a:rect l="l" t="t" r="r" b="b"/>
            <a:pathLst>
              <a:path w="2214879" h="512445">
                <a:moveTo>
                  <a:pt x="2127504" y="512063"/>
                </a:moveTo>
                <a:lnTo>
                  <a:pt x="86868" y="512063"/>
                </a:lnTo>
                <a:lnTo>
                  <a:pt x="53363" y="505372"/>
                </a:lnTo>
                <a:lnTo>
                  <a:pt x="25717" y="487108"/>
                </a:lnTo>
                <a:lnTo>
                  <a:pt x="6929" y="459986"/>
                </a:lnTo>
                <a:lnTo>
                  <a:pt x="0" y="426719"/>
                </a:lnTo>
                <a:lnTo>
                  <a:pt x="0" y="85343"/>
                </a:lnTo>
                <a:lnTo>
                  <a:pt x="6929" y="52077"/>
                </a:lnTo>
                <a:lnTo>
                  <a:pt x="25717" y="24955"/>
                </a:lnTo>
                <a:lnTo>
                  <a:pt x="53363" y="6691"/>
                </a:lnTo>
                <a:lnTo>
                  <a:pt x="86868" y="0"/>
                </a:lnTo>
                <a:lnTo>
                  <a:pt x="2127504" y="0"/>
                </a:lnTo>
                <a:lnTo>
                  <a:pt x="2161008" y="6691"/>
                </a:lnTo>
                <a:lnTo>
                  <a:pt x="2188654" y="24955"/>
                </a:lnTo>
                <a:lnTo>
                  <a:pt x="2207442" y="52077"/>
                </a:lnTo>
                <a:lnTo>
                  <a:pt x="2214371" y="85343"/>
                </a:lnTo>
                <a:lnTo>
                  <a:pt x="2214371" y="426719"/>
                </a:lnTo>
                <a:lnTo>
                  <a:pt x="2207442" y="459986"/>
                </a:lnTo>
                <a:lnTo>
                  <a:pt x="2188654" y="487108"/>
                </a:lnTo>
                <a:lnTo>
                  <a:pt x="2161008" y="505372"/>
                </a:lnTo>
                <a:lnTo>
                  <a:pt x="2127504" y="5120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83175" y="1423415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1710" y="1496567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19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51710" y="2645664"/>
            <a:ext cx="0" cy="1416050"/>
          </a:xfrm>
          <a:custGeom>
            <a:avLst/>
            <a:gdLst/>
            <a:ahLst/>
            <a:cxnLst/>
            <a:rect l="l" t="t" r="r" b="b"/>
            <a:pathLst>
              <a:path w="0" h="1416050">
                <a:moveTo>
                  <a:pt x="0" y="0"/>
                </a:moveTo>
                <a:lnTo>
                  <a:pt x="0" y="14157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51710" y="4696967"/>
            <a:ext cx="0" cy="784860"/>
          </a:xfrm>
          <a:custGeom>
            <a:avLst/>
            <a:gdLst/>
            <a:ahLst/>
            <a:cxnLst/>
            <a:rect l="l" t="t" r="r" b="b"/>
            <a:pathLst>
              <a:path w="0" h="784860">
                <a:moveTo>
                  <a:pt x="0" y="0"/>
                </a:moveTo>
                <a:lnTo>
                  <a:pt x="0" y="7848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69797" y="1994868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5604" y="2011679"/>
            <a:ext cx="169545" cy="634365"/>
          </a:xfrm>
          <a:custGeom>
            <a:avLst/>
            <a:gdLst/>
            <a:ahLst/>
            <a:cxnLst/>
            <a:rect l="l" t="t" r="r" b="b"/>
            <a:pathLst>
              <a:path w="169544" h="634364">
                <a:moveTo>
                  <a:pt x="0" y="0"/>
                </a:moveTo>
                <a:lnTo>
                  <a:pt x="169163" y="0"/>
                </a:lnTo>
                <a:lnTo>
                  <a:pt x="169163" y="633984"/>
                </a:lnTo>
                <a:lnTo>
                  <a:pt x="0" y="6339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47316" y="1993392"/>
            <a:ext cx="207645" cy="670560"/>
          </a:xfrm>
          <a:custGeom>
            <a:avLst/>
            <a:gdLst/>
            <a:ahLst/>
            <a:cxnLst/>
            <a:rect l="l" t="t" r="r" b="b"/>
            <a:pathLst>
              <a:path w="207644" h="670560">
                <a:moveTo>
                  <a:pt x="207264" y="670560"/>
                </a:moveTo>
                <a:lnTo>
                  <a:pt x="0" y="670560"/>
                </a:lnTo>
                <a:lnTo>
                  <a:pt x="0" y="0"/>
                </a:lnTo>
                <a:lnTo>
                  <a:pt x="207264" y="0"/>
                </a:lnTo>
                <a:lnTo>
                  <a:pt x="207264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632460"/>
                </a:lnTo>
                <a:lnTo>
                  <a:pt x="18288" y="632460"/>
                </a:lnTo>
                <a:lnTo>
                  <a:pt x="38100" y="652272"/>
                </a:lnTo>
                <a:lnTo>
                  <a:pt x="207264" y="652272"/>
                </a:lnTo>
                <a:lnTo>
                  <a:pt x="207264" y="670560"/>
                </a:lnTo>
                <a:close/>
              </a:path>
              <a:path w="207644" h="670560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07644" h="670560">
                <a:moveTo>
                  <a:pt x="169164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69164" y="18288"/>
                </a:lnTo>
                <a:lnTo>
                  <a:pt x="169164" y="38099"/>
                </a:lnTo>
                <a:close/>
              </a:path>
              <a:path w="207644" h="670560">
                <a:moveTo>
                  <a:pt x="169164" y="652272"/>
                </a:moveTo>
                <a:lnTo>
                  <a:pt x="169164" y="18288"/>
                </a:lnTo>
                <a:lnTo>
                  <a:pt x="187452" y="38100"/>
                </a:lnTo>
                <a:lnTo>
                  <a:pt x="207264" y="38099"/>
                </a:lnTo>
                <a:lnTo>
                  <a:pt x="207264" y="632460"/>
                </a:lnTo>
                <a:lnTo>
                  <a:pt x="187452" y="632460"/>
                </a:lnTo>
                <a:lnTo>
                  <a:pt x="169164" y="652272"/>
                </a:lnTo>
                <a:close/>
              </a:path>
              <a:path w="207644" h="670560">
                <a:moveTo>
                  <a:pt x="207264" y="38099"/>
                </a:moveTo>
                <a:lnTo>
                  <a:pt x="187452" y="38100"/>
                </a:lnTo>
                <a:lnTo>
                  <a:pt x="169164" y="18288"/>
                </a:lnTo>
                <a:lnTo>
                  <a:pt x="207264" y="18288"/>
                </a:lnTo>
                <a:lnTo>
                  <a:pt x="207264" y="38099"/>
                </a:lnTo>
                <a:close/>
              </a:path>
              <a:path w="207644" h="670560">
                <a:moveTo>
                  <a:pt x="38100" y="652272"/>
                </a:moveTo>
                <a:lnTo>
                  <a:pt x="18288" y="632460"/>
                </a:lnTo>
                <a:lnTo>
                  <a:pt x="38100" y="632460"/>
                </a:lnTo>
                <a:lnTo>
                  <a:pt x="38100" y="652272"/>
                </a:lnTo>
                <a:close/>
              </a:path>
              <a:path w="207644" h="670560">
                <a:moveTo>
                  <a:pt x="169164" y="652272"/>
                </a:moveTo>
                <a:lnTo>
                  <a:pt x="38100" y="652272"/>
                </a:lnTo>
                <a:lnTo>
                  <a:pt x="38100" y="632460"/>
                </a:lnTo>
                <a:lnTo>
                  <a:pt x="169164" y="632460"/>
                </a:lnTo>
                <a:lnTo>
                  <a:pt x="169164" y="652272"/>
                </a:lnTo>
                <a:close/>
              </a:path>
              <a:path w="207644" h="670560">
                <a:moveTo>
                  <a:pt x="207264" y="652272"/>
                </a:moveTo>
                <a:lnTo>
                  <a:pt x="169164" y="652272"/>
                </a:lnTo>
                <a:lnTo>
                  <a:pt x="187452" y="632460"/>
                </a:lnTo>
                <a:lnTo>
                  <a:pt x="207264" y="632460"/>
                </a:lnTo>
                <a:lnTo>
                  <a:pt x="207264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49424" y="149428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39" h="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57372" y="1482851"/>
            <a:ext cx="40005" cy="477520"/>
          </a:xfrm>
          <a:custGeom>
            <a:avLst/>
            <a:gdLst/>
            <a:ahLst/>
            <a:cxnLst/>
            <a:rect l="l" t="t" r="r" b="b"/>
            <a:pathLst>
              <a:path w="40004" h="477519">
                <a:moveTo>
                  <a:pt x="38100" y="477012"/>
                </a:moveTo>
                <a:lnTo>
                  <a:pt x="0" y="477012"/>
                </a:lnTo>
                <a:lnTo>
                  <a:pt x="1524" y="0"/>
                </a:lnTo>
                <a:lnTo>
                  <a:pt x="39624" y="0"/>
                </a:lnTo>
                <a:lnTo>
                  <a:pt x="38100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87090" y="2596896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4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14372" y="3397758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 h="0">
                <a:moveTo>
                  <a:pt x="0" y="0"/>
                </a:moveTo>
                <a:lnTo>
                  <a:pt x="93726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43250" y="3121151"/>
            <a:ext cx="0" cy="561340"/>
          </a:xfrm>
          <a:custGeom>
            <a:avLst/>
            <a:gdLst/>
            <a:ahLst/>
            <a:cxnLst/>
            <a:rect l="l" t="t" r="r" b="b"/>
            <a:pathLst>
              <a:path w="0" h="561339">
                <a:moveTo>
                  <a:pt x="0" y="0"/>
                </a:moveTo>
                <a:lnTo>
                  <a:pt x="0" y="560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28771" y="3387852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29">
                <a:moveTo>
                  <a:pt x="131063" y="173703"/>
                </a:moveTo>
                <a:lnTo>
                  <a:pt x="0" y="25908"/>
                </a:lnTo>
                <a:lnTo>
                  <a:pt x="28956" y="0"/>
                </a:lnTo>
                <a:lnTo>
                  <a:pt x="159365" y="148444"/>
                </a:lnTo>
                <a:lnTo>
                  <a:pt x="131063" y="173703"/>
                </a:lnTo>
                <a:close/>
              </a:path>
              <a:path w="271779" h="303529">
                <a:moveTo>
                  <a:pt x="240385" y="187452"/>
                </a:moveTo>
                <a:lnTo>
                  <a:pt x="143256" y="187452"/>
                </a:lnTo>
                <a:lnTo>
                  <a:pt x="172212" y="163068"/>
                </a:lnTo>
                <a:lnTo>
                  <a:pt x="159365" y="148444"/>
                </a:lnTo>
                <a:lnTo>
                  <a:pt x="216408" y="97536"/>
                </a:lnTo>
                <a:lnTo>
                  <a:pt x="240385" y="187452"/>
                </a:lnTo>
                <a:close/>
              </a:path>
              <a:path w="271779" h="303529">
                <a:moveTo>
                  <a:pt x="143256" y="187452"/>
                </a:moveTo>
                <a:lnTo>
                  <a:pt x="131063" y="173703"/>
                </a:lnTo>
                <a:lnTo>
                  <a:pt x="159365" y="148444"/>
                </a:lnTo>
                <a:lnTo>
                  <a:pt x="172212" y="163068"/>
                </a:lnTo>
                <a:lnTo>
                  <a:pt x="143256" y="187452"/>
                </a:lnTo>
                <a:close/>
              </a:path>
              <a:path w="271779" h="303529">
                <a:moveTo>
                  <a:pt x="271272" y="303276"/>
                </a:moveTo>
                <a:lnTo>
                  <a:pt x="74676" y="224028"/>
                </a:lnTo>
                <a:lnTo>
                  <a:pt x="131063" y="173703"/>
                </a:lnTo>
                <a:lnTo>
                  <a:pt x="143256" y="187452"/>
                </a:lnTo>
                <a:lnTo>
                  <a:pt x="240385" y="187452"/>
                </a:lnTo>
                <a:lnTo>
                  <a:pt x="271272" y="303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30296" y="3118103"/>
            <a:ext cx="283845" cy="279400"/>
          </a:xfrm>
          <a:custGeom>
            <a:avLst/>
            <a:gdLst/>
            <a:ahLst/>
            <a:cxnLst/>
            <a:rect l="l" t="t" r="r" b="b"/>
            <a:pathLst>
              <a:path w="283845" h="279400">
                <a:moveTo>
                  <a:pt x="25907" y="278892"/>
                </a:moveTo>
                <a:lnTo>
                  <a:pt x="0" y="251460"/>
                </a:lnTo>
                <a:lnTo>
                  <a:pt x="257555" y="0"/>
                </a:lnTo>
                <a:lnTo>
                  <a:pt x="283463" y="25908"/>
                </a:lnTo>
                <a:lnTo>
                  <a:pt x="25907" y="278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85565" y="2596896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19">
                <a:moveTo>
                  <a:pt x="0" y="0"/>
                </a:moveTo>
                <a:lnTo>
                  <a:pt x="0" y="5532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85565" y="3672840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52472" y="5464302"/>
            <a:ext cx="1153795" cy="0"/>
          </a:xfrm>
          <a:custGeom>
            <a:avLst/>
            <a:gdLst/>
            <a:ahLst/>
            <a:cxnLst/>
            <a:rect l="l" t="t" r="r" b="b"/>
            <a:pathLst>
              <a:path w="1153795" h="0">
                <a:moveTo>
                  <a:pt x="0" y="0"/>
                </a:moveTo>
                <a:lnTo>
                  <a:pt x="11536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88614" y="4861559"/>
            <a:ext cx="0" cy="624840"/>
          </a:xfrm>
          <a:custGeom>
            <a:avLst/>
            <a:gdLst/>
            <a:ahLst/>
            <a:cxnLst/>
            <a:rect l="l" t="t" r="r" b="b"/>
            <a:pathLst>
              <a:path w="0"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99459" y="1964436"/>
            <a:ext cx="170815" cy="632460"/>
          </a:xfrm>
          <a:custGeom>
            <a:avLst/>
            <a:gdLst/>
            <a:ahLst/>
            <a:cxnLst/>
            <a:rect l="l" t="t" r="r" b="b"/>
            <a:pathLst>
              <a:path w="170814" h="632460">
                <a:moveTo>
                  <a:pt x="0" y="0"/>
                </a:moveTo>
                <a:lnTo>
                  <a:pt x="170688" y="0"/>
                </a:lnTo>
                <a:lnTo>
                  <a:pt x="170688" y="632460"/>
                </a:lnTo>
                <a:lnTo>
                  <a:pt x="0" y="6324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79647" y="1944624"/>
            <a:ext cx="210820" cy="672465"/>
          </a:xfrm>
          <a:custGeom>
            <a:avLst/>
            <a:gdLst/>
            <a:ahLst/>
            <a:cxnLst/>
            <a:rect l="l" t="t" r="r" b="b"/>
            <a:pathLst>
              <a:path w="210820" h="672464">
                <a:moveTo>
                  <a:pt x="210311" y="672083"/>
                </a:moveTo>
                <a:lnTo>
                  <a:pt x="0" y="672083"/>
                </a:lnTo>
                <a:lnTo>
                  <a:pt x="0" y="0"/>
                </a:lnTo>
                <a:lnTo>
                  <a:pt x="210311" y="0"/>
                </a:lnTo>
                <a:lnTo>
                  <a:pt x="21031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33983"/>
                </a:lnTo>
                <a:lnTo>
                  <a:pt x="19812" y="633983"/>
                </a:lnTo>
                <a:lnTo>
                  <a:pt x="38100" y="652272"/>
                </a:lnTo>
                <a:lnTo>
                  <a:pt x="210311" y="652272"/>
                </a:lnTo>
                <a:lnTo>
                  <a:pt x="210311" y="672083"/>
                </a:lnTo>
                <a:close/>
              </a:path>
              <a:path w="210820" h="672464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10820" h="672464">
                <a:moveTo>
                  <a:pt x="172211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2211" y="19812"/>
                </a:lnTo>
                <a:lnTo>
                  <a:pt x="172211" y="38100"/>
                </a:lnTo>
                <a:close/>
              </a:path>
              <a:path w="210820" h="672464">
                <a:moveTo>
                  <a:pt x="172211" y="652272"/>
                </a:moveTo>
                <a:lnTo>
                  <a:pt x="172211" y="19812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633983"/>
                </a:lnTo>
                <a:lnTo>
                  <a:pt x="190500" y="633983"/>
                </a:lnTo>
                <a:lnTo>
                  <a:pt x="172211" y="652272"/>
                </a:lnTo>
                <a:close/>
              </a:path>
              <a:path w="210820" h="672464">
                <a:moveTo>
                  <a:pt x="210311" y="38100"/>
                </a:moveTo>
                <a:lnTo>
                  <a:pt x="190500" y="38100"/>
                </a:lnTo>
                <a:lnTo>
                  <a:pt x="172211" y="19812"/>
                </a:lnTo>
                <a:lnTo>
                  <a:pt x="210311" y="19812"/>
                </a:lnTo>
                <a:lnTo>
                  <a:pt x="210311" y="38100"/>
                </a:lnTo>
                <a:close/>
              </a:path>
              <a:path w="210820" h="672464">
                <a:moveTo>
                  <a:pt x="38100" y="652272"/>
                </a:moveTo>
                <a:lnTo>
                  <a:pt x="19812" y="633983"/>
                </a:lnTo>
                <a:lnTo>
                  <a:pt x="38100" y="633983"/>
                </a:lnTo>
                <a:lnTo>
                  <a:pt x="38100" y="652272"/>
                </a:lnTo>
                <a:close/>
              </a:path>
              <a:path w="210820" h="672464">
                <a:moveTo>
                  <a:pt x="172211" y="652272"/>
                </a:moveTo>
                <a:lnTo>
                  <a:pt x="38100" y="652272"/>
                </a:lnTo>
                <a:lnTo>
                  <a:pt x="38100" y="633983"/>
                </a:lnTo>
                <a:lnTo>
                  <a:pt x="172211" y="633983"/>
                </a:lnTo>
                <a:lnTo>
                  <a:pt x="172211" y="652272"/>
                </a:lnTo>
                <a:close/>
              </a:path>
              <a:path w="210820" h="672464">
                <a:moveTo>
                  <a:pt x="210311" y="652272"/>
                </a:moveTo>
                <a:lnTo>
                  <a:pt x="172211" y="652272"/>
                </a:lnTo>
                <a:lnTo>
                  <a:pt x="190500" y="633983"/>
                </a:lnTo>
                <a:lnTo>
                  <a:pt x="210311" y="633983"/>
                </a:lnTo>
                <a:lnTo>
                  <a:pt x="210311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88664" y="142036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99060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57912" y="0"/>
                </a:lnTo>
                <a:lnTo>
                  <a:pt x="86868" y="0"/>
                </a:lnTo>
                <a:lnTo>
                  <a:pt x="88391" y="1523"/>
                </a:lnTo>
                <a:lnTo>
                  <a:pt x="99060" y="4571"/>
                </a:lnTo>
                <a:close/>
              </a:path>
              <a:path w="144779" h="144780">
                <a:moveTo>
                  <a:pt x="112775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4571"/>
                </a:lnTo>
                <a:lnTo>
                  <a:pt x="100584" y="4571"/>
                </a:lnTo>
                <a:lnTo>
                  <a:pt x="102108" y="6095"/>
                </a:lnTo>
                <a:lnTo>
                  <a:pt x="111252" y="10667"/>
                </a:lnTo>
                <a:lnTo>
                  <a:pt x="112775" y="12191"/>
                </a:lnTo>
                <a:close/>
              </a:path>
              <a:path w="144779" h="144780">
                <a:moveTo>
                  <a:pt x="114300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21336" y="124967"/>
                </a:lnTo>
                <a:lnTo>
                  <a:pt x="19812" y="123443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1251"/>
                </a:lnTo>
                <a:lnTo>
                  <a:pt x="6096" y="102107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8391"/>
                </a:lnTo>
                <a:lnTo>
                  <a:pt x="0" y="86867"/>
                </a:lnTo>
                <a:lnTo>
                  <a:pt x="0" y="57911"/>
                </a:lnTo>
                <a:lnTo>
                  <a:pt x="1524" y="56387"/>
                </a:lnTo>
                <a:lnTo>
                  <a:pt x="4572" y="45719"/>
                </a:lnTo>
                <a:lnTo>
                  <a:pt x="4572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21336" y="19811"/>
                </a:lnTo>
                <a:lnTo>
                  <a:pt x="22859" y="19811"/>
                </a:lnTo>
                <a:lnTo>
                  <a:pt x="30480" y="12191"/>
                </a:lnTo>
                <a:lnTo>
                  <a:pt x="114300" y="12191"/>
                </a:lnTo>
                <a:lnTo>
                  <a:pt x="123444" y="19811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60960" y="39623"/>
                </a:lnTo>
                <a:lnTo>
                  <a:pt x="56387" y="41147"/>
                </a:lnTo>
                <a:lnTo>
                  <a:pt x="57912" y="41147"/>
                </a:lnTo>
                <a:lnTo>
                  <a:pt x="51816" y="44195"/>
                </a:lnTo>
                <a:lnTo>
                  <a:pt x="52578" y="44195"/>
                </a:lnTo>
                <a:lnTo>
                  <a:pt x="50292" y="45719"/>
                </a:lnTo>
                <a:lnTo>
                  <a:pt x="48768" y="45719"/>
                </a:lnTo>
                <a:lnTo>
                  <a:pt x="45719" y="48767"/>
                </a:lnTo>
                <a:lnTo>
                  <a:pt x="46736" y="48767"/>
                </a:lnTo>
                <a:lnTo>
                  <a:pt x="44704" y="51815"/>
                </a:lnTo>
                <a:lnTo>
                  <a:pt x="44195" y="51815"/>
                </a:lnTo>
                <a:lnTo>
                  <a:pt x="41910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970" y="64007"/>
                </a:lnTo>
                <a:lnTo>
                  <a:pt x="38100" y="64007"/>
                </a:lnTo>
                <a:lnTo>
                  <a:pt x="38100" y="80771"/>
                </a:lnTo>
                <a:lnTo>
                  <a:pt x="38970" y="80771"/>
                </a:lnTo>
                <a:lnTo>
                  <a:pt x="39841" y="83819"/>
                </a:lnTo>
                <a:lnTo>
                  <a:pt x="39624" y="83819"/>
                </a:lnTo>
                <a:lnTo>
                  <a:pt x="41148" y="88391"/>
                </a:lnTo>
                <a:lnTo>
                  <a:pt x="41910" y="88391"/>
                </a:lnTo>
                <a:lnTo>
                  <a:pt x="44195" y="92963"/>
                </a:lnTo>
                <a:lnTo>
                  <a:pt x="44704" y="92963"/>
                </a:lnTo>
                <a:lnTo>
                  <a:pt x="46736" y="96011"/>
                </a:lnTo>
                <a:lnTo>
                  <a:pt x="45719" y="96011"/>
                </a:lnTo>
                <a:lnTo>
                  <a:pt x="48768" y="99059"/>
                </a:lnTo>
                <a:lnTo>
                  <a:pt x="50291" y="99059"/>
                </a:lnTo>
                <a:lnTo>
                  <a:pt x="52577" y="100583"/>
                </a:lnTo>
                <a:lnTo>
                  <a:pt x="51816" y="100583"/>
                </a:lnTo>
                <a:lnTo>
                  <a:pt x="57912" y="103631"/>
                </a:lnTo>
                <a:lnTo>
                  <a:pt x="56387" y="103631"/>
                </a:lnTo>
                <a:lnTo>
                  <a:pt x="60960" y="105155"/>
                </a:lnTo>
                <a:lnTo>
                  <a:pt x="61722" y="105155"/>
                </a:lnTo>
                <a:lnTo>
                  <a:pt x="67056" y="106679"/>
                </a:lnTo>
                <a:lnTo>
                  <a:pt x="64008" y="106679"/>
                </a:lnTo>
                <a:lnTo>
                  <a:pt x="72389" y="107877"/>
                </a:lnTo>
                <a:lnTo>
                  <a:pt x="70104" y="108203"/>
                </a:lnTo>
                <a:lnTo>
                  <a:pt x="135636" y="108203"/>
                </a:lnTo>
                <a:lnTo>
                  <a:pt x="134112" y="111251"/>
                </a:lnTo>
                <a:lnTo>
                  <a:pt x="134112" y="112775"/>
                </a:lnTo>
                <a:lnTo>
                  <a:pt x="132588" y="114299"/>
                </a:lnTo>
                <a:lnTo>
                  <a:pt x="124968" y="123443"/>
                </a:lnTo>
                <a:lnTo>
                  <a:pt x="123444" y="124967"/>
                </a:lnTo>
                <a:lnTo>
                  <a:pt x="114300" y="132587"/>
                </a:lnTo>
                <a:close/>
              </a:path>
              <a:path w="144779" h="144780">
                <a:moveTo>
                  <a:pt x="84836" y="40131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3820" y="39623"/>
                </a:lnTo>
                <a:lnTo>
                  <a:pt x="84836" y="40131"/>
                </a:lnTo>
                <a:close/>
              </a:path>
              <a:path w="144779" h="144780">
                <a:moveTo>
                  <a:pt x="56387" y="41147"/>
                </a:moveTo>
                <a:lnTo>
                  <a:pt x="60960" y="39623"/>
                </a:lnTo>
                <a:lnTo>
                  <a:pt x="59944" y="40131"/>
                </a:lnTo>
                <a:lnTo>
                  <a:pt x="56387" y="41147"/>
                </a:lnTo>
                <a:close/>
              </a:path>
              <a:path w="144779" h="144780">
                <a:moveTo>
                  <a:pt x="59944" y="40131"/>
                </a:moveTo>
                <a:lnTo>
                  <a:pt x="60960" y="39623"/>
                </a:lnTo>
                <a:lnTo>
                  <a:pt x="61722" y="39623"/>
                </a:lnTo>
                <a:lnTo>
                  <a:pt x="59944" y="40131"/>
                </a:lnTo>
                <a:close/>
              </a:path>
              <a:path w="144779" h="144780">
                <a:moveTo>
                  <a:pt x="88391" y="41147"/>
                </a:moveTo>
                <a:lnTo>
                  <a:pt x="84836" y="40131"/>
                </a:lnTo>
                <a:lnTo>
                  <a:pt x="83820" y="39623"/>
                </a:lnTo>
                <a:lnTo>
                  <a:pt x="88391" y="41147"/>
                </a:lnTo>
                <a:close/>
              </a:path>
              <a:path w="144779" h="144780">
                <a:moveTo>
                  <a:pt x="137922" y="41147"/>
                </a:moveTo>
                <a:lnTo>
                  <a:pt x="88391" y="41147"/>
                </a:lnTo>
                <a:lnTo>
                  <a:pt x="83820" y="39623"/>
                </a:lnTo>
                <a:lnTo>
                  <a:pt x="137160" y="39623"/>
                </a:lnTo>
                <a:lnTo>
                  <a:pt x="137922" y="41147"/>
                </a:lnTo>
                <a:close/>
              </a:path>
              <a:path w="144779" h="144780">
                <a:moveTo>
                  <a:pt x="57912" y="41147"/>
                </a:moveTo>
                <a:lnTo>
                  <a:pt x="56387" y="41147"/>
                </a:lnTo>
                <a:lnTo>
                  <a:pt x="59944" y="40131"/>
                </a:lnTo>
                <a:lnTo>
                  <a:pt x="57912" y="41147"/>
                </a:lnTo>
                <a:close/>
              </a:path>
              <a:path w="144779" h="144780">
                <a:moveTo>
                  <a:pt x="140208" y="44195"/>
                </a:moveTo>
                <a:lnTo>
                  <a:pt x="92964" y="44195"/>
                </a:lnTo>
                <a:lnTo>
                  <a:pt x="84836" y="40131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4779" h="144780">
                <a:moveTo>
                  <a:pt x="52578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578" y="44195"/>
                </a:lnTo>
                <a:close/>
              </a:path>
              <a:path w="144779" h="144780">
                <a:moveTo>
                  <a:pt x="97231" y="47548"/>
                </a:moveTo>
                <a:lnTo>
                  <a:pt x="89916" y="42671"/>
                </a:lnTo>
                <a:lnTo>
                  <a:pt x="92964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96012" y="45719"/>
                </a:lnTo>
                <a:lnTo>
                  <a:pt x="97231" y="47548"/>
                </a:lnTo>
                <a:close/>
              </a:path>
              <a:path w="144779" h="144780">
                <a:moveTo>
                  <a:pt x="45719" y="48767"/>
                </a:moveTo>
                <a:lnTo>
                  <a:pt x="48768" y="45719"/>
                </a:lnTo>
                <a:lnTo>
                  <a:pt x="47548" y="47548"/>
                </a:lnTo>
                <a:lnTo>
                  <a:pt x="45719" y="48767"/>
                </a:lnTo>
                <a:close/>
              </a:path>
              <a:path w="144779" h="144780">
                <a:moveTo>
                  <a:pt x="47548" y="47548"/>
                </a:moveTo>
                <a:lnTo>
                  <a:pt x="48768" y="45719"/>
                </a:lnTo>
                <a:lnTo>
                  <a:pt x="50292" y="45719"/>
                </a:lnTo>
                <a:lnTo>
                  <a:pt x="47548" y="47548"/>
                </a:lnTo>
                <a:close/>
              </a:path>
              <a:path w="144779" h="144780">
                <a:moveTo>
                  <a:pt x="99060" y="48767"/>
                </a:moveTo>
                <a:lnTo>
                  <a:pt x="97231" y="47548"/>
                </a:lnTo>
                <a:lnTo>
                  <a:pt x="96012" y="45719"/>
                </a:lnTo>
                <a:lnTo>
                  <a:pt x="99060" y="48767"/>
                </a:lnTo>
                <a:close/>
              </a:path>
              <a:path w="144779" h="144780">
                <a:moveTo>
                  <a:pt x="141078" y="48767"/>
                </a:moveTo>
                <a:lnTo>
                  <a:pt x="99060" y="48767"/>
                </a:lnTo>
                <a:lnTo>
                  <a:pt x="96012" y="45719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4779" h="144780">
                <a:moveTo>
                  <a:pt x="46736" y="48767"/>
                </a:moveTo>
                <a:lnTo>
                  <a:pt x="45719" y="48767"/>
                </a:lnTo>
                <a:lnTo>
                  <a:pt x="47548" y="47548"/>
                </a:lnTo>
                <a:lnTo>
                  <a:pt x="46736" y="48767"/>
                </a:lnTo>
                <a:close/>
              </a:path>
              <a:path w="144779" h="144780">
                <a:moveTo>
                  <a:pt x="102107" y="54863"/>
                </a:moveTo>
                <a:lnTo>
                  <a:pt x="97231" y="47548"/>
                </a:lnTo>
                <a:lnTo>
                  <a:pt x="99060" y="48767"/>
                </a:lnTo>
                <a:lnTo>
                  <a:pt x="141078" y="48767"/>
                </a:lnTo>
                <a:lnTo>
                  <a:pt x="141949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4779" h="144780">
                <a:moveTo>
                  <a:pt x="42672" y="54863"/>
                </a:moveTo>
                <a:lnTo>
                  <a:pt x="44195" y="51815"/>
                </a:lnTo>
                <a:lnTo>
                  <a:pt x="44704" y="51815"/>
                </a:lnTo>
                <a:lnTo>
                  <a:pt x="42672" y="54863"/>
                </a:lnTo>
                <a:close/>
              </a:path>
              <a:path w="144779" h="144780">
                <a:moveTo>
                  <a:pt x="104648" y="59943"/>
                </a:moveTo>
                <a:lnTo>
                  <a:pt x="100584" y="51815"/>
                </a:lnTo>
                <a:lnTo>
                  <a:pt x="141949" y="51815"/>
                </a:lnTo>
                <a:lnTo>
                  <a:pt x="143256" y="56387"/>
                </a:lnTo>
                <a:lnTo>
                  <a:pt x="103632" y="56387"/>
                </a:lnTo>
                <a:lnTo>
                  <a:pt x="104648" y="59943"/>
                </a:lnTo>
                <a:close/>
              </a:path>
              <a:path w="144779" h="144780">
                <a:moveTo>
                  <a:pt x="39624" y="60959"/>
                </a:moveTo>
                <a:lnTo>
                  <a:pt x="41148" y="56387"/>
                </a:lnTo>
                <a:lnTo>
                  <a:pt x="40132" y="59943"/>
                </a:lnTo>
                <a:lnTo>
                  <a:pt x="39624" y="60959"/>
                </a:lnTo>
                <a:close/>
              </a:path>
              <a:path w="144779" h="144780">
                <a:moveTo>
                  <a:pt x="40132" y="59943"/>
                </a:moveTo>
                <a:lnTo>
                  <a:pt x="41148" y="56387"/>
                </a:lnTo>
                <a:lnTo>
                  <a:pt x="41910" y="56387"/>
                </a:lnTo>
                <a:lnTo>
                  <a:pt x="40132" y="59943"/>
                </a:lnTo>
                <a:close/>
              </a:path>
              <a:path w="144779" h="144780">
                <a:moveTo>
                  <a:pt x="105155" y="60959"/>
                </a:moveTo>
                <a:lnTo>
                  <a:pt x="104648" y="59943"/>
                </a:lnTo>
                <a:lnTo>
                  <a:pt x="103632" y="56387"/>
                </a:lnTo>
                <a:lnTo>
                  <a:pt x="105155" y="60959"/>
                </a:lnTo>
                <a:close/>
              </a:path>
              <a:path w="144779" h="144780">
                <a:moveTo>
                  <a:pt x="144779" y="60959"/>
                </a:moveTo>
                <a:lnTo>
                  <a:pt x="105155" y="60959"/>
                </a:lnTo>
                <a:lnTo>
                  <a:pt x="103632" y="56387"/>
                </a:lnTo>
                <a:lnTo>
                  <a:pt x="143256" y="56387"/>
                </a:lnTo>
                <a:lnTo>
                  <a:pt x="144779" y="57911"/>
                </a:lnTo>
                <a:lnTo>
                  <a:pt x="144779" y="60959"/>
                </a:lnTo>
                <a:close/>
              </a:path>
              <a:path w="144779" h="144780">
                <a:moveTo>
                  <a:pt x="39841" y="60959"/>
                </a:moveTo>
                <a:lnTo>
                  <a:pt x="39624" y="60959"/>
                </a:lnTo>
                <a:lnTo>
                  <a:pt x="40132" y="59943"/>
                </a:lnTo>
                <a:lnTo>
                  <a:pt x="39841" y="60959"/>
                </a:lnTo>
                <a:close/>
              </a:path>
              <a:path w="144779" h="144780">
                <a:moveTo>
                  <a:pt x="106679" y="67055"/>
                </a:moveTo>
                <a:lnTo>
                  <a:pt x="104648" y="59943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4779" y="64007"/>
                </a:lnTo>
                <a:lnTo>
                  <a:pt x="106679" y="64007"/>
                </a:lnTo>
                <a:lnTo>
                  <a:pt x="106679" y="67055"/>
                </a:lnTo>
                <a:close/>
              </a:path>
              <a:path w="144779" h="144780">
                <a:moveTo>
                  <a:pt x="38100" y="67055"/>
                </a:moveTo>
                <a:lnTo>
                  <a:pt x="38100" y="64007"/>
                </a:lnTo>
                <a:lnTo>
                  <a:pt x="38970" y="64007"/>
                </a:lnTo>
                <a:lnTo>
                  <a:pt x="38100" y="67055"/>
                </a:lnTo>
                <a:close/>
              </a:path>
              <a:path w="144779" h="144780">
                <a:moveTo>
                  <a:pt x="107877" y="72389"/>
                </a:moveTo>
                <a:lnTo>
                  <a:pt x="106679" y="64007"/>
                </a:lnTo>
                <a:lnTo>
                  <a:pt x="144779" y="64007"/>
                </a:lnTo>
                <a:lnTo>
                  <a:pt x="144779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4779" h="144780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4779" h="144780">
                <a:moveTo>
                  <a:pt x="144779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4779" y="70103"/>
                </a:lnTo>
                <a:lnTo>
                  <a:pt x="144779" y="74675"/>
                </a:lnTo>
                <a:close/>
              </a:path>
              <a:path w="144779" h="144780">
                <a:moveTo>
                  <a:pt x="144779" y="80771"/>
                </a:moveTo>
                <a:lnTo>
                  <a:pt x="106679" y="80771"/>
                </a:lnTo>
                <a:lnTo>
                  <a:pt x="107877" y="72389"/>
                </a:lnTo>
                <a:lnTo>
                  <a:pt x="108204" y="74675"/>
                </a:lnTo>
                <a:lnTo>
                  <a:pt x="144779" y="74675"/>
                </a:lnTo>
                <a:lnTo>
                  <a:pt x="144779" y="80771"/>
                </a:lnTo>
                <a:close/>
              </a:path>
              <a:path w="144779" h="144780">
                <a:moveTo>
                  <a:pt x="38970" y="80771"/>
                </a:moveTo>
                <a:lnTo>
                  <a:pt x="38100" y="80771"/>
                </a:lnTo>
                <a:lnTo>
                  <a:pt x="38100" y="77723"/>
                </a:lnTo>
                <a:lnTo>
                  <a:pt x="38970" y="80771"/>
                </a:lnTo>
                <a:close/>
              </a:path>
              <a:path w="144779" h="144780">
                <a:moveTo>
                  <a:pt x="104648" y="84835"/>
                </a:moveTo>
                <a:lnTo>
                  <a:pt x="106679" y="77723"/>
                </a:lnTo>
                <a:lnTo>
                  <a:pt x="106679" y="80771"/>
                </a:lnTo>
                <a:lnTo>
                  <a:pt x="144779" y="80771"/>
                </a:lnTo>
                <a:lnTo>
                  <a:pt x="144779" y="83819"/>
                </a:lnTo>
                <a:lnTo>
                  <a:pt x="105155" y="83819"/>
                </a:lnTo>
                <a:lnTo>
                  <a:pt x="104648" y="84835"/>
                </a:lnTo>
                <a:close/>
              </a:path>
              <a:path w="144779" h="144780">
                <a:moveTo>
                  <a:pt x="41148" y="88391"/>
                </a:moveTo>
                <a:lnTo>
                  <a:pt x="39624" y="83819"/>
                </a:lnTo>
                <a:lnTo>
                  <a:pt x="40132" y="84835"/>
                </a:lnTo>
                <a:lnTo>
                  <a:pt x="41148" y="88391"/>
                </a:lnTo>
                <a:close/>
              </a:path>
              <a:path w="144779" h="144780">
                <a:moveTo>
                  <a:pt x="40132" y="84835"/>
                </a:moveTo>
                <a:lnTo>
                  <a:pt x="39624" y="83819"/>
                </a:lnTo>
                <a:lnTo>
                  <a:pt x="39841" y="83819"/>
                </a:lnTo>
                <a:lnTo>
                  <a:pt x="40132" y="84835"/>
                </a:lnTo>
                <a:close/>
              </a:path>
              <a:path w="144779" h="144780">
                <a:moveTo>
                  <a:pt x="103632" y="88391"/>
                </a:moveTo>
                <a:lnTo>
                  <a:pt x="104648" y="84835"/>
                </a:lnTo>
                <a:lnTo>
                  <a:pt x="105155" y="83819"/>
                </a:lnTo>
                <a:lnTo>
                  <a:pt x="103632" y="88391"/>
                </a:lnTo>
                <a:close/>
              </a:path>
              <a:path w="144779" h="144780">
                <a:moveTo>
                  <a:pt x="143256" y="88391"/>
                </a:moveTo>
                <a:lnTo>
                  <a:pt x="103632" y="88391"/>
                </a:lnTo>
                <a:lnTo>
                  <a:pt x="105155" y="83819"/>
                </a:lnTo>
                <a:lnTo>
                  <a:pt x="144779" y="83819"/>
                </a:lnTo>
                <a:lnTo>
                  <a:pt x="144779" y="86867"/>
                </a:lnTo>
                <a:lnTo>
                  <a:pt x="143256" y="88391"/>
                </a:lnTo>
                <a:close/>
              </a:path>
              <a:path w="144779" h="144780">
                <a:moveTo>
                  <a:pt x="41910" y="88391"/>
                </a:moveTo>
                <a:lnTo>
                  <a:pt x="41148" y="88391"/>
                </a:lnTo>
                <a:lnTo>
                  <a:pt x="40132" y="84835"/>
                </a:lnTo>
                <a:lnTo>
                  <a:pt x="41910" y="88391"/>
                </a:lnTo>
                <a:close/>
              </a:path>
              <a:path w="144779" h="144780">
                <a:moveTo>
                  <a:pt x="141949" y="92963"/>
                </a:moveTo>
                <a:lnTo>
                  <a:pt x="100584" y="92963"/>
                </a:lnTo>
                <a:lnTo>
                  <a:pt x="104648" y="84835"/>
                </a:lnTo>
                <a:lnTo>
                  <a:pt x="103632" y="88391"/>
                </a:lnTo>
                <a:lnTo>
                  <a:pt x="143256" y="88391"/>
                </a:lnTo>
                <a:lnTo>
                  <a:pt x="141949" y="92963"/>
                </a:lnTo>
                <a:close/>
              </a:path>
              <a:path w="144779" h="144780">
                <a:moveTo>
                  <a:pt x="44704" y="92963"/>
                </a:moveTo>
                <a:lnTo>
                  <a:pt x="44195" y="92963"/>
                </a:lnTo>
                <a:lnTo>
                  <a:pt x="42672" y="89915"/>
                </a:lnTo>
                <a:lnTo>
                  <a:pt x="44704" y="92963"/>
                </a:lnTo>
                <a:close/>
              </a:path>
              <a:path w="144779" h="144780">
                <a:moveTo>
                  <a:pt x="97231" y="97231"/>
                </a:moveTo>
                <a:lnTo>
                  <a:pt x="102108" y="89915"/>
                </a:lnTo>
                <a:lnTo>
                  <a:pt x="100584" y="92963"/>
                </a:lnTo>
                <a:lnTo>
                  <a:pt x="141949" y="92963"/>
                </a:lnTo>
                <a:lnTo>
                  <a:pt x="141078" y="96011"/>
                </a:lnTo>
                <a:lnTo>
                  <a:pt x="99060" y="96011"/>
                </a:lnTo>
                <a:lnTo>
                  <a:pt x="97231" y="97231"/>
                </a:lnTo>
                <a:close/>
              </a:path>
              <a:path w="144779" h="144780">
                <a:moveTo>
                  <a:pt x="48768" y="99059"/>
                </a:moveTo>
                <a:lnTo>
                  <a:pt x="45719" y="96011"/>
                </a:lnTo>
                <a:lnTo>
                  <a:pt x="47548" y="97231"/>
                </a:lnTo>
                <a:lnTo>
                  <a:pt x="48768" y="99059"/>
                </a:lnTo>
                <a:close/>
              </a:path>
              <a:path w="144779" h="144780">
                <a:moveTo>
                  <a:pt x="47548" y="97231"/>
                </a:moveTo>
                <a:lnTo>
                  <a:pt x="45719" y="96011"/>
                </a:lnTo>
                <a:lnTo>
                  <a:pt x="46736" y="96011"/>
                </a:lnTo>
                <a:lnTo>
                  <a:pt x="47548" y="97231"/>
                </a:lnTo>
                <a:close/>
              </a:path>
              <a:path w="144779" h="144780">
                <a:moveTo>
                  <a:pt x="96012" y="99059"/>
                </a:moveTo>
                <a:lnTo>
                  <a:pt x="97231" y="97231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4779" h="144780">
                <a:moveTo>
                  <a:pt x="140208" y="99059"/>
                </a:moveTo>
                <a:lnTo>
                  <a:pt x="96012" y="99059"/>
                </a:lnTo>
                <a:lnTo>
                  <a:pt x="99060" y="96011"/>
                </a:lnTo>
                <a:lnTo>
                  <a:pt x="141078" y="96011"/>
                </a:lnTo>
                <a:lnTo>
                  <a:pt x="140208" y="99059"/>
                </a:lnTo>
                <a:close/>
              </a:path>
              <a:path w="144779" h="144780">
                <a:moveTo>
                  <a:pt x="50291" y="99059"/>
                </a:moveTo>
                <a:lnTo>
                  <a:pt x="48768" y="99059"/>
                </a:lnTo>
                <a:lnTo>
                  <a:pt x="47548" y="97231"/>
                </a:lnTo>
                <a:lnTo>
                  <a:pt x="50291" y="99059"/>
                </a:lnTo>
                <a:close/>
              </a:path>
              <a:path w="144779" h="144780">
                <a:moveTo>
                  <a:pt x="89916" y="102107"/>
                </a:moveTo>
                <a:lnTo>
                  <a:pt x="97231" y="97231"/>
                </a:lnTo>
                <a:lnTo>
                  <a:pt x="96012" y="99059"/>
                </a:lnTo>
                <a:lnTo>
                  <a:pt x="140208" y="99059"/>
                </a:lnTo>
                <a:lnTo>
                  <a:pt x="140208" y="100583"/>
                </a:lnTo>
                <a:lnTo>
                  <a:pt x="92964" y="100583"/>
                </a:lnTo>
                <a:lnTo>
                  <a:pt x="89916" y="102107"/>
                </a:lnTo>
                <a:close/>
              </a:path>
              <a:path w="144779" h="144780">
                <a:moveTo>
                  <a:pt x="54864" y="102107"/>
                </a:moveTo>
                <a:lnTo>
                  <a:pt x="51816" y="100583"/>
                </a:lnTo>
                <a:lnTo>
                  <a:pt x="52577" y="100583"/>
                </a:lnTo>
                <a:lnTo>
                  <a:pt x="54864" y="102107"/>
                </a:lnTo>
                <a:close/>
              </a:path>
              <a:path w="144779" h="144780">
                <a:moveTo>
                  <a:pt x="84836" y="104647"/>
                </a:moveTo>
                <a:lnTo>
                  <a:pt x="92964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684" y="102107"/>
                </a:lnTo>
                <a:lnTo>
                  <a:pt x="137922" y="103631"/>
                </a:lnTo>
                <a:lnTo>
                  <a:pt x="88391" y="103631"/>
                </a:lnTo>
                <a:lnTo>
                  <a:pt x="84836" y="104647"/>
                </a:lnTo>
                <a:close/>
              </a:path>
              <a:path w="144779" h="144780">
                <a:moveTo>
                  <a:pt x="60960" y="105155"/>
                </a:moveTo>
                <a:lnTo>
                  <a:pt x="56387" y="103631"/>
                </a:lnTo>
                <a:lnTo>
                  <a:pt x="59944" y="104647"/>
                </a:lnTo>
                <a:lnTo>
                  <a:pt x="60960" y="105155"/>
                </a:lnTo>
                <a:close/>
              </a:path>
              <a:path w="144779" h="144780">
                <a:moveTo>
                  <a:pt x="59944" y="104647"/>
                </a:moveTo>
                <a:lnTo>
                  <a:pt x="56387" y="103631"/>
                </a:lnTo>
                <a:lnTo>
                  <a:pt x="57912" y="103631"/>
                </a:lnTo>
                <a:lnTo>
                  <a:pt x="59944" y="104647"/>
                </a:lnTo>
                <a:close/>
              </a:path>
              <a:path w="144779" h="144780">
                <a:moveTo>
                  <a:pt x="83820" y="105155"/>
                </a:moveTo>
                <a:lnTo>
                  <a:pt x="84836" y="104647"/>
                </a:lnTo>
                <a:lnTo>
                  <a:pt x="88391" y="103631"/>
                </a:lnTo>
                <a:lnTo>
                  <a:pt x="83820" y="105155"/>
                </a:lnTo>
                <a:close/>
              </a:path>
              <a:path w="144779" h="144780">
                <a:moveTo>
                  <a:pt x="137160" y="105155"/>
                </a:moveTo>
                <a:lnTo>
                  <a:pt x="83820" y="105155"/>
                </a:lnTo>
                <a:lnTo>
                  <a:pt x="88391" y="103631"/>
                </a:lnTo>
                <a:lnTo>
                  <a:pt x="137922" y="103631"/>
                </a:lnTo>
                <a:lnTo>
                  <a:pt x="137160" y="105155"/>
                </a:lnTo>
                <a:close/>
              </a:path>
              <a:path w="144779" h="144780">
                <a:moveTo>
                  <a:pt x="61722" y="105155"/>
                </a:moveTo>
                <a:lnTo>
                  <a:pt x="60960" y="105155"/>
                </a:lnTo>
                <a:lnTo>
                  <a:pt x="59944" y="104647"/>
                </a:lnTo>
                <a:lnTo>
                  <a:pt x="61722" y="105155"/>
                </a:lnTo>
                <a:close/>
              </a:path>
              <a:path w="144779" h="144780">
                <a:moveTo>
                  <a:pt x="135636" y="108203"/>
                </a:moveTo>
                <a:lnTo>
                  <a:pt x="74676" y="108203"/>
                </a:lnTo>
                <a:lnTo>
                  <a:pt x="72389" y="107877"/>
                </a:lnTo>
                <a:lnTo>
                  <a:pt x="80772" y="106679"/>
                </a:lnTo>
                <a:lnTo>
                  <a:pt x="77724" y="106679"/>
                </a:lnTo>
                <a:lnTo>
                  <a:pt x="84836" y="104647"/>
                </a:lnTo>
                <a:lnTo>
                  <a:pt x="83820" y="105155"/>
                </a:lnTo>
                <a:lnTo>
                  <a:pt x="137160" y="105155"/>
                </a:lnTo>
                <a:lnTo>
                  <a:pt x="135636" y="108203"/>
                </a:lnTo>
                <a:close/>
              </a:path>
              <a:path w="144779" h="144780">
                <a:moveTo>
                  <a:pt x="74676" y="108203"/>
                </a:moveTo>
                <a:lnTo>
                  <a:pt x="70104" y="108203"/>
                </a:lnTo>
                <a:lnTo>
                  <a:pt x="72389" y="107877"/>
                </a:lnTo>
                <a:lnTo>
                  <a:pt x="74676" y="108203"/>
                </a:lnTo>
                <a:close/>
              </a:path>
              <a:path w="144779" h="144780">
                <a:moveTo>
                  <a:pt x="102108" y="140207"/>
                </a:moveTo>
                <a:lnTo>
                  <a:pt x="42672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2587"/>
                </a:lnTo>
                <a:lnTo>
                  <a:pt x="112775" y="132587"/>
                </a:lnTo>
                <a:lnTo>
                  <a:pt x="111252" y="134111"/>
                </a:lnTo>
                <a:lnTo>
                  <a:pt x="102108" y="138683"/>
                </a:lnTo>
                <a:lnTo>
                  <a:pt x="102108" y="140207"/>
                </a:lnTo>
                <a:close/>
              </a:path>
              <a:path w="144779" h="144780">
                <a:moveTo>
                  <a:pt x="86868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8391" y="143255"/>
                </a:lnTo>
                <a:lnTo>
                  <a:pt x="8686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884380" y="1912584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69564" y="1494282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7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85565" y="5478780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53740" y="5778246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1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52800" y="5423916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3195" y="2928"/>
                </a:lnTo>
                <a:lnTo>
                  <a:pt x="53339" y="10858"/>
                </a:lnTo>
                <a:lnTo>
                  <a:pt x="60055" y="22502"/>
                </a:lnTo>
                <a:lnTo>
                  <a:pt x="62484" y="36575"/>
                </a:lnTo>
                <a:lnTo>
                  <a:pt x="60055" y="51530"/>
                </a:lnTo>
                <a:lnTo>
                  <a:pt x="53340" y="63626"/>
                </a:lnTo>
                <a:lnTo>
                  <a:pt x="43195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34511" y="5404103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60" h="113029">
                <a:moveTo>
                  <a:pt x="68580" y="4572"/>
                </a:moveTo>
                <a:lnTo>
                  <a:pt x="30480" y="4572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4572"/>
                </a:lnTo>
                <a:close/>
              </a:path>
              <a:path w="99060" h="113029">
                <a:moveTo>
                  <a:pt x="77724" y="10668"/>
                </a:moveTo>
                <a:lnTo>
                  <a:pt x="21336" y="10668"/>
                </a:lnTo>
                <a:lnTo>
                  <a:pt x="21336" y="9144"/>
                </a:lnTo>
                <a:lnTo>
                  <a:pt x="27432" y="6096"/>
                </a:lnTo>
                <a:lnTo>
                  <a:pt x="28956" y="6096"/>
                </a:lnTo>
                <a:lnTo>
                  <a:pt x="28956" y="4572"/>
                </a:lnTo>
                <a:lnTo>
                  <a:pt x="70104" y="4572"/>
                </a:lnTo>
                <a:lnTo>
                  <a:pt x="71628" y="6096"/>
                </a:lnTo>
                <a:lnTo>
                  <a:pt x="77724" y="9144"/>
                </a:lnTo>
                <a:lnTo>
                  <a:pt x="77724" y="10668"/>
                </a:lnTo>
                <a:close/>
              </a:path>
              <a:path w="99060" h="113029">
                <a:moveTo>
                  <a:pt x="85344" y="18288"/>
                </a:moveTo>
                <a:lnTo>
                  <a:pt x="13716" y="18288"/>
                </a:lnTo>
                <a:lnTo>
                  <a:pt x="13716" y="16764"/>
                </a:lnTo>
                <a:lnTo>
                  <a:pt x="19812" y="10668"/>
                </a:lnTo>
                <a:lnTo>
                  <a:pt x="79248" y="10668"/>
                </a:lnTo>
                <a:lnTo>
                  <a:pt x="85344" y="16764"/>
                </a:lnTo>
                <a:lnTo>
                  <a:pt x="85344" y="18288"/>
                </a:lnTo>
                <a:close/>
              </a:path>
              <a:path w="99060" h="113029">
                <a:moveTo>
                  <a:pt x="91439" y="27432"/>
                </a:moveTo>
                <a:lnTo>
                  <a:pt x="7620" y="27432"/>
                </a:lnTo>
                <a:lnTo>
                  <a:pt x="7620" y="24384"/>
                </a:lnTo>
                <a:lnTo>
                  <a:pt x="12192" y="19812"/>
                </a:lnTo>
                <a:lnTo>
                  <a:pt x="12192" y="18288"/>
                </a:lnTo>
                <a:lnTo>
                  <a:pt x="86868" y="18288"/>
                </a:lnTo>
                <a:lnTo>
                  <a:pt x="86868" y="19812"/>
                </a:lnTo>
                <a:lnTo>
                  <a:pt x="91439" y="24384"/>
                </a:lnTo>
                <a:lnTo>
                  <a:pt x="91439" y="27432"/>
                </a:lnTo>
                <a:close/>
              </a:path>
              <a:path w="99060" h="113029">
                <a:moveTo>
                  <a:pt x="79248" y="102108"/>
                </a:moveTo>
                <a:lnTo>
                  <a:pt x="19812" y="102108"/>
                </a:lnTo>
                <a:lnTo>
                  <a:pt x="12192" y="94488"/>
                </a:lnTo>
                <a:lnTo>
                  <a:pt x="12192" y="92964"/>
                </a:lnTo>
                <a:lnTo>
                  <a:pt x="7620" y="88392"/>
                </a:lnTo>
                <a:lnTo>
                  <a:pt x="7620" y="86868"/>
                </a:lnTo>
                <a:lnTo>
                  <a:pt x="6096" y="85344"/>
                </a:lnTo>
                <a:lnTo>
                  <a:pt x="3048" y="79248"/>
                </a:lnTo>
                <a:lnTo>
                  <a:pt x="3048" y="76200"/>
                </a:lnTo>
                <a:lnTo>
                  <a:pt x="1524" y="68580"/>
                </a:lnTo>
                <a:lnTo>
                  <a:pt x="0" y="68580"/>
                </a:lnTo>
                <a:lnTo>
                  <a:pt x="0" y="45720"/>
                </a:lnTo>
                <a:lnTo>
                  <a:pt x="1524" y="44196"/>
                </a:lnTo>
                <a:lnTo>
                  <a:pt x="2984" y="38354"/>
                </a:lnTo>
                <a:lnTo>
                  <a:pt x="3048" y="35052"/>
                </a:lnTo>
                <a:lnTo>
                  <a:pt x="6096" y="27432"/>
                </a:lnTo>
                <a:lnTo>
                  <a:pt x="92964" y="27432"/>
                </a:lnTo>
                <a:lnTo>
                  <a:pt x="96012" y="35052"/>
                </a:lnTo>
                <a:lnTo>
                  <a:pt x="96012" y="38100"/>
                </a:lnTo>
                <a:lnTo>
                  <a:pt x="47244" y="38100"/>
                </a:lnTo>
                <a:lnTo>
                  <a:pt x="44195" y="39624"/>
                </a:lnTo>
                <a:lnTo>
                  <a:pt x="44958" y="39624"/>
                </a:lnTo>
                <a:lnTo>
                  <a:pt x="42672" y="41148"/>
                </a:lnTo>
                <a:lnTo>
                  <a:pt x="39624" y="45720"/>
                </a:lnTo>
                <a:lnTo>
                  <a:pt x="40386" y="45720"/>
                </a:lnTo>
                <a:lnTo>
                  <a:pt x="38100" y="50292"/>
                </a:lnTo>
                <a:lnTo>
                  <a:pt x="38100" y="62484"/>
                </a:lnTo>
                <a:lnTo>
                  <a:pt x="38709" y="62484"/>
                </a:lnTo>
                <a:lnTo>
                  <a:pt x="39014" y="64008"/>
                </a:lnTo>
                <a:lnTo>
                  <a:pt x="38100" y="64008"/>
                </a:lnTo>
                <a:lnTo>
                  <a:pt x="41148" y="70104"/>
                </a:lnTo>
                <a:lnTo>
                  <a:pt x="45719" y="74676"/>
                </a:lnTo>
                <a:lnTo>
                  <a:pt x="96621" y="74676"/>
                </a:lnTo>
                <a:lnTo>
                  <a:pt x="96012" y="76200"/>
                </a:lnTo>
                <a:lnTo>
                  <a:pt x="96012" y="79248"/>
                </a:lnTo>
                <a:lnTo>
                  <a:pt x="92964" y="85344"/>
                </a:lnTo>
                <a:lnTo>
                  <a:pt x="91439" y="86868"/>
                </a:lnTo>
                <a:lnTo>
                  <a:pt x="91439" y="88392"/>
                </a:lnTo>
                <a:lnTo>
                  <a:pt x="86868" y="94488"/>
                </a:lnTo>
                <a:lnTo>
                  <a:pt x="79248" y="102108"/>
                </a:lnTo>
                <a:close/>
              </a:path>
              <a:path w="99060" h="113029">
                <a:moveTo>
                  <a:pt x="44195" y="39624"/>
                </a:moveTo>
                <a:lnTo>
                  <a:pt x="47244" y="38100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9060" h="113029">
                <a:moveTo>
                  <a:pt x="45415" y="39319"/>
                </a:moveTo>
                <a:lnTo>
                  <a:pt x="47244" y="38100"/>
                </a:lnTo>
                <a:lnTo>
                  <a:pt x="48768" y="38481"/>
                </a:lnTo>
                <a:lnTo>
                  <a:pt x="45415" y="39319"/>
                </a:lnTo>
                <a:close/>
              </a:path>
              <a:path w="99060" h="113029">
                <a:moveTo>
                  <a:pt x="48768" y="38481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9060" h="113029">
                <a:moveTo>
                  <a:pt x="49421" y="38317"/>
                </a:moveTo>
                <a:lnTo>
                  <a:pt x="48768" y="38100"/>
                </a:lnTo>
                <a:lnTo>
                  <a:pt x="49530" y="38290"/>
                </a:lnTo>
                <a:close/>
              </a:path>
              <a:path w="99060" h="113029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99060" h="113029">
                <a:moveTo>
                  <a:pt x="49638" y="38317"/>
                </a:moveTo>
                <a:lnTo>
                  <a:pt x="50292" y="38100"/>
                </a:lnTo>
                <a:lnTo>
                  <a:pt x="49638" y="38317"/>
                </a:lnTo>
                <a:close/>
              </a:path>
              <a:path w="99060" h="113029">
                <a:moveTo>
                  <a:pt x="50292" y="38481"/>
                </a:moveTo>
                <a:lnTo>
                  <a:pt x="49784" y="38354"/>
                </a:lnTo>
                <a:lnTo>
                  <a:pt x="50292" y="38100"/>
                </a:lnTo>
                <a:lnTo>
                  <a:pt x="51816" y="38100"/>
                </a:lnTo>
                <a:lnTo>
                  <a:pt x="50292" y="38481"/>
                </a:lnTo>
                <a:close/>
              </a:path>
              <a:path w="99060" h="113029">
                <a:moveTo>
                  <a:pt x="53644" y="39319"/>
                </a:moveTo>
                <a:lnTo>
                  <a:pt x="50292" y="38481"/>
                </a:lnTo>
                <a:lnTo>
                  <a:pt x="51816" y="38100"/>
                </a:lnTo>
                <a:lnTo>
                  <a:pt x="53644" y="39319"/>
                </a:lnTo>
                <a:close/>
              </a:path>
              <a:path w="99060" h="113029">
                <a:moveTo>
                  <a:pt x="54864" y="39624"/>
                </a:moveTo>
                <a:lnTo>
                  <a:pt x="53644" y="39319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9060" h="113029">
                <a:moveTo>
                  <a:pt x="96774" y="39624"/>
                </a:moveTo>
                <a:lnTo>
                  <a:pt x="54864" y="39624"/>
                </a:lnTo>
                <a:lnTo>
                  <a:pt x="51816" y="38100"/>
                </a:lnTo>
                <a:lnTo>
                  <a:pt x="96012" y="38100"/>
                </a:lnTo>
                <a:lnTo>
                  <a:pt x="96774" y="39624"/>
                </a:lnTo>
                <a:close/>
              </a:path>
              <a:path w="99060" h="113029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99060" h="113029">
                <a:moveTo>
                  <a:pt x="50074" y="38535"/>
                </a:moveTo>
                <a:lnTo>
                  <a:pt x="49530" y="38354"/>
                </a:lnTo>
                <a:lnTo>
                  <a:pt x="50292" y="38481"/>
                </a:lnTo>
                <a:lnTo>
                  <a:pt x="50074" y="38535"/>
                </a:lnTo>
                <a:close/>
              </a:path>
              <a:path w="99060" h="113029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99060" h="113029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99060" h="113029">
                <a:moveTo>
                  <a:pt x="53339" y="39624"/>
                </a:moveTo>
                <a:lnTo>
                  <a:pt x="49530" y="38671"/>
                </a:lnTo>
                <a:lnTo>
                  <a:pt x="50074" y="38535"/>
                </a:lnTo>
                <a:lnTo>
                  <a:pt x="53339" y="39624"/>
                </a:lnTo>
                <a:close/>
              </a:path>
              <a:path w="99060" h="113029">
                <a:moveTo>
                  <a:pt x="44958" y="39624"/>
                </a:moveTo>
                <a:lnTo>
                  <a:pt x="44195" y="39624"/>
                </a:lnTo>
                <a:lnTo>
                  <a:pt x="45415" y="39319"/>
                </a:lnTo>
                <a:lnTo>
                  <a:pt x="44958" y="39624"/>
                </a:lnTo>
                <a:close/>
              </a:path>
              <a:path w="99060" h="113029">
                <a:moveTo>
                  <a:pt x="99060" y="62484"/>
                </a:moveTo>
                <a:lnTo>
                  <a:pt x="60960" y="62484"/>
                </a:lnTo>
                <a:lnTo>
                  <a:pt x="60960" y="50292"/>
                </a:lnTo>
                <a:lnTo>
                  <a:pt x="56387" y="41148"/>
                </a:lnTo>
                <a:lnTo>
                  <a:pt x="53644" y="39319"/>
                </a:lnTo>
                <a:lnTo>
                  <a:pt x="54864" y="39624"/>
                </a:lnTo>
                <a:lnTo>
                  <a:pt x="96774" y="39624"/>
                </a:lnTo>
                <a:lnTo>
                  <a:pt x="99060" y="44196"/>
                </a:lnTo>
                <a:lnTo>
                  <a:pt x="99060" y="62484"/>
                </a:lnTo>
                <a:close/>
              </a:path>
              <a:path w="99060" h="113029">
                <a:moveTo>
                  <a:pt x="41148" y="44196"/>
                </a:moveTo>
                <a:lnTo>
                  <a:pt x="42672" y="41148"/>
                </a:lnTo>
                <a:lnTo>
                  <a:pt x="45719" y="39624"/>
                </a:lnTo>
                <a:lnTo>
                  <a:pt x="41148" y="44196"/>
                </a:lnTo>
                <a:close/>
              </a:path>
              <a:path w="99060" h="113029">
                <a:moveTo>
                  <a:pt x="57912" y="44196"/>
                </a:moveTo>
                <a:lnTo>
                  <a:pt x="53339" y="39624"/>
                </a:lnTo>
                <a:lnTo>
                  <a:pt x="56387" y="41148"/>
                </a:lnTo>
                <a:lnTo>
                  <a:pt x="57912" y="44196"/>
                </a:lnTo>
                <a:close/>
              </a:path>
              <a:path w="99060" h="113029">
                <a:moveTo>
                  <a:pt x="40386" y="45720"/>
                </a:moveTo>
                <a:lnTo>
                  <a:pt x="39624" y="45720"/>
                </a:lnTo>
                <a:lnTo>
                  <a:pt x="41148" y="44196"/>
                </a:lnTo>
                <a:lnTo>
                  <a:pt x="40386" y="45720"/>
                </a:lnTo>
                <a:close/>
              </a:path>
              <a:path w="99060" h="113029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7244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29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99060" h="113029">
                <a:moveTo>
                  <a:pt x="59436" y="67056"/>
                </a:moveTo>
                <a:lnTo>
                  <a:pt x="60960" y="59436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4008"/>
                </a:lnTo>
                <a:lnTo>
                  <a:pt x="60960" y="64008"/>
                </a:lnTo>
                <a:lnTo>
                  <a:pt x="59436" y="67056"/>
                </a:lnTo>
                <a:close/>
              </a:path>
              <a:path w="99060" h="113029">
                <a:moveTo>
                  <a:pt x="39624" y="67056"/>
                </a:moveTo>
                <a:lnTo>
                  <a:pt x="38100" y="64008"/>
                </a:lnTo>
                <a:lnTo>
                  <a:pt x="39014" y="64008"/>
                </a:lnTo>
                <a:lnTo>
                  <a:pt x="39624" y="67056"/>
                </a:lnTo>
                <a:close/>
              </a:path>
              <a:path w="99060" h="113029">
                <a:moveTo>
                  <a:pt x="96621" y="74676"/>
                </a:moveTo>
                <a:lnTo>
                  <a:pt x="53339" y="74676"/>
                </a:lnTo>
                <a:lnTo>
                  <a:pt x="57912" y="70104"/>
                </a:lnTo>
                <a:lnTo>
                  <a:pt x="60960" y="64008"/>
                </a:lnTo>
                <a:lnTo>
                  <a:pt x="99060" y="64008"/>
                </a:lnTo>
                <a:lnTo>
                  <a:pt x="99060" y="68580"/>
                </a:lnTo>
                <a:lnTo>
                  <a:pt x="96621" y="74676"/>
                </a:lnTo>
                <a:close/>
              </a:path>
              <a:path w="99060" h="113029">
                <a:moveTo>
                  <a:pt x="42672" y="71628"/>
                </a:moveTo>
                <a:lnTo>
                  <a:pt x="41148" y="70104"/>
                </a:lnTo>
                <a:lnTo>
                  <a:pt x="39624" y="67056"/>
                </a:lnTo>
                <a:lnTo>
                  <a:pt x="42672" y="71628"/>
                </a:lnTo>
                <a:close/>
              </a:path>
              <a:path w="99060" h="113029">
                <a:moveTo>
                  <a:pt x="56387" y="71628"/>
                </a:moveTo>
                <a:lnTo>
                  <a:pt x="59436" y="67056"/>
                </a:lnTo>
                <a:lnTo>
                  <a:pt x="57912" y="70104"/>
                </a:lnTo>
                <a:lnTo>
                  <a:pt x="56387" y="71628"/>
                </a:lnTo>
                <a:close/>
              </a:path>
              <a:path w="99060" h="113029">
                <a:moveTo>
                  <a:pt x="45415" y="73456"/>
                </a:moveTo>
                <a:lnTo>
                  <a:pt x="44196" y="73152"/>
                </a:lnTo>
                <a:lnTo>
                  <a:pt x="42672" y="71628"/>
                </a:lnTo>
                <a:lnTo>
                  <a:pt x="45415" y="73456"/>
                </a:lnTo>
                <a:close/>
              </a:path>
              <a:path w="99060" h="113029">
                <a:moveTo>
                  <a:pt x="53644" y="73456"/>
                </a:moveTo>
                <a:lnTo>
                  <a:pt x="56387" y="71628"/>
                </a:lnTo>
                <a:lnTo>
                  <a:pt x="54864" y="73152"/>
                </a:lnTo>
                <a:lnTo>
                  <a:pt x="53644" y="73456"/>
                </a:lnTo>
                <a:close/>
              </a:path>
              <a:path w="99060" h="113029">
                <a:moveTo>
                  <a:pt x="47244" y="74676"/>
                </a:moveTo>
                <a:lnTo>
                  <a:pt x="45719" y="74676"/>
                </a:lnTo>
                <a:lnTo>
                  <a:pt x="44196" y="73152"/>
                </a:lnTo>
                <a:lnTo>
                  <a:pt x="47244" y="74676"/>
                </a:lnTo>
                <a:close/>
              </a:path>
              <a:path w="99060" h="113029">
                <a:moveTo>
                  <a:pt x="47244" y="74676"/>
                </a:moveTo>
                <a:lnTo>
                  <a:pt x="44195" y="73152"/>
                </a:lnTo>
                <a:lnTo>
                  <a:pt x="45415" y="73456"/>
                </a:lnTo>
                <a:lnTo>
                  <a:pt x="47244" y="74676"/>
                </a:lnTo>
                <a:close/>
              </a:path>
              <a:path w="99060" h="113029">
                <a:moveTo>
                  <a:pt x="51816" y="74676"/>
                </a:moveTo>
                <a:lnTo>
                  <a:pt x="53644" y="73456"/>
                </a:lnTo>
                <a:lnTo>
                  <a:pt x="54864" y="73152"/>
                </a:lnTo>
                <a:lnTo>
                  <a:pt x="51816" y="74676"/>
                </a:lnTo>
                <a:close/>
              </a:path>
              <a:path w="99060" h="113029">
                <a:moveTo>
                  <a:pt x="53339" y="74676"/>
                </a:moveTo>
                <a:lnTo>
                  <a:pt x="51816" y="74676"/>
                </a:lnTo>
                <a:lnTo>
                  <a:pt x="54864" y="73152"/>
                </a:lnTo>
                <a:lnTo>
                  <a:pt x="53339" y="74676"/>
                </a:lnTo>
                <a:close/>
              </a:path>
              <a:path w="99060" h="113029">
                <a:moveTo>
                  <a:pt x="48768" y="74676"/>
                </a:moveTo>
                <a:lnTo>
                  <a:pt x="47244" y="74676"/>
                </a:lnTo>
                <a:lnTo>
                  <a:pt x="45415" y="73456"/>
                </a:lnTo>
                <a:lnTo>
                  <a:pt x="49530" y="74485"/>
                </a:lnTo>
                <a:lnTo>
                  <a:pt x="48768" y="74676"/>
                </a:lnTo>
                <a:close/>
              </a:path>
              <a:path w="99060" h="113029">
                <a:moveTo>
                  <a:pt x="51816" y="74676"/>
                </a:moveTo>
                <a:lnTo>
                  <a:pt x="50292" y="74676"/>
                </a:lnTo>
                <a:lnTo>
                  <a:pt x="49530" y="74485"/>
                </a:lnTo>
                <a:lnTo>
                  <a:pt x="53644" y="73456"/>
                </a:lnTo>
                <a:lnTo>
                  <a:pt x="51816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48768" y="74676"/>
                </a:ln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29">
                <a:moveTo>
                  <a:pt x="71628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1336" y="103632"/>
                </a:lnTo>
                <a:lnTo>
                  <a:pt x="21336" y="102108"/>
                </a:lnTo>
                <a:lnTo>
                  <a:pt x="77724" y="102108"/>
                </a:lnTo>
                <a:lnTo>
                  <a:pt x="77724" y="103632"/>
                </a:lnTo>
                <a:lnTo>
                  <a:pt x="71628" y="106680"/>
                </a:lnTo>
                <a:lnTo>
                  <a:pt x="71628" y="108204"/>
                </a:lnTo>
                <a:close/>
              </a:path>
              <a:path w="99060" h="113029">
                <a:moveTo>
                  <a:pt x="62484" y="111252"/>
                </a:moveTo>
                <a:lnTo>
                  <a:pt x="36576" y="111252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11252"/>
                </a:lnTo>
                <a:close/>
              </a:path>
              <a:path w="99060" h="113029">
                <a:moveTo>
                  <a:pt x="57912" y="112776"/>
                </a:moveTo>
                <a:lnTo>
                  <a:pt x="41148" y="112776"/>
                </a:lnTo>
                <a:lnTo>
                  <a:pt x="39624" y="111252"/>
                </a:lnTo>
                <a:lnTo>
                  <a:pt x="59436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65604" y="4061459"/>
            <a:ext cx="169545" cy="635635"/>
          </a:xfrm>
          <a:custGeom>
            <a:avLst/>
            <a:gdLst/>
            <a:ahLst/>
            <a:cxnLst/>
            <a:rect l="l" t="t" r="r" b="b"/>
            <a:pathLst>
              <a:path w="169544" h="635635">
                <a:moveTo>
                  <a:pt x="0" y="0"/>
                </a:moveTo>
                <a:lnTo>
                  <a:pt x="169163" y="0"/>
                </a:lnTo>
                <a:lnTo>
                  <a:pt x="169163" y="635508"/>
                </a:lnTo>
                <a:lnTo>
                  <a:pt x="0" y="6355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47316" y="4041648"/>
            <a:ext cx="207645" cy="673735"/>
          </a:xfrm>
          <a:custGeom>
            <a:avLst/>
            <a:gdLst/>
            <a:ahLst/>
            <a:cxnLst/>
            <a:rect l="l" t="t" r="r" b="b"/>
            <a:pathLst>
              <a:path w="207644" h="673735">
                <a:moveTo>
                  <a:pt x="207264" y="673608"/>
                </a:moveTo>
                <a:lnTo>
                  <a:pt x="0" y="673608"/>
                </a:lnTo>
                <a:lnTo>
                  <a:pt x="0" y="0"/>
                </a:lnTo>
                <a:lnTo>
                  <a:pt x="207264" y="0"/>
                </a:lnTo>
                <a:lnTo>
                  <a:pt x="207264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35508"/>
                </a:lnTo>
                <a:lnTo>
                  <a:pt x="18288" y="635508"/>
                </a:lnTo>
                <a:lnTo>
                  <a:pt x="38100" y="655320"/>
                </a:lnTo>
                <a:lnTo>
                  <a:pt x="207264" y="655320"/>
                </a:lnTo>
                <a:lnTo>
                  <a:pt x="207264" y="673608"/>
                </a:lnTo>
                <a:close/>
              </a:path>
              <a:path w="207644" h="67373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7644" h="673735">
                <a:moveTo>
                  <a:pt x="16916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9164" y="19812"/>
                </a:lnTo>
                <a:lnTo>
                  <a:pt x="169164" y="38100"/>
                </a:lnTo>
                <a:close/>
              </a:path>
              <a:path w="207644" h="673735">
                <a:moveTo>
                  <a:pt x="169164" y="655320"/>
                </a:moveTo>
                <a:lnTo>
                  <a:pt x="169164" y="19812"/>
                </a:lnTo>
                <a:lnTo>
                  <a:pt x="187452" y="38100"/>
                </a:lnTo>
                <a:lnTo>
                  <a:pt x="207264" y="38100"/>
                </a:lnTo>
                <a:lnTo>
                  <a:pt x="207264" y="635508"/>
                </a:lnTo>
                <a:lnTo>
                  <a:pt x="187452" y="635508"/>
                </a:lnTo>
                <a:lnTo>
                  <a:pt x="169164" y="655320"/>
                </a:lnTo>
                <a:close/>
              </a:path>
              <a:path w="207644" h="673735">
                <a:moveTo>
                  <a:pt x="207264" y="38100"/>
                </a:moveTo>
                <a:lnTo>
                  <a:pt x="187452" y="38100"/>
                </a:lnTo>
                <a:lnTo>
                  <a:pt x="169164" y="19812"/>
                </a:lnTo>
                <a:lnTo>
                  <a:pt x="207264" y="19811"/>
                </a:lnTo>
                <a:lnTo>
                  <a:pt x="207264" y="38100"/>
                </a:lnTo>
                <a:close/>
              </a:path>
              <a:path w="207644" h="673735">
                <a:moveTo>
                  <a:pt x="38100" y="655320"/>
                </a:moveTo>
                <a:lnTo>
                  <a:pt x="18288" y="635508"/>
                </a:lnTo>
                <a:lnTo>
                  <a:pt x="38100" y="635508"/>
                </a:lnTo>
                <a:lnTo>
                  <a:pt x="38100" y="655320"/>
                </a:lnTo>
                <a:close/>
              </a:path>
              <a:path w="207644" h="673735">
                <a:moveTo>
                  <a:pt x="169164" y="655320"/>
                </a:moveTo>
                <a:lnTo>
                  <a:pt x="38100" y="655320"/>
                </a:lnTo>
                <a:lnTo>
                  <a:pt x="38100" y="635508"/>
                </a:lnTo>
                <a:lnTo>
                  <a:pt x="169164" y="635508"/>
                </a:lnTo>
                <a:lnTo>
                  <a:pt x="169164" y="655320"/>
                </a:lnTo>
                <a:close/>
              </a:path>
              <a:path w="207644" h="673735">
                <a:moveTo>
                  <a:pt x="207264" y="655320"/>
                </a:moveTo>
                <a:lnTo>
                  <a:pt x="169164" y="655320"/>
                </a:lnTo>
                <a:lnTo>
                  <a:pt x="187452" y="635508"/>
                </a:lnTo>
                <a:lnTo>
                  <a:pt x="207264" y="635508"/>
                </a:lnTo>
                <a:lnTo>
                  <a:pt x="207264" y="655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640776" y="4245844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18944" y="5423916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60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2314" y="2928"/>
                </a:lnTo>
                <a:lnTo>
                  <a:pt x="52006" y="10858"/>
                </a:lnTo>
                <a:lnTo>
                  <a:pt x="58554" y="22502"/>
                </a:lnTo>
                <a:lnTo>
                  <a:pt x="60960" y="36575"/>
                </a:lnTo>
                <a:lnTo>
                  <a:pt x="58554" y="51530"/>
                </a:lnTo>
                <a:lnTo>
                  <a:pt x="52006" y="63626"/>
                </a:lnTo>
                <a:lnTo>
                  <a:pt x="42314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00655" y="5404103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60" h="113029">
                <a:moveTo>
                  <a:pt x="67056" y="4572"/>
                </a:moveTo>
                <a:lnTo>
                  <a:pt x="30480" y="4572"/>
                </a:lnTo>
                <a:lnTo>
                  <a:pt x="36576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2484" y="3048"/>
                </a:lnTo>
                <a:lnTo>
                  <a:pt x="67056" y="4572"/>
                </a:lnTo>
                <a:close/>
              </a:path>
              <a:path w="99060" h="113029">
                <a:moveTo>
                  <a:pt x="77724" y="10668"/>
                </a:moveTo>
                <a:lnTo>
                  <a:pt x="21336" y="10668"/>
                </a:lnTo>
                <a:lnTo>
                  <a:pt x="21336" y="9144"/>
                </a:lnTo>
                <a:lnTo>
                  <a:pt x="27432" y="6096"/>
                </a:lnTo>
                <a:lnTo>
                  <a:pt x="28956" y="4572"/>
                </a:lnTo>
                <a:lnTo>
                  <a:pt x="68580" y="4572"/>
                </a:lnTo>
                <a:lnTo>
                  <a:pt x="70104" y="6096"/>
                </a:lnTo>
                <a:lnTo>
                  <a:pt x="71628" y="6096"/>
                </a:lnTo>
                <a:lnTo>
                  <a:pt x="76200" y="9144"/>
                </a:lnTo>
                <a:lnTo>
                  <a:pt x="77724" y="10668"/>
                </a:lnTo>
                <a:close/>
              </a:path>
              <a:path w="99060" h="113029">
                <a:moveTo>
                  <a:pt x="79248" y="102108"/>
                </a:moveTo>
                <a:lnTo>
                  <a:pt x="19812" y="102108"/>
                </a:lnTo>
                <a:lnTo>
                  <a:pt x="12192" y="94488"/>
                </a:lnTo>
                <a:lnTo>
                  <a:pt x="12192" y="92964"/>
                </a:lnTo>
                <a:lnTo>
                  <a:pt x="7620" y="88392"/>
                </a:lnTo>
                <a:lnTo>
                  <a:pt x="7620" y="86868"/>
                </a:lnTo>
                <a:lnTo>
                  <a:pt x="6096" y="85344"/>
                </a:lnTo>
                <a:lnTo>
                  <a:pt x="4572" y="79248"/>
                </a:lnTo>
                <a:lnTo>
                  <a:pt x="3048" y="77724"/>
                </a:lnTo>
                <a:lnTo>
                  <a:pt x="2960" y="75764"/>
                </a:lnTo>
                <a:lnTo>
                  <a:pt x="1524" y="68580"/>
                </a:lnTo>
                <a:lnTo>
                  <a:pt x="0" y="67056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2978" y="38377"/>
                </a:lnTo>
                <a:lnTo>
                  <a:pt x="3048" y="35052"/>
                </a:lnTo>
                <a:lnTo>
                  <a:pt x="4572" y="35052"/>
                </a:lnTo>
                <a:lnTo>
                  <a:pt x="6096" y="28956"/>
                </a:lnTo>
                <a:lnTo>
                  <a:pt x="7620" y="27432"/>
                </a:lnTo>
                <a:lnTo>
                  <a:pt x="7620" y="24384"/>
                </a:lnTo>
                <a:lnTo>
                  <a:pt x="12192" y="19812"/>
                </a:lnTo>
                <a:lnTo>
                  <a:pt x="12192" y="18288"/>
                </a:lnTo>
                <a:lnTo>
                  <a:pt x="13716" y="18288"/>
                </a:lnTo>
                <a:lnTo>
                  <a:pt x="13716" y="16764"/>
                </a:lnTo>
                <a:lnTo>
                  <a:pt x="19812" y="10668"/>
                </a:lnTo>
                <a:lnTo>
                  <a:pt x="79248" y="10668"/>
                </a:lnTo>
                <a:lnTo>
                  <a:pt x="79248" y="12192"/>
                </a:lnTo>
                <a:lnTo>
                  <a:pt x="86868" y="19812"/>
                </a:lnTo>
                <a:lnTo>
                  <a:pt x="89916" y="24384"/>
                </a:lnTo>
                <a:lnTo>
                  <a:pt x="89916" y="25908"/>
                </a:lnTo>
                <a:lnTo>
                  <a:pt x="91439" y="27432"/>
                </a:lnTo>
                <a:lnTo>
                  <a:pt x="91439" y="28956"/>
                </a:lnTo>
                <a:lnTo>
                  <a:pt x="94488" y="35052"/>
                </a:lnTo>
                <a:lnTo>
                  <a:pt x="94488" y="36576"/>
                </a:lnTo>
                <a:lnTo>
                  <a:pt x="96012" y="38100"/>
                </a:lnTo>
                <a:lnTo>
                  <a:pt x="47244" y="38100"/>
                </a:lnTo>
                <a:lnTo>
                  <a:pt x="44195" y="39624"/>
                </a:lnTo>
                <a:lnTo>
                  <a:pt x="44958" y="39624"/>
                </a:lnTo>
                <a:lnTo>
                  <a:pt x="42672" y="41148"/>
                </a:lnTo>
                <a:lnTo>
                  <a:pt x="44195" y="41148"/>
                </a:lnTo>
                <a:lnTo>
                  <a:pt x="42672" y="42672"/>
                </a:lnTo>
                <a:lnTo>
                  <a:pt x="41148" y="42672"/>
                </a:lnTo>
                <a:lnTo>
                  <a:pt x="39624" y="45720"/>
                </a:lnTo>
                <a:lnTo>
                  <a:pt x="39928" y="45720"/>
                </a:lnTo>
                <a:lnTo>
                  <a:pt x="38100" y="50292"/>
                </a:lnTo>
                <a:lnTo>
                  <a:pt x="38100" y="62484"/>
                </a:lnTo>
                <a:lnTo>
                  <a:pt x="38709" y="62484"/>
                </a:lnTo>
                <a:lnTo>
                  <a:pt x="39014" y="64008"/>
                </a:lnTo>
                <a:lnTo>
                  <a:pt x="38100" y="64008"/>
                </a:lnTo>
                <a:lnTo>
                  <a:pt x="41148" y="70104"/>
                </a:lnTo>
                <a:lnTo>
                  <a:pt x="45719" y="74676"/>
                </a:lnTo>
                <a:lnTo>
                  <a:pt x="49276" y="75861"/>
                </a:lnTo>
                <a:lnTo>
                  <a:pt x="48768" y="76200"/>
                </a:lnTo>
                <a:lnTo>
                  <a:pt x="94488" y="76200"/>
                </a:lnTo>
                <a:lnTo>
                  <a:pt x="94488" y="79248"/>
                </a:lnTo>
                <a:lnTo>
                  <a:pt x="91439" y="85344"/>
                </a:lnTo>
                <a:lnTo>
                  <a:pt x="91439" y="86868"/>
                </a:lnTo>
                <a:lnTo>
                  <a:pt x="89916" y="86868"/>
                </a:lnTo>
                <a:lnTo>
                  <a:pt x="89916" y="88392"/>
                </a:lnTo>
                <a:lnTo>
                  <a:pt x="86868" y="92964"/>
                </a:lnTo>
                <a:lnTo>
                  <a:pt x="85344" y="94488"/>
                </a:lnTo>
                <a:lnTo>
                  <a:pt x="85344" y="96012"/>
                </a:lnTo>
                <a:lnTo>
                  <a:pt x="83820" y="96012"/>
                </a:lnTo>
                <a:lnTo>
                  <a:pt x="79248" y="100584"/>
                </a:lnTo>
                <a:lnTo>
                  <a:pt x="79248" y="102108"/>
                </a:lnTo>
                <a:close/>
              </a:path>
              <a:path w="99060" h="113029">
                <a:moveTo>
                  <a:pt x="44195" y="39624"/>
                </a:moveTo>
                <a:lnTo>
                  <a:pt x="47244" y="38100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9060" h="113029">
                <a:moveTo>
                  <a:pt x="45415" y="39319"/>
                </a:moveTo>
                <a:lnTo>
                  <a:pt x="47244" y="38100"/>
                </a:lnTo>
                <a:lnTo>
                  <a:pt x="48768" y="38481"/>
                </a:lnTo>
                <a:lnTo>
                  <a:pt x="45415" y="39319"/>
                </a:lnTo>
                <a:close/>
              </a:path>
              <a:path w="99060" h="113029">
                <a:moveTo>
                  <a:pt x="48768" y="38481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9060" h="113029">
                <a:moveTo>
                  <a:pt x="49421" y="38317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421" y="38317"/>
                </a:lnTo>
                <a:close/>
              </a:path>
              <a:path w="99060" h="113029">
                <a:moveTo>
                  <a:pt x="49530" y="38354"/>
                </a:moveTo>
                <a:lnTo>
                  <a:pt x="50292" y="38100"/>
                </a:lnTo>
                <a:lnTo>
                  <a:pt x="49530" y="38354"/>
                </a:lnTo>
                <a:close/>
              </a:path>
              <a:path w="99060" h="113029">
                <a:moveTo>
                  <a:pt x="50074" y="38535"/>
                </a:moveTo>
                <a:lnTo>
                  <a:pt x="49530" y="38354"/>
                </a:lnTo>
                <a:lnTo>
                  <a:pt x="50292" y="38100"/>
                </a:lnTo>
                <a:lnTo>
                  <a:pt x="50707" y="38377"/>
                </a:lnTo>
                <a:lnTo>
                  <a:pt x="50074" y="38535"/>
                </a:lnTo>
                <a:close/>
              </a:path>
              <a:path w="99060" h="113029">
                <a:moveTo>
                  <a:pt x="50707" y="38377"/>
                </a:moveTo>
                <a:lnTo>
                  <a:pt x="50292" y="38100"/>
                </a:lnTo>
                <a:lnTo>
                  <a:pt x="50727" y="38317"/>
                </a:lnTo>
                <a:close/>
              </a:path>
              <a:path w="99060" h="113029">
                <a:moveTo>
                  <a:pt x="50800" y="3835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0800" y="38354"/>
                </a:lnTo>
                <a:close/>
              </a:path>
              <a:path w="99060" h="113029">
                <a:moveTo>
                  <a:pt x="96392" y="39624"/>
                </a:moveTo>
                <a:lnTo>
                  <a:pt x="53339" y="39624"/>
                </a:lnTo>
                <a:lnTo>
                  <a:pt x="50800" y="38354"/>
                </a:lnTo>
                <a:lnTo>
                  <a:pt x="51816" y="38100"/>
                </a:lnTo>
                <a:lnTo>
                  <a:pt x="96012" y="38100"/>
                </a:lnTo>
                <a:lnTo>
                  <a:pt x="96392" y="39624"/>
                </a:lnTo>
                <a:close/>
              </a:path>
              <a:path w="99060" h="113029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99060" h="113029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99060" h="113029">
                <a:moveTo>
                  <a:pt x="53339" y="39624"/>
                </a:moveTo>
                <a:lnTo>
                  <a:pt x="51816" y="39116"/>
                </a:lnTo>
                <a:lnTo>
                  <a:pt x="50863" y="38481"/>
                </a:lnTo>
                <a:lnTo>
                  <a:pt x="53339" y="39624"/>
                </a:lnTo>
                <a:close/>
              </a:path>
              <a:path w="99060" h="113029">
                <a:moveTo>
                  <a:pt x="51816" y="39116"/>
                </a:moveTo>
                <a:lnTo>
                  <a:pt x="50074" y="38535"/>
                </a:lnTo>
                <a:lnTo>
                  <a:pt x="50707" y="38377"/>
                </a:lnTo>
                <a:lnTo>
                  <a:pt x="51816" y="39116"/>
                </a:lnTo>
                <a:close/>
              </a:path>
              <a:path w="99060" h="113029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99060" h="113029">
                <a:moveTo>
                  <a:pt x="52120" y="39319"/>
                </a:moveTo>
                <a:lnTo>
                  <a:pt x="49530" y="38671"/>
                </a:lnTo>
                <a:lnTo>
                  <a:pt x="50074" y="38535"/>
                </a:lnTo>
                <a:lnTo>
                  <a:pt x="51816" y="39116"/>
                </a:lnTo>
                <a:lnTo>
                  <a:pt x="52120" y="39319"/>
                </a:lnTo>
                <a:close/>
              </a:path>
              <a:path w="99060" h="113029">
                <a:moveTo>
                  <a:pt x="53339" y="39624"/>
                </a:moveTo>
                <a:lnTo>
                  <a:pt x="52120" y="39319"/>
                </a:lnTo>
                <a:lnTo>
                  <a:pt x="51816" y="39116"/>
                </a:lnTo>
                <a:lnTo>
                  <a:pt x="53339" y="39624"/>
                </a:lnTo>
                <a:close/>
              </a:path>
              <a:path w="99060" h="113029">
                <a:moveTo>
                  <a:pt x="44958" y="39624"/>
                </a:moveTo>
                <a:lnTo>
                  <a:pt x="44195" y="39624"/>
                </a:lnTo>
                <a:lnTo>
                  <a:pt x="45415" y="39319"/>
                </a:lnTo>
                <a:lnTo>
                  <a:pt x="44958" y="39624"/>
                </a:lnTo>
                <a:close/>
              </a:path>
              <a:path w="99060" h="113029">
                <a:moveTo>
                  <a:pt x="57150" y="44577"/>
                </a:moveTo>
                <a:lnTo>
                  <a:pt x="54864" y="41148"/>
                </a:lnTo>
                <a:lnTo>
                  <a:pt x="52120" y="39319"/>
                </a:lnTo>
                <a:lnTo>
                  <a:pt x="53339" y="39624"/>
                </a:lnTo>
                <a:lnTo>
                  <a:pt x="96392" y="39624"/>
                </a:lnTo>
                <a:lnTo>
                  <a:pt x="97155" y="42672"/>
                </a:lnTo>
                <a:lnTo>
                  <a:pt x="56387" y="42672"/>
                </a:lnTo>
                <a:lnTo>
                  <a:pt x="57150" y="44577"/>
                </a:lnTo>
                <a:close/>
              </a:path>
              <a:path w="99060" h="113029">
                <a:moveTo>
                  <a:pt x="44195" y="41148"/>
                </a:moveTo>
                <a:lnTo>
                  <a:pt x="42672" y="41148"/>
                </a:lnTo>
                <a:lnTo>
                  <a:pt x="45719" y="39624"/>
                </a:lnTo>
                <a:lnTo>
                  <a:pt x="44195" y="41148"/>
                </a:lnTo>
                <a:close/>
              </a:path>
              <a:path w="99060" h="113029">
                <a:moveTo>
                  <a:pt x="56387" y="44196"/>
                </a:moveTo>
                <a:lnTo>
                  <a:pt x="51816" y="39624"/>
                </a:lnTo>
                <a:lnTo>
                  <a:pt x="54864" y="41148"/>
                </a:lnTo>
                <a:lnTo>
                  <a:pt x="56387" y="44196"/>
                </a:lnTo>
                <a:close/>
              </a:path>
              <a:path w="99060" h="113029">
                <a:moveTo>
                  <a:pt x="39624" y="45720"/>
                </a:moveTo>
                <a:lnTo>
                  <a:pt x="41148" y="42672"/>
                </a:lnTo>
                <a:lnTo>
                  <a:pt x="40132" y="45212"/>
                </a:lnTo>
                <a:lnTo>
                  <a:pt x="39624" y="45720"/>
                </a:lnTo>
                <a:close/>
              </a:path>
              <a:path w="99060" h="113029">
                <a:moveTo>
                  <a:pt x="40132" y="45212"/>
                </a:moveTo>
                <a:lnTo>
                  <a:pt x="41148" y="42672"/>
                </a:lnTo>
                <a:lnTo>
                  <a:pt x="42672" y="42672"/>
                </a:lnTo>
                <a:lnTo>
                  <a:pt x="40132" y="45212"/>
                </a:lnTo>
                <a:close/>
              </a:path>
              <a:path w="99060" h="113029">
                <a:moveTo>
                  <a:pt x="57912" y="45720"/>
                </a:moveTo>
                <a:lnTo>
                  <a:pt x="57150" y="44577"/>
                </a:lnTo>
                <a:lnTo>
                  <a:pt x="56387" y="42672"/>
                </a:lnTo>
                <a:lnTo>
                  <a:pt x="57912" y="45720"/>
                </a:lnTo>
                <a:close/>
              </a:path>
              <a:path w="99060" h="113029">
                <a:moveTo>
                  <a:pt x="97536" y="45720"/>
                </a:moveTo>
                <a:lnTo>
                  <a:pt x="57912" y="45720"/>
                </a:lnTo>
                <a:lnTo>
                  <a:pt x="56387" y="42672"/>
                </a:lnTo>
                <a:lnTo>
                  <a:pt x="97155" y="42672"/>
                </a:lnTo>
                <a:lnTo>
                  <a:pt x="97536" y="44196"/>
                </a:lnTo>
                <a:lnTo>
                  <a:pt x="97536" y="45720"/>
                </a:lnTo>
                <a:close/>
              </a:path>
              <a:path w="99060" h="113029">
                <a:moveTo>
                  <a:pt x="98755" y="53340"/>
                </a:moveTo>
                <a:lnTo>
                  <a:pt x="60960" y="53340"/>
                </a:lnTo>
                <a:lnTo>
                  <a:pt x="59436" y="50292"/>
                </a:lnTo>
                <a:lnTo>
                  <a:pt x="57150" y="44577"/>
                </a:lnTo>
                <a:lnTo>
                  <a:pt x="57912" y="45720"/>
                </a:lnTo>
                <a:lnTo>
                  <a:pt x="97536" y="45720"/>
                </a:lnTo>
                <a:lnTo>
                  <a:pt x="97536" y="47244"/>
                </a:lnTo>
                <a:lnTo>
                  <a:pt x="98755" y="53340"/>
                </a:lnTo>
                <a:close/>
              </a:path>
              <a:path w="99060" h="113029">
                <a:moveTo>
                  <a:pt x="39928" y="45720"/>
                </a:moveTo>
                <a:lnTo>
                  <a:pt x="39624" y="45720"/>
                </a:lnTo>
                <a:lnTo>
                  <a:pt x="40132" y="45212"/>
                </a:lnTo>
                <a:lnTo>
                  <a:pt x="39928" y="45720"/>
                </a:lnTo>
                <a:close/>
              </a:path>
              <a:path w="99060" h="113029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99060" h="113029">
                <a:moveTo>
                  <a:pt x="60655" y="56388"/>
                </a:moveTo>
                <a:lnTo>
                  <a:pt x="59436" y="50292"/>
                </a:lnTo>
                <a:lnTo>
                  <a:pt x="60960" y="53340"/>
                </a:lnTo>
                <a:lnTo>
                  <a:pt x="98755" y="53340"/>
                </a:lnTo>
                <a:lnTo>
                  <a:pt x="99060" y="54864"/>
                </a:lnTo>
                <a:lnTo>
                  <a:pt x="60960" y="54864"/>
                </a:lnTo>
                <a:lnTo>
                  <a:pt x="60655" y="56388"/>
                </a:lnTo>
                <a:close/>
              </a:path>
              <a:path w="99060" h="113029">
                <a:moveTo>
                  <a:pt x="60960" y="57912"/>
                </a:moveTo>
                <a:lnTo>
                  <a:pt x="60655" y="56388"/>
                </a:lnTo>
                <a:lnTo>
                  <a:pt x="60960" y="54864"/>
                </a:lnTo>
                <a:lnTo>
                  <a:pt x="60960" y="57912"/>
                </a:lnTo>
                <a:close/>
              </a:path>
              <a:path w="99060" h="113029">
                <a:moveTo>
                  <a:pt x="99060" y="57912"/>
                </a:moveTo>
                <a:lnTo>
                  <a:pt x="60960" y="57912"/>
                </a:lnTo>
                <a:lnTo>
                  <a:pt x="60960" y="54864"/>
                </a:lnTo>
                <a:lnTo>
                  <a:pt x="99060" y="54864"/>
                </a:lnTo>
                <a:lnTo>
                  <a:pt x="99060" y="57912"/>
                </a:lnTo>
                <a:close/>
              </a:path>
              <a:path w="99060" h="113029">
                <a:moveTo>
                  <a:pt x="59436" y="62484"/>
                </a:moveTo>
                <a:lnTo>
                  <a:pt x="60655" y="56388"/>
                </a:lnTo>
                <a:lnTo>
                  <a:pt x="60960" y="57912"/>
                </a:lnTo>
                <a:lnTo>
                  <a:pt x="99060" y="57912"/>
                </a:lnTo>
                <a:lnTo>
                  <a:pt x="98755" y="59436"/>
                </a:lnTo>
                <a:lnTo>
                  <a:pt x="60960" y="59436"/>
                </a:lnTo>
                <a:lnTo>
                  <a:pt x="59436" y="62484"/>
                </a:lnTo>
                <a:close/>
              </a:path>
              <a:path w="99060" h="113029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99060" h="113029">
                <a:moveTo>
                  <a:pt x="57912" y="67056"/>
                </a:moveTo>
                <a:lnTo>
                  <a:pt x="60960" y="59436"/>
                </a:lnTo>
                <a:lnTo>
                  <a:pt x="98755" y="59436"/>
                </a:lnTo>
                <a:lnTo>
                  <a:pt x="97840" y="64008"/>
                </a:lnTo>
                <a:lnTo>
                  <a:pt x="59436" y="64008"/>
                </a:lnTo>
                <a:lnTo>
                  <a:pt x="57912" y="67056"/>
                </a:lnTo>
                <a:close/>
              </a:path>
              <a:path w="99060" h="113029">
                <a:moveTo>
                  <a:pt x="39624" y="67056"/>
                </a:moveTo>
                <a:lnTo>
                  <a:pt x="38100" y="64008"/>
                </a:lnTo>
                <a:lnTo>
                  <a:pt x="39014" y="64008"/>
                </a:lnTo>
                <a:lnTo>
                  <a:pt x="39624" y="67056"/>
                </a:lnTo>
                <a:close/>
              </a:path>
              <a:path w="99060" h="113029">
                <a:moveTo>
                  <a:pt x="96012" y="76200"/>
                </a:moveTo>
                <a:lnTo>
                  <a:pt x="50292" y="76200"/>
                </a:lnTo>
                <a:lnTo>
                  <a:pt x="49682" y="75895"/>
                </a:lnTo>
                <a:lnTo>
                  <a:pt x="53339" y="74676"/>
                </a:lnTo>
                <a:lnTo>
                  <a:pt x="51816" y="74676"/>
                </a:lnTo>
                <a:lnTo>
                  <a:pt x="56387" y="70104"/>
                </a:lnTo>
                <a:lnTo>
                  <a:pt x="59436" y="64008"/>
                </a:lnTo>
                <a:lnTo>
                  <a:pt x="97840" y="64008"/>
                </a:lnTo>
                <a:lnTo>
                  <a:pt x="97536" y="65532"/>
                </a:lnTo>
                <a:lnTo>
                  <a:pt x="97536" y="68580"/>
                </a:lnTo>
                <a:lnTo>
                  <a:pt x="96012" y="76200"/>
                </a:lnTo>
                <a:close/>
              </a:path>
              <a:path w="99060" h="113029">
                <a:moveTo>
                  <a:pt x="44195" y="71628"/>
                </a:moveTo>
                <a:lnTo>
                  <a:pt x="41148" y="70104"/>
                </a:lnTo>
                <a:lnTo>
                  <a:pt x="39624" y="67056"/>
                </a:lnTo>
                <a:lnTo>
                  <a:pt x="44195" y="71628"/>
                </a:lnTo>
                <a:close/>
              </a:path>
              <a:path w="99060" h="113029">
                <a:moveTo>
                  <a:pt x="54864" y="71628"/>
                </a:moveTo>
                <a:lnTo>
                  <a:pt x="57912" y="67056"/>
                </a:lnTo>
                <a:lnTo>
                  <a:pt x="56387" y="70104"/>
                </a:lnTo>
                <a:lnTo>
                  <a:pt x="54864" y="71628"/>
                </a:lnTo>
                <a:close/>
              </a:path>
              <a:path w="99060" h="113029">
                <a:moveTo>
                  <a:pt x="47244" y="74676"/>
                </a:moveTo>
                <a:lnTo>
                  <a:pt x="44195" y="73152"/>
                </a:lnTo>
                <a:lnTo>
                  <a:pt x="42672" y="71628"/>
                </a:lnTo>
                <a:lnTo>
                  <a:pt x="47244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54864" y="71628"/>
                </a:lnTo>
                <a:lnTo>
                  <a:pt x="53339" y="73152"/>
                </a:lnTo>
                <a:lnTo>
                  <a:pt x="50292" y="74676"/>
                </a:lnTo>
                <a:close/>
              </a:path>
              <a:path w="99060" h="113029">
                <a:moveTo>
                  <a:pt x="49276" y="75861"/>
                </a:moveTo>
                <a:lnTo>
                  <a:pt x="45719" y="74676"/>
                </a:lnTo>
                <a:lnTo>
                  <a:pt x="44196" y="73152"/>
                </a:lnTo>
                <a:lnTo>
                  <a:pt x="49421" y="75764"/>
                </a:lnTo>
                <a:lnTo>
                  <a:pt x="49276" y="75861"/>
                </a:lnTo>
                <a:close/>
              </a:path>
              <a:path w="99060" h="113029">
                <a:moveTo>
                  <a:pt x="49682" y="75895"/>
                </a:moveTo>
                <a:lnTo>
                  <a:pt x="49421" y="75764"/>
                </a:lnTo>
                <a:lnTo>
                  <a:pt x="53339" y="73152"/>
                </a:lnTo>
                <a:lnTo>
                  <a:pt x="51816" y="74676"/>
                </a:lnTo>
                <a:lnTo>
                  <a:pt x="53339" y="74676"/>
                </a:lnTo>
                <a:lnTo>
                  <a:pt x="49682" y="75895"/>
                </a:lnTo>
                <a:close/>
              </a:path>
              <a:path w="99060" h="113029">
                <a:moveTo>
                  <a:pt x="49421" y="75764"/>
                </a:moveTo>
                <a:lnTo>
                  <a:pt x="47244" y="74676"/>
                </a:lnTo>
                <a:lnTo>
                  <a:pt x="51053" y="74676"/>
                </a:lnTo>
                <a:lnTo>
                  <a:pt x="49421" y="75764"/>
                </a:lnTo>
                <a:close/>
              </a:path>
              <a:path w="99060" h="113029">
                <a:moveTo>
                  <a:pt x="49530" y="75946"/>
                </a:moveTo>
                <a:lnTo>
                  <a:pt x="49276" y="75861"/>
                </a:lnTo>
                <a:lnTo>
                  <a:pt x="49421" y="75764"/>
                </a:lnTo>
                <a:lnTo>
                  <a:pt x="49682" y="75895"/>
                </a:lnTo>
                <a:lnTo>
                  <a:pt x="49530" y="75946"/>
                </a:lnTo>
                <a:close/>
              </a:path>
              <a:path w="99060" h="113029">
                <a:moveTo>
                  <a:pt x="48768" y="76200"/>
                </a:moveTo>
                <a:lnTo>
                  <a:pt x="49276" y="75861"/>
                </a:lnTo>
                <a:lnTo>
                  <a:pt x="49530" y="75946"/>
                </a:lnTo>
                <a:lnTo>
                  <a:pt x="48768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9530" y="75946"/>
                </a:lnTo>
                <a:lnTo>
                  <a:pt x="49682" y="75895"/>
                </a:lnTo>
                <a:lnTo>
                  <a:pt x="50292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8768" y="76200"/>
                </a:lnTo>
                <a:lnTo>
                  <a:pt x="49530" y="75946"/>
                </a:lnTo>
                <a:lnTo>
                  <a:pt x="50292" y="76200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7432" y="108204"/>
                </a:lnTo>
                <a:lnTo>
                  <a:pt x="27432" y="106680"/>
                </a:lnTo>
                <a:lnTo>
                  <a:pt x="21336" y="103632"/>
                </a:lnTo>
                <a:lnTo>
                  <a:pt x="21336" y="102108"/>
                </a:lnTo>
                <a:lnTo>
                  <a:pt x="77724" y="102108"/>
                </a:lnTo>
                <a:lnTo>
                  <a:pt x="76200" y="103632"/>
                </a:lnTo>
                <a:lnTo>
                  <a:pt x="71628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62484" y="111252"/>
                </a:moveTo>
                <a:lnTo>
                  <a:pt x="36576" y="111252"/>
                </a:lnTo>
                <a:lnTo>
                  <a:pt x="30480" y="108204"/>
                </a:lnTo>
                <a:lnTo>
                  <a:pt x="67056" y="108204"/>
                </a:lnTo>
                <a:lnTo>
                  <a:pt x="62484" y="111252"/>
                </a:lnTo>
                <a:close/>
              </a:path>
              <a:path w="99060" h="113029">
                <a:moveTo>
                  <a:pt x="57912" y="112776"/>
                </a:moveTo>
                <a:lnTo>
                  <a:pt x="41148" y="112776"/>
                </a:lnTo>
                <a:lnTo>
                  <a:pt x="39624" y="111252"/>
                </a:lnTo>
                <a:lnTo>
                  <a:pt x="59436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46703" y="1450848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60" h="74930">
                <a:moveTo>
                  <a:pt x="30480" y="74676"/>
                </a:moveTo>
                <a:lnTo>
                  <a:pt x="18645" y="71747"/>
                </a:lnTo>
                <a:lnTo>
                  <a:pt x="8953" y="63817"/>
                </a:lnTo>
                <a:lnTo>
                  <a:pt x="2405" y="52173"/>
                </a:lnTo>
                <a:lnTo>
                  <a:pt x="0" y="38100"/>
                </a:lnTo>
                <a:lnTo>
                  <a:pt x="2405" y="23145"/>
                </a:lnTo>
                <a:lnTo>
                  <a:pt x="8953" y="11049"/>
                </a:lnTo>
                <a:lnTo>
                  <a:pt x="18645" y="2952"/>
                </a:lnTo>
                <a:lnTo>
                  <a:pt x="30480" y="0"/>
                </a:lnTo>
                <a:lnTo>
                  <a:pt x="42314" y="2952"/>
                </a:lnTo>
                <a:lnTo>
                  <a:pt x="52006" y="11049"/>
                </a:lnTo>
                <a:lnTo>
                  <a:pt x="58554" y="23145"/>
                </a:lnTo>
                <a:lnTo>
                  <a:pt x="60960" y="38100"/>
                </a:lnTo>
                <a:lnTo>
                  <a:pt x="58554" y="52173"/>
                </a:lnTo>
                <a:lnTo>
                  <a:pt x="52006" y="63817"/>
                </a:lnTo>
                <a:lnTo>
                  <a:pt x="42314" y="71747"/>
                </a:lnTo>
                <a:lnTo>
                  <a:pt x="3048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26891" y="1432559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30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60" h="113030">
                <a:moveTo>
                  <a:pt x="68580" y="4572"/>
                </a:moveTo>
                <a:lnTo>
                  <a:pt x="32004" y="4572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4572"/>
                </a:lnTo>
                <a:close/>
              </a:path>
              <a:path w="99060" h="113030">
                <a:moveTo>
                  <a:pt x="70104" y="108204"/>
                </a:moveTo>
                <a:lnTo>
                  <a:pt x="30480" y="108204"/>
                </a:lnTo>
                <a:lnTo>
                  <a:pt x="28956" y="106680"/>
                </a:lnTo>
                <a:lnTo>
                  <a:pt x="27432" y="106680"/>
                </a:lnTo>
                <a:lnTo>
                  <a:pt x="22860" y="103632"/>
                </a:lnTo>
                <a:lnTo>
                  <a:pt x="21336" y="102108"/>
                </a:lnTo>
                <a:lnTo>
                  <a:pt x="19812" y="102108"/>
                </a:lnTo>
                <a:lnTo>
                  <a:pt x="19812" y="100584"/>
                </a:lnTo>
                <a:lnTo>
                  <a:pt x="12192" y="92964"/>
                </a:lnTo>
                <a:lnTo>
                  <a:pt x="9144" y="88392"/>
                </a:lnTo>
                <a:lnTo>
                  <a:pt x="9144" y="86868"/>
                </a:lnTo>
                <a:lnTo>
                  <a:pt x="7620" y="85344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76200"/>
                </a:ln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36576"/>
                </a:lnTo>
                <a:lnTo>
                  <a:pt x="4572" y="36576"/>
                </a:lnTo>
                <a:lnTo>
                  <a:pt x="4572" y="33528"/>
                </a:lnTo>
                <a:lnTo>
                  <a:pt x="7620" y="27432"/>
                </a:lnTo>
                <a:lnTo>
                  <a:pt x="9144" y="25908"/>
                </a:lnTo>
                <a:lnTo>
                  <a:pt x="9144" y="24384"/>
                </a:lnTo>
                <a:lnTo>
                  <a:pt x="12192" y="19812"/>
                </a:lnTo>
                <a:lnTo>
                  <a:pt x="13716" y="18288"/>
                </a:lnTo>
                <a:lnTo>
                  <a:pt x="13716" y="16764"/>
                </a:lnTo>
                <a:lnTo>
                  <a:pt x="15240" y="16764"/>
                </a:lnTo>
                <a:lnTo>
                  <a:pt x="19812" y="12192"/>
                </a:lnTo>
                <a:lnTo>
                  <a:pt x="19812" y="10668"/>
                </a:lnTo>
                <a:lnTo>
                  <a:pt x="21336" y="10668"/>
                </a:lnTo>
                <a:lnTo>
                  <a:pt x="22860" y="9144"/>
                </a:lnTo>
                <a:lnTo>
                  <a:pt x="27432" y="6096"/>
                </a:lnTo>
                <a:lnTo>
                  <a:pt x="28956" y="4572"/>
                </a:lnTo>
                <a:lnTo>
                  <a:pt x="71628" y="4572"/>
                </a:lnTo>
                <a:lnTo>
                  <a:pt x="71628" y="6096"/>
                </a:lnTo>
                <a:lnTo>
                  <a:pt x="77724" y="9144"/>
                </a:lnTo>
                <a:lnTo>
                  <a:pt x="86868" y="18288"/>
                </a:lnTo>
                <a:lnTo>
                  <a:pt x="86868" y="19812"/>
                </a:lnTo>
                <a:lnTo>
                  <a:pt x="91440" y="24384"/>
                </a:lnTo>
                <a:lnTo>
                  <a:pt x="91440" y="27432"/>
                </a:lnTo>
                <a:lnTo>
                  <a:pt x="92964" y="27432"/>
                </a:lnTo>
                <a:lnTo>
                  <a:pt x="96012" y="33528"/>
                </a:lnTo>
                <a:lnTo>
                  <a:pt x="96012" y="36576"/>
                </a:lnTo>
                <a:lnTo>
                  <a:pt x="96316" y="38100"/>
                </a:lnTo>
                <a:lnTo>
                  <a:pt x="47244" y="38100"/>
                </a:lnTo>
                <a:lnTo>
                  <a:pt x="42672" y="42672"/>
                </a:lnTo>
                <a:lnTo>
                  <a:pt x="39624" y="48768"/>
                </a:lnTo>
                <a:lnTo>
                  <a:pt x="40386" y="48768"/>
                </a:lnTo>
                <a:lnTo>
                  <a:pt x="38100" y="53340"/>
                </a:lnTo>
                <a:lnTo>
                  <a:pt x="39014" y="53340"/>
                </a:lnTo>
                <a:lnTo>
                  <a:pt x="38709" y="54864"/>
                </a:lnTo>
                <a:lnTo>
                  <a:pt x="38100" y="54864"/>
                </a:lnTo>
                <a:lnTo>
                  <a:pt x="38100" y="57912"/>
                </a:lnTo>
                <a:lnTo>
                  <a:pt x="38709" y="57912"/>
                </a:lnTo>
                <a:lnTo>
                  <a:pt x="39014" y="59436"/>
                </a:lnTo>
                <a:lnTo>
                  <a:pt x="38100" y="59436"/>
                </a:lnTo>
                <a:lnTo>
                  <a:pt x="39624" y="62484"/>
                </a:lnTo>
                <a:lnTo>
                  <a:pt x="41452" y="67056"/>
                </a:lnTo>
                <a:lnTo>
                  <a:pt x="41148" y="67056"/>
                </a:lnTo>
                <a:lnTo>
                  <a:pt x="42672" y="70104"/>
                </a:lnTo>
                <a:lnTo>
                  <a:pt x="43180" y="70104"/>
                </a:lnTo>
                <a:lnTo>
                  <a:pt x="44196" y="71628"/>
                </a:lnTo>
                <a:lnTo>
                  <a:pt x="46482" y="73152"/>
                </a:lnTo>
                <a:lnTo>
                  <a:pt x="45720" y="73152"/>
                </a:lnTo>
                <a:lnTo>
                  <a:pt x="48768" y="74676"/>
                </a:lnTo>
                <a:lnTo>
                  <a:pt x="96316" y="74676"/>
                </a:lnTo>
                <a:lnTo>
                  <a:pt x="96012" y="76200"/>
                </a:lnTo>
                <a:lnTo>
                  <a:pt x="96012" y="77724"/>
                </a:lnTo>
                <a:lnTo>
                  <a:pt x="92964" y="85344"/>
                </a:lnTo>
                <a:lnTo>
                  <a:pt x="91440" y="85344"/>
                </a:lnTo>
                <a:lnTo>
                  <a:pt x="91440" y="88392"/>
                </a:lnTo>
                <a:lnTo>
                  <a:pt x="86868" y="92964"/>
                </a:lnTo>
                <a:lnTo>
                  <a:pt x="86868" y="94488"/>
                </a:lnTo>
                <a:lnTo>
                  <a:pt x="85344" y="94488"/>
                </a:lnTo>
                <a:lnTo>
                  <a:pt x="85344" y="96012"/>
                </a:lnTo>
                <a:lnTo>
                  <a:pt x="77724" y="103632"/>
                </a:lnTo>
                <a:lnTo>
                  <a:pt x="71628" y="106680"/>
                </a:lnTo>
                <a:lnTo>
                  <a:pt x="70104" y="108204"/>
                </a:lnTo>
                <a:close/>
              </a:path>
              <a:path w="99060" h="113030">
                <a:moveTo>
                  <a:pt x="45720" y="39624"/>
                </a:moveTo>
                <a:lnTo>
                  <a:pt x="47244" y="38100"/>
                </a:lnTo>
                <a:lnTo>
                  <a:pt x="48768" y="38100"/>
                </a:lnTo>
                <a:lnTo>
                  <a:pt x="45720" y="39624"/>
                </a:lnTo>
                <a:close/>
              </a:path>
              <a:path w="99060" h="113030">
                <a:moveTo>
                  <a:pt x="45720" y="39624"/>
                </a:moveTo>
                <a:lnTo>
                  <a:pt x="48768" y="38100"/>
                </a:lnTo>
                <a:lnTo>
                  <a:pt x="47244" y="39116"/>
                </a:lnTo>
                <a:lnTo>
                  <a:pt x="45720" y="39624"/>
                </a:lnTo>
                <a:close/>
              </a:path>
              <a:path w="99060" h="113030">
                <a:moveTo>
                  <a:pt x="47244" y="39116"/>
                </a:moveTo>
                <a:lnTo>
                  <a:pt x="48768" y="38100"/>
                </a:lnTo>
                <a:lnTo>
                  <a:pt x="49638" y="38317"/>
                </a:lnTo>
                <a:lnTo>
                  <a:pt x="47244" y="39116"/>
                </a:lnTo>
                <a:close/>
              </a:path>
              <a:path w="99060" h="113030">
                <a:moveTo>
                  <a:pt x="49638" y="38317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638" y="38317"/>
                </a:lnTo>
                <a:close/>
              </a:path>
              <a:path w="99060" h="113030">
                <a:moveTo>
                  <a:pt x="53644" y="39319"/>
                </a:moveTo>
                <a:lnTo>
                  <a:pt x="49638" y="38317"/>
                </a:lnTo>
                <a:lnTo>
                  <a:pt x="50292" y="38100"/>
                </a:lnTo>
                <a:lnTo>
                  <a:pt x="51816" y="38100"/>
                </a:lnTo>
                <a:lnTo>
                  <a:pt x="53644" y="39319"/>
                </a:lnTo>
                <a:close/>
              </a:path>
              <a:path w="99060" h="113030">
                <a:moveTo>
                  <a:pt x="54864" y="39624"/>
                </a:moveTo>
                <a:lnTo>
                  <a:pt x="53644" y="39319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9060" h="113030">
                <a:moveTo>
                  <a:pt x="54864" y="39624"/>
                </a:moveTo>
                <a:lnTo>
                  <a:pt x="51816" y="38100"/>
                </a:lnTo>
                <a:lnTo>
                  <a:pt x="53340" y="38100"/>
                </a:lnTo>
                <a:lnTo>
                  <a:pt x="54864" y="39624"/>
                </a:lnTo>
                <a:close/>
              </a:path>
              <a:path w="99060" h="113030">
                <a:moveTo>
                  <a:pt x="99060" y="48768"/>
                </a:moveTo>
                <a:lnTo>
                  <a:pt x="60960" y="48768"/>
                </a:lnTo>
                <a:lnTo>
                  <a:pt x="57912" y="42672"/>
                </a:lnTo>
                <a:lnTo>
                  <a:pt x="53340" y="38100"/>
                </a:lnTo>
                <a:lnTo>
                  <a:pt x="96316" y="38100"/>
                </a:lnTo>
                <a:lnTo>
                  <a:pt x="97536" y="44196"/>
                </a:lnTo>
                <a:lnTo>
                  <a:pt x="99060" y="45720"/>
                </a:lnTo>
                <a:lnTo>
                  <a:pt x="99060" y="48768"/>
                </a:lnTo>
                <a:close/>
              </a:path>
              <a:path w="99060" h="113030">
                <a:moveTo>
                  <a:pt x="44196" y="41148"/>
                </a:moveTo>
                <a:lnTo>
                  <a:pt x="45720" y="39624"/>
                </a:lnTo>
                <a:lnTo>
                  <a:pt x="47244" y="39116"/>
                </a:lnTo>
                <a:lnTo>
                  <a:pt x="44196" y="41148"/>
                </a:lnTo>
                <a:close/>
              </a:path>
              <a:path w="99060" h="113030">
                <a:moveTo>
                  <a:pt x="56388" y="41148"/>
                </a:moveTo>
                <a:lnTo>
                  <a:pt x="53644" y="39319"/>
                </a:lnTo>
                <a:lnTo>
                  <a:pt x="54864" y="39624"/>
                </a:lnTo>
                <a:lnTo>
                  <a:pt x="56388" y="41148"/>
                </a:lnTo>
                <a:close/>
              </a:path>
              <a:path w="99060" h="113030">
                <a:moveTo>
                  <a:pt x="41148" y="45720"/>
                </a:moveTo>
                <a:lnTo>
                  <a:pt x="42672" y="42672"/>
                </a:lnTo>
                <a:lnTo>
                  <a:pt x="44196" y="41148"/>
                </a:lnTo>
                <a:lnTo>
                  <a:pt x="41148" y="45720"/>
                </a:lnTo>
                <a:close/>
              </a:path>
              <a:path w="99060" h="113030">
                <a:moveTo>
                  <a:pt x="59436" y="45720"/>
                </a:moveTo>
                <a:lnTo>
                  <a:pt x="54864" y="41148"/>
                </a:lnTo>
                <a:lnTo>
                  <a:pt x="57912" y="42672"/>
                </a:lnTo>
                <a:lnTo>
                  <a:pt x="59436" y="45720"/>
                </a:lnTo>
                <a:close/>
              </a:path>
              <a:path w="99060" h="113030">
                <a:moveTo>
                  <a:pt x="40386" y="48768"/>
                </a:moveTo>
                <a:lnTo>
                  <a:pt x="39624" y="48768"/>
                </a:lnTo>
                <a:lnTo>
                  <a:pt x="41148" y="47244"/>
                </a:lnTo>
                <a:lnTo>
                  <a:pt x="40386" y="48768"/>
                </a:lnTo>
                <a:close/>
              </a:path>
              <a:path w="99060" h="113030">
                <a:moveTo>
                  <a:pt x="60960" y="53340"/>
                </a:moveTo>
                <a:lnTo>
                  <a:pt x="59436" y="47244"/>
                </a:lnTo>
                <a:lnTo>
                  <a:pt x="60960" y="48768"/>
                </a:lnTo>
                <a:lnTo>
                  <a:pt x="99060" y="48768"/>
                </a:lnTo>
                <a:lnTo>
                  <a:pt x="99060" y="50292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30">
                <a:moveTo>
                  <a:pt x="39014" y="53340"/>
                </a:moveTo>
                <a:lnTo>
                  <a:pt x="38100" y="53340"/>
                </a:lnTo>
                <a:lnTo>
                  <a:pt x="39624" y="50292"/>
                </a:lnTo>
                <a:lnTo>
                  <a:pt x="39014" y="53340"/>
                </a:lnTo>
                <a:close/>
              </a:path>
              <a:path w="99060" h="113030">
                <a:moveTo>
                  <a:pt x="58928" y="67564"/>
                </a:moveTo>
                <a:lnTo>
                  <a:pt x="60960" y="62484"/>
                </a:lnTo>
                <a:lnTo>
                  <a:pt x="60960" y="50292"/>
                </a:lnTo>
                <a:lnTo>
                  <a:pt x="99060" y="50292"/>
                </a:lnTo>
                <a:lnTo>
                  <a:pt x="99060" y="67056"/>
                </a:lnTo>
                <a:lnTo>
                  <a:pt x="59436" y="67056"/>
                </a:lnTo>
                <a:lnTo>
                  <a:pt x="58928" y="67564"/>
                </a:lnTo>
                <a:close/>
              </a:path>
              <a:path w="99060" h="113030">
                <a:moveTo>
                  <a:pt x="38100" y="57912"/>
                </a:moveTo>
                <a:lnTo>
                  <a:pt x="38100" y="54864"/>
                </a:lnTo>
                <a:lnTo>
                  <a:pt x="38404" y="56388"/>
                </a:lnTo>
                <a:lnTo>
                  <a:pt x="38100" y="57912"/>
                </a:lnTo>
                <a:close/>
              </a:path>
              <a:path w="99060" h="113030">
                <a:moveTo>
                  <a:pt x="38404" y="56388"/>
                </a:moveTo>
                <a:lnTo>
                  <a:pt x="38100" y="54864"/>
                </a:lnTo>
                <a:lnTo>
                  <a:pt x="38709" y="54864"/>
                </a:lnTo>
                <a:lnTo>
                  <a:pt x="38404" y="56388"/>
                </a:lnTo>
                <a:close/>
              </a:path>
              <a:path w="99060" h="113030">
                <a:moveTo>
                  <a:pt x="38709" y="57912"/>
                </a:moveTo>
                <a:lnTo>
                  <a:pt x="38100" y="57912"/>
                </a:lnTo>
                <a:lnTo>
                  <a:pt x="38404" y="56388"/>
                </a:lnTo>
                <a:lnTo>
                  <a:pt x="38709" y="57912"/>
                </a:lnTo>
                <a:close/>
              </a:path>
              <a:path w="99060" h="113030">
                <a:moveTo>
                  <a:pt x="39624" y="62484"/>
                </a:moveTo>
                <a:lnTo>
                  <a:pt x="38100" y="59436"/>
                </a:lnTo>
                <a:lnTo>
                  <a:pt x="39014" y="59436"/>
                </a:lnTo>
                <a:lnTo>
                  <a:pt x="39624" y="62484"/>
                </a:lnTo>
                <a:close/>
              </a:path>
              <a:path w="99060" h="113030">
                <a:moveTo>
                  <a:pt x="59436" y="65532"/>
                </a:moveTo>
                <a:lnTo>
                  <a:pt x="60960" y="59436"/>
                </a:lnTo>
                <a:lnTo>
                  <a:pt x="60960" y="62484"/>
                </a:lnTo>
                <a:lnTo>
                  <a:pt x="59436" y="65532"/>
                </a:lnTo>
                <a:close/>
              </a:path>
              <a:path w="99060" h="113030">
                <a:moveTo>
                  <a:pt x="42672" y="70104"/>
                </a:moveTo>
                <a:lnTo>
                  <a:pt x="41148" y="67056"/>
                </a:lnTo>
                <a:lnTo>
                  <a:pt x="41910" y="68199"/>
                </a:lnTo>
                <a:lnTo>
                  <a:pt x="42672" y="70104"/>
                </a:lnTo>
                <a:close/>
              </a:path>
              <a:path w="99060" h="113030">
                <a:moveTo>
                  <a:pt x="41910" y="68199"/>
                </a:moveTo>
                <a:lnTo>
                  <a:pt x="41148" y="67056"/>
                </a:lnTo>
                <a:lnTo>
                  <a:pt x="41452" y="67056"/>
                </a:lnTo>
                <a:lnTo>
                  <a:pt x="41910" y="68199"/>
                </a:lnTo>
                <a:close/>
              </a:path>
              <a:path w="99060" h="113030">
                <a:moveTo>
                  <a:pt x="57912" y="70104"/>
                </a:moveTo>
                <a:lnTo>
                  <a:pt x="58928" y="67564"/>
                </a:lnTo>
                <a:lnTo>
                  <a:pt x="59436" y="67056"/>
                </a:lnTo>
                <a:lnTo>
                  <a:pt x="57912" y="70104"/>
                </a:lnTo>
                <a:close/>
              </a:path>
              <a:path w="99060" h="113030">
                <a:moveTo>
                  <a:pt x="97231" y="70104"/>
                </a:moveTo>
                <a:lnTo>
                  <a:pt x="57912" y="70104"/>
                </a:lnTo>
                <a:lnTo>
                  <a:pt x="59436" y="67056"/>
                </a:lnTo>
                <a:lnTo>
                  <a:pt x="99060" y="67056"/>
                </a:lnTo>
                <a:lnTo>
                  <a:pt x="97536" y="68580"/>
                </a:lnTo>
                <a:lnTo>
                  <a:pt x="97231" y="70104"/>
                </a:lnTo>
                <a:close/>
              </a:path>
              <a:path w="99060" h="113030">
                <a:moveTo>
                  <a:pt x="53340" y="73152"/>
                </a:moveTo>
                <a:lnTo>
                  <a:pt x="58928" y="67564"/>
                </a:lnTo>
                <a:lnTo>
                  <a:pt x="57912" y="70104"/>
                </a:lnTo>
                <a:lnTo>
                  <a:pt x="97231" y="70104"/>
                </a:lnTo>
                <a:lnTo>
                  <a:pt x="96926" y="71628"/>
                </a:lnTo>
                <a:lnTo>
                  <a:pt x="56388" y="71628"/>
                </a:lnTo>
                <a:lnTo>
                  <a:pt x="53340" y="73152"/>
                </a:lnTo>
                <a:close/>
              </a:path>
              <a:path w="99060" h="113030">
                <a:moveTo>
                  <a:pt x="43180" y="70104"/>
                </a:moveTo>
                <a:lnTo>
                  <a:pt x="42672" y="70104"/>
                </a:lnTo>
                <a:lnTo>
                  <a:pt x="41910" y="68199"/>
                </a:lnTo>
                <a:lnTo>
                  <a:pt x="43180" y="70104"/>
                </a:lnTo>
                <a:close/>
              </a:path>
              <a:path w="99060" h="113030">
                <a:moveTo>
                  <a:pt x="47244" y="73152"/>
                </a:moveTo>
                <a:lnTo>
                  <a:pt x="44196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99060" h="113030">
                <a:moveTo>
                  <a:pt x="53644" y="73456"/>
                </a:moveTo>
                <a:lnTo>
                  <a:pt x="56388" y="71628"/>
                </a:lnTo>
                <a:lnTo>
                  <a:pt x="96926" y="71628"/>
                </a:lnTo>
                <a:lnTo>
                  <a:pt x="96621" y="73152"/>
                </a:lnTo>
                <a:lnTo>
                  <a:pt x="54864" y="73152"/>
                </a:lnTo>
                <a:lnTo>
                  <a:pt x="53644" y="73456"/>
                </a:lnTo>
                <a:close/>
              </a:path>
              <a:path w="99060" h="113030">
                <a:moveTo>
                  <a:pt x="48768" y="74676"/>
                </a:moveTo>
                <a:lnTo>
                  <a:pt x="45720" y="73152"/>
                </a:lnTo>
                <a:lnTo>
                  <a:pt x="47244" y="73660"/>
                </a:lnTo>
                <a:lnTo>
                  <a:pt x="48768" y="74676"/>
                </a:lnTo>
                <a:close/>
              </a:path>
              <a:path w="99060" h="113030">
                <a:moveTo>
                  <a:pt x="47244" y="73660"/>
                </a:moveTo>
                <a:lnTo>
                  <a:pt x="45720" y="73152"/>
                </a:lnTo>
                <a:lnTo>
                  <a:pt x="46482" y="73152"/>
                </a:lnTo>
                <a:lnTo>
                  <a:pt x="47244" y="73660"/>
                </a:lnTo>
                <a:close/>
              </a:path>
              <a:path w="99060" h="113030">
                <a:moveTo>
                  <a:pt x="51816" y="74676"/>
                </a:moveTo>
                <a:lnTo>
                  <a:pt x="53644" y="73456"/>
                </a:lnTo>
                <a:lnTo>
                  <a:pt x="54864" y="73152"/>
                </a:lnTo>
                <a:lnTo>
                  <a:pt x="51816" y="74676"/>
                </a:lnTo>
                <a:close/>
              </a:path>
              <a:path w="99060" h="113030">
                <a:moveTo>
                  <a:pt x="96316" y="74676"/>
                </a:moveTo>
                <a:lnTo>
                  <a:pt x="51816" y="74676"/>
                </a:lnTo>
                <a:lnTo>
                  <a:pt x="54864" y="73152"/>
                </a:lnTo>
                <a:lnTo>
                  <a:pt x="96621" y="73152"/>
                </a:lnTo>
                <a:lnTo>
                  <a:pt x="96316" y="74676"/>
                </a:lnTo>
                <a:close/>
              </a:path>
              <a:path w="99060" h="113030">
                <a:moveTo>
                  <a:pt x="51816" y="74676"/>
                </a:moveTo>
                <a:lnTo>
                  <a:pt x="50292" y="74676"/>
                </a:lnTo>
                <a:lnTo>
                  <a:pt x="49638" y="74458"/>
                </a:lnTo>
                <a:lnTo>
                  <a:pt x="53644" y="73456"/>
                </a:lnTo>
                <a:lnTo>
                  <a:pt x="51816" y="74676"/>
                </a:lnTo>
                <a:close/>
              </a:path>
              <a:path w="99060" h="113030">
                <a:moveTo>
                  <a:pt x="48768" y="74676"/>
                </a:moveTo>
                <a:lnTo>
                  <a:pt x="47244" y="73660"/>
                </a:lnTo>
                <a:lnTo>
                  <a:pt x="49638" y="74458"/>
                </a:lnTo>
                <a:lnTo>
                  <a:pt x="48768" y="74676"/>
                </a:lnTo>
                <a:close/>
              </a:path>
              <a:path w="99060" h="113030">
                <a:moveTo>
                  <a:pt x="50292" y="74676"/>
                </a:moveTo>
                <a:lnTo>
                  <a:pt x="48768" y="74676"/>
                </a:lnTo>
                <a:lnTo>
                  <a:pt x="49638" y="74458"/>
                </a:lnTo>
                <a:lnTo>
                  <a:pt x="50292" y="74676"/>
                </a:lnTo>
                <a:close/>
              </a:path>
              <a:path w="99060" h="113030">
                <a:moveTo>
                  <a:pt x="62484" y="111252"/>
                </a:moveTo>
                <a:lnTo>
                  <a:pt x="36576" y="111252"/>
                </a:lnTo>
                <a:lnTo>
                  <a:pt x="32004" y="108204"/>
                </a:lnTo>
                <a:lnTo>
                  <a:pt x="68580" y="108204"/>
                </a:lnTo>
                <a:lnTo>
                  <a:pt x="62484" y="111252"/>
                </a:lnTo>
                <a:close/>
              </a:path>
              <a:path w="99060" h="113030">
                <a:moveTo>
                  <a:pt x="51816" y="112776"/>
                </a:moveTo>
                <a:lnTo>
                  <a:pt x="47244" y="112776"/>
                </a:lnTo>
                <a:lnTo>
                  <a:pt x="41148" y="111252"/>
                </a:lnTo>
                <a:lnTo>
                  <a:pt x="57912" y="111252"/>
                </a:lnTo>
                <a:lnTo>
                  <a:pt x="5181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91511" y="333146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075" y="109751"/>
                </a:lnTo>
                <a:lnTo>
                  <a:pt x="16192" y="97345"/>
                </a:lnTo>
                <a:lnTo>
                  <a:pt x="4310" y="78938"/>
                </a:lnTo>
                <a:lnTo>
                  <a:pt x="0" y="56387"/>
                </a:lnTo>
                <a:lnTo>
                  <a:pt x="4310" y="34718"/>
                </a:lnTo>
                <a:lnTo>
                  <a:pt x="16192" y="16763"/>
                </a:lnTo>
                <a:lnTo>
                  <a:pt x="34075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85416" y="332536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25908" y="27432"/>
                </a:moveTo>
                <a:lnTo>
                  <a:pt x="10668" y="27432"/>
                </a:lnTo>
                <a:lnTo>
                  <a:pt x="16764" y="18288"/>
                </a:lnTo>
                <a:lnTo>
                  <a:pt x="18288" y="18288"/>
                </a:lnTo>
                <a:lnTo>
                  <a:pt x="27432" y="10668"/>
                </a:lnTo>
                <a:lnTo>
                  <a:pt x="38100" y="4572"/>
                </a:lnTo>
                <a:lnTo>
                  <a:pt x="48768" y="1524"/>
                </a:lnTo>
                <a:lnTo>
                  <a:pt x="50292" y="0"/>
                </a:lnTo>
                <a:lnTo>
                  <a:pt x="76200" y="0"/>
                </a:lnTo>
                <a:lnTo>
                  <a:pt x="76200" y="1524"/>
                </a:lnTo>
                <a:lnTo>
                  <a:pt x="86868" y="4572"/>
                </a:lnTo>
                <a:lnTo>
                  <a:pt x="88391" y="4572"/>
                </a:lnTo>
                <a:lnTo>
                  <a:pt x="97536" y="10668"/>
                </a:lnTo>
                <a:lnTo>
                  <a:pt x="99060" y="10668"/>
                </a:lnTo>
                <a:lnTo>
                  <a:pt x="100584" y="12192"/>
                </a:lnTo>
                <a:lnTo>
                  <a:pt x="53339" y="12192"/>
                </a:lnTo>
                <a:lnTo>
                  <a:pt x="46228" y="15240"/>
                </a:lnTo>
                <a:lnTo>
                  <a:pt x="44195" y="15240"/>
                </a:lnTo>
                <a:lnTo>
                  <a:pt x="36195" y="19812"/>
                </a:lnTo>
                <a:lnTo>
                  <a:pt x="35052" y="19812"/>
                </a:lnTo>
                <a:lnTo>
                  <a:pt x="27736" y="25908"/>
                </a:lnTo>
                <a:lnTo>
                  <a:pt x="27432" y="25908"/>
                </a:lnTo>
                <a:lnTo>
                  <a:pt x="25908" y="27432"/>
                </a:lnTo>
                <a:close/>
              </a:path>
              <a:path w="127000" h="127000">
                <a:moveTo>
                  <a:pt x="51816" y="13716"/>
                </a:moveTo>
                <a:lnTo>
                  <a:pt x="53339" y="12192"/>
                </a:lnTo>
                <a:lnTo>
                  <a:pt x="57912" y="12192"/>
                </a:lnTo>
                <a:lnTo>
                  <a:pt x="51816" y="13716"/>
                </a:lnTo>
                <a:close/>
              </a:path>
              <a:path w="127000" h="127000">
                <a:moveTo>
                  <a:pt x="73152" y="13716"/>
                </a:moveTo>
                <a:lnTo>
                  <a:pt x="68580" y="12192"/>
                </a:lnTo>
                <a:lnTo>
                  <a:pt x="73152" y="12192"/>
                </a:lnTo>
                <a:lnTo>
                  <a:pt x="73152" y="13716"/>
                </a:lnTo>
                <a:close/>
              </a:path>
              <a:path w="127000" h="127000">
                <a:moveTo>
                  <a:pt x="83820" y="16764"/>
                </a:moveTo>
                <a:lnTo>
                  <a:pt x="73152" y="12192"/>
                </a:lnTo>
                <a:lnTo>
                  <a:pt x="100584" y="12192"/>
                </a:lnTo>
                <a:lnTo>
                  <a:pt x="103632" y="15240"/>
                </a:lnTo>
                <a:lnTo>
                  <a:pt x="82296" y="15240"/>
                </a:lnTo>
                <a:lnTo>
                  <a:pt x="83820" y="16764"/>
                </a:lnTo>
                <a:close/>
              </a:path>
              <a:path w="127000" h="127000">
                <a:moveTo>
                  <a:pt x="42672" y="16764"/>
                </a:moveTo>
                <a:lnTo>
                  <a:pt x="44195" y="15240"/>
                </a:lnTo>
                <a:lnTo>
                  <a:pt x="46228" y="15240"/>
                </a:lnTo>
                <a:lnTo>
                  <a:pt x="42672" y="16764"/>
                </a:lnTo>
                <a:close/>
              </a:path>
              <a:path w="127000" h="127000">
                <a:moveTo>
                  <a:pt x="91439" y="21336"/>
                </a:moveTo>
                <a:lnTo>
                  <a:pt x="82296" y="15240"/>
                </a:lnTo>
                <a:lnTo>
                  <a:pt x="103632" y="15240"/>
                </a:lnTo>
                <a:lnTo>
                  <a:pt x="106679" y="18288"/>
                </a:lnTo>
                <a:lnTo>
                  <a:pt x="108204" y="18288"/>
                </a:lnTo>
                <a:lnTo>
                  <a:pt x="109473" y="19812"/>
                </a:lnTo>
                <a:lnTo>
                  <a:pt x="91439" y="19812"/>
                </a:lnTo>
                <a:lnTo>
                  <a:pt x="91439" y="21336"/>
                </a:lnTo>
                <a:close/>
              </a:path>
              <a:path w="127000" h="127000">
                <a:moveTo>
                  <a:pt x="33528" y="21336"/>
                </a:moveTo>
                <a:lnTo>
                  <a:pt x="35052" y="19812"/>
                </a:lnTo>
                <a:lnTo>
                  <a:pt x="36195" y="19812"/>
                </a:lnTo>
                <a:lnTo>
                  <a:pt x="33528" y="21336"/>
                </a:lnTo>
                <a:close/>
              </a:path>
              <a:path w="127000" h="127000">
                <a:moveTo>
                  <a:pt x="99060" y="27432"/>
                </a:moveTo>
                <a:lnTo>
                  <a:pt x="91439" y="19812"/>
                </a:lnTo>
                <a:lnTo>
                  <a:pt x="109473" y="19812"/>
                </a:lnTo>
                <a:lnTo>
                  <a:pt x="114554" y="25908"/>
                </a:lnTo>
                <a:lnTo>
                  <a:pt x="99060" y="25908"/>
                </a:lnTo>
                <a:lnTo>
                  <a:pt x="99060" y="27432"/>
                </a:lnTo>
                <a:close/>
              </a:path>
              <a:path w="127000" h="127000">
                <a:moveTo>
                  <a:pt x="25908" y="27432"/>
                </a:moveTo>
                <a:lnTo>
                  <a:pt x="27432" y="25908"/>
                </a:lnTo>
                <a:lnTo>
                  <a:pt x="26739" y="26739"/>
                </a:lnTo>
                <a:lnTo>
                  <a:pt x="25908" y="27432"/>
                </a:lnTo>
                <a:close/>
              </a:path>
              <a:path w="127000" h="127000">
                <a:moveTo>
                  <a:pt x="26739" y="26739"/>
                </a:moveTo>
                <a:lnTo>
                  <a:pt x="27432" y="25908"/>
                </a:lnTo>
                <a:lnTo>
                  <a:pt x="27736" y="25908"/>
                </a:lnTo>
                <a:lnTo>
                  <a:pt x="26739" y="26739"/>
                </a:lnTo>
                <a:close/>
              </a:path>
              <a:path w="127000" h="127000">
                <a:moveTo>
                  <a:pt x="105155" y="35052"/>
                </a:moveTo>
                <a:lnTo>
                  <a:pt x="99060" y="25908"/>
                </a:lnTo>
                <a:lnTo>
                  <a:pt x="114554" y="25908"/>
                </a:lnTo>
                <a:lnTo>
                  <a:pt x="115824" y="27432"/>
                </a:lnTo>
                <a:lnTo>
                  <a:pt x="118436" y="33528"/>
                </a:lnTo>
                <a:lnTo>
                  <a:pt x="105155" y="33528"/>
                </a:lnTo>
                <a:lnTo>
                  <a:pt x="105155" y="35052"/>
                </a:lnTo>
                <a:close/>
              </a:path>
              <a:path w="127000" h="127000">
                <a:moveTo>
                  <a:pt x="76200" y="124968"/>
                </a:moveTo>
                <a:lnTo>
                  <a:pt x="48768" y="124968"/>
                </a:lnTo>
                <a:lnTo>
                  <a:pt x="38100" y="121920"/>
                </a:lnTo>
                <a:lnTo>
                  <a:pt x="38100" y="120396"/>
                </a:lnTo>
                <a:lnTo>
                  <a:pt x="27432" y="115824"/>
                </a:lnTo>
                <a:lnTo>
                  <a:pt x="18288" y="108204"/>
                </a:lnTo>
                <a:lnTo>
                  <a:pt x="16764" y="106680"/>
                </a:lnTo>
                <a:lnTo>
                  <a:pt x="10668" y="99060"/>
                </a:lnTo>
                <a:lnTo>
                  <a:pt x="10668" y="97536"/>
                </a:lnTo>
                <a:lnTo>
                  <a:pt x="9144" y="97536"/>
                </a:lnTo>
                <a:lnTo>
                  <a:pt x="4572" y="88392"/>
                </a:lnTo>
                <a:lnTo>
                  <a:pt x="4572" y="86868"/>
                </a:lnTo>
                <a:lnTo>
                  <a:pt x="0" y="76200"/>
                </a:lnTo>
                <a:lnTo>
                  <a:pt x="0" y="48768"/>
                </a:lnTo>
                <a:lnTo>
                  <a:pt x="9144" y="27432"/>
                </a:lnTo>
                <a:lnTo>
                  <a:pt x="25908" y="27432"/>
                </a:lnTo>
                <a:lnTo>
                  <a:pt x="26739" y="26739"/>
                </a:lnTo>
                <a:lnTo>
                  <a:pt x="19812" y="35052"/>
                </a:lnTo>
                <a:lnTo>
                  <a:pt x="20465" y="35052"/>
                </a:lnTo>
                <a:lnTo>
                  <a:pt x="15240" y="44196"/>
                </a:lnTo>
                <a:lnTo>
                  <a:pt x="16110" y="44196"/>
                </a:lnTo>
                <a:lnTo>
                  <a:pt x="12192" y="53340"/>
                </a:lnTo>
                <a:lnTo>
                  <a:pt x="13334" y="53340"/>
                </a:lnTo>
                <a:lnTo>
                  <a:pt x="12192" y="57912"/>
                </a:lnTo>
                <a:lnTo>
                  <a:pt x="12192" y="67056"/>
                </a:lnTo>
                <a:lnTo>
                  <a:pt x="13716" y="73152"/>
                </a:lnTo>
                <a:lnTo>
                  <a:pt x="12192" y="73152"/>
                </a:lnTo>
                <a:lnTo>
                  <a:pt x="16110" y="82296"/>
                </a:lnTo>
                <a:lnTo>
                  <a:pt x="15240" y="82296"/>
                </a:lnTo>
                <a:lnTo>
                  <a:pt x="21336" y="91440"/>
                </a:lnTo>
                <a:lnTo>
                  <a:pt x="19812" y="91440"/>
                </a:lnTo>
                <a:lnTo>
                  <a:pt x="27432" y="99060"/>
                </a:lnTo>
                <a:lnTo>
                  <a:pt x="25908" y="99060"/>
                </a:lnTo>
                <a:lnTo>
                  <a:pt x="35052" y="105156"/>
                </a:lnTo>
                <a:lnTo>
                  <a:pt x="33528" y="105156"/>
                </a:lnTo>
                <a:lnTo>
                  <a:pt x="44195" y="109728"/>
                </a:lnTo>
                <a:lnTo>
                  <a:pt x="42672" y="109728"/>
                </a:lnTo>
                <a:lnTo>
                  <a:pt x="53339" y="112776"/>
                </a:lnTo>
                <a:lnTo>
                  <a:pt x="57912" y="112776"/>
                </a:lnTo>
                <a:lnTo>
                  <a:pt x="62484" y="114300"/>
                </a:lnTo>
                <a:lnTo>
                  <a:pt x="100583" y="114300"/>
                </a:lnTo>
                <a:lnTo>
                  <a:pt x="99060" y="115824"/>
                </a:lnTo>
                <a:lnTo>
                  <a:pt x="97536" y="115824"/>
                </a:lnTo>
                <a:lnTo>
                  <a:pt x="88391" y="120396"/>
                </a:lnTo>
                <a:lnTo>
                  <a:pt x="88391" y="121920"/>
                </a:lnTo>
                <a:lnTo>
                  <a:pt x="86868" y="121920"/>
                </a:lnTo>
                <a:lnTo>
                  <a:pt x="76200" y="124968"/>
                </a:lnTo>
                <a:close/>
              </a:path>
              <a:path w="127000" h="127000">
                <a:moveTo>
                  <a:pt x="20465" y="35052"/>
                </a:moveTo>
                <a:lnTo>
                  <a:pt x="19812" y="35052"/>
                </a:lnTo>
                <a:lnTo>
                  <a:pt x="21336" y="33528"/>
                </a:lnTo>
                <a:lnTo>
                  <a:pt x="20465" y="35052"/>
                </a:lnTo>
                <a:close/>
              </a:path>
              <a:path w="127000" h="127000">
                <a:moveTo>
                  <a:pt x="109728" y="44196"/>
                </a:moveTo>
                <a:lnTo>
                  <a:pt x="105155" y="33528"/>
                </a:lnTo>
                <a:lnTo>
                  <a:pt x="118436" y="33528"/>
                </a:lnTo>
                <a:lnTo>
                  <a:pt x="120396" y="38100"/>
                </a:lnTo>
                <a:lnTo>
                  <a:pt x="121920" y="38100"/>
                </a:lnTo>
                <a:lnTo>
                  <a:pt x="123226" y="42672"/>
                </a:lnTo>
                <a:lnTo>
                  <a:pt x="109728" y="42672"/>
                </a:lnTo>
                <a:lnTo>
                  <a:pt x="109728" y="44196"/>
                </a:lnTo>
                <a:close/>
              </a:path>
              <a:path w="127000" h="127000">
                <a:moveTo>
                  <a:pt x="16110" y="44196"/>
                </a:moveTo>
                <a:lnTo>
                  <a:pt x="15240" y="44196"/>
                </a:lnTo>
                <a:lnTo>
                  <a:pt x="16764" y="42672"/>
                </a:lnTo>
                <a:lnTo>
                  <a:pt x="16110" y="44196"/>
                </a:lnTo>
                <a:close/>
              </a:path>
              <a:path w="127000" h="127000">
                <a:moveTo>
                  <a:pt x="112775" y="53340"/>
                </a:moveTo>
                <a:lnTo>
                  <a:pt x="109728" y="42672"/>
                </a:lnTo>
                <a:lnTo>
                  <a:pt x="123226" y="42672"/>
                </a:lnTo>
                <a:lnTo>
                  <a:pt x="124968" y="48768"/>
                </a:lnTo>
                <a:lnTo>
                  <a:pt x="124968" y="50292"/>
                </a:lnTo>
                <a:lnTo>
                  <a:pt x="125348" y="51816"/>
                </a:lnTo>
                <a:lnTo>
                  <a:pt x="112775" y="51816"/>
                </a:lnTo>
                <a:lnTo>
                  <a:pt x="112775" y="53340"/>
                </a:lnTo>
                <a:close/>
              </a:path>
              <a:path w="127000" h="127000">
                <a:moveTo>
                  <a:pt x="13334" y="53340"/>
                </a:moveTo>
                <a:lnTo>
                  <a:pt x="12192" y="53340"/>
                </a:lnTo>
                <a:lnTo>
                  <a:pt x="13716" y="51816"/>
                </a:lnTo>
                <a:lnTo>
                  <a:pt x="13334" y="53340"/>
                </a:lnTo>
                <a:close/>
              </a:path>
              <a:path w="127000" h="127000">
                <a:moveTo>
                  <a:pt x="122790" y="83820"/>
                </a:moveTo>
                <a:lnTo>
                  <a:pt x="109728" y="83820"/>
                </a:lnTo>
                <a:lnTo>
                  <a:pt x="112775" y="73152"/>
                </a:lnTo>
                <a:lnTo>
                  <a:pt x="112775" y="68580"/>
                </a:lnTo>
                <a:lnTo>
                  <a:pt x="114300" y="62484"/>
                </a:lnTo>
                <a:lnTo>
                  <a:pt x="112775" y="57912"/>
                </a:lnTo>
                <a:lnTo>
                  <a:pt x="112775" y="51816"/>
                </a:lnTo>
                <a:lnTo>
                  <a:pt x="125348" y="51816"/>
                </a:lnTo>
                <a:lnTo>
                  <a:pt x="126491" y="56388"/>
                </a:lnTo>
                <a:lnTo>
                  <a:pt x="126491" y="68580"/>
                </a:lnTo>
                <a:lnTo>
                  <a:pt x="124968" y="74676"/>
                </a:lnTo>
                <a:lnTo>
                  <a:pt x="124968" y="76200"/>
                </a:lnTo>
                <a:lnTo>
                  <a:pt x="122790" y="83820"/>
                </a:lnTo>
                <a:close/>
              </a:path>
              <a:path w="127000" h="127000">
                <a:moveTo>
                  <a:pt x="16764" y="83820"/>
                </a:moveTo>
                <a:lnTo>
                  <a:pt x="15240" y="82296"/>
                </a:lnTo>
                <a:lnTo>
                  <a:pt x="16110" y="82296"/>
                </a:lnTo>
                <a:lnTo>
                  <a:pt x="16764" y="83820"/>
                </a:lnTo>
                <a:close/>
              </a:path>
              <a:path w="127000" h="127000">
                <a:moveTo>
                  <a:pt x="100583" y="114300"/>
                </a:moveTo>
                <a:lnTo>
                  <a:pt x="62484" y="114300"/>
                </a:lnTo>
                <a:lnTo>
                  <a:pt x="67056" y="112776"/>
                </a:lnTo>
                <a:lnTo>
                  <a:pt x="73152" y="112776"/>
                </a:lnTo>
                <a:lnTo>
                  <a:pt x="83820" y="109728"/>
                </a:lnTo>
                <a:lnTo>
                  <a:pt x="82296" y="109728"/>
                </a:lnTo>
                <a:lnTo>
                  <a:pt x="91439" y="105156"/>
                </a:lnTo>
                <a:lnTo>
                  <a:pt x="99060" y="99060"/>
                </a:lnTo>
                <a:lnTo>
                  <a:pt x="105155" y="91440"/>
                </a:lnTo>
                <a:lnTo>
                  <a:pt x="109728" y="82296"/>
                </a:lnTo>
                <a:lnTo>
                  <a:pt x="109728" y="83820"/>
                </a:lnTo>
                <a:lnTo>
                  <a:pt x="122790" y="83820"/>
                </a:lnTo>
                <a:lnTo>
                  <a:pt x="121920" y="86868"/>
                </a:lnTo>
                <a:lnTo>
                  <a:pt x="121920" y="88392"/>
                </a:lnTo>
                <a:lnTo>
                  <a:pt x="120396" y="88392"/>
                </a:lnTo>
                <a:lnTo>
                  <a:pt x="115824" y="97536"/>
                </a:lnTo>
                <a:lnTo>
                  <a:pt x="115824" y="99060"/>
                </a:lnTo>
                <a:lnTo>
                  <a:pt x="108204" y="106680"/>
                </a:lnTo>
                <a:lnTo>
                  <a:pt x="108204" y="108204"/>
                </a:lnTo>
                <a:lnTo>
                  <a:pt x="106679" y="108204"/>
                </a:lnTo>
                <a:lnTo>
                  <a:pt x="100583" y="114300"/>
                </a:lnTo>
                <a:close/>
              </a:path>
              <a:path w="127000" h="127000">
                <a:moveTo>
                  <a:pt x="70104" y="126492"/>
                </a:moveTo>
                <a:lnTo>
                  <a:pt x="56387" y="126492"/>
                </a:lnTo>
                <a:lnTo>
                  <a:pt x="50292" y="124968"/>
                </a:lnTo>
                <a:lnTo>
                  <a:pt x="74676" y="124968"/>
                </a:lnTo>
                <a:lnTo>
                  <a:pt x="7010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91840" y="4227576"/>
            <a:ext cx="170815" cy="634365"/>
          </a:xfrm>
          <a:custGeom>
            <a:avLst/>
            <a:gdLst/>
            <a:ahLst/>
            <a:cxnLst/>
            <a:rect l="l" t="t" r="r" b="b"/>
            <a:pathLst>
              <a:path w="170814" h="634364">
                <a:moveTo>
                  <a:pt x="0" y="0"/>
                </a:moveTo>
                <a:lnTo>
                  <a:pt x="170687" y="0"/>
                </a:lnTo>
                <a:lnTo>
                  <a:pt x="170687" y="633983"/>
                </a:lnTo>
                <a:lnTo>
                  <a:pt x="0" y="6339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72027" y="4209288"/>
            <a:ext cx="210820" cy="670560"/>
          </a:xfrm>
          <a:custGeom>
            <a:avLst/>
            <a:gdLst/>
            <a:ahLst/>
            <a:cxnLst/>
            <a:rect l="l" t="t" r="r" b="b"/>
            <a:pathLst>
              <a:path w="210820" h="670560">
                <a:moveTo>
                  <a:pt x="210311" y="670560"/>
                </a:moveTo>
                <a:lnTo>
                  <a:pt x="0" y="670560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32460"/>
                </a:lnTo>
                <a:lnTo>
                  <a:pt x="19812" y="632460"/>
                </a:lnTo>
                <a:lnTo>
                  <a:pt x="38100" y="652272"/>
                </a:lnTo>
                <a:lnTo>
                  <a:pt x="210311" y="652272"/>
                </a:lnTo>
                <a:lnTo>
                  <a:pt x="210311" y="670560"/>
                </a:lnTo>
                <a:close/>
              </a:path>
              <a:path w="210820" h="67056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0820" h="670560">
                <a:moveTo>
                  <a:pt x="17221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210820" h="670560">
                <a:moveTo>
                  <a:pt x="172211" y="652272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632460"/>
                </a:lnTo>
                <a:lnTo>
                  <a:pt x="190500" y="632460"/>
                </a:lnTo>
                <a:lnTo>
                  <a:pt x="172211" y="652272"/>
                </a:lnTo>
                <a:close/>
              </a:path>
              <a:path w="210820" h="670560">
                <a:moveTo>
                  <a:pt x="210311" y="38100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7"/>
                </a:lnTo>
                <a:lnTo>
                  <a:pt x="210311" y="38100"/>
                </a:lnTo>
                <a:close/>
              </a:path>
              <a:path w="210820" h="670560">
                <a:moveTo>
                  <a:pt x="38100" y="652272"/>
                </a:moveTo>
                <a:lnTo>
                  <a:pt x="19812" y="632460"/>
                </a:lnTo>
                <a:lnTo>
                  <a:pt x="38100" y="632460"/>
                </a:lnTo>
                <a:lnTo>
                  <a:pt x="38100" y="652272"/>
                </a:lnTo>
                <a:close/>
              </a:path>
              <a:path w="210820" h="670560">
                <a:moveTo>
                  <a:pt x="172211" y="652272"/>
                </a:moveTo>
                <a:lnTo>
                  <a:pt x="38100" y="652272"/>
                </a:lnTo>
                <a:lnTo>
                  <a:pt x="38100" y="632460"/>
                </a:lnTo>
                <a:lnTo>
                  <a:pt x="172211" y="632460"/>
                </a:lnTo>
                <a:lnTo>
                  <a:pt x="172211" y="652272"/>
                </a:lnTo>
                <a:close/>
              </a:path>
              <a:path w="210820" h="670560">
                <a:moveTo>
                  <a:pt x="210311" y="652272"/>
                </a:moveTo>
                <a:lnTo>
                  <a:pt x="172211" y="652272"/>
                </a:lnTo>
                <a:lnTo>
                  <a:pt x="190500" y="632460"/>
                </a:lnTo>
                <a:lnTo>
                  <a:pt x="210311" y="632460"/>
                </a:lnTo>
                <a:lnTo>
                  <a:pt x="210311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783773" y="4230576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69965" y="6793995"/>
            <a:ext cx="110489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solidFill>
                  <a:srgbClr val="898989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57172" y="3397758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16152" y="5464302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4" h="0">
                <a:moveTo>
                  <a:pt x="0" y="0"/>
                </a:moveTo>
                <a:lnTo>
                  <a:pt x="10088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97935" y="5464302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 h="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7655" y="3316223"/>
            <a:ext cx="163195" cy="187960"/>
          </a:xfrm>
          <a:custGeom>
            <a:avLst/>
            <a:gdLst/>
            <a:ahLst/>
            <a:cxnLst/>
            <a:rect l="l" t="t" r="r" b="b"/>
            <a:pathLst>
              <a:path w="163194" h="187960">
                <a:moveTo>
                  <a:pt x="141732" y="158495"/>
                </a:moveTo>
                <a:lnTo>
                  <a:pt x="21336" y="158495"/>
                </a:lnTo>
                <a:lnTo>
                  <a:pt x="13716" y="146303"/>
                </a:lnTo>
                <a:lnTo>
                  <a:pt x="12192" y="144779"/>
                </a:lnTo>
                <a:lnTo>
                  <a:pt x="12192" y="143255"/>
                </a:lnTo>
                <a:lnTo>
                  <a:pt x="6096" y="131063"/>
                </a:lnTo>
                <a:lnTo>
                  <a:pt x="3048" y="121919"/>
                </a:lnTo>
                <a:lnTo>
                  <a:pt x="1524" y="114299"/>
                </a:lnTo>
                <a:lnTo>
                  <a:pt x="0" y="103631"/>
                </a:lnTo>
                <a:lnTo>
                  <a:pt x="0" y="85343"/>
                </a:lnTo>
                <a:lnTo>
                  <a:pt x="12192" y="44195"/>
                </a:lnTo>
                <a:lnTo>
                  <a:pt x="13716" y="42671"/>
                </a:lnTo>
                <a:lnTo>
                  <a:pt x="13716" y="41147"/>
                </a:lnTo>
                <a:lnTo>
                  <a:pt x="21336" y="30479"/>
                </a:lnTo>
                <a:lnTo>
                  <a:pt x="35052" y="16763"/>
                </a:lnTo>
                <a:lnTo>
                  <a:pt x="41148" y="13715"/>
                </a:lnTo>
                <a:lnTo>
                  <a:pt x="47244" y="9143"/>
                </a:lnTo>
                <a:lnTo>
                  <a:pt x="54864" y="6095"/>
                </a:lnTo>
                <a:lnTo>
                  <a:pt x="64008" y="3047"/>
                </a:lnTo>
                <a:lnTo>
                  <a:pt x="71628" y="1523"/>
                </a:lnTo>
                <a:lnTo>
                  <a:pt x="80772" y="0"/>
                </a:lnTo>
                <a:lnTo>
                  <a:pt x="89916" y="1523"/>
                </a:lnTo>
                <a:lnTo>
                  <a:pt x="105155" y="4571"/>
                </a:lnTo>
                <a:lnTo>
                  <a:pt x="114300" y="7619"/>
                </a:lnTo>
                <a:lnTo>
                  <a:pt x="120396" y="12191"/>
                </a:lnTo>
                <a:lnTo>
                  <a:pt x="128016" y="16763"/>
                </a:lnTo>
                <a:lnTo>
                  <a:pt x="141732" y="30479"/>
                </a:lnTo>
                <a:lnTo>
                  <a:pt x="147174" y="38099"/>
                </a:lnTo>
                <a:lnTo>
                  <a:pt x="79248" y="38099"/>
                </a:lnTo>
                <a:lnTo>
                  <a:pt x="74676" y="39623"/>
                </a:lnTo>
                <a:lnTo>
                  <a:pt x="70104" y="39623"/>
                </a:lnTo>
                <a:lnTo>
                  <a:pt x="67056" y="42671"/>
                </a:lnTo>
                <a:lnTo>
                  <a:pt x="62484" y="44195"/>
                </a:lnTo>
                <a:lnTo>
                  <a:pt x="60198" y="45719"/>
                </a:lnTo>
                <a:lnTo>
                  <a:pt x="59436" y="45719"/>
                </a:lnTo>
                <a:lnTo>
                  <a:pt x="50292" y="54863"/>
                </a:lnTo>
                <a:lnTo>
                  <a:pt x="51435" y="54863"/>
                </a:lnTo>
                <a:lnTo>
                  <a:pt x="47625" y="60959"/>
                </a:lnTo>
                <a:lnTo>
                  <a:pt x="47244" y="60959"/>
                </a:lnTo>
                <a:lnTo>
                  <a:pt x="39624" y="76199"/>
                </a:lnTo>
                <a:lnTo>
                  <a:pt x="39624" y="82295"/>
                </a:lnTo>
                <a:lnTo>
                  <a:pt x="38100" y="86867"/>
                </a:lnTo>
                <a:lnTo>
                  <a:pt x="38100" y="105155"/>
                </a:lnTo>
                <a:lnTo>
                  <a:pt x="39624" y="111251"/>
                </a:lnTo>
                <a:lnTo>
                  <a:pt x="41148" y="115823"/>
                </a:lnTo>
                <a:lnTo>
                  <a:pt x="47244" y="128015"/>
                </a:lnTo>
                <a:lnTo>
                  <a:pt x="47897" y="128015"/>
                </a:lnTo>
                <a:lnTo>
                  <a:pt x="51162" y="132587"/>
                </a:lnTo>
                <a:lnTo>
                  <a:pt x="50292" y="132587"/>
                </a:lnTo>
                <a:lnTo>
                  <a:pt x="60960" y="143255"/>
                </a:lnTo>
                <a:lnTo>
                  <a:pt x="65532" y="144779"/>
                </a:lnTo>
                <a:lnTo>
                  <a:pt x="68580" y="147827"/>
                </a:lnTo>
                <a:lnTo>
                  <a:pt x="73152" y="149351"/>
                </a:lnTo>
                <a:lnTo>
                  <a:pt x="147447" y="149351"/>
                </a:lnTo>
                <a:lnTo>
                  <a:pt x="141732" y="158495"/>
                </a:lnTo>
                <a:close/>
              </a:path>
              <a:path w="163194" h="187960">
                <a:moveTo>
                  <a:pt x="155617" y="54863"/>
                </a:moveTo>
                <a:lnTo>
                  <a:pt x="112775" y="54863"/>
                </a:lnTo>
                <a:lnTo>
                  <a:pt x="103632" y="45719"/>
                </a:lnTo>
                <a:lnTo>
                  <a:pt x="102108" y="45719"/>
                </a:lnTo>
                <a:lnTo>
                  <a:pt x="97536" y="42671"/>
                </a:lnTo>
                <a:lnTo>
                  <a:pt x="91439" y="39623"/>
                </a:lnTo>
                <a:lnTo>
                  <a:pt x="86868" y="39623"/>
                </a:lnTo>
                <a:lnTo>
                  <a:pt x="82296" y="38099"/>
                </a:lnTo>
                <a:lnTo>
                  <a:pt x="147174" y="38099"/>
                </a:lnTo>
                <a:lnTo>
                  <a:pt x="149352" y="41147"/>
                </a:lnTo>
                <a:lnTo>
                  <a:pt x="149352" y="42671"/>
                </a:lnTo>
                <a:lnTo>
                  <a:pt x="150876" y="44195"/>
                </a:lnTo>
                <a:lnTo>
                  <a:pt x="151553" y="45719"/>
                </a:lnTo>
                <a:lnTo>
                  <a:pt x="103632" y="45719"/>
                </a:lnTo>
                <a:lnTo>
                  <a:pt x="105156" y="47243"/>
                </a:lnTo>
                <a:lnTo>
                  <a:pt x="152230" y="47243"/>
                </a:lnTo>
                <a:lnTo>
                  <a:pt x="155617" y="54863"/>
                </a:lnTo>
                <a:close/>
              </a:path>
              <a:path w="163194" h="187960">
                <a:moveTo>
                  <a:pt x="57912" y="47243"/>
                </a:moveTo>
                <a:lnTo>
                  <a:pt x="59436" y="45719"/>
                </a:lnTo>
                <a:lnTo>
                  <a:pt x="60198" y="45719"/>
                </a:lnTo>
                <a:lnTo>
                  <a:pt x="57912" y="47243"/>
                </a:lnTo>
                <a:close/>
              </a:path>
              <a:path w="163194" h="187960">
                <a:moveTo>
                  <a:pt x="51435" y="54863"/>
                </a:moveTo>
                <a:lnTo>
                  <a:pt x="50292" y="54863"/>
                </a:lnTo>
                <a:lnTo>
                  <a:pt x="53339" y="51815"/>
                </a:lnTo>
                <a:lnTo>
                  <a:pt x="51435" y="54863"/>
                </a:lnTo>
                <a:close/>
              </a:path>
              <a:path w="163194" h="187960">
                <a:moveTo>
                  <a:pt x="117348" y="64007"/>
                </a:moveTo>
                <a:lnTo>
                  <a:pt x="109728" y="51815"/>
                </a:lnTo>
                <a:lnTo>
                  <a:pt x="112775" y="54863"/>
                </a:lnTo>
                <a:lnTo>
                  <a:pt x="155617" y="54863"/>
                </a:lnTo>
                <a:lnTo>
                  <a:pt x="156972" y="57911"/>
                </a:lnTo>
                <a:lnTo>
                  <a:pt x="157987" y="60959"/>
                </a:lnTo>
                <a:lnTo>
                  <a:pt x="115824" y="60959"/>
                </a:lnTo>
                <a:lnTo>
                  <a:pt x="117348" y="64007"/>
                </a:lnTo>
                <a:close/>
              </a:path>
              <a:path w="163194" h="187960">
                <a:moveTo>
                  <a:pt x="45719" y="64007"/>
                </a:moveTo>
                <a:lnTo>
                  <a:pt x="47244" y="60959"/>
                </a:lnTo>
                <a:lnTo>
                  <a:pt x="47625" y="60959"/>
                </a:lnTo>
                <a:lnTo>
                  <a:pt x="45719" y="64007"/>
                </a:lnTo>
                <a:close/>
              </a:path>
              <a:path w="163194" h="187960">
                <a:moveTo>
                  <a:pt x="115824" y="128015"/>
                </a:moveTo>
                <a:lnTo>
                  <a:pt x="121920" y="117347"/>
                </a:lnTo>
                <a:lnTo>
                  <a:pt x="123444" y="112775"/>
                </a:lnTo>
                <a:lnTo>
                  <a:pt x="124968" y="106679"/>
                </a:lnTo>
                <a:lnTo>
                  <a:pt x="124968" y="83819"/>
                </a:lnTo>
                <a:lnTo>
                  <a:pt x="123444" y="77723"/>
                </a:lnTo>
                <a:lnTo>
                  <a:pt x="121920" y="73151"/>
                </a:lnTo>
                <a:lnTo>
                  <a:pt x="115824" y="60959"/>
                </a:lnTo>
                <a:lnTo>
                  <a:pt x="157987" y="60959"/>
                </a:lnTo>
                <a:lnTo>
                  <a:pt x="160019" y="67055"/>
                </a:lnTo>
                <a:lnTo>
                  <a:pt x="161543" y="74675"/>
                </a:lnTo>
                <a:lnTo>
                  <a:pt x="163068" y="83819"/>
                </a:lnTo>
                <a:lnTo>
                  <a:pt x="163068" y="102107"/>
                </a:lnTo>
                <a:lnTo>
                  <a:pt x="160019" y="120395"/>
                </a:lnTo>
                <a:lnTo>
                  <a:pt x="158495" y="124967"/>
                </a:lnTo>
                <a:lnTo>
                  <a:pt x="118872" y="124967"/>
                </a:lnTo>
                <a:lnTo>
                  <a:pt x="115824" y="128015"/>
                </a:lnTo>
                <a:close/>
              </a:path>
              <a:path w="163194" h="187960">
                <a:moveTo>
                  <a:pt x="47897" y="128015"/>
                </a:moveTo>
                <a:lnTo>
                  <a:pt x="47244" y="128015"/>
                </a:lnTo>
                <a:lnTo>
                  <a:pt x="45720" y="124968"/>
                </a:lnTo>
                <a:lnTo>
                  <a:pt x="47897" y="128015"/>
                </a:lnTo>
                <a:close/>
              </a:path>
              <a:path w="163194" h="187960">
                <a:moveTo>
                  <a:pt x="109728" y="135635"/>
                </a:moveTo>
                <a:lnTo>
                  <a:pt x="118872" y="124967"/>
                </a:lnTo>
                <a:lnTo>
                  <a:pt x="158495" y="124967"/>
                </a:lnTo>
                <a:lnTo>
                  <a:pt x="156972" y="129539"/>
                </a:lnTo>
                <a:lnTo>
                  <a:pt x="154940" y="134111"/>
                </a:lnTo>
                <a:lnTo>
                  <a:pt x="112775" y="134111"/>
                </a:lnTo>
                <a:lnTo>
                  <a:pt x="109728" y="135635"/>
                </a:lnTo>
                <a:close/>
              </a:path>
              <a:path w="163194" h="187960">
                <a:moveTo>
                  <a:pt x="53339" y="135635"/>
                </a:moveTo>
                <a:lnTo>
                  <a:pt x="50292" y="132587"/>
                </a:lnTo>
                <a:lnTo>
                  <a:pt x="51162" y="132587"/>
                </a:lnTo>
                <a:lnTo>
                  <a:pt x="53339" y="135635"/>
                </a:lnTo>
                <a:close/>
              </a:path>
              <a:path w="163194" h="187960">
                <a:moveTo>
                  <a:pt x="150876" y="143255"/>
                </a:moveTo>
                <a:lnTo>
                  <a:pt x="103632" y="143255"/>
                </a:lnTo>
                <a:lnTo>
                  <a:pt x="112775" y="134111"/>
                </a:lnTo>
                <a:lnTo>
                  <a:pt x="154940" y="134111"/>
                </a:lnTo>
                <a:lnTo>
                  <a:pt x="150876" y="143255"/>
                </a:lnTo>
                <a:close/>
              </a:path>
              <a:path w="163194" h="187960">
                <a:moveTo>
                  <a:pt x="147447" y="149351"/>
                </a:moveTo>
                <a:lnTo>
                  <a:pt x="88391" y="149351"/>
                </a:lnTo>
                <a:lnTo>
                  <a:pt x="92964" y="147827"/>
                </a:lnTo>
                <a:lnTo>
                  <a:pt x="96012" y="146303"/>
                </a:lnTo>
                <a:lnTo>
                  <a:pt x="100584" y="144779"/>
                </a:lnTo>
                <a:lnTo>
                  <a:pt x="105155" y="140207"/>
                </a:lnTo>
                <a:lnTo>
                  <a:pt x="103632" y="143255"/>
                </a:lnTo>
                <a:lnTo>
                  <a:pt x="150876" y="143255"/>
                </a:lnTo>
                <a:lnTo>
                  <a:pt x="150876" y="144779"/>
                </a:lnTo>
                <a:lnTo>
                  <a:pt x="149352" y="146303"/>
                </a:lnTo>
                <a:lnTo>
                  <a:pt x="147447" y="149351"/>
                </a:lnTo>
                <a:close/>
              </a:path>
              <a:path w="163194" h="187960">
                <a:moveTo>
                  <a:pt x="140208" y="160019"/>
                </a:moveTo>
                <a:lnTo>
                  <a:pt x="22859" y="160019"/>
                </a:lnTo>
                <a:lnTo>
                  <a:pt x="22859" y="158495"/>
                </a:lnTo>
                <a:lnTo>
                  <a:pt x="140208" y="158495"/>
                </a:lnTo>
                <a:lnTo>
                  <a:pt x="140208" y="160019"/>
                </a:lnTo>
                <a:close/>
              </a:path>
              <a:path w="163194" h="187960">
                <a:moveTo>
                  <a:pt x="129539" y="170687"/>
                </a:moveTo>
                <a:lnTo>
                  <a:pt x="33528" y="170687"/>
                </a:lnTo>
                <a:lnTo>
                  <a:pt x="33528" y="169163"/>
                </a:lnTo>
                <a:lnTo>
                  <a:pt x="24384" y="160019"/>
                </a:lnTo>
                <a:lnTo>
                  <a:pt x="138684" y="160019"/>
                </a:lnTo>
                <a:lnTo>
                  <a:pt x="129539" y="169163"/>
                </a:lnTo>
                <a:lnTo>
                  <a:pt x="129539" y="170687"/>
                </a:lnTo>
                <a:close/>
              </a:path>
              <a:path w="163194" h="187960">
                <a:moveTo>
                  <a:pt x="91439" y="187451"/>
                </a:moveTo>
                <a:lnTo>
                  <a:pt x="74676" y="187451"/>
                </a:lnTo>
                <a:lnTo>
                  <a:pt x="65532" y="185927"/>
                </a:lnTo>
                <a:lnTo>
                  <a:pt x="57912" y="184403"/>
                </a:lnTo>
                <a:lnTo>
                  <a:pt x="42672" y="176783"/>
                </a:lnTo>
                <a:lnTo>
                  <a:pt x="35052" y="172211"/>
                </a:lnTo>
                <a:lnTo>
                  <a:pt x="35052" y="170687"/>
                </a:lnTo>
                <a:lnTo>
                  <a:pt x="128016" y="170687"/>
                </a:lnTo>
                <a:lnTo>
                  <a:pt x="128016" y="172211"/>
                </a:lnTo>
                <a:lnTo>
                  <a:pt x="121920" y="175259"/>
                </a:lnTo>
                <a:lnTo>
                  <a:pt x="115824" y="179831"/>
                </a:lnTo>
                <a:lnTo>
                  <a:pt x="108204" y="182879"/>
                </a:lnTo>
                <a:lnTo>
                  <a:pt x="99060" y="185927"/>
                </a:lnTo>
                <a:lnTo>
                  <a:pt x="91439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65275" y="5367528"/>
            <a:ext cx="161925" cy="187960"/>
          </a:xfrm>
          <a:custGeom>
            <a:avLst/>
            <a:gdLst/>
            <a:ahLst/>
            <a:cxnLst/>
            <a:rect l="l" t="t" r="r" b="b"/>
            <a:pathLst>
              <a:path w="161925" h="187960">
                <a:moveTo>
                  <a:pt x="128016" y="170687"/>
                </a:moveTo>
                <a:lnTo>
                  <a:pt x="33528" y="170687"/>
                </a:lnTo>
                <a:lnTo>
                  <a:pt x="33528" y="169163"/>
                </a:lnTo>
                <a:lnTo>
                  <a:pt x="24384" y="160019"/>
                </a:lnTo>
                <a:lnTo>
                  <a:pt x="22859" y="160019"/>
                </a:lnTo>
                <a:lnTo>
                  <a:pt x="22859" y="158495"/>
                </a:lnTo>
                <a:lnTo>
                  <a:pt x="21336" y="156971"/>
                </a:lnTo>
                <a:lnTo>
                  <a:pt x="13716" y="146303"/>
                </a:lnTo>
                <a:lnTo>
                  <a:pt x="12192" y="144779"/>
                </a:lnTo>
                <a:lnTo>
                  <a:pt x="12192" y="143255"/>
                </a:lnTo>
                <a:lnTo>
                  <a:pt x="6096" y="131063"/>
                </a:lnTo>
                <a:lnTo>
                  <a:pt x="3048" y="121919"/>
                </a:lnTo>
                <a:lnTo>
                  <a:pt x="0" y="103631"/>
                </a:lnTo>
                <a:lnTo>
                  <a:pt x="0" y="85343"/>
                </a:lnTo>
                <a:lnTo>
                  <a:pt x="12192" y="44195"/>
                </a:lnTo>
                <a:lnTo>
                  <a:pt x="13716" y="42671"/>
                </a:lnTo>
                <a:lnTo>
                  <a:pt x="13716" y="41147"/>
                </a:lnTo>
                <a:lnTo>
                  <a:pt x="54864" y="4571"/>
                </a:lnTo>
                <a:lnTo>
                  <a:pt x="80772" y="0"/>
                </a:lnTo>
                <a:lnTo>
                  <a:pt x="88391" y="0"/>
                </a:lnTo>
                <a:lnTo>
                  <a:pt x="97536" y="1523"/>
                </a:lnTo>
                <a:lnTo>
                  <a:pt x="112775" y="7619"/>
                </a:lnTo>
                <a:lnTo>
                  <a:pt x="120396" y="12191"/>
                </a:lnTo>
                <a:lnTo>
                  <a:pt x="126491" y="16763"/>
                </a:lnTo>
                <a:lnTo>
                  <a:pt x="128016" y="16763"/>
                </a:lnTo>
                <a:lnTo>
                  <a:pt x="128016" y="18287"/>
                </a:lnTo>
                <a:lnTo>
                  <a:pt x="129539" y="18287"/>
                </a:lnTo>
                <a:lnTo>
                  <a:pt x="138684" y="27431"/>
                </a:lnTo>
                <a:lnTo>
                  <a:pt x="138684" y="28955"/>
                </a:lnTo>
                <a:lnTo>
                  <a:pt x="140208" y="28955"/>
                </a:lnTo>
                <a:lnTo>
                  <a:pt x="140208" y="30479"/>
                </a:lnTo>
                <a:lnTo>
                  <a:pt x="145650" y="38099"/>
                </a:lnTo>
                <a:lnTo>
                  <a:pt x="77724" y="38099"/>
                </a:lnTo>
                <a:lnTo>
                  <a:pt x="74676" y="39623"/>
                </a:lnTo>
                <a:lnTo>
                  <a:pt x="70104" y="39623"/>
                </a:lnTo>
                <a:lnTo>
                  <a:pt x="67056" y="41147"/>
                </a:lnTo>
                <a:lnTo>
                  <a:pt x="60198" y="45719"/>
                </a:lnTo>
                <a:lnTo>
                  <a:pt x="59436" y="45719"/>
                </a:lnTo>
                <a:lnTo>
                  <a:pt x="50292" y="54863"/>
                </a:lnTo>
                <a:lnTo>
                  <a:pt x="51162" y="54863"/>
                </a:lnTo>
                <a:lnTo>
                  <a:pt x="47897" y="59435"/>
                </a:lnTo>
                <a:lnTo>
                  <a:pt x="47244" y="59435"/>
                </a:lnTo>
                <a:lnTo>
                  <a:pt x="45719" y="62483"/>
                </a:lnTo>
                <a:lnTo>
                  <a:pt x="45937" y="62483"/>
                </a:lnTo>
                <a:lnTo>
                  <a:pt x="42672" y="70103"/>
                </a:lnTo>
                <a:lnTo>
                  <a:pt x="41148" y="76199"/>
                </a:lnTo>
                <a:lnTo>
                  <a:pt x="39624" y="80771"/>
                </a:lnTo>
                <a:lnTo>
                  <a:pt x="38100" y="86867"/>
                </a:lnTo>
                <a:lnTo>
                  <a:pt x="38100" y="99059"/>
                </a:lnTo>
                <a:lnTo>
                  <a:pt x="39624" y="105155"/>
                </a:lnTo>
                <a:lnTo>
                  <a:pt x="39624" y="111251"/>
                </a:lnTo>
                <a:lnTo>
                  <a:pt x="41148" y="115823"/>
                </a:lnTo>
                <a:lnTo>
                  <a:pt x="47244" y="128015"/>
                </a:lnTo>
                <a:lnTo>
                  <a:pt x="47897" y="128015"/>
                </a:lnTo>
                <a:lnTo>
                  <a:pt x="51162" y="132587"/>
                </a:lnTo>
                <a:lnTo>
                  <a:pt x="50292" y="132587"/>
                </a:lnTo>
                <a:lnTo>
                  <a:pt x="60960" y="143255"/>
                </a:lnTo>
                <a:lnTo>
                  <a:pt x="65532" y="144779"/>
                </a:lnTo>
                <a:lnTo>
                  <a:pt x="71628" y="147827"/>
                </a:lnTo>
                <a:lnTo>
                  <a:pt x="76200" y="149351"/>
                </a:lnTo>
                <a:lnTo>
                  <a:pt x="145650" y="149351"/>
                </a:lnTo>
                <a:lnTo>
                  <a:pt x="140208" y="156971"/>
                </a:lnTo>
                <a:lnTo>
                  <a:pt x="140208" y="158495"/>
                </a:lnTo>
                <a:lnTo>
                  <a:pt x="128016" y="170687"/>
                </a:lnTo>
                <a:close/>
              </a:path>
              <a:path w="161925" h="187960">
                <a:moveTo>
                  <a:pt x="150876" y="47243"/>
                </a:moveTo>
                <a:lnTo>
                  <a:pt x="105155" y="47243"/>
                </a:lnTo>
                <a:lnTo>
                  <a:pt x="100584" y="44195"/>
                </a:lnTo>
                <a:lnTo>
                  <a:pt x="94488" y="41147"/>
                </a:lnTo>
                <a:lnTo>
                  <a:pt x="89916" y="39623"/>
                </a:lnTo>
                <a:lnTo>
                  <a:pt x="86868" y="38099"/>
                </a:lnTo>
                <a:lnTo>
                  <a:pt x="145650" y="38099"/>
                </a:lnTo>
                <a:lnTo>
                  <a:pt x="147828" y="41147"/>
                </a:lnTo>
                <a:lnTo>
                  <a:pt x="149352" y="42671"/>
                </a:lnTo>
                <a:lnTo>
                  <a:pt x="149352" y="44195"/>
                </a:lnTo>
                <a:lnTo>
                  <a:pt x="150876" y="47243"/>
                </a:lnTo>
                <a:close/>
              </a:path>
              <a:path w="161925" h="187960">
                <a:moveTo>
                  <a:pt x="57912" y="47243"/>
                </a:moveTo>
                <a:lnTo>
                  <a:pt x="59436" y="45719"/>
                </a:lnTo>
                <a:lnTo>
                  <a:pt x="60198" y="45719"/>
                </a:lnTo>
                <a:lnTo>
                  <a:pt x="57912" y="47243"/>
                </a:lnTo>
                <a:close/>
              </a:path>
              <a:path w="161925" h="187960">
                <a:moveTo>
                  <a:pt x="111252" y="54863"/>
                </a:moveTo>
                <a:lnTo>
                  <a:pt x="102108" y="45719"/>
                </a:lnTo>
                <a:lnTo>
                  <a:pt x="105155" y="47243"/>
                </a:lnTo>
                <a:lnTo>
                  <a:pt x="150876" y="47243"/>
                </a:lnTo>
                <a:lnTo>
                  <a:pt x="153161" y="51815"/>
                </a:lnTo>
                <a:lnTo>
                  <a:pt x="109728" y="51815"/>
                </a:lnTo>
                <a:lnTo>
                  <a:pt x="111252" y="54863"/>
                </a:lnTo>
                <a:close/>
              </a:path>
              <a:path w="161925" h="187960">
                <a:moveTo>
                  <a:pt x="51162" y="54863"/>
                </a:moveTo>
                <a:lnTo>
                  <a:pt x="50292" y="54863"/>
                </a:lnTo>
                <a:lnTo>
                  <a:pt x="53339" y="51815"/>
                </a:lnTo>
                <a:lnTo>
                  <a:pt x="51162" y="54863"/>
                </a:lnTo>
                <a:close/>
              </a:path>
              <a:path w="161925" h="187960">
                <a:moveTo>
                  <a:pt x="116395" y="61150"/>
                </a:moveTo>
                <a:lnTo>
                  <a:pt x="109728" y="51815"/>
                </a:lnTo>
                <a:lnTo>
                  <a:pt x="153161" y="51815"/>
                </a:lnTo>
                <a:lnTo>
                  <a:pt x="155448" y="56387"/>
                </a:lnTo>
                <a:lnTo>
                  <a:pt x="156463" y="59435"/>
                </a:lnTo>
                <a:lnTo>
                  <a:pt x="115824" y="59435"/>
                </a:lnTo>
                <a:lnTo>
                  <a:pt x="116395" y="61150"/>
                </a:lnTo>
                <a:close/>
              </a:path>
              <a:path w="161925" h="187960">
                <a:moveTo>
                  <a:pt x="45719" y="62483"/>
                </a:moveTo>
                <a:lnTo>
                  <a:pt x="47244" y="59435"/>
                </a:lnTo>
                <a:lnTo>
                  <a:pt x="46264" y="61721"/>
                </a:lnTo>
                <a:lnTo>
                  <a:pt x="45719" y="62483"/>
                </a:lnTo>
                <a:close/>
              </a:path>
              <a:path w="161925" h="187960">
                <a:moveTo>
                  <a:pt x="46264" y="61721"/>
                </a:moveTo>
                <a:lnTo>
                  <a:pt x="47244" y="59435"/>
                </a:lnTo>
                <a:lnTo>
                  <a:pt x="47897" y="59435"/>
                </a:lnTo>
                <a:lnTo>
                  <a:pt x="46264" y="61721"/>
                </a:lnTo>
                <a:close/>
              </a:path>
              <a:path w="161925" h="187960">
                <a:moveTo>
                  <a:pt x="117348" y="62483"/>
                </a:moveTo>
                <a:lnTo>
                  <a:pt x="116395" y="61150"/>
                </a:lnTo>
                <a:lnTo>
                  <a:pt x="115824" y="59435"/>
                </a:lnTo>
                <a:lnTo>
                  <a:pt x="117348" y="62483"/>
                </a:lnTo>
                <a:close/>
              </a:path>
              <a:path w="161925" h="187960">
                <a:moveTo>
                  <a:pt x="157479" y="62483"/>
                </a:moveTo>
                <a:lnTo>
                  <a:pt x="117348" y="62483"/>
                </a:lnTo>
                <a:lnTo>
                  <a:pt x="115824" y="59435"/>
                </a:lnTo>
                <a:lnTo>
                  <a:pt x="156463" y="59435"/>
                </a:lnTo>
                <a:lnTo>
                  <a:pt x="157479" y="62483"/>
                </a:lnTo>
                <a:close/>
              </a:path>
              <a:path w="161925" h="187960">
                <a:moveTo>
                  <a:pt x="116803" y="125729"/>
                </a:moveTo>
                <a:lnTo>
                  <a:pt x="120396" y="117347"/>
                </a:lnTo>
                <a:lnTo>
                  <a:pt x="121920" y="112775"/>
                </a:lnTo>
                <a:lnTo>
                  <a:pt x="123444" y="106679"/>
                </a:lnTo>
                <a:lnTo>
                  <a:pt x="123444" y="82295"/>
                </a:lnTo>
                <a:lnTo>
                  <a:pt x="116395" y="61150"/>
                </a:lnTo>
                <a:lnTo>
                  <a:pt x="117348" y="62483"/>
                </a:lnTo>
                <a:lnTo>
                  <a:pt x="157479" y="62483"/>
                </a:lnTo>
                <a:lnTo>
                  <a:pt x="158495" y="65531"/>
                </a:lnTo>
                <a:lnTo>
                  <a:pt x="161543" y="83819"/>
                </a:lnTo>
                <a:lnTo>
                  <a:pt x="161543" y="102107"/>
                </a:lnTo>
                <a:lnTo>
                  <a:pt x="158495" y="120395"/>
                </a:lnTo>
                <a:lnTo>
                  <a:pt x="157581" y="124967"/>
                </a:lnTo>
                <a:lnTo>
                  <a:pt x="117348" y="124967"/>
                </a:lnTo>
                <a:lnTo>
                  <a:pt x="116803" y="125729"/>
                </a:lnTo>
                <a:close/>
              </a:path>
              <a:path w="161925" h="187960">
                <a:moveTo>
                  <a:pt x="45937" y="62483"/>
                </a:moveTo>
                <a:lnTo>
                  <a:pt x="45719" y="62483"/>
                </a:lnTo>
                <a:lnTo>
                  <a:pt x="46264" y="61721"/>
                </a:lnTo>
                <a:lnTo>
                  <a:pt x="45937" y="62483"/>
                </a:lnTo>
                <a:close/>
              </a:path>
              <a:path w="161925" h="187960">
                <a:moveTo>
                  <a:pt x="47897" y="128015"/>
                </a:moveTo>
                <a:lnTo>
                  <a:pt x="47244" y="128015"/>
                </a:lnTo>
                <a:lnTo>
                  <a:pt x="45720" y="124968"/>
                </a:lnTo>
                <a:lnTo>
                  <a:pt x="47897" y="128015"/>
                </a:lnTo>
                <a:close/>
              </a:path>
              <a:path w="161925" h="187960">
                <a:moveTo>
                  <a:pt x="115824" y="128015"/>
                </a:moveTo>
                <a:lnTo>
                  <a:pt x="116803" y="125729"/>
                </a:lnTo>
                <a:lnTo>
                  <a:pt x="117348" y="124967"/>
                </a:lnTo>
                <a:lnTo>
                  <a:pt x="115824" y="128015"/>
                </a:lnTo>
                <a:close/>
              </a:path>
              <a:path w="161925" h="187960">
                <a:moveTo>
                  <a:pt x="156972" y="128015"/>
                </a:moveTo>
                <a:lnTo>
                  <a:pt x="115824" y="128015"/>
                </a:lnTo>
                <a:lnTo>
                  <a:pt x="117348" y="124967"/>
                </a:lnTo>
                <a:lnTo>
                  <a:pt x="157581" y="124967"/>
                </a:lnTo>
                <a:lnTo>
                  <a:pt x="156972" y="128015"/>
                </a:lnTo>
                <a:close/>
              </a:path>
              <a:path w="161925" h="187960">
                <a:moveTo>
                  <a:pt x="153162" y="135635"/>
                </a:moveTo>
                <a:lnTo>
                  <a:pt x="109728" y="135635"/>
                </a:lnTo>
                <a:lnTo>
                  <a:pt x="116803" y="125729"/>
                </a:lnTo>
                <a:lnTo>
                  <a:pt x="115824" y="128015"/>
                </a:lnTo>
                <a:lnTo>
                  <a:pt x="156972" y="128015"/>
                </a:lnTo>
                <a:lnTo>
                  <a:pt x="153162" y="135635"/>
                </a:lnTo>
                <a:close/>
              </a:path>
              <a:path w="161925" h="187960">
                <a:moveTo>
                  <a:pt x="53339" y="135635"/>
                </a:moveTo>
                <a:lnTo>
                  <a:pt x="50292" y="132587"/>
                </a:lnTo>
                <a:lnTo>
                  <a:pt x="51162" y="132587"/>
                </a:lnTo>
                <a:lnTo>
                  <a:pt x="53339" y="135635"/>
                </a:lnTo>
                <a:close/>
              </a:path>
              <a:path w="161925" h="187960">
                <a:moveTo>
                  <a:pt x="102108" y="141731"/>
                </a:moveTo>
                <a:lnTo>
                  <a:pt x="111252" y="132587"/>
                </a:lnTo>
                <a:lnTo>
                  <a:pt x="109728" y="135635"/>
                </a:lnTo>
                <a:lnTo>
                  <a:pt x="153162" y="135635"/>
                </a:lnTo>
                <a:lnTo>
                  <a:pt x="150876" y="140207"/>
                </a:lnTo>
                <a:lnTo>
                  <a:pt x="105155" y="140207"/>
                </a:lnTo>
                <a:lnTo>
                  <a:pt x="102108" y="141731"/>
                </a:lnTo>
                <a:close/>
              </a:path>
              <a:path w="161925" h="187960">
                <a:moveTo>
                  <a:pt x="145650" y="149351"/>
                </a:moveTo>
                <a:lnTo>
                  <a:pt x="88391" y="149351"/>
                </a:lnTo>
                <a:lnTo>
                  <a:pt x="91439" y="147827"/>
                </a:lnTo>
                <a:lnTo>
                  <a:pt x="96012" y="146303"/>
                </a:lnTo>
                <a:lnTo>
                  <a:pt x="99060" y="144779"/>
                </a:lnTo>
                <a:lnTo>
                  <a:pt x="105155" y="140207"/>
                </a:lnTo>
                <a:lnTo>
                  <a:pt x="150876" y="140207"/>
                </a:lnTo>
                <a:lnTo>
                  <a:pt x="149352" y="143255"/>
                </a:lnTo>
                <a:lnTo>
                  <a:pt x="149352" y="146303"/>
                </a:lnTo>
                <a:lnTo>
                  <a:pt x="147828" y="146303"/>
                </a:lnTo>
                <a:lnTo>
                  <a:pt x="145650" y="149351"/>
                </a:lnTo>
                <a:close/>
              </a:path>
              <a:path w="161925" h="187960">
                <a:moveTo>
                  <a:pt x="91439" y="187451"/>
                </a:moveTo>
                <a:lnTo>
                  <a:pt x="73152" y="187451"/>
                </a:lnTo>
                <a:lnTo>
                  <a:pt x="65532" y="185927"/>
                </a:lnTo>
                <a:lnTo>
                  <a:pt x="57912" y="182879"/>
                </a:lnTo>
                <a:lnTo>
                  <a:pt x="48768" y="179831"/>
                </a:lnTo>
                <a:lnTo>
                  <a:pt x="42672" y="176783"/>
                </a:lnTo>
                <a:lnTo>
                  <a:pt x="35052" y="170687"/>
                </a:lnTo>
                <a:lnTo>
                  <a:pt x="126491" y="170687"/>
                </a:lnTo>
                <a:lnTo>
                  <a:pt x="121920" y="175259"/>
                </a:lnTo>
                <a:lnTo>
                  <a:pt x="114300" y="179831"/>
                </a:lnTo>
                <a:lnTo>
                  <a:pt x="99060" y="185927"/>
                </a:lnTo>
                <a:lnTo>
                  <a:pt x="91439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36013" y="3142488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59457" y="3142488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13104" y="3405377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 h="0">
                <a:moveTo>
                  <a:pt x="0" y="0"/>
                </a:moveTo>
                <a:lnTo>
                  <a:pt x="4130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24350" y="2676143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69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00905" y="2676143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69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320540" y="2900933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 h="0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78708" y="291465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0" y="0"/>
                </a:moveTo>
                <a:lnTo>
                  <a:pt x="8229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511296" y="263038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95987" y="216708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68690" y="324310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352800" y="2869691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30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3195" y="2928"/>
                </a:lnTo>
                <a:lnTo>
                  <a:pt x="53339" y="10858"/>
                </a:lnTo>
                <a:lnTo>
                  <a:pt x="60055" y="22502"/>
                </a:lnTo>
                <a:lnTo>
                  <a:pt x="62484" y="36575"/>
                </a:lnTo>
                <a:lnTo>
                  <a:pt x="60055" y="51530"/>
                </a:lnTo>
                <a:lnTo>
                  <a:pt x="53340" y="63626"/>
                </a:lnTo>
                <a:lnTo>
                  <a:pt x="43195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34511" y="2849879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30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60" h="113030">
                <a:moveTo>
                  <a:pt x="68580" y="4572"/>
                </a:moveTo>
                <a:lnTo>
                  <a:pt x="30480" y="4572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4572"/>
                </a:lnTo>
                <a:close/>
              </a:path>
              <a:path w="99060" h="113030">
                <a:moveTo>
                  <a:pt x="77724" y="10668"/>
                </a:moveTo>
                <a:lnTo>
                  <a:pt x="21336" y="10668"/>
                </a:lnTo>
                <a:lnTo>
                  <a:pt x="21336" y="9144"/>
                </a:lnTo>
                <a:lnTo>
                  <a:pt x="27432" y="6096"/>
                </a:lnTo>
                <a:lnTo>
                  <a:pt x="28956" y="6096"/>
                </a:lnTo>
                <a:lnTo>
                  <a:pt x="28956" y="4572"/>
                </a:lnTo>
                <a:lnTo>
                  <a:pt x="70104" y="4572"/>
                </a:lnTo>
                <a:lnTo>
                  <a:pt x="71628" y="6096"/>
                </a:lnTo>
                <a:lnTo>
                  <a:pt x="77724" y="9144"/>
                </a:lnTo>
                <a:lnTo>
                  <a:pt x="77724" y="10668"/>
                </a:lnTo>
                <a:close/>
              </a:path>
              <a:path w="99060" h="113030">
                <a:moveTo>
                  <a:pt x="91439" y="27432"/>
                </a:moveTo>
                <a:lnTo>
                  <a:pt x="7620" y="27432"/>
                </a:lnTo>
                <a:lnTo>
                  <a:pt x="7620" y="24384"/>
                </a:lnTo>
                <a:lnTo>
                  <a:pt x="12192" y="19812"/>
                </a:lnTo>
                <a:lnTo>
                  <a:pt x="12192" y="18288"/>
                </a:lnTo>
                <a:lnTo>
                  <a:pt x="19812" y="10668"/>
                </a:lnTo>
                <a:lnTo>
                  <a:pt x="79248" y="10668"/>
                </a:lnTo>
                <a:lnTo>
                  <a:pt x="86868" y="18288"/>
                </a:lnTo>
                <a:lnTo>
                  <a:pt x="86868" y="19812"/>
                </a:lnTo>
                <a:lnTo>
                  <a:pt x="91439" y="24384"/>
                </a:lnTo>
                <a:lnTo>
                  <a:pt x="91439" y="27432"/>
                </a:lnTo>
                <a:close/>
              </a:path>
              <a:path w="99060" h="113030">
                <a:moveTo>
                  <a:pt x="79248" y="102108"/>
                </a:moveTo>
                <a:lnTo>
                  <a:pt x="19812" y="102108"/>
                </a:lnTo>
                <a:lnTo>
                  <a:pt x="12192" y="94488"/>
                </a:lnTo>
                <a:lnTo>
                  <a:pt x="12192" y="92964"/>
                </a:lnTo>
                <a:lnTo>
                  <a:pt x="7620" y="88392"/>
                </a:lnTo>
                <a:lnTo>
                  <a:pt x="7620" y="86868"/>
                </a:lnTo>
                <a:lnTo>
                  <a:pt x="6096" y="85344"/>
                </a:lnTo>
                <a:lnTo>
                  <a:pt x="3048" y="79248"/>
                </a:lnTo>
                <a:lnTo>
                  <a:pt x="3048" y="76200"/>
                </a:lnTo>
                <a:lnTo>
                  <a:pt x="1524" y="68580"/>
                </a:lnTo>
                <a:lnTo>
                  <a:pt x="0" y="68580"/>
                </a:lnTo>
                <a:lnTo>
                  <a:pt x="0" y="45720"/>
                </a:lnTo>
                <a:lnTo>
                  <a:pt x="1524" y="44196"/>
                </a:lnTo>
                <a:lnTo>
                  <a:pt x="3048" y="36576"/>
                </a:lnTo>
                <a:lnTo>
                  <a:pt x="3048" y="35052"/>
                </a:lnTo>
                <a:lnTo>
                  <a:pt x="6096" y="27432"/>
                </a:lnTo>
                <a:lnTo>
                  <a:pt x="92964" y="27432"/>
                </a:lnTo>
                <a:lnTo>
                  <a:pt x="96012" y="35052"/>
                </a:lnTo>
                <a:lnTo>
                  <a:pt x="96012" y="38100"/>
                </a:lnTo>
                <a:lnTo>
                  <a:pt x="47244" y="38100"/>
                </a:lnTo>
                <a:lnTo>
                  <a:pt x="44195" y="39624"/>
                </a:lnTo>
                <a:lnTo>
                  <a:pt x="44958" y="39624"/>
                </a:lnTo>
                <a:lnTo>
                  <a:pt x="42672" y="41148"/>
                </a:lnTo>
                <a:lnTo>
                  <a:pt x="39624" y="45720"/>
                </a:lnTo>
                <a:lnTo>
                  <a:pt x="40386" y="45720"/>
                </a:lnTo>
                <a:lnTo>
                  <a:pt x="38100" y="50292"/>
                </a:lnTo>
                <a:lnTo>
                  <a:pt x="38100" y="62484"/>
                </a:lnTo>
                <a:lnTo>
                  <a:pt x="38862" y="62484"/>
                </a:lnTo>
                <a:lnTo>
                  <a:pt x="39243" y="64008"/>
                </a:lnTo>
                <a:lnTo>
                  <a:pt x="38100" y="64008"/>
                </a:lnTo>
                <a:lnTo>
                  <a:pt x="41148" y="70104"/>
                </a:lnTo>
                <a:lnTo>
                  <a:pt x="41656" y="70104"/>
                </a:lnTo>
                <a:lnTo>
                  <a:pt x="42672" y="71628"/>
                </a:lnTo>
                <a:lnTo>
                  <a:pt x="44958" y="73152"/>
                </a:lnTo>
                <a:lnTo>
                  <a:pt x="44195" y="73152"/>
                </a:lnTo>
                <a:lnTo>
                  <a:pt x="47244" y="74676"/>
                </a:lnTo>
                <a:lnTo>
                  <a:pt x="96621" y="74676"/>
                </a:lnTo>
                <a:lnTo>
                  <a:pt x="96012" y="76200"/>
                </a:lnTo>
                <a:lnTo>
                  <a:pt x="96012" y="79248"/>
                </a:lnTo>
                <a:lnTo>
                  <a:pt x="92964" y="85344"/>
                </a:lnTo>
                <a:lnTo>
                  <a:pt x="91439" y="86868"/>
                </a:lnTo>
                <a:lnTo>
                  <a:pt x="91439" y="88392"/>
                </a:lnTo>
                <a:lnTo>
                  <a:pt x="86868" y="94488"/>
                </a:lnTo>
                <a:lnTo>
                  <a:pt x="79248" y="102108"/>
                </a:lnTo>
                <a:close/>
              </a:path>
              <a:path w="99060" h="113030">
                <a:moveTo>
                  <a:pt x="44195" y="39624"/>
                </a:moveTo>
                <a:lnTo>
                  <a:pt x="47244" y="38100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9060" h="113030">
                <a:moveTo>
                  <a:pt x="45415" y="39319"/>
                </a:moveTo>
                <a:lnTo>
                  <a:pt x="47244" y="38100"/>
                </a:lnTo>
                <a:lnTo>
                  <a:pt x="48768" y="38481"/>
                </a:lnTo>
                <a:lnTo>
                  <a:pt x="45415" y="39319"/>
                </a:lnTo>
                <a:close/>
              </a:path>
              <a:path w="99060" h="113030">
                <a:moveTo>
                  <a:pt x="48768" y="38481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9060" h="113030">
                <a:moveTo>
                  <a:pt x="49421" y="38317"/>
                </a:moveTo>
                <a:lnTo>
                  <a:pt x="48768" y="38100"/>
                </a:lnTo>
                <a:lnTo>
                  <a:pt x="49530" y="38290"/>
                </a:lnTo>
                <a:close/>
              </a:path>
              <a:path w="99060" h="113030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99060" h="113030">
                <a:moveTo>
                  <a:pt x="49638" y="38317"/>
                </a:moveTo>
                <a:lnTo>
                  <a:pt x="50292" y="38100"/>
                </a:lnTo>
                <a:lnTo>
                  <a:pt x="49638" y="38317"/>
                </a:lnTo>
                <a:close/>
              </a:path>
              <a:path w="99060" h="113030">
                <a:moveTo>
                  <a:pt x="50292" y="38481"/>
                </a:moveTo>
                <a:lnTo>
                  <a:pt x="49784" y="38354"/>
                </a:lnTo>
                <a:lnTo>
                  <a:pt x="50292" y="38100"/>
                </a:lnTo>
                <a:lnTo>
                  <a:pt x="51816" y="38100"/>
                </a:lnTo>
                <a:lnTo>
                  <a:pt x="50292" y="38481"/>
                </a:lnTo>
                <a:close/>
              </a:path>
              <a:path w="99060" h="113030">
                <a:moveTo>
                  <a:pt x="53644" y="39319"/>
                </a:moveTo>
                <a:lnTo>
                  <a:pt x="50292" y="38481"/>
                </a:lnTo>
                <a:lnTo>
                  <a:pt x="51816" y="38100"/>
                </a:lnTo>
                <a:lnTo>
                  <a:pt x="53644" y="39319"/>
                </a:lnTo>
                <a:close/>
              </a:path>
              <a:path w="99060" h="113030">
                <a:moveTo>
                  <a:pt x="54864" y="39624"/>
                </a:moveTo>
                <a:lnTo>
                  <a:pt x="53644" y="39319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9060" h="113030">
                <a:moveTo>
                  <a:pt x="96774" y="39624"/>
                </a:moveTo>
                <a:lnTo>
                  <a:pt x="54864" y="39624"/>
                </a:lnTo>
                <a:lnTo>
                  <a:pt x="51816" y="38100"/>
                </a:lnTo>
                <a:lnTo>
                  <a:pt x="96012" y="38100"/>
                </a:lnTo>
                <a:lnTo>
                  <a:pt x="96774" y="39624"/>
                </a:lnTo>
                <a:close/>
              </a:path>
              <a:path w="99060" h="113030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99060" h="113030">
                <a:moveTo>
                  <a:pt x="50074" y="38535"/>
                </a:moveTo>
                <a:lnTo>
                  <a:pt x="49530" y="38354"/>
                </a:lnTo>
                <a:lnTo>
                  <a:pt x="50292" y="38481"/>
                </a:lnTo>
                <a:lnTo>
                  <a:pt x="50074" y="38535"/>
                </a:lnTo>
                <a:close/>
              </a:path>
              <a:path w="99060" h="113030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99060" h="113030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99060" h="113030">
                <a:moveTo>
                  <a:pt x="53339" y="39624"/>
                </a:moveTo>
                <a:lnTo>
                  <a:pt x="49530" y="38671"/>
                </a:lnTo>
                <a:lnTo>
                  <a:pt x="50074" y="38535"/>
                </a:lnTo>
                <a:lnTo>
                  <a:pt x="53339" y="39624"/>
                </a:lnTo>
                <a:close/>
              </a:path>
              <a:path w="99060" h="113030">
                <a:moveTo>
                  <a:pt x="44958" y="39624"/>
                </a:moveTo>
                <a:lnTo>
                  <a:pt x="44195" y="39624"/>
                </a:lnTo>
                <a:lnTo>
                  <a:pt x="45415" y="39319"/>
                </a:lnTo>
                <a:lnTo>
                  <a:pt x="44958" y="39624"/>
                </a:lnTo>
                <a:close/>
              </a:path>
              <a:path w="99060" h="113030">
                <a:moveTo>
                  <a:pt x="99060" y="62484"/>
                </a:moveTo>
                <a:lnTo>
                  <a:pt x="60960" y="62484"/>
                </a:lnTo>
                <a:lnTo>
                  <a:pt x="60960" y="50292"/>
                </a:lnTo>
                <a:lnTo>
                  <a:pt x="56387" y="41148"/>
                </a:lnTo>
                <a:lnTo>
                  <a:pt x="53644" y="39319"/>
                </a:lnTo>
                <a:lnTo>
                  <a:pt x="54864" y="39624"/>
                </a:lnTo>
                <a:lnTo>
                  <a:pt x="96774" y="39624"/>
                </a:lnTo>
                <a:lnTo>
                  <a:pt x="99060" y="44196"/>
                </a:lnTo>
                <a:lnTo>
                  <a:pt x="99060" y="62484"/>
                </a:lnTo>
                <a:close/>
              </a:path>
              <a:path w="99060" h="113030">
                <a:moveTo>
                  <a:pt x="41148" y="44196"/>
                </a:moveTo>
                <a:lnTo>
                  <a:pt x="42672" y="41148"/>
                </a:lnTo>
                <a:lnTo>
                  <a:pt x="45719" y="39624"/>
                </a:lnTo>
                <a:lnTo>
                  <a:pt x="41148" y="44196"/>
                </a:lnTo>
                <a:close/>
              </a:path>
              <a:path w="99060" h="113030">
                <a:moveTo>
                  <a:pt x="57912" y="44196"/>
                </a:moveTo>
                <a:lnTo>
                  <a:pt x="53339" y="39624"/>
                </a:lnTo>
                <a:lnTo>
                  <a:pt x="56387" y="41148"/>
                </a:lnTo>
                <a:lnTo>
                  <a:pt x="57912" y="44196"/>
                </a:lnTo>
                <a:close/>
              </a:path>
              <a:path w="99060" h="113030">
                <a:moveTo>
                  <a:pt x="40386" y="45720"/>
                </a:moveTo>
                <a:lnTo>
                  <a:pt x="39624" y="45720"/>
                </a:lnTo>
                <a:lnTo>
                  <a:pt x="41148" y="44196"/>
                </a:lnTo>
                <a:lnTo>
                  <a:pt x="40386" y="45720"/>
                </a:lnTo>
                <a:close/>
              </a:path>
              <a:path w="99060" h="113030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99060" h="113030">
                <a:moveTo>
                  <a:pt x="60960" y="53340"/>
                </a:moveTo>
                <a:lnTo>
                  <a:pt x="59436" y="47244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30">
                <a:moveTo>
                  <a:pt x="38862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862" y="62484"/>
                </a:lnTo>
                <a:close/>
              </a:path>
              <a:path w="99060" h="113030">
                <a:moveTo>
                  <a:pt x="59436" y="67056"/>
                </a:moveTo>
                <a:lnTo>
                  <a:pt x="60960" y="59436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4008"/>
                </a:lnTo>
                <a:lnTo>
                  <a:pt x="60960" y="64008"/>
                </a:lnTo>
                <a:lnTo>
                  <a:pt x="59436" y="67056"/>
                </a:lnTo>
                <a:close/>
              </a:path>
              <a:path w="99060" h="113030">
                <a:moveTo>
                  <a:pt x="39624" y="65532"/>
                </a:moveTo>
                <a:lnTo>
                  <a:pt x="38100" y="64008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99060" h="113030">
                <a:moveTo>
                  <a:pt x="96621" y="74676"/>
                </a:moveTo>
                <a:lnTo>
                  <a:pt x="53339" y="74676"/>
                </a:lnTo>
                <a:lnTo>
                  <a:pt x="57912" y="70104"/>
                </a:lnTo>
                <a:lnTo>
                  <a:pt x="60960" y="64008"/>
                </a:lnTo>
                <a:lnTo>
                  <a:pt x="99060" y="64008"/>
                </a:lnTo>
                <a:lnTo>
                  <a:pt x="99060" y="68580"/>
                </a:lnTo>
                <a:lnTo>
                  <a:pt x="96621" y="74676"/>
                </a:lnTo>
                <a:close/>
              </a:path>
              <a:path w="99060" h="113030">
                <a:moveTo>
                  <a:pt x="41656" y="70104"/>
                </a:moveTo>
                <a:lnTo>
                  <a:pt x="41148" y="70104"/>
                </a:lnTo>
                <a:lnTo>
                  <a:pt x="39624" y="67056"/>
                </a:lnTo>
                <a:lnTo>
                  <a:pt x="41656" y="70104"/>
                </a:lnTo>
                <a:close/>
              </a:path>
              <a:path w="99060" h="113030">
                <a:moveTo>
                  <a:pt x="56387" y="71628"/>
                </a:moveTo>
                <a:lnTo>
                  <a:pt x="59436" y="67056"/>
                </a:lnTo>
                <a:lnTo>
                  <a:pt x="57912" y="70104"/>
                </a:lnTo>
                <a:lnTo>
                  <a:pt x="56387" y="71628"/>
                </a:lnTo>
                <a:close/>
              </a:path>
              <a:path w="99060" h="113030">
                <a:moveTo>
                  <a:pt x="45719" y="73152"/>
                </a:moveTo>
                <a:lnTo>
                  <a:pt x="42672" y="71628"/>
                </a:lnTo>
                <a:lnTo>
                  <a:pt x="41148" y="68580"/>
                </a:lnTo>
                <a:lnTo>
                  <a:pt x="45719" y="73152"/>
                </a:lnTo>
                <a:close/>
              </a:path>
              <a:path w="99060" h="113030">
                <a:moveTo>
                  <a:pt x="53644" y="73456"/>
                </a:moveTo>
                <a:lnTo>
                  <a:pt x="56387" y="71628"/>
                </a:lnTo>
                <a:lnTo>
                  <a:pt x="54864" y="73152"/>
                </a:lnTo>
                <a:lnTo>
                  <a:pt x="53644" y="73456"/>
                </a:lnTo>
                <a:close/>
              </a:path>
              <a:path w="99060" h="113030">
                <a:moveTo>
                  <a:pt x="47244" y="74676"/>
                </a:moveTo>
                <a:lnTo>
                  <a:pt x="44195" y="73152"/>
                </a:lnTo>
                <a:lnTo>
                  <a:pt x="45415" y="73456"/>
                </a:lnTo>
                <a:lnTo>
                  <a:pt x="47244" y="74676"/>
                </a:lnTo>
                <a:close/>
              </a:path>
              <a:path w="99060" h="113030">
                <a:moveTo>
                  <a:pt x="45415" y="73456"/>
                </a:moveTo>
                <a:lnTo>
                  <a:pt x="44195" y="73152"/>
                </a:lnTo>
                <a:lnTo>
                  <a:pt x="44958" y="73152"/>
                </a:lnTo>
                <a:lnTo>
                  <a:pt x="45415" y="73456"/>
                </a:lnTo>
                <a:close/>
              </a:path>
              <a:path w="99060" h="113030">
                <a:moveTo>
                  <a:pt x="51816" y="74676"/>
                </a:moveTo>
                <a:lnTo>
                  <a:pt x="53644" y="73456"/>
                </a:lnTo>
                <a:lnTo>
                  <a:pt x="54864" y="73152"/>
                </a:lnTo>
                <a:lnTo>
                  <a:pt x="51816" y="74676"/>
                </a:lnTo>
                <a:close/>
              </a:path>
              <a:path w="99060" h="113030">
                <a:moveTo>
                  <a:pt x="53339" y="74676"/>
                </a:moveTo>
                <a:lnTo>
                  <a:pt x="51816" y="74676"/>
                </a:lnTo>
                <a:lnTo>
                  <a:pt x="54864" y="73152"/>
                </a:lnTo>
                <a:lnTo>
                  <a:pt x="53339" y="74676"/>
                </a:lnTo>
                <a:close/>
              </a:path>
              <a:path w="99060" h="113030">
                <a:moveTo>
                  <a:pt x="48768" y="74676"/>
                </a:moveTo>
                <a:lnTo>
                  <a:pt x="47244" y="74676"/>
                </a:lnTo>
                <a:lnTo>
                  <a:pt x="45415" y="73456"/>
                </a:lnTo>
                <a:lnTo>
                  <a:pt x="49530" y="74485"/>
                </a:lnTo>
                <a:lnTo>
                  <a:pt x="48768" y="74676"/>
                </a:lnTo>
                <a:close/>
              </a:path>
              <a:path w="99060" h="113030">
                <a:moveTo>
                  <a:pt x="51816" y="74676"/>
                </a:moveTo>
                <a:lnTo>
                  <a:pt x="50292" y="74676"/>
                </a:lnTo>
                <a:lnTo>
                  <a:pt x="49530" y="74485"/>
                </a:lnTo>
                <a:lnTo>
                  <a:pt x="53644" y="73456"/>
                </a:lnTo>
                <a:lnTo>
                  <a:pt x="51816" y="74676"/>
                </a:lnTo>
                <a:close/>
              </a:path>
              <a:path w="99060" h="113030">
                <a:moveTo>
                  <a:pt x="50292" y="74676"/>
                </a:moveTo>
                <a:lnTo>
                  <a:pt x="48768" y="74676"/>
                </a:lnTo>
                <a:lnTo>
                  <a:pt x="49530" y="74485"/>
                </a:lnTo>
                <a:lnTo>
                  <a:pt x="50292" y="74676"/>
                </a:lnTo>
                <a:close/>
              </a:path>
              <a:path w="99060" h="113030">
                <a:moveTo>
                  <a:pt x="71628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1336" y="103632"/>
                </a:lnTo>
                <a:lnTo>
                  <a:pt x="21336" y="102108"/>
                </a:lnTo>
                <a:lnTo>
                  <a:pt x="77724" y="102108"/>
                </a:lnTo>
                <a:lnTo>
                  <a:pt x="77724" y="103632"/>
                </a:lnTo>
                <a:lnTo>
                  <a:pt x="71628" y="106680"/>
                </a:lnTo>
                <a:lnTo>
                  <a:pt x="71628" y="108204"/>
                </a:lnTo>
                <a:close/>
              </a:path>
              <a:path w="99060" h="113030">
                <a:moveTo>
                  <a:pt x="62484" y="111252"/>
                </a:moveTo>
                <a:lnTo>
                  <a:pt x="36576" y="111252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11252"/>
                </a:lnTo>
                <a:close/>
              </a:path>
              <a:path w="99060" h="113030">
                <a:moveTo>
                  <a:pt x="57912" y="112776"/>
                </a:moveTo>
                <a:lnTo>
                  <a:pt x="41148" y="112776"/>
                </a:lnTo>
                <a:lnTo>
                  <a:pt x="39624" y="111252"/>
                </a:lnTo>
                <a:lnTo>
                  <a:pt x="59436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218944" y="5423916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60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2314" y="2928"/>
                </a:lnTo>
                <a:lnTo>
                  <a:pt x="52006" y="10858"/>
                </a:lnTo>
                <a:lnTo>
                  <a:pt x="58554" y="22502"/>
                </a:lnTo>
                <a:lnTo>
                  <a:pt x="60960" y="36575"/>
                </a:lnTo>
                <a:lnTo>
                  <a:pt x="58554" y="51530"/>
                </a:lnTo>
                <a:lnTo>
                  <a:pt x="52006" y="63626"/>
                </a:lnTo>
                <a:lnTo>
                  <a:pt x="42314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200655" y="5404103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60" h="113029">
                <a:moveTo>
                  <a:pt x="67056" y="4572"/>
                </a:moveTo>
                <a:lnTo>
                  <a:pt x="30480" y="4572"/>
                </a:lnTo>
                <a:lnTo>
                  <a:pt x="36576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2484" y="3048"/>
                </a:lnTo>
                <a:lnTo>
                  <a:pt x="67056" y="4572"/>
                </a:lnTo>
                <a:close/>
              </a:path>
              <a:path w="99060" h="113029">
                <a:moveTo>
                  <a:pt x="77724" y="10668"/>
                </a:moveTo>
                <a:lnTo>
                  <a:pt x="21336" y="10668"/>
                </a:lnTo>
                <a:lnTo>
                  <a:pt x="21336" y="9144"/>
                </a:lnTo>
                <a:lnTo>
                  <a:pt x="27432" y="6096"/>
                </a:lnTo>
                <a:lnTo>
                  <a:pt x="28956" y="4572"/>
                </a:lnTo>
                <a:lnTo>
                  <a:pt x="68580" y="4572"/>
                </a:lnTo>
                <a:lnTo>
                  <a:pt x="70104" y="6096"/>
                </a:lnTo>
                <a:lnTo>
                  <a:pt x="71628" y="6096"/>
                </a:lnTo>
                <a:lnTo>
                  <a:pt x="76200" y="9144"/>
                </a:lnTo>
                <a:lnTo>
                  <a:pt x="77724" y="10668"/>
                </a:lnTo>
                <a:close/>
              </a:path>
              <a:path w="99060" h="113029">
                <a:moveTo>
                  <a:pt x="79248" y="102108"/>
                </a:moveTo>
                <a:lnTo>
                  <a:pt x="19812" y="102108"/>
                </a:lnTo>
                <a:lnTo>
                  <a:pt x="12192" y="94488"/>
                </a:lnTo>
                <a:lnTo>
                  <a:pt x="12192" y="92964"/>
                </a:lnTo>
                <a:lnTo>
                  <a:pt x="7620" y="88392"/>
                </a:lnTo>
                <a:lnTo>
                  <a:pt x="7620" y="86868"/>
                </a:lnTo>
                <a:lnTo>
                  <a:pt x="6096" y="85344"/>
                </a:lnTo>
                <a:lnTo>
                  <a:pt x="4572" y="79248"/>
                </a:lnTo>
                <a:lnTo>
                  <a:pt x="3048" y="77724"/>
                </a:lnTo>
                <a:lnTo>
                  <a:pt x="2960" y="75764"/>
                </a:lnTo>
                <a:lnTo>
                  <a:pt x="1524" y="68580"/>
                </a:lnTo>
                <a:lnTo>
                  <a:pt x="0" y="67056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2978" y="38377"/>
                </a:lnTo>
                <a:lnTo>
                  <a:pt x="3048" y="35052"/>
                </a:lnTo>
                <a:lnTo>
                  <a:pt x="4572" y="35052"/>
                </a:lnTo>
                <a:lnTo>
                  <a:pt x="6096" y="28956"/>
                </a:lnTo>
                <a:lnTo>
                  <a:pt x="7620" y="27432"/>
                </a:lnTo>
                <a:lnTo>
                  <a:pt x="7620" y="24384"/>
                </a:lnTo>
                <a:lnTo>
                  <a:pt x="12192" y="19812"/>
                </a:lnTo>
                <a:lnTo>
                  <a:pt x="12192" y="18288"/>
                </a:lnTo>
                <a:lnTo>
                  <a:pt x="13716" y="18288"/>
                </a:lnTo>
                <a:lnTo>
                  <a:pt x="13716" y="16764"/>
                </a:lnTo>
                <a:lnTo>
                  <a:pt x="19812" y="10668"/>
                </a:lnTo>
                <a:lnTo>
                  <a:pt x="79248" y="10668"/>
                </a:lnTo>
                <a:lnTo>
                  <a:pt x="79248" y="12192"/>
                </a:lnTo>
                <a:lnTo>
                  <a:pt x="86868" y="19812"/>
                </a:lnTo>
                <a:lnTo>
                  <a:pt x="89916" y="24384"/>
                </a:lnTo>
                <a:lnTo>
                  <a:pt x="89916" y="25908"/>
                </a:lnTo>
                <a:lnTo>
                  <a:pt x="91439" y="27432"/>
                </a:lnTo>
                <a:lnTo>
                  <a:pt x="91439" y="28956"/>
                </a:lnTo>
                <a:lnTo>
                  <a:pt x="94488" y="35052"/>
                </a:lnTo>
                <a:lnTo>
                  <a:pt x="94488" y="36576"/>
                </a:lnTo>
                <a:lnTo>
                  <a:pt x="96012" y="38100"/>
                </a:lnTo>
                <a:lnTo>
                  <a:pt x="47244" y="38100"/>
                </a:lnTo>
                <a:lnTo>
                  <a:pt x="44195" y="39624"/>
                </a:lnTo>
                <a:lnTo>
                  <a:pt x="44958" y="39624"/>
                </a:lnTo>
                <a:lnTo>
                  <a:pt x="42672" y="41148"/>
                </a:lnTo>
                <a:lnTo>
                  <a:pt x="44195" y="41148"/>
                </a:lnTo>
                <a:lnTo>
                  <a:pt x="42672" y="42672"/>
                </a:lnTo>
                <a:lnTo>
                  <a:pt x="41148" y="42672"/>
                </a:lnTo>
                <a:lnTo>
                  <a:pt x="39624" y="45720"/>
                </a:lnTo>
                <a:lnTo>
                  <a:pt x="39928" y="45720"/>
                </a:lnTo>
                <a:lnTo>
                  <a:pt x="38100" y="50292"/>
                </a:lnTo>
                <a:lnTo>
                  <a:pt x="38100" y="62484"/>
                </a:lnTo>
                <a:lnTo>
                  <a:pt x="38709" y="62484"/>
                </a:lnTo>
                <a:lnTo>
                  <a:pt x="39014" y="64008"/>
                </a:lnTo>
                <a:lnTo>
                  <a:pt x="38100" y="64008"/>
                </a:lnTo>
                <a:lnTo>
                  <a:pt x="41148" y="70104"/>
                </a:lnTo>
                <a:lnTo>
                  <a:pt x="45719" y="74676"/>
                </a:lnTo>
                <a:lnTo>
                  <a:pt x="49276" y="75861"/>
                </a:lnTo>
                <a:lnTo>
                  <a:pt x="48768" y="76200"/>
                </a:lnTo>
                <a:lnTo>
                  <a:pt x="94488" y="76200"/>
                </a:lnTo>
                <a:lnTo>
                  <a:pt x="94488" y="79248"/>
                </a:lnTo>
                <a:lnTo>
                  <a:pt x="91439" y="85344"/>
                </a:lnTo>
                <a:lnTo>
                  <a:pt x="91439" y="86868"/>
                </a:lnTo>
                <a:lnTo>
                  <a:pt x="89916" y="86868"/>
                </a:lnTo>
                <a:lnTo>
                  <a:pt x="89916" y="88392"/>
                </a:lnTo>
                <a:lnTo>
                  <a:pt x="86868" y="92964"/>
                </a:lnTo>
                <a:lnTo>
                  <a:pt x="85344" y="94488"/>
                </a:lnTo>
                <a:lnTo>
                  <a:pt x="85344" y="96012"/>
                </a:lnTo>
                <a:lnTo>
                  <a:pt x="83820" y="96012"/>
                </a:lnTo>
                <a:lnTo>
                  <a:pt x="79248" y="100584"/>
                </a:lnTo>
                <a:lnTo>
                  <a:pt x="79248" y="102108"/>
                </a:lnTo>
                <a:close/>
              </a:path>
              <a:path w="99060" h="113029">
                <a:moveTo>
                  <a:pt x="44195" y="39624"/>
                </a:moveTo>
                <a:lnTo>
                  <a:pt x="47244" y="38100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9060" h="113029">
                <a:moveTo>
                  <a:pt x="45415" y="39319"/>
                </a:moveTo>
                <a:lnTo>
                  <a:pt x="47244" y="38100"/>
                </a:lnTo>
                <a:lnTo>
                  <a:pt x="48768" y="38481"/>
                </a:lnTo>
                <a:lnTo>
                  <a:pt x="45415" y="39319"/>
                </a:lnTo>
                <a:close/>
              </a:path>
              <a:path w="99060" h="113029">
                <a:moveTo>
                  <a:pt x="48768" y="38481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9060" h="113029">
                <a:moveTo>
                  <a:pt x="49421" y="38317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421" y="38317"/>
                </a:lnTo>
                <a:close/>
              </a:path>
              <a:path w="99060" h="113029">
                <a:moveTo>
                  <a:pt x="49530" y="38354"/>
                </a:moveTo>
                <a:lnTo>
                  <a:pt x="50292" y="38100"/>
                </a:lnTo>
                <a:lnTo>
                  <a:pt x="49530" y="38354"/>
                </a:lnTo>
                <a:close/>
              </a:path>
              <a:path w="99060" h="113029">
                <a:moveTo>
                  <a:pt x="50074" y="38535"/>
                </a:moveTo>
                <a:lnTo>
                  <a:pt x="49530" y="38354"/>
                </a:lnTo>
                <a:lnTo>
                  <a:pt x="50292" y="38100"/>
                </a:lnTo>
                <a:lnTo>
                  <a:pt x="50707" y="38377"/>
                </a:lnTo>
                <a:lnTo>
                  <a:pt x="50074" y="38535"/>
                </a:lnTo>
                <a:close/>
              </a:path>
              <a:path w="99060" h="113029">
                <a:moveTo>
                  <a:pt x="50707" y="38377"/>
                </a:moveTo>
                <a:lnTo>
                  <a:pt x="50292" y="38100"/>
                </a:lnTo>
                <a:lnTo>
                  <a:pt x="50727" y="38317"/>
                </a:lnTo>
                <a:close/>
              </a:path>
              <a:path w="99060" h="113029">
                <a:moveTo>
                  <a:pt x="50800" y="3835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0800" y="38354"/>
                </a:lnTo>
                <a:close/>
              </a:path>
              <a:path w="99060" h="113029">
                <a:moveTo>
                  <a:pt x="96392" y="39624"/>
                </a:moveTo>
                <a:lnTo>
                  <a:pt x="53339" y="39624"/>
                </a:lnTo>
                <a:lnTo>
                  <a:pt x="50800" y="38354"/>
                </a:lnTo>
                <a:lnTo>
                  <a:pt x="51816" y="38100"/>
                </a:lnTo>
                <a:lnTo>
                  <a:pt x="96012" y="38100"/>
                </a:lnTo>
                <a:lnTo>
                  <a:pt x="96392" y="39624"/>
                </a:lnTo>
                <a:close/>
              </a:path>
              <a:path w="99060" h="113029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99060" h="113029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99060" h="113029">
                <a:moveTo>
                  <a:pt x="53339" y="39624"/>
                </a:moveTo>
                <a:lnTo>
                  <a:pt x="51816" y="39116"/>
                </a:lnTo>
                <a:lnTo>
                  <a:pt x="50863" y="38481"/>
                </a:lnTo>
                <a:lnTo>
                  <a:pt x="53339" y="39624"/>
                </a:lnTo>
                <a:close/>
              </a:path>
              <a:path w="99060" h="113029">
                <a:moveTo>
                  <a:pt x="51816" y="39116"/>
                </a:moveTo>
                <a:lnTo>
                  <a:pt x="50074" y="38535"/>
                </a:lnTo>
                <a:lnTo>
                  <a:pt x="50707" y="38377"/>
                </a:lnTo>
                <a:lnTo>
                  <a:pt x="51816" y="39116"/>
                </a:lnTo>
                <a:close/>
              </a:path>
              <a:path w="99060" h="113029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99060" h="113029">
                <a:moveTo>
                  <a:pt x="52120" y="39319"/>
                </a:moveTo>
                <a:lnTo>
                  <a:pt x="49530" y="38671"/>
                </a:lnTo>
                <a:lnTo>
                  <a:pt x="50074" y="38535"/>
                </a:lnTo>
                <a:lnTo>
                  <a:pt x="51816" y="39116"/>
                </a:lnTo>
                <a:lnTo>
                  <a:pt x="52120" y="39319"/>
                </a:lnTo>
                <a:close/>
              </a:path>
              <a:path w="99060" h="113029">
                <a:moveTo>
                  <a:pt x="53339" y="39624"/>
                </a:moveTo>
                <a:lnTo>
                  <a:pt x="52120" y="39319"/>
                </a:lnTo>
                <a:lnTo>
                  <a:pt x="51816" y="39116"/>
                </a:lnTo>
                <a:lnTo>
                  <a:pt x="53339" y="39624"/>
                </a:lnTo>
                <a:close/>
              </a:path>
              <a:path w="99060" h="113029">
                <a:moveTo>
                  <a:pt x="44958" y="39624"/>
                </a:moveTo>
                <a:lnTo>
                  <a:pt x="44195" y="39624"/>
                </a:lnTo>
                <a:lnTo>
                  <a:pt x="45415" y="39319"/>
                </a:lnTo>
                <a:lnTo>
                  <a:pt x="44958" y="39624"/>
                </a:lnTo>
                <a:close/>
              </a:path>
              <a:path w="99060" h="113029">
                <a:moveTo>
                  <a:pt x="57150" y="44577"/>
                </a:moveTo>
                <a:lnTo>
                  <a:pt x="54864" y="41148"/>
                </a:lnTo>
                <a:lnTo>
                  <a:pt x="52120" y="39319"/>
                </a:lnTo>
                <a:lnTo>
                  <a:pt x="53339" y="39624"/>
                </a:lnTo>
                <a:lnTo>
                  <a:pt x="96392" y="39624"/>
                </a:lnTo>
                <a:lnTo>
                  <a:pt x="97155" y="42672"/>
                </a:lnTo>
                <a:lnTo>
                  <a:pt x="56387" y="42672"/>
                </a:lnTo>
                <a:lnTo>
                  <a:pt x="57150" y="44577"/>
                </a:lnTo>
                <a:close/>
              </a:path>
              <a:path w="99060" h="113029">
                <a:moveTo>
                  <a:pt x="44195" y="41148"/>
                </a:moveTo>
                <a:lnTo>
                  <a:pt x="42672" y="41148"/>
                </a:lnTo>
                <a:lnTo>
                  <a:pt x="45719" y="39624"/>
                </a:lnTo>
                <a:lnTo>
                  <a:pt x="44195" y="41148"/>
                </a:lnTo>
                <a:close/>
              </a:path>
              <a:path w="99060" h="113029">
                <a:moveTo>
                  <a:pt x="56387" y="44196"/>
                </a:moveTo>
                <a:lnTo>
                  <a:pt x="51816" y="39624"/>
                </a:lnTo>
                <a:lnTo>
                  <a:pt x="54864" y="41148"/>
                </a:lnTo>
                <a:lnTo>
                  <a:pt x="56387" y="44196"/>
                </a:lnTo>
                <a:close/>
              </a:path>
              <a:path w="99060" h="113029">
                <a:moveTo>
                  <a:pt x="39624" y="45720"/>
                </a:moveTo>
                <a:lnTo>
                  <a:pt x="41148" y="42672"/>
                </a:lnTo>
                <a:lnTo>
                  <a:pt x="40132" y="45212"/>
                </a:lnTo>
                <a:lnTo>
                  <a:pt x="39624" y="45720"/>
                </a:lnTo>
                <a:close/>
              </a:path>
              <a:path w="99060" h="113029">
                <a:moveTo>
                  <a:pt x="40132" y="45212"/>
                </a:moveTo>
                <a:lnTo>
                  <a:pt x="41148" y="42672"/>
                </a:lnTo>
                <a:lnTo>
                  <a:pt x="42672" y="42672"/>
                </a:lnTo>
                <a:lnTo>
                  <a:pt x="40132" y="45212"/>
                </a:lnTo>
                <a:close/>
              </a:path>
              <a:path w="99060" h="113029">
                <a:moveTo>
                  <a:pt x="57912" y="45720"/>
                </a:moveTo>
                <a:lnTo>
                  <a:pt x="57150" y="44577"/>
                </a:lnTo>
                <a:lnTo>
                  <a:pt x="56387" y="42672"/>
                </a:lnTo>
                <a:lnTo>
                  <a:pt x="57912" y="45720"/>
                </a:lnTo>
                <a:close/>
              </a:path>
              <a:path w="99060" h="113029">
                <a:moveTo>
                  <a:pt x="97536" y="45720"/>
                </a:moveTo>
                <a:lnTo>
                  <a:pt x="57912" y="45720"/>
                </a:lnTo>
                <a:lnTo>
                  <a:pt x="56387" y="42672"/>
                </a:lnTo>
                <a:lnTo>
                  <a:pt x="97155" y="42672"/>
                </a:lnTo>
                <a:lnTo>
                  <a:pt x="97536" y="44196"/>
                </a:lnTo>
                <a:lnTo>
                  <a:pt x="97536" y="45720"/>
                </a:lnTo>
                <a:close/>
              </a:path>
              <a:path w="99060" h="113029">
                <a:moveTo>
                  <a:pt x="98755" y="53340"/>
                </a:moveTo>
                <a:lnTo>
                  <a:pt x="60960" y="53340"/>
                </a:lnTo>
                <a:lnTo>
                  <a:pt x="59436" y="50292"/>
                </a:lnTo>
                <a:lnTo>
                  <a:pt x="57150" y="44577"/>
                </a:lnTo>
                <a:lnTo>
                  <a:pt x="57912" y="45720"/>
                </a:lnTo>
                <a:lnTo>
                  <a:pt x="97536" y="45720"/>
                </a:lnTo>
                <a:lnTo>
                  <a:pt x="97536" y="47244"/>
                </a:lnTo>
                <a:lnTo>
                  <a:pt x="98755" y="53340"/>
                </a:lnTo>
                <a:close/>
              </a:path>
              <a:path w="99060" h="113029">
                <a:moveTo>
                  <a:pt x="39928" y="45720"/>
                </a:moveTo>
                <a:lnTo>
                  <a:pt x="39624" y="45720"/>
                </a:lnTo>
                <a:lnTo>
                  <a:pt x="40132" y="45212"/>
                </a:lnTo>
                <a:lnTo>
                  <a:pt x="39928" y="45720"/>
                </a:lnTo>
                <a:close/>
              </a:path>
              <a:path w="99060" h="113029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99060" h="113029">
                <a:moveTo>
                  <a:pt x="60655" y="56388"/>
                </a:moveTo>
                <a:lnTo>
                  <a:pt x="59436" y="50292"/>
                </a:lnTo>
                <a:lnTo>
                  <a:pt x="60960" y="53340"/>
                </a:lnTo>
                <a:lnTo>
                  <a:pt x="98755" y="53340"/>
                </a:lnTo>
                <a:lnTo>
                  <a:pt x="99060" y="54864"/>
                </a:lnTo>
                <a:lnTo>
                  <a:pt x="60960" y="54864"/>
                </a:lnTo>
                <a:lnTo>
                  <a:pt x="60655" y="56388"/>
                </a:lnTo>
                <a:close/>
              </a:path>
              <a:path w="99060" h="113029">
                <a:moveTo>
                  <a:pt x="60960" y="57912"/>
                </a:moveTo>
                <a:lnTo>
                  <a:pt x="60655" y="56388"/>
                </a:lnTo>
                <a:lnTo>
                  <a:pt x="60960" y="54864"/>
                </a:lnTo>
                <a:lnTo>
                  <a:pt x="60960" y="57912"/>
                </a:lnTo>
                <a:close/>
              </a:path>
              <a:path w="99060" h="113029">
                <a:moveTo>
                  <a:pt x="99060" y="57912"/>
                </a:moveTo>
                <a:lnTo>
                  <a:pt x="60960" y="57912"/>
                </a:lnTo>
                <a:lnTo>
                  <a:pt x="60960" y="54864"/>
                </a:lnTo>
                <a:lnTo>
                  <a:pt x="99060" y="54864"/>
                </a:lnTo>
                <a:lnTo>
                  <a:pt x="99060" y="57912"/>
                </a:lnTo>
                <a:close/>
              </a:path>
              <a:path w="99060" h="113029">
                <a:moveTo>
                  <a:pt x="59436" y="62484"/>
                </a:moveTo>
                <a:lnTo>
                  <a:pt x="60655" y="56388"/>
                </a:lnTo>
                <a:lnTo>
                  <a:pt x="60960" y="57912"/>
                </a:lnTo>
                <a:lnTo>
                  <a:pt x="99060" y="57912"/>
                </a:lnTo>
                <a:lnTo>
                  <a:pt x="98755" y="59436"/>
                </a:lnTo>
                <a:lnTo>
                  <a:pt x="60960" y="59436"/>
                </a:lnTo>
                <a:lnTo>
                  <a:pt x="59436" y="62484"/>
                </a:lnTo>
                <a:close/>
              </a:path>
              <a:path w="99060" h="113029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99060" h="113029">
                <a:moveTo>
                  <a:pt x="57912" y="67056"/>
                </a:moveTo>
                <a:lnTo>
                  <a:pt x="60960" y="59436"/>
                </a:lnTo>
                <a:lnTo>
                  <a:pt x="98755" y="59436"/>
                </a:lnTo>
                <a:lnTo>
                  <a:pt x="97840" y="64008"/>
                </a:lnTo>
                <a:lnTo>
                  <a:pt x="59436" y="64008"/>
                </a:lnTo>
                <a:lnTo>
                  <a:pt x="57912" y="67056"/>
                </a:lnTo>
                <a:close/>
              </a:path>
              <a:path w="99060" h="113029">
                <a:moveTo>
                  <a:pt x="39624" y="67056"/>
                </a:moveTo>
                <a:lnTo>
                  <a:pt x="38100" y="64008"/>
                </a:lnTo>
                <a:lnTo>
                  <a:pt x="39014" y="64008"/>
                </a:lnTo>
                <a:lnTo>
                  <a:pt x="39624" y="67056"/>
                </a:lnTo>
                <a:close/>
              </a:path>
              <a:path w="99060" h="113029">
                <a:moveTo>
                  <a:pt x="96012" y="76200"/>
                </a:moveTo>
                <a:lnTo>
                  <a:pt x="50292" y="76200"/>
                </a:lnTo>
                <a:lnTo>
                  <a:pt x="49682" y="75895"/>
                </a:lnTo>
                <a:lnTo>
                  <a:pt x="53339" y="74676"/>
                </a:lnTo>
                <a:lnTo>
                  <a:pt x="51816" y="74676"/>
                </a:lnTo>
                <a:lnTo>
                  <a:pt x="56387" y="70104"/>
                </a:lnTo>
                <a:lnTo>
                  <a:pt x="59436" y="64008"/>
                </a:lnTo>
                <a:lnTo>
                  <a:pt x="97840" y="64008"/>
                </a:lnTo>
                <a:lnTo>
                  <a:pt x="97536" y="65532"/>
                </a:lnTo>
                <a:lnTo>
                  <a:pt x="97536" y="68580"/>
                </a:lnTo>
                <a:lnTo>
                  <a:pt x="96012" y="76200"/>
                </a:lnTo>
                <a:close/>
              </a:path>
              <a:path w="99060" h="113029">
                <a:moveTo>
                  <a:pt x="44195" y="71628"/>
                </a:moveTo>
                <a:lnTo>
                  <a:pt x="41148" y="70104"/>
                </a:lnTo>
                <a:lnTo>
                  <a:pt x="39624" y="67056"/>
                </a:lnTo>
                <a:lnTo>
                  <a:pt x="44195" y="71628"/>
                </a:lnTo>
                <a:close/>
              </a:path>
              <a:path w="99060" h="113029">
                <a:moveTo>
                  <a:pt x="54864" y="71628"/>
                </a:moveTo>
                <a:lnTo>
                  <a:pt x="57912" y="67056"/>
                </a:lnTo>
                <a:lnTo>
                  <a:pt x="56387" y="70104"/>
                </a:lnTo>
                <a:lnTo>
                  <a:pt x="54864" y="71628"/>
                </a:lnTo>
                <a:close/>
              </a:path>
              <a:path w="99060" h="113029">
                <a:moveTo>
                  <a:pt x="47244" y="74676"/>
                </a:moveTo>
                <a:lnTo>
                  <a:pt x="44195" y="73152"/>
                </a:lnTo>
                <a:lnTo>
                  <a:pt x="42672" y="71628"/>
                </a:lnTo>
                <a:lnTo>
                  <a:pt x="47244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54864" y="71628"/>
                </a:lnTo>
                <a:lnTo>
                  <a:pt x="53339" y="73152"/>
                </a:lnTo>
                <a:lnTo>
                  <a:pt x="50292" y="74676"/>
                </a:lnTo>
                <a:close/>
              </a:path>
              <a:path w="99060" h="113029">
                <a:moveTo>
                  <a:pt x="49276" y="75861"/>
                </a:moveTo>
                <a:lnTo>
                  <a:pt x="45719" y="74676"/>
                </a:lnTo>
                <a:lnTo>
                  <a:pt x="44196" y="73152"/>
                </a:lnTo>
                <a:lnTo>
                  <a:pt x="49421" y="75764"/>
                </a:lnTo>
                <a:lnTo>
                  <a:pt x="49276" y="75861"/>
                </a:lnTo>
                <a:close/>
              </a:path>
              <a:path w="99060" h="113029">
                <a:moveTo>
                  <a:pt x="49682" y="75895"/>
                </a:moveTo>
                <a:lnTo>
                  <a:pt x="49421" y="75764"/>
                </a:lnTo>
                <a:lnTo>
                  <a:pt x="53339" y="73152"/>
                </a:lnTo>
                <a:lnTo>
                  <a:pt x="51816" y="74676"/>
                </a:lnTo>
                <a:lnTo>
                  <a:pt x="53339" y="74676"/>
                </a:lnTo>
                <a:lnTo>
                  <a:pt x="49682" y="75895"/>
                </a:lnTo>
                <a:close/>
              </a:path>
              <a:path w="99060" h="113029">
                <a:moveTo>
                  <a:pt x="49421" y="75764"/>
                </a:moveTo>
                <a:lnTo>
                  <a:pt x="47244" y="74676"/>
                </a:lnTo>
                <a:lnTo>
                  <a:pt x="51053" y="74676"/>
                </a:lnTo>
                <a:lnTo>
                  <a:pt x="49421" y="75764"/>
                </a:lnTo>
                <a:close/>
              </a:path>
              <a:path w="99060" h="113029">
                <a:moveTo>
                  <a:pt x="49530" y="75946"/>
                </a:moveTo>
                <a:lnTo>
                  <a:pt x="49276" y="75861"/>
                </a:lnTo>
                <a:lnTo>
                  <a:pt x="49421" y="75764"/>
                </a:lnTo>
                <a:lnTo>
                  <a:pt x="49682" y="75895"/>
                </a:lnTo>
                <a:lnTo>
                  <a:pt x="49530" y="75946"/>
                </a:lnTo>
                <a:close/>
              </a:path>
              <a:path w="99060" h="113029">
                <a:moveTo>
                  <a:pt x="48768" y="76200"/>
                </a:moveTo>
                <a:lnTo>
                  <a:pt x="49276" y="75861"/>
                </a:lnTo>
                <a:lnTo>
                  <a:pt x="49530" y="75946"/>
                </a:lnTo>
                <a:lnTo>
                  <a:pt x="48768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9530" y="75946"/>
                </a:lnTo>
                <a:lnTo>
                  <a:pt x="49682" y="75895"/>
                </a:lnTo>
                <a:lnTo>
                  <a:pt x="50292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8768" y="76200"/>
                </a:lnTo>
                <a:lnTo>
                  <a:pt x="49530" y="75946"/>
                </a:lnTo>
                <a:lnTo>
                  <a:pt x="50292" y="76200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7432" y="108204"/>
                </a:lnTo>
                <a:lnTo>
                  <a:pt x="27432" y="106680"/>
                </a:lnTo>
                <a:lnTo>
                  <a:pt x="21336" y="103632"/>
                </a:lnTo>
                <a:lnTo>
                  <a:pt x="21336" y="102108"/>
                </a:lnTo>
                <a:lnTo>
                  <a:pt x="77724" y="102108"/>
                </a:lnTo>
                <a:lnTo>
                  <a:pt x="76200" y="103632"/>
                </a:lnTo>
                <a:lnTo>
                  <a:pt x="71628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62484" y="111252"/>
                </a:moveTo>
                <a:lnTo>
                  <a:pt x="36576" y="111252"/>
                </a:lnTo>
                <a:lnTo>
                  <a:pt x="30480" y="108204"/>
                </a:lnTo>
                <a:lnTo>
                  <a:pt x="67056" y="108204"/>
                </a:lnTo>
                <a:lnTo>
                  <a:pt x="62484" y="111252"/>
                </a:lnTo>
                <a:close/>
              </a:path>
              <a:path w="99060" h="113029">
                <a:moveTo>
                  <a:pt x="57912" y="112776"/>
                </a:moveTo>
                <a:lnTo>
                  <a:pt x="41148" y="112776"/>
                </a:lnTo>
                <a:lnTo>
                  <a:pt x="39624" y="111252"/>
                </a:lnTo>
                <a:lnTo>
                  <a:pt x="59436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60797" y="2913888"/>
            <a:ext cx="0" cy="1129665"/>
          </a:xfrm>
          <a:custGeom>
            <a:avLst/>
            <a:gdLst/>
            <a:ahLst/>
            <a:cxnLst/>
            <a:rect l="l" t="t" r="r" b="b"/>
            <a:pathLst>
              <a:path w="0" h="1129664">
                <a:moveTo>
                  <a:pt x="0" y="0"/>
                </a:moveTo>
                <a:lnTo>
                  <a:pt x="0" y="11292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860797" y="4677155"/>
            <a:ext cx="0" cy="809625"/>
          </a:xfrm>
          <a:custGeom>
            <a:avLst/>
            <a:gdLst/>
            <a:ahLst/>
            <a:cxnLst/>
            <a:rect l="l" t="t" r="r" b="b"/>
            <a:pathLst>
              <a:path w="0" h="809625">
                <a:moveTo>
                  <a:pt x="0" y="0"/>
                </a:moveTo>
                <a:lnTo>
                  <a:pt x="0" y="8092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59452" y="4043172"/>
            <a:ext cx="172720" cy="634365"/>
          </a:xfrm>
          <a:custGeom>
            <a:avLst/>
            <a:gdLst/>
            <a:ahLst/>
            <a:cxnLst/>
            <a:rect l="l" t="t" r="r" b="b"/>
            <a:pathLst>
              <a:path w="172720" h="634364">
                <a:moveTo>
                  <a:pt x="0" y="0"/>
                </a:moveTo>
                <a:lnTo>
                  <a:pt x="172212" y="0"/>
                </a:lnTo>
                <a:lnTo>
                  <a:pt x="172212" y="633983"/>
                </a:lnTo>
                <a:lnTo>
                  <a:pt x="0" y="6339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741164" y="4024884"/>
            <a:ext cx="208915" cy="672465"/>
          </a:xfrm>
          <a:custGeom>
            <a:avLst/>
            <a:gdLst/>
            <a:ahLst/>
            <a:cxnLst/>
            <a:rect l="l" t="t" r="r" b="b"/>
            <a:pathLst>
              <a:path w="208914" h="672464">
                <a:moveTo>
                  <a:pt x="208788" y="672083"/>
                </a:moveTo>
                <a:lnTo>
                  <a:pt x="0" y="672083"/>
                </a:lnTo>
                <a:lnTo>
                  <a:pt x="0" y="0"/>
                </a:lnTo>
                <a:lnTo>
                  <a:pt x="208788" y="0"/>
                </a:lnTo>
                <a:lnTo>
                  <a:pt x="208788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33983"/>
                </a:lnTo>
                <a:lnTo>
                  <a:pt x="18288" y="633983"/>
                </a:lnTo>
                <a:lnTo>
                  <a:pt x="38100" y="652272"/>
                </a:lnTo>
                <a:lnTo>
                  <a:pt x="208788" y="652272"/>
                </a:lnTo>
                <a:lnTo>
                  <a:pt x="208788" y="672083"/>
                </a:lnTo>
                <a:close/>
              </a:path>
              <a:path w="208914" h="672464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8914" h="672464">
                <a:moveTo>
                  <a:pt x="1706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208914" h="672464">
                <a:moveTo>
                  <a:pt x="170688" y="652272"/>
                </a:moveTo>
                <a:lnTo>
                  <a:pt x="170688" y="18288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633983"/>
                </a:lnTo>
                <a:lnTo>
                  <a:pt x="190500" y="633983"/>
                </a:lnTo>
                <a:lnTo>
                  <a:pt x="170688" y="652272"/>
                </a:lnTo>
                <a:close/>
              </a:path>
              <a:path w="208914" h="672464">
                <a:moveTo>
                  <a:pt x="208788" y="38100"/>
                </a:moveTo>
                <a:lnTo>
                  <a:pt x="190500" y="38100"/>
                </a:lnTo>
                <a:lnTo>
                  <a:pt x="170688" y="18288"/>
                </a:lnTo>
                <a:lnTo>
                  <a:pt x="208788" y="18287"/>
                </a:lnTo>
                <a:lnTo>
                  <a:pt x="208788" y="38100"/>
                </a:lnTo>
                <a:close/>
              </a:path>
              <a:path w="208914" h="672464">
                <a:moveTo>
                  <a:pt x="38100" y="652272"/>
                </a:moveTo>
                <a:lnTo>
                  <a:pt x="18288" y="633983"/>
                </a:lnTo>
                <a:lnTo>
                  <a:pt x="38100" y="633983"/>
                </a:lnTo>
                <a:lnTo>
                  <a:pt x="38100" y="652272"/>
                </a:lnTo>
                <a:close/>
              </a:path>
              <a:path w="208914" h="672464">
                <a:moveTo>
                  <a:pt x="170688" y="652272"/>
                </a:moveTo>
                <a:lnTo>
                  <a:pt x="38100" y="652272"/>
                </a:lnTo>
                <a:lnTo>
                  <a:pt x="38100" y="633983"/>
                </a:lnTo>
                <a:lnTo>
                  <a:pt x="170688" y="633983"/>
                </a:lnTo>
                <a:lnTo>
                  <a:pt x="170688" y="652272"/>
                </a:lnTo>
                <a:close/>
              </a:path>
              <a:path w="208914" h="672464">
                <a:moveTo>
                  <a:pt x="208788" y="652272"/>
                </a:moveTo>
                <a:lnTo>
                  <a:pt x="170688" y="652272"/>
                </a:lnTo>
                <a:lnTo>
                  <a:pt x="190500" y="633983"/>
                </a:lnTo>
                <a:lnTo>
                  <a:pt x="208788" y="633983"/>
                </a:lnTo>
                <a:lnTo>
                  <a:pt x="208788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341404" y="4099608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45018" y="3785581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35791" y="4227600"/>
            <a:ext cx="21780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79993" y="4669470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191511" y="333146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075" y="109751"/>
                </a:lnTo>
                <a:lnTo>
                  <a:pt x="16192" y="97345"/>
                </a:lnTo>
                <a:lnTo>
                  <a:pt x="4310" y="78938"/>
                </a:lnTo>
                <a:lnTo>
                  <a:pt x="0" y="56387"/>
                </a:lnTo>
                <a:lnTo>
                  <a:pt x="4310" y="34718"/>
                </a:lnTo>
                <a:lnTo>
                  <a:pt x="16192" y="16763"/>
                </a:lnTo>
                <a:lnTo>
                  <a:pt x="34075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85416" y="332536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25908" y="27432"/>
                </a:moveTo>
                <a:lnTo>
                  <a:pt x="10668" y="27432"/>
                </a:lnTo>
                <a:lnTo>
                  <a:pt x="16764" y="18288"/>
                </a:lnTo>
                <a:lnTo>
                  <a:pt x="18288" y="18288"/>
                </a:lnTo>
                <a:lnTo>
                  <a:pt x="27432" y="10668"/>
                </a:lnTo>
                <a:lnTo>
                  <a:pt x="38100" y="4572"/>
                </a:lnTo>
                <a:lnTo>
                  <a:pt x="48768" y="1524"/>
                </a:lnTo>
                <a:lnTo>
                  <a:pt x="50292" y="0"/>
                </a:lnTo>
                <a:lnTo>
                  <a:pt x="76200" y="0"/>
                </a:lnTo>
                <a:lnTo>
                  <a:pt x="76200" y="1524"/>
                </a:lnTo>
                <a:lnTo>
                  <a:pt x="86868" y="4572"/>
                </a:lnTo>
                <a:lnTo>
                  <a:pt x="88391" y="4572"/>
                </a:lnTo>
                <a:lnTo>
                  <a:pt x="97536" y="10668"/>
                </a:lnTo>
                <a:lnTo>
                  <a:pt x="99060" y="10668"/>
                </a:lnTo>
                <a:lnTo>
                  <a:pt x="100584" y="12192"/>
                </a:lnTo>
                <a:lnTo>
                  <a:pt x="53339" y="12192"/>
                </a:lnTo>
                <a:lnTo>
                  <a:pt x="46228" y="15240"/>
                </a:lnTo>
                <a:lnTo>
                  <a:pt x="44195" y="15240"/>
                </a:lnTo>
                <a:lnTo>
                  <a:pt x="36195" y="19812"/>
                </a:lnTo>
                <a:lnTo>
                  <a:pt x="35052" y="19812"/>
                </a:lnTo>
                <a:lnTo>
                  <a:pt x="27736" y="25908"/>
                </a:lnTo>
                <a:lnTo>
                  <a:pt x="27432" y="25908"/>
                </a:lnTo>
                <a:lnTo>
                  <a:pt x="25908" y="27432"/>
                </a:lnTo>
                <a:close/>
              </a:path>
              <a:path w="127000" h="127000">
                <a:moveTo>
                  <a:pt x="51816" y="13716"/>
                </a:moveTo>
                <a:lnTo>
                  <a:pt x="53339" y="12192"/>
                </a:lnTo>
                <a:lnTo>
                  <a:pt x="57912" y="12192"/>
                </a:lnTo>
                <a:lnTo>
                  <a:pt x="51816" y="13716"/>
                </a:lnTo>
                <a:close/>
              </a:path>
              <a:path w="127000" h="127000">
                <a:moveTo>
                  <a:pt x="73152" y="13716"/>
                </a:moveTo>
                <a:lnTo>
                  <a:pt x="68580" y="12192"/>
                </a:lnTo>
                <a:lnTo>
                  <a:pt x="73152" y="12192"/>
                </a:lnTo>
                <a:lnTo>
                  <a:pt x="73152" y="13716"/>
                </a:lnTo>
                <a:close/>
              </a:path>
              <a:path w="127000" h="127000">
                <a:moveTo>
                  <a:pt x="83820" y="16764"/>
                </a:moveTo>
                <a:lnTo>
                  <a:pt x="73152" y="12192"/>
                </a:lnTo>
                <a:lnTo>
                  <a:pt x="100584" y="12192"/>
                </a:lnTo>
                <a:lnTo>
                  <a:pt x="103632" y="15240"/>
                </a:lnTo>
                <a:lnTo>
                  <a:pt x="82296" y="15240"/>
                </a:lnTo>
                <a:lnTo>
                  <a:pt x="83820" y="16764"/>
                </a:lnTo>
                <a:close/>
              </a:path>
              <a:path w="127000" h="127000">
                <a:moveTo>
                  <a:pt x="42672" y="16764"/>
                </a:moveTo>
                <a:lnTo>
                  <a:pt x="44195" y="15240"/>
                </a:lnTo>
                <a:lnTo>
                  <a:pt x="46228" y="15240"/>
                </a:lnTo>
                <a:lnTo>
                  <a:pt x="42672" y="16764"/>
                </a:lnTo>
                <a:close/>
              </a:path>
              <a:path w="127000" h="127000">
                <a:moveTo>
                  <a:pt x="91439" y="21336"/>
                </a:moveTo>
                <a:lnTo>
                  <a:pt x="82296" y="15240"/>
                </a:lnTo>
                <a:lnTo>
                  <a:pt x="103632" y="15240"/>
                </a:lnTo>
                <a:lnTo>
                  <a:pt x="106679" y="18288"/>
                </a:lnTo>
                <a:lnTo>
                  <a:pt x="108204" y="18288"/>
                </a:lnTo>
                <a:lnTo>
                  <a:pt x="109473" y="19812"/>
                </a:lnTo>
                <a:lnTo>
                  <a:pt x="91439" y="19812"/>
                </a:lnTo>
                <a:lnTo>
                  <a:pt x="91439" y="21336"/>
                </a:lnTo>
                <a:close/>
              </a:path>
              <a:path w="127000" h="127000">
                <a:moveTo>
                  <a:pt x="33528" y="21336"/>
                </a:moveTo>
                <a:lnTo>
                  <a:pt x="35052" y="19812"/>
                </a:lnTo>
                <a:lnTo>
                  <a:pt x="36195" y="19812"/>
                </a:lnTo>
                <a:lnTo>
                  <a:pt x="33528" y="21336"/>
                </a:lnTo>
                <a:close/>
              </a:path>
              <a:path w="127000" h="127000">
                <a:moveTo>
                  <a:pt x="99060" y="27432"/>
                </a:moveTo>
                <a:lnTo>
                  <a:pt x="91439" y="19812"/>
                </a:lnTo>
                <a:lnTo>
                  <a:pt x="109473" y="19812"/>
                </a:lnTo>
                <a:lnTo>
                  <a:pt x="114554" y="25908"/>
                </a:lnTo>
                <a:lnTo>
                  <a:pt x="99060" y="25908"/>
                </a:lnTo>
                <a:lnTo>
                  <a:pt x="99060" y="27432"/>
                </a:lnTo>
                <a:close/>
              </a:path>
              <a:path w="127000" h="127000">
                <a:moveTo>
                  <a:pt x="25908" y="27432"/>
                </a:moveTo>
                <a:lnTo>
                  <a:pt x="27432" y="25908"/>
                </a:lnTo>
                <a:lnTo>
                  <a:pt x="26739" y="26739"/>
                </a:lnTo>
                <a:lnTo>
                  <a:pt x="25908" y="27432"/>
                </a:lnTo>
                <a:close/>
              </a:path>
              <a:path w="127000" h="127000">
                <a:moveTo>
                  <a:pt x="26739" y="26739"/>
                </a:moveTo>
                <a:lnTo>
                  <a:pt x="27432" y="25908"/>
                </a:lnTo>
                <a:lnTo>
                  <a:pt x="27736" y="25908"/>
                </a:lnTo>
                <a:lnTo>
                  <a:pt x="26739" y="26739"/>
                </a:lnTo>
                <a:close/>
              </a:path>
              <a:path w="127000" h="127000">
                <a:moveTo>
                  <a:pt x="105155" y="35052"/>
                </a:moveTo>
                <a:lnTo>
                  <a:pt x="99060" y="25908"/>
                </a:lnTo>
                <a:lnTo>
                  <a:pt x="114554" y="25908"/>
                </a:lnTo>
                <a:lnTo>
                  <a:pt x="115824" y="27432"/>
                </a:lnTo>
                <a:lnTo>
                  <a:pt x="118436" y="33528"/>
                </a:lnTo>
                <a:lnTo>
                  <a:pt x="105155" y="33528"/>
                </a:lnTo>
                <a:lnTo>
                  <a:pt x="105155" y="35052"/>
                </a:lnTo>
                <a:close/>
              </a:path>
              <a:path w="127000" h="127000">
                <a:moveTo>
                  <a:pt x="76200" y="124968"/>
                </a:moveTo>
                <a:lnTo>
                  <a:pt x="48768" y="124968"/>
                </a:lnTo>
                <a:lnTo>
                  <a:pt x="38100" y="121920"/>
                </a:lnTo>
                <a:lnTo>
                  <a:pt x="38100" y="120396"/>
                </a:lnTo>
                <a:lnTo>
                  <a:pt x="27432" y="115824"/>
                </a:lnTo>
                <a:lnTo>
                  <a:pt x="18288" y="108204"/>
                </a:lnTo>
                <a:lnTo>
                  <a:pt x="16764" y="106680"/>
                </a:lnTo>
                <a:lnTo>
                  <a:pt x="10668" y="99060"/>
                </a:lnTo>
                <a:lnTo>
                  <a:pt x="10668" y="97536"/>
                </a:lnTo>
                <a:lnTo>
                  <a:pt x="9144" y="97536"/>
                </a:lnTo>
                <a:lnTo>
                  <a:pt x="4572" y="88392"/>
                </a:lnTo>
                <a:lnTo>
                  <a:pt x="4572" y="86868"/>
                </a:lnTo>
                <a:lnTo>
                  <a:pt x="0" y="76200"/>
                </a:lnTo>
                <a:lnTo>
                  <a:pt x="0" y="48768"/>
                </a:lnTo>
                <a:lnTo>
                  <a:pt x="9144" y="27432"/>
                </a:lnTo>
                <a:lnTo>
                  <a:pt x="25908" y="27432"/>
                </a:lnTo>
                <a:lnTo>
                  <a:pt x="26739" y="26739"/>
                </a:lnTo>
                <a:lnTo>
                  <a:pt x="19812" y="35052"/>
                </a:lnTo>
                <a:lnTo>
                  <a:pt x="20465" y="35052"/>
                </a:lnTo>
                <a:lnTo>
                  <a:pt x="15240" y="44196"/>
                </a:lnTo>
                <a:lnTo>
                  <a:pt x="16110" y="44196"/>
                </a:lnTo>
                <a:lnTo>
                  <a:pt x="12192" y="53340"/>
                </a:lnTo>
                <a:lnTo>
                  <a:pt x="13334" y="53340"/>
                </a:lnTo>
                <a:lnTo>
                  <a:pt x="12192" y="57912"/>
                </a:lnTo>
                <a:lnTo>
                  <a:pt x="12192" y="67056"/>
                </a:lnTo>
                <a:lnTo>
                  <a:pt x="13716" y="73152"/>
                </a:lnTo>
                <a:lnTo>
                  <a:pt x="12192" y="73152"/>
                </a:lnTo>
                <a:lnTo>
                  <a:pt x="16110" y="82296"/>
                </a:lnTo>
                <a:lnTo>
                  <a:pt x="15240" y="82296"/>
                </a:lnTo>
                <a:lnTo>
                  <a:pt x="21336" y="91440"/>
                </a:lnTo>
                <a:lnTo>
                  <a:pt x="19812" y="91440"/>
                </a:lnTo>
                <a:lnTo>
                  <a:pt x="27432" y="99060"/>
                </a:lnTo>
                <a:lnTo>
                  <a:pt x="25908" y="99060"/>
                </a:lnTo>
                <a:lnTo>
                  <a:pt x="35052" y="105156"/>
                </a:lnTo>
                <a:lnTo>
                  <a:pt x="33528" y="105156"/>
                </a:lnTo>
                <a:lnTo>
                  <a:pt x="44195" y="109728"/>
                </a:lnTo>
                <a:lnTo>
                  <a:pt x="42672" y="109728"/>
                </a:lnTo>
                <a:lnTo>
                  <a:pt x="53339" y="112776"/>
                </a:lnTo>
                <a:lnTo>
                  <a:pt x="57912" y="112776"/>
                </a:lnTo>
                <a:lnTo>
                  <a:pt x="62484" y="114300"/>
                </a:lnTo>
                <a:lnTo>
                  <a:pt x="100583" y="114300"/>
                </a:lnTo>
                <a:lnTo>
                  <a:pt x="99060" y="115824"/>
                </a:lnTo>
                <a:lnTo>
                  <a:pt x="97536" y="115824"/>
                </a:lnTo>
                <a:lnTo>
                  <a:pt x="88391" y="120396"/>
                </a:lnTo>
                <a:lnTo>
                  <a:pt x="88391" y="121920"/>
                </a:lnTo>
                <a:lnTo>
                  <a:pt x="86868" y="121920"/>
                </a:lnTo>
                <a:lnTo>
                  <a:pt x="76200" y="124968"/>
                </a:lnTo>
                <a:close/>
              </a:path>
              <a:path w="127000" h="127000">
                <a:moveTo>
                  <a:pt x="20465" y="35052"/>
                </a:moveTo>
                <a:lnTo>
                  <a:pt x="19812" y="35052"/>
                </a:lnTo>
                <a:lnTo>
                  <a:pt x="21336" y="33528"/>
                </a:lnTo>
                <a:lnTo>
                  <a:pt x="20465" y="35052"/>
                </a:lnTo>
                <a:close/>
              </a:path>
              <a:path w="127000" h="127000">
                <a:moveTo>
                  <a:pt x="109728" y="44196"/>
                </a:moveTo>
                <a:lnTo>
                  <a:pt x="105155" y="33528"/>
                </a:lnTo>
                <a:lnTo>
                  <a:pt x="118436" y="33528"/>
                </a:lnTo>
                <a:lnTo>
                  <a:pt x="120396" y="38100"/>
                </a:lnTo>
                <a:lnTo>
                  <a:pt x="121920" y="38100"/>
                </a:lnTo>
                <a:lnTo>
                  <a:pt x="123226" y="42672"/>
                </a:lnTo>
                <a:lnTo>
                  <a:pt x="109728" y="42672"/>
                </a:lnTo>
                <a:lnTo>
                  <a:pt x="109728" y="44196"/>
                </a:lnTo>
                <a:close/>
              </a:path>
              <a:path w="127000" h="127000">
                <a:moveTo>
                  <a:pt x="16110" y="44196"/>
                </a:moveTo>
                <a:lnTo>
                  <a:pt x="15240" y="44196"/>
                </a:lnTo>
                <a:lnTo>
                  <a:pt x="16764" y="42672"/>
                </a:lnTo>
                <a:lnTo>
                  <a:pt x="16110" y="44196"/>
                </a:lnTo>
                <a:close/>
              </a:path>
              <a:path w="127000" h="127000">
                <a:moveTo>
                  <a:pt x="112775" y="53340"/>
                </a:moveTo>
                <a:lnTo>
                  <a:pt x="109728" y="42672"/>
                </a:lnTo>
                <a:lnTo>
                  <a:pt x="123226" y="42672"/>
                </a:lnTo>
                <a:lnTo>
                  <a:pt x="124968" y="48768"/>
                </a:lnTo>
                <a:lnTo>
                  <a:pt x="124968" y="50292"/>
                </a:lnTo>
                <a:lnTo>
                  <a:pt x="125348" y="51816"/>
                </a:lnTo>
                <a:lnTo>
                  <a:pt x="112775" y="51816"/>
                </a:lnTo>
                <a:lnTo>
                  <a:pt x="112775" y="53340"/>
                </a:lnTo>
                <a:close/>
              </a:path>
              <a:path w="127000" h="127000">
                <a:moveTo>
                  <a:pt x="13334" y="53340"/>
                </a:moveTo>
                <a:lnTo>
                  <a:pt x="12192" y="53340"/>
                </a:lnTo>
                <a:lnTo>
                  <a:pt x="13716" y="51816"/>
                </a:lnTo>
                <a:lnTo>
                  <a:pt x="13334" y="53340"/>
                </a:lnTo>
                <a:close/>
              </a:path>
              <a:path w="127000" h="127000">
                <a:moveTo>
                  <a:pt x="122790" y="83820"/>
                </a:moveTo>
                <a:lnTo>
                  <a:pt x="109728" y="83820"/>
                </a:lnTo>
                <a:lnTo>
                  <a:pt x="112775" y="73152"/>
                </a:lnTo>
                <a:lnTo>
                  <a:pt x="112775" y="68580"/>
                </a:lnTo>
                <a:lnTo>
                  <a:pt x="114300" y="62484"/>
                </a:lnTo>
                <a:lnTo>
                  <a:pt x="112775" y="57912"/>
                </a:lnTo>
                <a:lnTo>
                  <a:pt x="112775" y="51816"/>
                </a:lnTo>
                <a:lnTo>
                  <a:pt x="125348" y="51816"/>
                </a:lnTo>
                <a:lnTo>
                  <a:pt x="126491" y="56388"/>
                </a:lnTo>
                <a:lnTo>
                  <a:pt x="126491" y="68580"/>
                </a:lnTo>
                <a:lnTo>
                  <a:pt x="124968" y="74676"/>
                </a:lnTo>
                <a:lnTo>
                  <a:pt x="124968" y="76200"/>
                </a:lnTo>
                <a:lnTo>
                  <a:pt x="122790" y="83820"/>
                </a:lnTo>
                <a:close/>
              </a:path>
              <a:path w="127000" h="127000">
                <a:moveTo>
                  <a:pt x="16764" y="83820"/>
                </a:moveTo>
                <a:lnTo>
                  <a:pt x="15240" y="82296"/>
                </a:lnTo>
                <a:lnTo>
                  <a:pt x="16110" y="82296"/>
                </a:lnTo>
                <a:lnTo>
                  <a:pt x="16764" y="83820"/>
                </a:lnTo>
                <a:close/>
              </a:path>
              <a:path w="127000" h="127000">
                <a:moveTo>
                  <a:pt x="100583" y="114300"/>
                </a:moveTo>
                <a:lnTo>
                  <a:pt x="62484" y="114300"/>
                </a:lnTo>
                <a:lnTo>
                  <a:pt x="67056" y="112776"/>
                </a:lnTo>
                <a:lnTo>
                  <a:pt x="73152" y="112776"/>
                </a:lnTo>
                <a:lnTo>
                  <a:pt x="83820" y="109728"/>
                </a:lnTo>
                <a:lnTo>
                  <a:pt x="82296" y="109728"/>
                </a:lnTo>
                <a:lnTo>
                  <a:pt x="91439" y="105156"/>
                </a:lnTo>
                <a:lnTo>
                  <a:pt x="99060" y="99060"/>
                </a:lnTo>
                <a:lnTo>
                  <a:pt x="105155" y="91440"/>
                </a:lnTo>
                <a:lnTo>
                  <a:pt x="109728" y="82296"/>
                </a:lnTo>
                <a:lnTo>
                  <a:pt x="109728" y="83820"/>
                </a:lnTo>
                <a:lnTo>
                  <a:pt x="122790" y="83820"/>
                </a:lnTo>
                <a:lnTo>
                  <a:pt x="121920" y="86868"/>
                </a:lnTo>
                <a:lnTo>
                  <a:pt x="121920" y="88392"/>
                </a:lnTo>
                <a:lnTo>
                  <a:pt x="120396" y="88392"/>
                </a:lnTo>
                <a:lnTo>
                  <a:pt x="115824" y="97536"/>
                </a:lnTo>
                <a:lnTo>
                  <a:pt x="115824" y="99060"/>
                </a:lnTo>
                <a:lnTo>
                  <a:pt x="108204" y="106680"/>
                </a:lnTo>
                <a:lnTo>
                  <a:pt x="108204" y="108204"/>
                </a:lnTo>
                <a:lnTo>
                  <a:pt x="106679" y="108204"/>
                </a:lnTo>
                <a:lnTo>
                  <a:pt x="100583" y="114300"/>
                </a:lnTo>
                <a:close/>
              </a:path>
              <a:path w="127000" h="127000">
                <a:moveTo>
                  <a:pt x="70104" y="126492"/>
                </a:moveTo>
                <a:lnTo>
                  <a:pt x="56387" y="126492"/>
                </a:lnTo>
                <a:lnTo>
                  <a:pt x="50292" y="124968"/>
                </a:lnTo>
                <a:lnTo>
                  <a:pt x="74676" y="124968"/>
                </a:lnTo>
                <a:lnTo>
                  <a:pt x="7010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5031667" y="3742868"/>
            <a:ext cx="262890" cy="1261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84803" y="3850385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65626" y="450342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0"/>
                </a:moveTo>
                <a:lnTo>
                  <a:pt x="0" y="9326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4007584" y="4579577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692652" y="4303776"/>
            <a:ext cx="358140" cy="58419"/>
          </a:xfrm>
          <a:custGeom>
            <a:avLst/>
            <a:gdLst/>
            <a:ahLst/>
            <a:cxnLst/>
            <a:rect l="l" t="t" r="r" b="b"/>
            <a:pathLst>
              <a:path w="358139" h="58420">
                <a:moveTo>
                  <a:pt x="358140" y="57912"/>
                </a:moveTo>
                <a:lnTo>
                  <a:pt x="0" y="57912"/>
                </a:lnTo>
                <a:lnTo>
                  <a:pt x="0" y="0"/>
                </a:lnTo>
                <a:lnTo>
                  <a:pt x="358140" y="0"/>
                </a:lnTo>
                <a:lnTo>
                  <a:pt x="35814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692652" y="4481321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54958" y="3846576"/>
            <a:ext cx="0" cy="485140"/>
          </a:xfrm>
          <a:custGeom>
            <a:avLst/>
            <a:gdLst/>
            <a:ahLst/>
            <a:cxnLst/>
            <a:rect l="l" t="t" r="r" b="b"/>
            <a:pathLst>
              <a:path w="0" h="485139">
                <a:moveTo>
                  <a:pt x="0" y="0"/>
                </a:moveTo>
                <a:lnTo>
                  <a:pt x="0" y="4846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329940" y="380085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300"/>
                </a:moveTo>
                <a:lnTo>
                  <a:pt x="34075" y="109775"/>
                </a:lnTo>
                <a:lnTo>
                  <a:pt x="16192" y="97536"/>
                </a:lnTo>
                <a:lnTo>
                  <a:pt x="4310" y="79581"/>
                </a:lnTo>
                <a:lnTo>
                  <a:pt x="0" y="57912"/>
                </a:lnTo>
                <a:lnTo>
                  <a:pt x="4310" y="35361"/>
                </a:lnTo>
                <a:lnTo>
                  <a:pt x="16192" y="16954"/>
                </a:lnTo>
                <a:lnTo>
                  <a:pt x="34075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109751" y="79581"/>
                </a:lnTo>
                <a:lnTo>
                  <a:pt x="97345" y="97536"/>
                </a:lnTo>
                <a:lnTo>
                  <a:pt x="78938" y="109775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322320" y="3794759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76200" y="1524"/>
                </a:moveTo>
                <a:lnTo>
                  <a:pt x="51816" y="1524"/>
                </a:lnTo>
                <a:lnTo>
                  <a:pt x="57912" y="0"/>
                </a:lnTo>
                <a:lnTo>
                  <a:pt x="70104" y="0"/>
                </a:lnTo>
                <a:lnTo>
                  <a:pt x="76200" y="1524"/>
                </a:lnTo>
                <a:close/>
              </a:path>
              <a:path w="128270" h="127000">
                <a:moveTo>
                  <a:pt x="88391" y="4572"/>
                </a:moveTo>
                <a:lnTo>
                  <a:pt x="39624" y="4572"/>
                </a:lnTo>
                <a:lnTo>
                  <a:pt x="50292" y="1524"/>
                </a:lnTo>
                <a:lnTo>
                  <a:pt x="77724" y="1524"/>
                </a:lnTo>
                <a:lnTo>
                  <a:pt x="88391" y="4572"/>
                </a:lnTo>
                <a:close/>
              </a:path>
              <a:path w="128270" h="127000">
                <a:moveTo>
                  <a:pt x="99060" y="10668"/>
                </a:moveTo>
                <a:lnTo>
                  <a:pt x="28956" y="10668"/>
                </a:lnTo>
                <a:lnTo>
                  <a:pt x="38100" y="4572"/>
                </a:lnTo>
                <a:lnTo>
                  <a:pt x="89916" y="4572"/>
                </a:lnTo>
                <a:lnTo>
                  <a:pt x="99060" y="10668"/>
                </a:lnTo>
                <a:close/>
              </a:path>
              <a:path w="128270" h="127000">
                <a:moveTo>
                  <a:pt x="27432" y="27432"/>
                </a:moveTo>
                <a:lnTo>
                  <a:pt x="12192" y="27432"/>
                </a:lnTo>
                <a:lnTo>
                  <a:pt x="18288" y="18288"/>
                </a:lnTo>
                <a:lnTo>
                  <a:pt x="19812" y="18288"/>
                </a:lnTo>
                <a:lnTo>
                  <a:pt x="27432" y="10668"/>
                </a:lnTo>
                <a:lnTo>
                  <a:pt x="100584" y="10668"/>
                </a:lnTo>
                <a:lnTo>
                  <a:pt x="102107" y="12192"/>
                </a:lnTo>
                <a:lnTo>
                  <a:pt x="59436" y="12192"/>
                </a:lnTo>
                <a:lnTo>
                  <a:pt x="53339" y="13716"/>
                </a:lnTo>
                <a:lnTo>
                  <a:pt x="54864" y="13716"/>
                </a:lnTo>
                <a:lnTo>
                  <a:pt x="44195" y="16764"/>
                </a:lnTo>
                <a:lnTo>
                  <a:pt x="35052" y="21336"/>
                </a:lnTo>
                <a:lnTo>
                  <a:pt x="36576" y="21336"/>
                </a:lnTo>
                <a:lnTo>
                  <a:pt x="27432" y="27432"/>
                </a:lnTo>
                <a:close/>
              </a:path>
              <a:path w="128270" h="127000">
                <a:moveTo>
                  <a:pt x="115824" y="27432"/>
                </a:moveTo>
                <a:lnTo>
                  <a:pt x="100584" y="27432"/>
                </a:lnTo>
                <a:lnTo>
                  <a:pt x="91439" y="21336"/>
                </a:lnTo>
                <a:lnTo>
                  <a:pt x="92964" y="21336"/>
                </a:lnTo>
                <a:lnTo>
                  <a:pt x="83820" y="16764"/>
                </a:lnTo>
                <a:lnTo>
                  <a:pt x="73152" y="13716"/>
                </a:lnTo>
                <a:lnTo>
                  <a:pt x="74676" y="13716"/>
                </a:lnTo>
                <a:lnTo>
                  <a:pt x="70104" y="12192"/>
                </a:lnTo>
                <a:lnTo>
                  <a:pt x="102107" y="12192"/>
                </a:lnTo>
                <a:lnTo>
                  <a:pt x="108204" y="18288"/>
                </a:lnTo>
                <a:lnTo>
                  <a:pt x="109728" y="18288"/>
                </a:lnTo>
                <a:lnTo>
                  <a:pt x="115824" y="27432"/>
                </a:lnTo>
                <a:close/>
              </a:path>
              <a:path w="128270" h="127000">
                <a:moveTo>
                  <a:pt x="28956" y="99060"/>
                </a:moveTo>
                <a:lnTo>
                  <a:pt x="10668" y="99060"/>
                </a:lnTo>
                <a:lnTo>
                  <a:pt x="6096" y="88392"/>
                </a:lnTo>
                <a:lnTo>
                  <a:pt x="6096" y="86868"/>
                </a:lnTo>
                <a:lnTo>
                  <a:pt x="1524" y="76200"/>
                </a:lnTo>
                <a:lnTo>
                  <a:pt x="1524" y="70104"/>
                </a:lnTo>
                <a:lnTo>
                  <a:pt x="0" y="64008"/>
                </a:lnTo>
                <a:lnTo>
                  <a:pt x="1524" y="57912"/>
                </a:lnTo>
                <a:lnTo>
                  <a:pt x="1524" y="50292"/>
                </a:lnTo>
                <a:lnTo>
                  <a:pt x="6096" y="39624"/>
                </a:lnTo>
                <a:lnTo>
                  <a:pt x="6096" y="38100"/>
                </a:lnTo>
                <a:lnTo>
                  <a:pt x="10668" y="28956"/>
                </a:lnTo>
                <a:lnTo>
                  <a:pt x="10668" y="27432"/>
                </a:lnTo>
                <a:lnTo>
                  <a:pt x="28956" y="27432"/>
                </a:lnTo>
                <a:lnTo>
                  <a:pt x="21336" y="35052"/>
                </a:lnTo>
                <a:lnTo>
                  <a:pt x="22859" y="35052"/>
                </a:lnTo>
                <a:lnTo>
                  <a:pt x="17780" y="42672"/>
                </a:lnTo>
                <a:lnTo>
                  <a:pt x="16764" y="42672"/>
                </a:lnTo>
                <a:lnTo>
                  <a:pt x="13716" y="53340"/>
                </a:lnTo>
                <a:lnTo>
                  <a:pt x="13716" y="74676"/>
                </a:lnTo>
                <a:lnTo>
                  <a:pt x="14151" y="74676"/>
                </a:lnTo>
                <a:lnTo>
                  <a:pt x="16764" y="83820"/>
                </a:lnTo>
                <a:lnTo>
                  <a:pt x="17634" y="83820"/>
                </a:lnTo>
                <a:lnTo>
                  <a:pt x="21989" y="91440"/>
                </a:lnTo>
                <a:lnTo>
                  <a:pt x="21336" y="91440"/>
                </a:lnTo>
                <a:lnTo>
                  <a:pt x="28956" y="99060"/>
                </a:lnTo>
                <a:close/>
              </a:path>
              <a:path w="128270" h="127000">
                <a:moveTo>
                  <a:pt x="111252" y="44196"/>
                </a:moveTo>
                <a:lnTo>
                  <a:pt x="105155" y="35052"/>
                </a:lnTo>
                <a:lnTo>
                  <a:pt x="106679" y="35052"/>
                </a:lnTo>
                <a:lnTo>
                  <a:pt x="99060" y="27432"/>
                </a:lnTo>
                <a:lnTo>
                  <a:pt x="117348" y="27432"/>
                </a:lnTo>
                <a:lnTo>
                  <a:pt x="117348" y="28956"/>
                </a:lnTo>
                <a:lnTo>
                  <a:pt x="121920" y="38100"/>
                </a:lnTo>
                <a:lnTo>
                  <a:pt x="123444" y="39624"/>
                </a:lnTo>
                <a:lnTo>
                  <a:pt x="124314" y="42672"/>
                </a:lnTo>
                <a:lnTo>
                  <a:pt x="111252" y="42672"/>
                </a:lnTo>
                <a:lnTo>
                  <a:pt x="111252" y="44196"/>
                </a:lnTo>
                <a:close/>
              </a:path>
              <a:path w="128270" h="127000">
                <a:moveTo>
                  <a:pt x="16764" y="44196"/>
                </a:moveTo>
                <a:lnTo>
                  <a:pt x="16764" y="42672"/>
                </a:lnTo>
                <a:lnTo>
                  <a:pt x="17780" y="42672"/>
                </a:lnTo>
                <a:lnTo>
                  <a:pt x="16764" y="44196"/>
                </a:lnTo>
                <a:close/>
              </a:path>
              <a:path w="128270" h="127000">
                <a:moveTo>
                  <a:pt x="126872" y="74676"/>
                </a:moveTo>
                <a:lnTo>
                  <a:pt x="114300" y="74676"/>
                </a:lnTo>
                <a:lnTo>
                  <a:pt x="114300" y="53340"/>
                </a:lnTo>
                <a:lnTo>
                  <a:pt x="111252" y="42672"/>
                </a:lnTo>
                <a:lnTo>
                  <a:pt x="124314" y="42672"/>
                </a:lnTo>
                <a:lnTo>
                  <a:pt x="126491" y="50292"/>
                </a:lnTo>
                <a:lnTo>
                  <a:pt x="126491" y="56388"/>
                </a:lnTo>
                <a:lnTo>
                  <a:pt x="128016" y="62484"/>
                </a:lnTo>
                <a:lnTo>
                  <a:pt x="128016" y="70104"/>
                </a:lnTo>
                <a:lnTo>
                  <a:pt x="126872" y="74676"/>
                </a:lnTo>
                <a:close/>
              </a:path>
              <a:path w="128270" h="127000">
                <a:moveTo>
                  <a:pt x="14151" y="74676"/>
                </a:moveTo>
                <a:lnTo>
                  <a:pt x="13716" y="74676"/>
                </a:lnTo>
                <a:lnTo>
                  <a:pt x="13716" y="73152"/>
                </a:lnTo>
                <a:lnTo>
                  <a:pt x="14151" y="74676"/>
                </a:lnTo>
                <a:close/>
              </a:path>
              <a:path w="128270" h="127000">
                <a:moveTo>
                  <a:pt x="124314" y="83820"/>
                </a:moveTo>
                <a:lnTo>
                  <a:pt x="111252" y="83820"/>
                </a:lnTo>
                <a:lnTo>
                  <a:pt x="114300" y="73152"/>
                </a:lnTo>
                <a:lnTo>
                  <a:pt x="114300" y="74676"/>
                </a:lnTo>
                <a:lnTo>
                  <a:pt x="126872" y="74676"/>
                </a:lnTo>
                <a:lnTo>
                  <a:pt x="126491" y="76200"/>
                </a:lnTo>
                <a:lnTo>
                  <a:pt x="124314" y="83820"/>
                </a:lnTo>
                <a:close/>
              </a:path>
              <a:path w="128270" h="127000">
                <a:moveTo>
                  <a:pt x="17634" y="83820"/>
                </a:moveTo>
                <a:lnTo>
                  <a:pt x="16764" y="83820"/>
                </a:lnTo>
                <a:lnTo>
                  <a:pt x="16764" y="82296"/>
                </a:lnTo>
                <a:lnTo>
                  <a:pt x="17634" y="83820"/>
                </a:lnTo>
                <a:close/>
              </a:path>
              <a:path w="128270" h="127000">
                <a:moveTo>
                  <a:pt x="105156" y="92964"/>
                </a:moveTo>
                <a:lnTo>
                  <a:pt x="111252" y="82296"/>
                </a:lnTo>
                <a:lnTo>
                  <a:pt x="111252" y="83820"/>
                </a:lnTo>
                <a:lnTo>
                  <a:pt x="124314" y="83820"/>
                </a:lnTo>
                <a:lnTo>
                  <a:pt x="123444" y="86868"/>
                </a:lnTo>
                <a:lnTo>
                  <a:pt x="123444" y="88392"/>
                </a:lnTo>
                <a:lnTo>
                  <a:pt x="121920" y="88392"/>
                </a:lnTo>
                <a:lnTo>
                  <a:pt x="120613" y="91440"/>
                </a:lnTo>
                <a:lnTo>
                  <a:pt x="106679" y="91440"/>
                </a:lnTo>
                <a:lnTo>
                  <a:pt x="105156" y="92964"/>
                </a:lnTo>
                <a:close/>
              </a:path>
              <a:path w="128270" h="127000">
                <a:moveTo>
                  <a:pt x="22859" y="92964"/>
                </a:moveTo>
                <a:lnTo>
                  <a:pt x="21336" y="91440"/>
                </a:lnTo>
                <a:lnTo>
                  <a:pt x="21989" y="91440"/>
                </a:lnTo>
                <a:lnTo>
                  <a:pt x="22859" y="92964"/>
                </a:lnTo>
                <a:close/>
              </a:path>
              <a:path w="128270" h="127000">
                <a:moveTo>
                  <a:pt x="117348" y="99060"/>
                </a:moveTo>
                <a:lnTo>
                  <a:pt x="99060" y="99060"/>
                </a:lnTo>
                <a:lnTo>
                  <a:pt x="106679" y="91440"/>
                </a:lnTo>
                <a:lnTo>
                  <a:pt x="120613" y="91440"/>
                </a:lnTo>
                <a:lnTo>
                  <a:pt x="117348" y="99060"/>
                </a:lnTo>
                <a:close/>
              </a:path>
              <a:path w="128270" h="127000">
                <a:moveTo>
                  <a:pt x="100584" y="115824"/>
                </a:moveTo>
                <a:lnTo>
                  <a:pt x="27432" y="115824"/>
                </a:lnTo>
                <a:lnTo>
                  <a:pt x="19812" y="108204"/>
                </a:lnTo>
                <a:lnTo>
                  <a:pt x="18288" y="108204"/>
                </a:lnTo>
                <a:lnTo>
                  <a:pt x="12192" y="99060"/>
                </a:lnTo>
                <a:lnTo>
                  <a:pt x="27432" y="99060"/>
                </a:lnTo>
                <a:lnTo>
                  <a:pt x="36576" y="105156"/>
                </a:lnTo>
                <a:lnTo>
                  <a:pt x="35052" y="105156"/>
                </a:lnTo>
                <a:lnTo>
                  <a:pt x="44195" y="111252"/>
                </a:lnTo>
                <a:lnTo>
                  <a:pt x="49529" y="111252"/>
                </a:lnTo>
                <a:lnTo>
                  <a:pt x="54864" y="112776"/>
                </a:lnTo>
                <a:lnTo>
                  <a:pt x="53339" y="112776"/>
                </a:lnTo>
                <a:lnTo>
                  <a:pt x="57912" y="114300"/>
                </a:lnTo>
                <a:lnTo>
                  <a:pt x="102107" y="114300"/>
                </a:lnTo>
                <a:lnTo>
                  <a:pt x="100584" y="115824"/>
                </a:lnTo>
                <a:close/>
              </a:path>
              <a:path w="128270" h="127000">
                <a:moveTo>
                  <a:pt x="105155" y="111252"/>
                </a:moveTo>
                <a:lnTo>
                  <a:pt x="83820" y="111252"/>
                </a:lnTo>
                <a:lnTo>
                  <a:pt x="92964" y="105156"/>
                </a:lnTo>
                <a:lnTo>
                  <a:pt x="91439" y="105156"/>
                </a:lnTo>
                <a:lnTo>
                  <a:pt x="100584" y="99060"/>
                </a:lnTo>
                <a:lnTo>
                  <a:pt x="115824" y="99060"/>
                </a:lnTo>
                <a:lnTo>
                  <a:pt x="109728" y="108204"/>
                </a:lnTo>
                <a:lnTo>
                  <a:pt x="108204" y="108204"/>
                </a:lnTo>
                <a:lnTo>
                  <a:pt x="105155" y="111252"/>
                </a:lnTo>
                <a:close/>
              </a:path>
              <a:path w="128270" h="127000">
                <a:moveTo>
                  <a:pt x="49529" y="111252"/>
                </a:moveTo>
                <a:lnTo>
                  <a:pt x="44195" y="111252"/>
                </a:lnTo>
                <a:lnTo>
                  <a:pt x="44195" y="109728"/>
                </a:lnTo>
                <a:lnTo>
                  <a:pt x="49529" y="111252"/>
                </a:lnTo>
                <a:close/>
              </a:path>
              <a:path w="128270" h="127000">
                <a:moveTo>
                  <a:pt x="102107" y="114300"/>
                </a:moveTo>
                <a:lnTo>
                  <a:pt x="68580" y="114300"/>
                </a:lnTo>
                <a:lnTo>
                  <a:pt x="74676" y="112776"/>
                </a:lnTo>
                <a:lnTo>
                  <a:pt x="73152" y="112776"/>
                </a:lnTo>
                <a:lnTo>
                  <a:pt x="83820" y="109728"/>
                </a:lnTo>
                <a:lnTo>
                  <a:pt x="83820" y="111252"/>
                </a:lnTo>
                <a:lnTo>
                  <a:pt x="105155" y="111252"/>
                </a:lnTo>
                <a:lnTo>
                  <a:pt x="102107" y="114300"/>
                </a:lnTo>
                <a:close/>
              </a:path>
              <a:path w="128270" h="127000">
                <a:moveTo>
                  <a:pt x="89916" y="121920"/>
                </a:moveTo>
                <a:lnTo>
                  <a:pt x="38100" y="121920"/>
                </a:lnTo>
                <a:lnTo>
                  <a:pt x="28956" y="115824"/>
                </a:lnTo>
                <a:lnTo>
                  <a:pt x="99060" y="115824"/>
                </a:lnTo>
                <a:lnTo>
                  <a:pt x="89916" y="121920"/>
                </a:lnTo>
                <a:close/>
              </a:path>
              <a:path w="128270" h="127000">
                <a:moveTo>
                  <a:pt x="77724" y="124968"/>
                </a:moveTo>
                <a:lnTo>
                  <a:pt x="50292" y="124968"/>
                </a:lnTo>
                <a:lnTo>
                  <a:pt x="39624" y="121920"/>
                </a:lnTo>
                <a:lnTo>
                  <a:pt x="88391" y="121920"/>
                </a:lnTo>
                <a:lnTo>
                  <a:pt x="77724" y="124968"/>
                </a:lnTo>
                <a:close/>
              </a:path>
              <a:path w="128270" h="127000">
                <a:moveTo>
                  <a:pt x="76200" y="126492"/>
                </a:moveTo>
                <a:lnTo>
                  <a:pt x="51816" y="126492"/>
                </a:lnTo>
                <a:lnTo>
                  <a:pt x="51816" y="124968"/>
                </a:lnTo>
                <a:lnTo>
                  <a:pt x="76200" y="124968"/>
                </a:lnTo>
                <a:lnTo>
                  <a:pt x="76200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10000" y="538581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299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79581" y="4310"/>
                </a:lnTo>
                <a:lnTo>
                  <a:pt x="97536" y="16192"/>
                </a:lnTo>
                <a:lnTo>
                  <a:pt x="109775" y="34075"/>
                </a:lnTo>
                <a:lnTo>
                  <a:pt x="114300" y="56387"/>
                </a:lnTo>
                <a:lnTo>
                  <a:pt x="109775" y="78938"/>
                </a:lnTo>
                <a:lnTo>
                  <a:pt x="97536" y="97345"/>
                </a:lnTo>
                <a:lnTo>
                  <a:pt x="79581" y="109751"/>
                </a:lnTo>
                <a:lnTo>
                  <a:pt x="57912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03903" y="5378195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70104" y="1523"/>
                </a:moveTo>
                <a:lnTo>
                  <a:pt x="56387" y="1523"/>
                </a:lnTo>
                <a:lnTo>
                  <a:pt x="62484" y="0"/>
                </a:lnTo>
                <a:lnTo>
                  <a:pt x="70104" y="1523"/>
                </a:lnTo>
                <a:close/>
              </a:path>
              <a:path w="127000" h="128270">
                <a:moveTo>
                  <a:pt x="86868" y="6095"/>
                </a:moveTo>
                <a:lnTo>
                  <a:pt x="39624" y="6095"/>
                </a:lnTo>
                <a:lnTo>
                  <a:pt x="50292" y="1523"/>
                </a:lnTo>
                <a:lnTo>
                  <a:pt x="76200" y="1523"/>
                </a:lnTo>
                <a:lnTo>
                  <a:pt x="86868" y="6095"/>
                </a:lnTo>
                <a:close/>
              </a:path>
              <a:path w="127000" h="128270">
                <a:moveTo>
                  <a:pt x="88391" y="123443"/>
                </a:moveTo>
                <a:lnTo>
                  <a:pt x="38100" y="123443"/>
                </a:lnTo>
                <a:lnTo>
                  <a:pt x="38100" y="121919"/>
                </a:lnTo>
                <a:lnTo>
                  <a:pt x="28956" y="117347"/>
                </a:lnTo>
                <a:lnTo>
                  <a:pt x="27432" y="117347"/>
                </a:lnTo>
                <a:lnTo>
                  <a:pt x="27432" y="115823"/>
                </a:lnTo>
                <a:lnTo>
                  <a:pt x="19812" y="109727"/>
                </a:lnTo>
                <a:lnTo>
                  <a:pt x="18288" y="109727"/>
                </a:lnTo>
                <a:lnTo>
                  <a:pt x="18288" y="108203"/>
                </a:lnTo>
                <a:lnTo>
                  <a:pt x="10668" y="100583"/>
                </a:lnTo>
                <a:lnTo>
                  <a:pt x="10668" y="99059"/>
                </a:lnTo>
                <a:lnTo>
                  <a:pt x="4572" y="89915"/>
                </a:lnTo>
                <a:lnTo>
                  <a:pt x="4572" y="88391"/>
                </a:lnTo>
                <a:lnTo>
                  <a:pt x="1524" y="77723"/>
                </a:lnTo>
                <a:lnTo>
                  <a:pt x="1524" y="76199"/>
                </a:lnTo>
                <a:lnTo>
                  <a:pt x="0" y="71627"/>
                </a:lnTo>
                <a:lnTo>
                  <a:pt x="0" y="57911"/>
                </a:lnTo>
                <a:lnTo>
                  <a:pt x="1524" y="51815"/>
                </a:lnTo>
                <a:lnTo>
                  <a:pt x="1524" y="50291"/>
                </a:lnTo>
                <a:lnTo>
                  <a:pt x="27432" y="12191"/>
                </a:lnTo>
                <a:lnTo>
                  <a:pt x="28956" y="12191"/>
                </a:lnTo>
                <a:lnTo>
                  <a:pt x="28956" y="10667"/>
                </a:lnTo>
                <a:lnTo>
                  <a:pt x="38100" y="6095"/>
                </a:lnTo>
                <a:lnTo>
                  <a:pt x="88391" y="6095"/>
                </a:lnTo>
                <a:lnTo>
                  <a:pt x="99060" y="10667"/>
                </a:lnTo>
                <a:lnTo>
                  <a:pt x="99060" y="12191"/>
                </a:lnTo>
                <a:lnTo>
                  <a:pt x="101346" y="13715"/>
                </a:lnTo>
                <a:lnTo>
                  <a:pt x="53339" y="13715"/>
                </a:lnTo>
                <a:lnTo>
                  <a:pt x="46228" y="16763"/>
                </a:lnTo>
                <a:lnTo>
                  <a:pt x="44195" y="16763"/>
                </a:lnTo>
                <a:lnTo>
                  <a:pt x="37338" y="21335"/>
                </a:lnTo>
                <a:lnTo>
                  <a:pt x="35052" y="21335"/>
                </a:lnTo>
                <a:lnTo>
                  <a:pt x="28955" y="27431"/>
                </a:lnTo>
                <a:lnTo>
                  <a:pt x="27432" y="27431"/>
                </a:lnTo>
                <a:lnTo>
                  <a:pt x="22352" y="35051"/>
                </a:lnTo>
                <a:lnTo>
                  <a:pt x="21336" y="35051"/>
                </a:lnTo>
                <a:lnTo>
                  <a:pt x="17417" y="44195"/>
                </a:lnTo>
                <a:lnTo>
                  <a:pt x="16764" y="44195"/>
                </a:lnTo>
                <a:lnTo>
                  <a:pt x="14151" y="53339"/>
                </a:lnTo>
                <a:lnTo>
                  <a:pt x="13716" y="53339"/>
                </a:lnTo>
                <a:lnTo>
                  <a:pt x="13716" y="59435"/>
                </a:lnTo>
                <a:lnTo>
                  <a:pt x="12192" y="64007"/>
                </a:lnTo>
                <a:lnTo>
                  <a:pt x="12192" y="68579"/>
                </a:lnTo>
                <a:lnTo>
                  <a:pt x="13716" y="74675"/>
                </a:lnTo>
                <a:lnTo>
                  <a:pt x="16764" y="85343"/>
                </a:lnTo>
                <a:lnTo>
                  <a:pt x="17526" y="85343"/>
                </a:lnTo>
                <a:lnTo>
                  <a:pt x="21336" y="92963"/>
                </a:lnTo>
                <a:lnTo>
                  <a:pt x="27432" y="100583"/>
                </a:lnTo>
                <a:lnTo>
                  <a:pt x="28955" y="100583"/>
                </a:lnTo>
                <a:lnTo>
                  <a:pt x="35052" y="106679"/>
                </a:lnTo>
                <a:lnTo>
                  <a:pt x="44195" y="111251"/>
                </a:lnTo>
                <a:lnTo>
                  <a:pt x="42672" y="111251"/>
                </a:lnTo>
                <a:lnTo>
                  <a:pt x="53339" y="114299"/>
                </a:lnTo>
                <a:lnTo>
                  <a:pt x="57912" y="114299"/>
                </a:lnTo>
                <a:lnTo>
                  <a:pt x="62484" y="115823"/>
                </a:lnTo>
                <a:lnTo>
                  <a:pt x="99060" y="115823"/>
                </a:lnTo>
                <a:lnTo>
                  <a:pt x="99060" y="117347"/>
                </a:lnTo>
                <a:lnTo>
                  <a:pt x="88391" y="121919"/>
                </a:lnTo>
                <a:lnTo>
                  <a:pt x="88391" y="123443"/>
                </a:lnTo>
                <a:close/>
              </a:path>
              <a:path w="127000" h="128270">
                <a:moveTo>
                  <a:pt x="53339" y="15239"/>
                </a:moveTo>
                <a:lnTo>
                  <a:pt x="53339" y="13715"/>
                </a:lnTo>
                <a:lnTo>
                  <a:pt x="57912" y="13715"/>
                </a:lnTo>
                <a:lnTo>
                  <a:pt x="53339" y="15239"/>
                </a:lnTo>
                <a:close/>
              </a:path>
              <a:path w="127000" h="128270">
                <a:moveTo>
                  <a:pt x="74676" y="15239"/>
                </a:moveTo>
                <a:lnTo>
                  <a:pt x="68580" y="13715"/>
                </a:lnTo>
                <a:lnTo>
                  <a:pt x="73152" y="13715"/>
                </a:lnTo>
                <a:lnTo>
                  <a:pt x="74676" y="15239"/>
                </a:lnTo>
                <a:close/>
              </a:path>
              <a:path w="127000" h="128270">
                <a:moveTo>
                  <a:pt x="83820" y="18287"/>
                </a:moveTo>
                <a:lnTo>
                  <a:pt x="73152" y="13715"/>
                </a:lnTo>
                <a:lnTo>
                  <a:pt x="101346" y="13715"/>
                </a:lnTo>
                <a:lnTo>
                  <a:pt x="105918" y="16763"/>
                </a:lnTo>
                <a:lnTo>
                  <a:pt x="82296" y="16763"/>
                </a:lnTo>
                <a:lnTo>
                  <a:pt x="83820" y="18287"/>
                </a:lnTo>
                <a:close/>
              </a:path>
              <a:path w="127000" h="128270">
                <a:moveTo>
                  <a:pt x="42672" y="18287"/>
                </a:moveTo>
                <a:lnTo>
                  <a:pt x="44195" y="16763"/>
                </a:lnTo>
                <a:lnTo>
                  <a:pt x="46228" y="16763"/>
                </a:lnTo>
                <a:lnTo>
                  <a:pt x="42672" y="18287"/>
                </a:lnTo>
                <a:close/>
              </a:path>
              <a:path w="127000" h="128270">
                <a:moveTo>
                  <a:pt x="92964" y="22859"/>
                </a:moveTo>
                <a:lnTo>
                  <a:pt x="82296" y="16763"/>
                </a:lnTo>
                <a:lnTo>
                  <a:pt x="105918" y="16763"/>
                </a:lnTo>
                <a:lnTo>
                  <a:pt x="108204" y="18287"/>
                </a:lnTo>
                <a:lnTo>
                  <a:pt x="108204" y="19811"/>
                </a:lnTo>
                <a:lnTo>
                  <a:pt x="109473" y="21335"/>
                </a:lnTo>
                <a:lnTo>
                  <a:pt x="91439" y="21335"/>
                </a:lnTo>
                <a:lnTo>
                  <a:pt x="92964" y="22859"/>
                </a:lnTo>
                <a:close/>
              </a:path>
              <a:path w="127000" h="128270">
                <a:moveTo>
                  <a:pt x="35052" y="22859"/>
                </a:moveTo>
                <a:lnTo>
                  <a:pt x="35052" y="21335"/>
                </a:lnTo>
                <a:lnTo>
                  <a:pt x="37338" y="21335"/>
                </a:lnTo>
                <a:lnTo>
                  <a:pt x="35052" y="22859"/>
                </a:lnTo>
                <a:close/>
              </a:path>
              <a:path w="127000" h="128270">
                <a:moveTo>
                  <a:pt x="99752" y="28263"/>
                </a:moveTo>
                <a:lnTo>
                  <a:pt x="91439" y="21335"/>
                </a:lnTo>
                <a:lnTo>
                  <a:pt x="109473" y="21335"/>
                </a:lnTo>
                <a:lnTo>
                  <a:pt x="114554" y="27431"/>
                </a:lnTo>
                <a:lnTo>
                  <a:pt x="99060" y="27431"/>
                </a:lnTo>
                <a:lnTo>
                  <a:pt x="99752" y="28263"/>
                </a:lnTo>
                <a:close/>
              </a:path>
              <a:path w="127000" h="128270">
                <a:moveTo>
                  <a:pt x="27432" y="28955"/>
                </a:moveTo>
                <a:lnTo>
                  <a:pt x="27432" y="27431"/>
                </a:lnTo>
                <a:lnTo>
                  <a:pt x="28955" y="27431"/>
                </a:lnTo>
                <a:lnTo>
                  <a:pt x="27432" y="28955"/>
                </a:lnTo>
                <a:close/>
              </a:path>
              <a:path w="127000" h="128270">
                <a:moveTo>
                  <a:pt x="100584" y="28955"/>
                </a:moveTo>
                <a:lnTo>
                  <a:pt x="99752" y="28263"/>
                </a:lnTo>
                <a:lnTo>
                  <a:pt x="99060" y="27431"/>
                </a:lnTo>
                <a:lnTo>
                  <a:pt x="100584" y="28955"/>
                </a:lnTo>
                <a:close/>
              </a:path>
              <a:path w="127000" h="128270">
                <a:moveTo>
                  <a:pt x="115824" y="28955"/>
                </a:moveTo>
                <a:lnTo>
                  <a:pt x="100584" y="28955"/>
                </a:lnTo>
                <a:lnTo>
                  <a:pt x="99060" y="27431"/>
                </a:lnTo>
                <a:lnTo>
                  <a:pt x="114554" y="27431"/>
                </a:lnTo>
                <a:lnTo>
                  <a:pt x="115824" y="28955"/>
                </a:lnTo>
                <a:close/>
              </a:path>
              <a:path w="127000" h="128270">
                <a:moveTo>
                  <a:pt x="120178" y="36575"/>
                </a:moveTo>
                <a:lnTo>
                  <a:pt x="106679" y="36575"/>
                </a:lnTo>
                <a:lnTo>
                  <a:pt x="99752" y="28263"/>
                </a:lnTo>
                <a:lnTo>
                  <a:pt x="100584" y="28955"/>
                </a:lnTo>
                <a:lnTo>
                  <a:pt x="115824" y="28955"/>
                </a:lnTo>
                <a:lnTo>
                  <a:pt x="120178" y="36575"/>
                </a:lnTo>
                <a:close/>
              </a:path>
              <a:path w="127000" h="128270">
                <a:moveTo>
                  <a:pt x="21336" y="36575"/>
                </a:moveTo>
                <a:lnTo>
                  <a:pt x="21336" y="35051"/>
                </a:lnTo>
                <a:lnTo>
                  <a:pt x="22352" y="35051"/>
                </a:lnTo>
                <a:lnTo>
                  <a:pt x="21336" y="36575"/>
                </a:lnTo>
                <a:close/>
              </a:path>
              <a:path w="127000" h="128270">
                <a:moveTo>
                  <a:pt x="123661" y="45719"/>
                </a:moveTo>
                <a:lnTo>
                  <a:pt x="111252" y="45719"/>
                </a:lnTo>
                <a:lnTo>
                  <a:pt x="105155" y="35051"/>
                </a:lnTo>
                <a:lnTo>
                  <a:pt x="106679" y="36575"/>
                </a:lnTo>
                <a:lnTo>
                  <a:pt x="120178" y="36575"/>
                </a:lnTo>
                <a:lnTo>
                  <a:pt x="121920" y="39623"/>
                </a:lnTo>
                <a:lnTo>
                  <a:pt x="123661" y="45719"/>
                </a:lnTo>
                <a:close/>
              </a:path>
              <a:path w="127000" h="128270">
                <a:moveTo>
                  <a:pt x="16764" y="45719"/>
                </a:moveTo>
                <a:lnTo>
                  <a:pt x="16764" y="44195"/>
                </a:lnTo>
                <a:lnTo>
                  <a:pt x="17417" y="44195"/>
                </a:lnTo>
                <a:lnTo>
                  <a:pt x="16764" y="45719"/>
                </a:lnTo>
                <a:close/>
              </a:path>
              <a:path w="127000" h="128270">
                <a:moveTo>
                  <a:pt x="112775" y="54863"/>
                </a:moveTo>
                <a:lnTo>
                  <a:pt x="109728" y="44195"/>
                </a:lnTo>
                <a:lnTo>
                  <a:pt x="111252" y="45719"/>
                </a:lnTo>
                <a:lnTo>
                  <a:pt x="123661" y="45719"/>
                </a:lnTo>
                <a:lnTo>
                  <a:pt x="124968" y="50291"/>
                </a:lnTo>
                <a:lnTo>
                  <a:pt x="124968" y="51815"/>
                </a:lnTo>
                <a:lnTo>
                  <a:pt x="126491" y="51815"/>
                </a:lnTo>
                <a:lnTo>
                  <a:pt x="126491" y="53339"/>
                </a:lnTo>
                <a:lnTo>
                  <a:pt x="112775" y="53339"/>
                </a:lnTo>
                <a:lnTo>
                  <a:pt x="112775" y="54863"/>
                </a:lnTo>
                <a:close/>
              </a:path>
              <a:path w="127000" h="128270">
                <a:moveTo>
                  <a:pt x="13716" y="54863"/>
                </a:moveTo>
                <a:lnTo>
                  <a:pt x="13716" y="53339"/>
                </a:lnTo>
                <a:lnTo>
                  <a:pt x="14151" y="53339"/>
                </a:lnTo>
                <a:lnTo>
                  <a:pt x="13716" y="54863"/>
                </a:lnTo>
                <a:close/>
              </a:path>
              <a:path w="127000" h="128270">
                <a:moveTo>
                  <a:pt x="109728" y="85343"/>
                </a:moveTo>
                <a:lnTo>
                  <a:pt x="112775" y="74675"/>
                </a:lnTo>
                <a:lnTo>
                  <a:pt x="114300" y="70103"/>
                </a:lnTo>
                <a:lnTo>
                  <a:pt x="114300" y="59435"/>
                </a:lnTo>
                <a:lnTo>
                  <a:pt x="112775" y="53339"/>
                </a:lnTo>
                <a:lnTo>
                  <a:pt x="126491" y="53339"/>
                </a:lnTo>
                <a:lnTo>
                  <a:pt x="126491" y="77723"/>
                </a:lnTo>
                <a:lnTo>
                  <a:pt x="124968" y="77723"/>
                </a:lnTo>
                <a:lnTo>
                  <a:pt x="123226" y="83819"/>
                </a:lnTo>
                <a:lnTo>
                  <a:pt x="111252" y="83819"/>
                </a:lnTo>
                <a:lnTo>
                  <a:pt x="109728" y="85343"/>
                </a:lnTo>
                <a:close/>
              </a:path>
              <a:path w="127000" h="128270">
                <a:moveTo>
                  <a:pt x="17526" y="85343"/>
                </a:moveTo>
                <a:lnTo>
                  <a:pt x="16764" y="85343"/>
                </a:lnTo>
                <a:lnTo>
                  <a:pt x="16764" y="83819"/>
                </a:lnTo>
                <a:lnTo>
                  <a:pt x="17526" y="85343"/>
                </a:lnTo>
                <a:close/>
              </a:path>
              <a:path w="127000" h="128270">
                <a:moveTo>
                  <a:pt x="115824" y="100583"/>
                </a:moveTo>
                <a:lnTo>
                  <a:pt x="99060" y="100583"/>
                </a:lnTo>
                <a:lnTo>
                  <a:pt x="106679" y="92963"/>
                </a:lnTo>
                <a:lnTo>
                  <a:pt x="105155" y="92963"/>
                </a:lnTo>
                <a:lnTo>
                  <a:pt x="111252" y="83819"/>
                </a:lnTo>
                <a:lnTo>
                  <a:pt x="123226" y="83819"/>
                </a:lnTo>
                <a:lnTo>
                  <a:pt x="121920" y="88391"/>
                </a:lnTo>
                <a:lnTo>
                  <a:pt x="121920" y="89915"/>
                </a:lnTo>
                <a:lnTo>
                  <a:pt x="115824" y="99059"/>
                </a:lnTo>
                <a:lnTo>
                  <a:pt x="115824" y="100583"/>
                </a:lnTo>
                <a:close/>
              </a:path>
              <a:path w="127000" h="128270">
                <a:moveTo>
                  <a:pt x="28955" y="100583"/>
                </a:moveTo>
                <a:lnTo>
                  <a:pt x="27432" y="100583"/>
                </a:lnTo>
                <a:lnTo>
                  <a:pt x="27432" y="99059"/>
                </a:lnTo>
                <a:lnTo>
                  <a:pt x="28955" y="100583"/>
                </a:lnTo>
                <a:close/>
              </a:path>
              <a:path w="127000" h="128270">
                <a:moveTo>
                  <a:pt x="99060" y="115823"/>
                </a:moveTo>
                <a:lnTo>
                  <a:pt x="62484" y="115823"/>
                </a:lnTo>
                <a:lnTo>
                  <a:pt x="68580" y="114299"/>
                </a:lnTo>
                <a:lnTo>
                  <a:pt x="73152" y="114299"/>
                </a:lnTo>
                <a:lnTo>
                  <a:pt x="83820" y="111251"/>
                </a:lnTo>
                <a:lnTo>
                  <a:pt x="82296" y="111251"/>
                </a:lnTo>
                <a:lnTo>
                  <a:pt x="92964" y="106679"/>
                </a:lnTo>
                <a:lnTo>
                  <a:pt x="91439" y="106679"/>
                </a:lnTo>
                <a:lnTo>
                  <a:pt x="100584" y="99059"/>
                </a:lnTo>
                <a:lnTo>
                  <a:pt x="99060" y="100583"/>
                </a:lnTo>
                <a:lnTo>
                  <a:pt x="115824" y="100583"/>
                </a:lnTo>
                <a:lnTo>
                  <a:pt x="108204" y="108203"/>
                </a:lnTo>
                <a:lnTo>
                  <a:pt x="108204" y="109727"/>
                </a:lnTo>
                <a:lnTo>
                  <a:pt x="99060" y="115823"/>
                </a:lnTo>
                <a:close/>
              </a:path>
              <a:path w="127000" h="128270">
                <a:moveTo>
                  <a:pt x="70104" y="128015"/>
                </a:moveTo>
                <a:lnTo>
                  <a:pt x="57912" y="128015"/>
                </a:lnTo>
                <a:lnTo>
                  <a:pt x="50292" y="126491"/>
                </a:lnTo>
                <a:lnTo>
                  <a:pt x="39624" y="123443"/>
                </a:lnTo>
                <a:lnTo>
                  <a:pt x="86868" y="123443"/>
                </a:lnTo>
                <a:lnTo>
                  <a:pt x="76200" y="126491"/>
                </a:lnTo>
                <a:lnTo>
                  <a:pt x="70104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1333000" y="5953125"/>
            <a:ext cx="3338829" cy="8870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旁路电容</a:t>
            </a:r>
            <a:endParaRPr sz="2400">
              <a:latin typeface="宋体"/>
              <a:cs typeface="宋体"/>
            </a:endParaRPr>
          </a:p>
          <a:p>
            <a:pPr marL="586105">
              <a:lnSpc>
                <a:spcPct val="100000"/>
              </a:lnSpc>
              <a:spcBef>
                <a:spcPts val="705"/>
              </a:spcBef>
            </a:pPr>
            <a:r>
              <a:rPr dirty="0" sz="2400">
                <a:latin typeface="宋体"/>
                <a:cs typeface="宋体"/>
              </a:rPr>
              <a:t>交流通路中将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宋体"/>
                <a:cs typeface="宋体"/>
              </a:rPr>
              <a:t>短路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805928" y="3008376"/>
            <a:ext cx="76200" cy="1652270"/>
          </a:xfrm>
          <a:custGeom>
            <a:avLst/>
            <a:gdLst/>
            <a:ahLst/>
            <a:cxnLst/>
            <a:rect l="l" t="t" r="r" b="b"/>
            <a:pathLst>
              <a:path w="76200" h="1652270">
                <a:moveTo>
                  <a:pt x="27431" y="1577922"/>
                </a:moveTo>
                <a:lnTo>
                  <a:pt x="27431" y="0"/>
                </a:lnTo>
                <a:lnTo>
                  <a:pt x="47243" y="0"/>
                </a:lnTo>
                <a:lnTo>
                  <a:pt x="47243" y="1575816"/>
                </a:lnTo>
                <a:lnTo>
                  <a:pt x="38099" y="1575816"/>
                </a:lnTo>
                <a:lnTo>
                  <a:pt x="27431" y="1577922"/>
                </a:lnTo>
                <a:close/>
              </a:path>
              <a:path w="76200" h="1652270">
                <a:moveTo>
                  <a:pt x="47243" y="1613916"/>
                </a:moveTo>
                <a:lnTo>
                  <a:pt x="27431" y="1613916"/>
                </a:lnTo>
                <a:lnTo>
                  <a:pt x="27431" y="1577922"/>
                </a:lnTo>
                <a:lnTo>
                  <a:pt x="38099" y="1575816"/>
                </a:lnTo>
                <a:lnTo>
                  <a:pt x="47243" y="1577702"/>
                </a:lnTo>
                <a:lnTo>
                  <a:pt x="47243" y="1613916"/>
                </a:lnTo>
                <a:close/>
              </a:path>
              <a:path w="76200" h="1652270">
                <a:moveTo>
                  <a:pt x="47243" y="1577702"/>
                </a:moveTo>
                <a:lnTo>
                  <a:pt x="38099" y="1575816"/>
                </a:lnTo>
                <a:lnTo>
                  <a:pt x="47243" y="1575816"/>
                </a:lnTo>
                <a:lnTo>
                  <a:pt x="47243" y="1577702"/>
                </a:lnTo>
                <a:close/>
              </a:path>
              <a:path w="76200" h="1652270">
                <a:moveTo>
                  <a:pt x="76199" y="1613916"/>
                </a:moveTo>
                <a:lnTo>
                  <a:pt x="47243" y="1613916"/>
                </a:lnTo>
                <a:lnTo>
                  <a:pt x="47243" y="1577702"/>
                </a:lnTo>
                <a:lnTo>
                  <a:pt x="52411" y="1578768"/>
                </a:lnTo>
                <a:lnTo>
                  <a:pt x="64579" y="1586865"/>
                </a:lnTo>
                <a:lnTo>
                  <a:pt x="73032" y="1598961"/>
                </a:lnTo>
                <a:lnTo>
                  <a:pt x="76199" y="1613916"/>
                </a:lnTo>
                <a:close/>
              </a:path>
              <a:path w="76200" h="1652270">
                <a:moveTo>
                  <a:pt x="38099" y="1652016"/>
                </a:moveTo>
                <a:lnTo>
                  <a:pt x="23145" y="1648848"/>
                </a:lnTo>
                <a:lnTo>
                  <a:pt x="11048" y="1640395"/>
                </a:lnTo>
                <a:lnTo>
                  <a:pt x="2952" y="1628227"/>
                </a:lnTo>
                <a:lnTo>
                  <a:pt x="0" y="1613916"/>
                </a:lnTo>
                <a:lnTo>
                  <a:pt x="2952" y="1598961"/>
                </a:lnTo>
                <a:lnTo>
                  <a:pt x="11048" y="1586865"/>
                </a:lnTo>
                <a:lnTo>
                  <a:pt x="23145" y="1578768"/>
                </a:lnTo>
                <a:lnTo>
                  <a:pt x="27431" y="1577922"/>
                </a:lnTo>
                <a:lnTo>
                  <a:pt x="27431" y="1613916"/>
                </a:lnTo>
                <a:lnTo>
                  <a:pt x="76199" y="1613916"/>
                </a:lnTo>
                <a:lnTo>
                  <a:pt x="73032" y="1628227"/>
                </a:lnTo>
                <a:lnTo>
                  <a:pt x="64579" y="1640395"/>
                </a:lnTo>
                <a:lnTo>
                  <a:pt x="52411" y="1648848"/>
                </a:lnTo>
                <a:lnTo>
                  <a:pt x="38099" y="1652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703819" y="3395472"/>
            <a:ext cx="279400" cy="585470"/>
          </a:xfrm>
          <a:custGeom>
            <a:avLst/>
            <a:gdLst/>
            <a:ahLst/>
            <a:cxnLst/>
            <a:rect l="l" t="t" r="r" b="b"/>
            <a:pathLst>
              <a:path w="279400" h="585470">
                <a:moveTo>
                  <a:pt x="140208" y="585216"/>
                </a:moveTo>
                <a:lnTo>
                  <a:pt x="0" y="292608"/>
                </a:lnTo>
                <a:lnTo>
                  <a:pt x="140208" y="0"/>
                </a:lnTo>
                <a:lnTo>
                  <a:pt x="278892" y="292608"/>
                </a:lnTo>
                <a:lnTo>
                  <a:pt x="140208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93152" y="3372611"/>
            <a:ext cx="300355" cy="629920"/>
          </a:xfrm>
          <a:custGeom>
            <a:avLst/>
            <a:gdLst/>
            <a:ahLst/>
            <a:cxnLst/>
            <a:rect l="l" t="t" r="r" b="b"/>
            <a:pathLst>
              <a:path w="300354" h="629920">
                <a:moveTo>
                  <a:pt x="150876" y="629411"/>
                </a:moveTo>
                <a:lnTo>
                  <a:pt x="0" y="315467"/>
                </a:lnTo>
                <a:lnTo>
                  <a:pt x="150876" y="0"/>
                </a:lnTo>
                <a:lnTo>
                  <a:pt x="163141" y="25907"/>
                </a:lnTo>
                <a:lnTo>
                  <a:pt x="141732" y="25907"/>
                </a:lnTo>
                <a:lnTo>
                  <a:pt x="150159" y="43496"/>
                </a:lnTo>
                <a:lnTo>
                  <a:pt x="23423" y="310895"/>
                </a:lnTo>
                <a:lnTo>
                  <a:pt x="19812" y="310895"/>
                </a:lnTo>
                <a:lnTo>
                  <a:pt x="19812" y="318515"/>
                </a:lnTo>
                <a:lnTo>
                  <a:pt x="23423" y="318515"/>
                </a:lnTo>
                <a:lnTo>
                  <a:pt x="150159" y="585915"/>
                </a:lnTo>
                <a:lnTo>
                  <a:pt x="141732" y="603503"/>
                </a:lnTo>
                <a:lnTo>
                  <a:pt x="163201" y="603503"/>
                </a:lnTo>
                <a:lnTo>
                  <a:pt x="150876" y="629411"/>
                </a:lnTo>
                <a:close/>
              </a:path>
              <a:path w="300354" h="629920">
                <a:moveTo>
                  <a:pt x="150159" y="43496"/>
                </a:moveTo>
                <a:lnTo>
                  <a:pt x="141732" y="25907"/>
                </a:lnTo>
                <a:lnTo>
                  <a:pt x="158495" y="25907"/>
                </a:lnTo>
                <a:lnTo>
                  <a:pt x="150159" y="43496"/>
                </a:lnTo>
                <a:close/>
              </a:path>
              <a:path w="300354" h="629920">
                <a:moveTo>
                  <a:pt x="280114" y="314705"/>
                </a:moveTo>
                <a:lnTo>
                  <a:pt x="150159" y="43496"/>
                </a:lnTo>
                <a:lnTo>
                  <a:pt x="158495" y="25907"/>
                </a:lnTo>
                <a:lnTo>
                  <a:pt x="163141" y="25907"/>
                </a:lnTo>
                <a:lnTo>
                  <a:pt x="298063" y="310895"/>
                </a:lnTo>
                <a:lnTo>
                  <a:pt x="281940" y="310895"/>
                </a:lnTo>
                <a:lnTo>
                  <a:pt x="280114" y="314705"/>
                </a:lnTo>
                <a:close/>
              </a:path>
              <a:path w="300354" h="629920">
                <a:moveTo>
                  <a:pt x="19812" y="318515"/>
                </a:moveTo>
                <a:lnTo>
                  <a:pt x="19812" y="310895"/>
                </a:lnTo>
                <a:lnTo>
                  <a:pt x="21617" y="314705"/>
                </a:lnTo>
                <a:lnTo>
                  <a:pt x="19812" y="318515"/>
                </a:lnTo>
                <a:close/>
              </a:path>
              <a:path w="300354" h="629920">
                <a:moveTo>
                  <a:pt x="21617" y="314705"/>
                </a:moveTo>
                <a:lnTo>
                  <a:pt x="19812" y="310895"/>
                </a:lnTo>
                <a:lnTo>
                  <a:pt x="23423" y="310895"/>
                </a:lnTo>
                <a:lnTo>
                  <a:pt x="21617" y="314705"/>
                </a:lnTo>
                <a:close/>
              </a:path>
              <a:path w="300354" h="629920">
                <a:moveTo>
                  <a:pt x="281940" y="318515"/>
                </a:moveTo>
                <a:lnTo>
                  <a:pt x="280114" y="314705"/>
                </a:lnTo>
                <a:lnTo>
                  <a:pt x="281940" y="310895"/>
                </a:lnTo>
                <a:lnTo>
                  <a:pt x="281940" y="318515"/>
                </a:lnTo>
                <a:close/>
              </a:path>
              <a:path w="300354" h="629920">
                <a:moveTo>
                  <a:pt x="298777" y="318515"/>
                </a:moveTo>
                <a:lnTo>
                  <a:pt x="281940" y="318515"/>
                </a:lnTo>
                <a:lnTo>
                  <a:pt x="281940" y="310895"/>
                </a:lnTo>
                <a:lnTo>
                  <a:pt x="298063" y="310895"/>
                </a:lnTo>
                <a:lnTo>
                  <a:pt x="300228" y="315467"/>
                </a:lnTo>
                <a:lnTo>
                  <a:pt x="298777" y="318515"/>
                </a:lnTo>
                <a:close/>
              </a:path>
              <a:path w="300354" h="629920">
                <a:moveTo>
                  <a:pt x="23423" y="318515"/>
                </a:moveTo>
                <a:lnTo>
                  <a:pt x="19812" y="318515"/>
                </a:lnTo>
                <a:lnTo>
                  <a:pt x="21617" y="314705"/>
                </a:lnTo>
                <a:lnTo>
                  <a:pt x="23423" y="318515"/>
                </a:lnTo>
                <a:close/>
              </a:path>
              <a:path w="300354" h="629920">
                <a:moveTo>
                  <a:pt x="163201" y="603503"/>
                </a:moveTo>
                <a:lnTo>
                  <a:pt x="158495" y="603503"/>
                </a:lnTo>
                <a:lnTo>
                  <a:pt x="150159" y="585915"/>
                </a:lnTo>
                <a:lnTo>
                  <a:pt x="280114" y="314705"/>
                </a:lnTo>
                <a:lnTo>
                  <a:pt x="281940" y="318515"/>
                </a:lnTo>
                <a:lnTo>
                  <a:pt x="298777" y="318515"/>
                </a:lnTo>
                <a:lnTo>
                  <a:pt x="163201" y="603503"/>
                </a:lnTo>
                <a:close/>
              </a:path>
              <a:path w="300354" h="629920">
                <a:moveTo>
                  <a:pt x="158495" y="603503"/>
                </a:moveTo>
                <a:lnTo>
                  <a:pt x="141732" y="603503"/>
                </a:lnTo>
                <a:lnTo>
                  <a:pt x="150159" y="585915"/>
                </a:lnTo>
                <a:lnTo>
                  <a:pt x="158495" y="60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716011" y="369570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745479" y="4618482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 h="0">
                <a:moveTo>
                  <a:pt x="0" y="0"/>
                </a:moveTo>
                <a:lnTo>
                  <a:pt x="34564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14415" y="2839212"/>
            <a:ext cx="1865375" cy="2025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830311" y="3012186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 h="0">
                <a:moveTo>
                  <a:pt x="0" y="0"/>
                </a:moveTo>
                <a:lnTo>
                  <a:pt x="1379219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8436252" y="4060926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574023" y="2961132"/>
            <a:ext cx="76200" cy="1696720"/>
          </a:xfrm>
          <a:custGeom>
            <a:avLst/>
            <a:gdLst/>
            <a:ahLst/>
            <a:cxnLst/>
            <a:rect l="l" t="t" r="r" b="b"/>
            <a:pathLst>
              <a:path w="76200" h="16967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16967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169672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1696720">
                <a:moveTo>
                  <a:pt x="28956" y="1621817"/>
                </a:move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620012"/>
                </a:lnTo>
                <a:lnTo>
                  <a:pt x="38100" y="1620012"/>
                </a:lnTo>
                <a:lnTo>
                  <a:pt x="28956" y="1621817"/>
                </a:lnTo>
                <a:close/>
              </a:path>
              <a:path w="76200" h="169672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  <a:path w="76200" h="1696720">
                <a:moveTo>
                  <a:pt x="47244" y="1658112"/>
                </a:moveTo>
                <a:lnTo>
                  <a:pt x="28956" y="1658112"/>
                </a:lnTo>
                <a:lnTo>
                  <a:pt x="28956" y="1621817"/>
                </a:lnTo>
                <a:lnTo>
                  <a:pt x="38100" y="1620012"/>
                </a:lnTo>
                <a:lnTo>
                  <a:pt x="47244" y="1621817"/>
                </a:lnTo>
                <a:lnTo>
                  <a:pt x="47244" y="1658112"/>
                </a:lnTo>
                <a:close/>
              </a:path>
              <a:path w="76200" h="1696720">
                <a:moveTo>
                  <a:pt x="47244" y="1621817"/>
                </a:moveTo>
                <a:lnTo>
                  <a:pt x="38100" y="1620012"/>
                </a:lnTo>
                <a:lnTo>
                  <a:pt x="47244" y="1620012"/>
                </a:lnTo>
                <a:lnTo>
                  <a:pt x="47244" y="1621817"/>
                </a:lnTo>
                <a:close/>
              </a:path>
              <a:path w="76200" h="1696720">
                <a:moveTo>
                  <a:pt x="38100" y="1696212"/>
                </a:moveTo>
                <a:lnTo>
                  <a:pt x="23145" y="1693259"/>
                </a:lnTo>
                <a:lnTo>
                  <a:pt x="11049" y="1685163"/>
                </a:lnTo>
                <a:lnTo>
                  <a:pt x="2952" y="1673066"/>
                </a:lnTo>
                <a:lnTo>
                  <a:pt x="0" y="1658112"/>
                </a:lnTo>
                <a:lnTo>
                  <a:pt x="2952" y="1643157"/>
                </a:lnTo>
                <a:lnTo>
                  <a:pt x="11049" y="1631060"/>
                </a:lnTo>
                <a:lnTo>
                  <a:pt x="23145" y="1622964"/>
                </a:lnTo>
                <a:lnTo>
                  <a:pt x="28956" y="1621817"/>
                </a:lnTo>
                <a:lnTo>
                  <a:pt x="28956" y="1658112"/>
                </a:lnTo>
                <a:lnTo>
                  <a:pt x="76200" y="1658112"/>
                </a:lnTo>
                <a:lnTo>
                  <a:pt x="73247" y="1673066"/>
                </a:lnTo>
                <a:lnTo>
                  <a:pt x="65151" y="1685163"/>
                </a:lnTo>
                <a:lnTo>
                  <a:pt x="53054" y="1693259"/>
                </a:lnTo>
                <a:lnTo>
                  <a:pt x="38100" y="1696212"/>
                </a:lnTo>
                <a:close/>
              </a:path>
              <a:path w="76200" h="1696720">
                <a:moveTo>
                  <a:pt x="76200" y="1658112"/>
                </a:moveTo>
                <a:lnTo>
                  <a:pt x="47244" y="1658112"/>
                </a:lnTo>
                <a:lnTo>
                  <a:pt x="47244" y="1621817"/>
                </a:lnTo>
                <a:lnTo>
                  <a:pt x="53054" y="1622964"/>
                </a:lnTo>
                <a:lnTo>
                  <a:pt x="65151" y="1631060"/>
                </a:lnTo>
                <a:lnTo>
                  <a:pt x="73247" y="1643157"/>
                </a:lnTo>
                <a:lnTo>
                  <a:pt x="76200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540496" y="3508248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1" y="0"/>
                </a:lnTo>
                <a:lnTo>
                  <a:pt x="172211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531352" y="3499103"/>
            <a:ext cx="192405" cy="515620"/>
          </a:xfrm>
          <a:custGeom>
            <a:avLst/>
            <a:gdLst/>
            <a:ahLst/>
            <a:cxnLst/>
            <a:rect l="l" t="t" r="r" b="b"/>
            <a:pathLst>
              <a:path w="192404" h="515620">
                <a:moveTo>
                  <a:pt x="192024" y="515112"/>
                </a:moveTo>
                <a:lnTo>
                  <a:pt x="0" y="515112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495300"/>
                </a:lnTo>
                <a:lnTo>
                  <a:pt x="9144" y="495300"/>
                </a:lnTo>
                <a:lnTo>
                  <a:pt x="18288" y="504443"/>
                </a:lnTo>
                <a:lnTo>
                  <a:pt x="192024" y="504443"/>
                </a:lnTo>
                <a:lnTo>
                  <a:pt x="192024" y="515112"/>
                </a:lnTo>
                <a:close/>
              </a:path>
              <a:path w="192404" h="515620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92404" h="515620">
                <a:moveTo>
                  <a:pt x="172211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172211" y="9144"/>
                </a:lnTo>
                <a:lnTo>
                  <a:pt x="172211" y="19811"/>
                </a:lnTo>
                <a:close/>
              </a:path>
              <a:path w="192404" h="515620">
                <a:moveTo>
                  <a:pt x="172211" y="504443"/>
                </a:moveTo>
                <a:lnTo>
                  <a:pt x="172211" y="9144"/>
                </a:lnTo>
                <a:lnTo>
                  <a:pt x="181356" y="19812"/>
                </a:lnTo>
                <a:lnTo>
                  <a:pt x="192024" y="19811"/>
                </a:lnTo>
                <a:lnTo>
                  <a:pt x="192024" y="495300"/>
                </a:lnTo>
                <a:lnTo>
                  <a:pt x="181356" y="495300"/>
                </a:lnTo>
                <a:lnTo>
                  <a:pt x="172211" y="504443"/>
                </a:lnTo>
                <a:close/>
              </a:path>
              <a:path w="192404" h="515620">
                <a:moveTo>
                  <a:pt x="192024" y="19811"/>
                </a:moveTo>
                <a:lnTo>
                  <a:pt x="181356" y="19812"/>
                </a:lnTo>
                <a:lnTo>
                  <a:pt x="172211" y="9144"/>
                </a:lnTo>
                <a:lnTo>
                  <a:pt x="192024" y="9144"/>
                </a:lnTo>
                <a:lnTo>
                  <a:pt x="192024" y="19811"/>
                </a:lnTo>
                <a:close/>
              </a:path>
              <a:path w="192404" h="515620">
                <a:moveTo>
                  <a:pt x="18288" y="504443"/>
                </a:moveTo>
                <a:lnTo>
                  <a:pt x="9144" y="495300"/>
                </a:lnTo>
                <a:lnTo>
                  <a:pt x="18288" y="495300"/>
                </a:lnTo>
                <a:lnTo>
                  <a:pt x="18288" y="504443"/>
                </a:lnTo>
                <a:close/>
              </a:path>
              <a:path w="192404" h="515620">
                <a:moveTo>
                  <a:pt x="172211" y="504443"/>
                </a:moveTo>
                <a:lnTo>
                  <a:pt x="18288" y="504443"/>
                </a:lnTo>
                <a:lnTo>
                  <a:pt x="18288" y="495300"/>
                </a:lnTo>
                <a:lnTo>
                  <a:pt x="172211" y="495300"/>
                </a:lnTo>
                <a:lnTo>
                  <a:pt x="172211" y="504443"/>
                </a:lnTo>
                <a:close/>
              </a:path>
              <a:path w="192404" h="515620">
                <a:moveTo>
                  <a:pt x="192024" y="504443"/>
                </a:moveTo>
                <a:lnTo>
                  <a:pt x="172211" y="504443"/>
                </a:lnTo>
                <a:lnTo>
                  <a:pt x="181356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210293" y="2997708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210293" y="4003548"/>
            <a:ext cx="0" cy="617220"/>
          </a:xfrm>
          <a:custGeom>
            <a:avLst/>
            <a:gdLst/>
            <a:ahLst/>
            <a:cxnLst/>
            <a:rect l="l" t="t" r="r" b="b"/>
            <a:pathLst>
              <a:path w="0" h="617220">
                <a:moveTo>
                  <a:pt x="0" y="0"/>
                </a:moveTo>
                <a:lnTo>
                  <a:pt x="0" y="61721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116567" y="3508248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2" y="0"/>
                </a:lnTo>
                <a:lnTo>
                  <a:pt x="17221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107423" y="3499103"/>
            <a:ext cx="192405" cy="515620"/>
          </a:xfrm>
          <a:custGeom>
            <a:avLst/>
            <a:gdLst/>
            <a:ahLst/>
            <a:cxnLst/>
            <a:rect l="l" t="t" r="r" b="b"/>
            <a:pathLst>
              <a:path w="192404" h="515620">
                <a:moveTo>
                  <a:pt x="192024" y="515112"/>
                </a:moveTo>
                <a:lnTo>
                  <a:pt x="0" y="515112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495300"/>
                </a:lnTo>
                <a:lnTo>
                  <a:pt x="9144" y="495300"/>
                </a:lnTo>
                <a:lnTo>
                  <a:pt x="18288" y="504443"/>
                </a:lnTo>
                <a:lnTo>
                  <a:pt x="192024" y="504443"/>
                </a:lnTo>
                <a:lnTo>
                  <a:pt x="192024" y="515112"/>
                </a:lnTo>
                <a:close/>
              </a:path>
              <a:path w="192404" h="515620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92404" h="515620">
                <a:moveTo>
                  <a:pt x="172211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172211" y="9144"/>
                </a:lnTo>
                <a:lnTo>
                  <a:pt x="172211" y="19811"/>
                </a:lnTo>
                <a:close/>
              </a:path>
              <a:path w="192404" h="515620">
                <a:moveTo>
                  <a:pt x="172211" y="504443"/>
                </a:moveTo>
                <a:lnTo>
                  <a:pt x="172211" y="9144"/>
                </a:lnTo>
                <a:lnTo>
                  <a:pt x="181356" y="19812"/>
                </a:lnTo>
                <a:lnTo>
                  <a:pt x="192024" y="19811"/>
                </a:lnTo>
                <a:lnTo>
                  <a:pt x="192024" y="495300"/>
                </a:lnTo>
                <a:lnTo>
                  <a:pt x="181356" y="495300"/>
                </a:lnTo>
                <a:lnTo>
                  <a:pt x="172211" y="504443"/>
                </a:lnTo>
                <a:close/>
              </a:path>
              <a:path w="192404" h="515620">
                <a:moveTo>
                  <a:pt x="192024" y="19811"/>
                </a:moveTo>
                <a:lnTo>
                  <a:pt x="181356" y="19812"/>
                </a:lnTo>
                <a:lnTo>
                  <a:pt x="172211" y="9144"/>
                </a:lnTo>
                <a:lnTo>
                  <a:pt x="192024" y="9144"/>
                </a:lnTo>
                <a:lnTo>
                  <a:pt x="192024" y="19811"/>
                </a:lnTo>
                <a:close/>
              </a:path>
              <a:path w="192404" h="515620">
                <a:moveTo>
                  <a:pt x="18288" y="504443"/>
                </a:moveTo>
                <a:lnTo>
                  <a:pt x="9144" y="495300"/>
                </a:lnTo>
                <a:lnTo>
                  <a:pt x="18288" y="495300"/>
                </a:lnTo>
                <a:lnTo>
                  <a:pt x="18288" y="504443"/>
                </a:lnTo>
                <a:close/>
              </a:path>
              <a:path w="192404" h="515620">
                <a:moveTo>
                  <a:pt x="172211" y="504443"/>
                </a:moveTo>
                <a:lnTo>
                  <a:pt x="18288" y="504443"/>
                </a:lnTo>
                <a:lnTo>
                  <a:pt x="18288" y="495300"/>
                </a:lnTo>
                <a:lnTo>
                  <a:pt x="172211" y="495300"/>
                </a:lnTo>
                <a:lnTo>
                  <a:pt x="172211" y="504443"/>
                </a:lnTo>
                <a:close/>
              </a:path>
              <a:path w="192404" h="515620">
                <a:moveTo>
                  <a:pt x="192024" y="504443"/>
                </a:moveTo>
                <a:lnTo>
                  <a:pt x="172211" y="504443"/>
                </a:lnTo>
                <a:lnTo>
                  <a:pt x="181356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8233696" y="3889165"/>
            <a:ext cx="8121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6265" algn="l"/>
              </a:tabLst>
            </a:pPr>
            <a:r>
              <a:rPr dirty="0" baseline="1157" sz="3600" spc="-7">
                <a:latin typeface="Times New Roman"/>
                <a:cs typeface="Times New Roman"/>
              </a:rPr>
              <a:t>R</a:t>
            </a:r>
            <a:r>
              <a:rPr dirty="0" baseline="1157" sz="3600" spc="-7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019990" y="4065478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031479" y="3549396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7244" y="262128"/>
                </a:moveTo>
                <a:lnTo>
                  <a:pt x="28956" y="262128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2128"/>
                </a:lnTo>
                <a:close/>
              </a:path>
              <a:path w="76200" h="326389">
                <a:moveTo>
                  <a:pt x="38100" y="326136"/>
                </a:moveTo>
                <a:lnTo>
                  <a:pt x="0" y="249936"/>
                </a:lnTo>
                <a:lnTo>
                  <a:pt x="28956" y="249936"/>
                </a:lnTo>
                <a:lnTo>
                  <a:pt x="28956" y="262128"/>
                </a:lnTo>
                <a:lnTo>
                  <a:pt x="70104" y="262128"/>
                </a:lnTo>
                <a:lnTo>
                  <a:pt x="38100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7244" y="262128"/>
                </a:lnTo>
                <a:lnTo>
                  <a:pt x="47244" y="249936"/>
                </a:lnTo>
                <a:lnTo>
                  <a:pt x="76200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7912999" y="3082469"/>
            <a:ext cx="486409" cy="445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409" b="1" i="1">
                <a:latin typeface="Times New Roman"/>
                <a:cs typeface="Times New Roman"/>
              </a:rPr>
              <a:t></a:t>
            </a:r>
            <a:r>
              <a:rPr dirty="0" sz="2400" spc="-409">
                <a:latin typeface="Times New Roman"/>
                <a:cs typeface="Times New Roman"/>
              </a:rPr>
              <a:t>i</a:t>
            </a:r>
            <a:r>
              <a:rPr dirty="0" baseline="-20833" sz="2400" spc="-615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382795" y="2977893"/>
            <a:ext cx="262255" cy="16725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501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357398" y="2577100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857661" y="2445983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502124" y="4272342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910766" y="2670606"/>
            <a:ext cx="347980" cy="806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810"/>
              </a:lnSpc>
              <a:spcBef>
                <a:spcPts val="1135"/>
              </a:spcBef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589474" y="3588980"/>
            <a:ext cx="21717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612393" y="3018969"/>
            <a:ext cx="203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650493" y="4181909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9993" y="4198635"/>
            <a:ext cx="10464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  <a:tabLst>
                <a:tab pos="615950" algn="l"/>
              </a:tabLst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323677" y="5526785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18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6545071" y="5507735"/>
            <a:ext cx="11239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70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353047" y="5274817"/>
            <a:ext cx="23177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295">
                <a:latin typeface="Times New Roman"/>
                <a:cs typeface="Times New Roman"/>
              </a:rPr>
              <a:t>A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766052" y="5042407"/>
            <a:ext cx="1169670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639" sz="3975" spc="-1792">
                <a:latin typeface="Times New Roman"/>
                <a:cs typeface="Times New Roman"/>
              </a:rPr>
              <a:t></a:t>
            </a:r>
            <a:r>
              <a:rPr dirty="0" baseline="-35639" sz="3975" spc="157">
                <a:latin typeface="Times New Roman"/>
                <a:cs typeface="Times New Roman"/>
              </a:rPr>
              <a:t> </a:t>
            </a:r>
            <a:r>
              <a:rPr dirty="0" baseline="-35639" sz="3975" spc="-1792">
                <a:latin typeface="Times New Roman"/>
                <a:cs typeface="Times New Roman"/>
              </a:rPr>
              <a:t></a:t>
            </a:r>
            <a:r>
              <a:rPr dirty="0" baseline="-35639" sz="3975" spc="142">
                <a:latin typeface="Times New Roman"/>
                <a:cs typeface="Times New Roman"/>
              </a:rPr>
              <a:t> </a:t>
            </a:r>
            <a:r>
              <a:rPr dirty="0" sz="2800" spc="-1345" i="1">
                <a:latin typeface="Times New Roman"/>
                <a:cs typeface="Times New Roman"/>
              </a:rPr>
              <a:t></a:t>
            </a:r>
            <a:r>
              <a:rPr dirty="0" sz="2800" spc="-145" i="1">
                <a:latin typeface="Times New Roman"/>
                <a:cs typeface="Times New Roman"/>
              </a:rPr>
              <a:t> </a:t>
            </a:r>
            <a:r>
              <a:rPr dirty="0" sz="2650" spc="-960">
                <a:latin typeface="Times New Roman"/>
                <a:cs typeface="Times New Roman"/>
              </a:rPr>
              <a:t>R</a:t>
            </a:r>
            <a:r>
              <a:rPr dirty="0" baseline="-25925" sz="2250" spc="-1439">
                <a:latin typeface="Times New Roman"/>
                <a:cs typeface="Times New Roman"/>
              </a:rPr>
              <a:t>L</a:t>
            </a:r>
            <a:r>
              <a:rPr dirty="0" baseline="3144" sz="3975" spc="-1439">
                <a:latin typeface="Times New Roman"/>
                <a:cs typeface="Times New Roman"/>
              </a:rPr>
              <a:t></a:t>
            </a:r>
            <a:endParaRPr baseline="3144" sz="3975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336284" y="5625338"/>
            <a:ext cx="2437130" cy="136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82880">
              <a:lnSpc>
                <a:spcPts val="3110"/>
              </a:lnSpc>
            </a:pPr>
            <a:r>
              <a:rPr dirty="0" baseline="14675" sz="3975" spc="44">
                <a:latin typeface="Times New Roman"/>
                <a:cs typeface="Times New Roman"/>
              </a:rPr>
              <a:t>r</a:t>
            </a:r>
            <a:r>
              <a:rPr dirty="0" sz="1500" spc="30">
                <a:latin typeface="Times New Roman"/>
                <a:cs typeface="Times New Roman"/>
              </a:rPr>
              <a:t>be</a:t>
            </a:r>
            <a:endParaRPr sz="1500">
              <a:latin typeface="Times New Roman"/>
              <a:cs typeface="Times New Roman"/>
            </a:endParaRPr>
          </a:p>
          <a:p>
            <a:pPr marL="83820">
              <a:lnSpc>
                <a:spcPts val="3110"/>
              </a:lnSpc>
              <a:tabLst>
                <a:tab pos="474345" algn="l"/>
              </a:tabLst>
            </a:pPr>
            <a:r>
              <a:rPr dirty="0" sz="2650" spc="-75">
                <a:latin typeface="Times New Roman"/>
                <a:cs typeface="Times New Roman"/>
              </a:rPr>
              <a:t>R</a:t>
            </a:r>
            <a:r>
              <a:rPr dirty="0" baseline="-25925" sz="2250" spc="-112">
                <a:latin typeface="Times New Roman"/>
                <a:cs typeface="Times New Roman"/>
              </a:rPr>
              <a:t>i	</a:t>
            </a:r>
            <a:r>
              <a:rPr dirty="0" sz="2650" spc="-1195">
                <a:latin typeface="Times New Roman"/>
                <a:cs typeface="Times New Roman"/>
              </a:rPr>
              <a:t></a:t>
            </a:r>
            <a:r>
              <a:rPr dirty="0" sz="2650" spc="16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R</a:t>
            </a:r>
            <a:r>
              <a:rPr dirty="0" baseline="-25925" sz="2250">
                <a:latin typeface="Times New Roman"/>
                <a:cs typeface="Times New Roman"/>
              </a:rPr>
              <a:t>b1 </a:t>
            </a:r>
            <a:r>
              <a:rPr dirty="0" sz="2650" spc="30">
                <a:latin typeface="Times New Roman"/>
                <a:cs typeface="Times New Roman"/>
              </a:rPr>
              <a:t>//</a:t>
            </a:r>
            <a:r>
              <a:rPr dirty="0" sz="2650" spc="30">
                <a:latin typeface="Times New Roman"/>
                <a:cs typeface="Times New Roman"/>
              </a:rPr>
              <a:t>R</a:t>
            </a:r>
            <a:r>
              <a:rPr dirty="0" baseline="-25925" sz="2250" spc="44">
                <a:latin typeface="Times New Roman"/>
                <a:cs typeface="Times New Roman"/>
              </a:rPr>
              <a:t>b2</a:t>
            </a:r>
            <a:r>
              <a:rPr dirty="0" baseline="-25925" sz="2250">
                <a:latin typeface="Times New Roman"/>
                <a:cs typeface="Times New Roman"/>
              </a:rPr>
              <a:t> </a:t>
            </a:r>
            <a:r>
              <a:rPr dirty="0" sz="2650" spc="50">
                <a:latin typeface="Times New Roman"/>
                <a:cs typeface="Times New Roman"/>
              </a:rPr>
              <a:t>//</a:t>
            </a:r>
            <a:r>
              <a:rPr dirty="0" sz="2650" spc="50">
                <a:latin typeface="Times New Roman"/>
                <a:cs typeface="Times New Roman"/>
              </a:rPr>
              <a:t>r</a:t>
            </a:r>
            <a:r>
              <a:rPr dirty="0" baseline="-25925" sz="2250" spc="75">
                <a:latin typeface="Times New Roman"/>
                <a:cs typeface="Times New Roman"/>
              </a:rPr>
              <a:t>be</a:t>
            </a:r>
            <a:endParaRPr baseline="-25925"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452755" algn="l"/>
              </a:tabLst>
            </a:pPr>
            <a:r>
              <a:rPr dirty="0" sz="2650" spc="-70">
                <a:latin typeface="Times New Roman"/>
                <a:cs typeface="Times New Roman"/>
              </a:rPr>
              <a:t>R</a:t>
            </a:r>
            <a:r>
              <a:rPr dirty="0" baseline="-25089" sz="2325" spc="-104">
                <a:latin typeface="Times New Roman"/>
                <a:cs typeface="Times New Roman"/>
              </a:rPr>
              <a:t>o	</a:t>
            </a:r>
            <a:r>
              <a:rPr dirty="0" sz="2650" spc="-1195">
                <a:latin typeface="Times New Roman"/>
                <a:cs typeface="Times New Roman"/>
              </a:rPr>
              <a:t></a:t>
            </a:r>
            <a:r>
              <a:rPr dirty="0" sz="2650" spc="120">
                <a:latin typeface="Times New Roman"/>
                <a:cs typeface="Times New Roman"/>
              </a:rPr>
              <a:t> </a:t>
            </a:r>
            <a:r>
              <a:rPr dirty="0" sz="2650" spc="-60">
                <a:latin typeface="Times New Roman"/>
                <a:cs typeface="Times New Roman"/>
              </a:rPr>
              <a:t>R</a:t>
            </a:r>
            <a:r>
              <a:rPr dirty="0" baseline="-25089" sz="2325" spc="-89">
                <a:latin typeface="Times New Roman"/>
                <a:cs typeface="Times New Roman"/>
              </a:rPr>
              <a:t>c</a:t>
            </a:r>
            <a:endParaRPr baseline="-25089" sz="2325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4.4.2</a:t>
            </a:r>
            <a:r>
              <a:rPr dirty="0" spc="-680"/>
              <a:t> </a:t>
            </a:r>
            <a:r>
              <a:rPr dirty="0" spc="-5"/>
              <a:t>射级偏置电路</a:t>
            </a:r>
          </a:p>
        </p:txBody>
      </p:sp>
      <p:sp>
        <p:nvSpPr>
          <p:cNvPr id="119" name="object 119"/>
          <p:cNvSpPr txBox="1"/>
          <p:nvPr/>
        </p:nvSpPr>
        <p:spPr>
          <a:xfrm>
            <a:off x="5507172" y="554082"/>
            <a:ext cx="2599055" cy="1225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6040" marR="5080" indent="-53975">
              <a:lnSpc>
                <a:spcPct val="166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(3)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动态性能的分析 </a:t>
            </a:r>
            <a:r>
              <a:rPr dirty="0" sz="2400" spc="-11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0" u="heavy">
                <a:solidFill>
                  <a:srgbClr val="FF0000"/>
                </a:solidFill>
                <a:latin typeface="宋体"/>
                <a:cs typeface="宋体"/>
              </a:rPr>
              <a:t>射级偏置电路</a:t>
            </a:r>
            <a:r>
              <a:rPr dirty="0" sz="2400" spc="20" u="heavy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400" spc="20" u="heavy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560615" y="1949196"/>
            <a:ext cx="3524885" cy="1001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59965" algn="l"/>
                <a:tab pos="2978150" algn="l"/>
              </a:tabLst>
            </a:pPr>
            <a:r>
              <a:rPr dirty="0" sz="2400" spc="-55">
                <a:latin typeface="宋体"/>
                <a:cs typeface="宋体"/>
              </a:rPr>
              <a:t>并联</a:t>
            </a:r>
            <a:r>
              <a:rPr dirty="0" sz="2400" spc="-55">
                <a:latin typeface="Times New Roman"/>
                <a:cs typeface="Times New Roman"/>
              </a:rPr>
              <a:t>C</a:t>
            </a:r>
            <a:r>
              <a:rPr dirty="0" baseline="-20833" sz="2400" spc="-82">
                <a:latin typeface="Times New Roman"/>
                <a:cs typeface="Times New Roman"/>
              </a:rPr>
              <a:t>e</a:t>
            </a:r>
            <a:r>
              <a:rPr dirty="0" sz="2400" spc="-55">
                <a:latin typeface="宋体"/>
                <a:cs typeface="宋体"/>
              </a:rPr>
              <a:t>时，</a:t>
            </a:r>
            <a:r>
              <a:rPr dirty="0" sz="2400" spc="-55">
                <a:latin typeface="Times New Roman"/>
                <a:cs typeface="Times New Roman"/>
              </a:rPr>
              <a:t>A</a:t>
            </a:r>
            <a:r>
              <a:rPr dirty="0" baseline="-20833" sz="2400" spc="-82">
                <a:latin typeface="Times New Roman"/>
                <a:cs typeface="Times New Roman"/>
              </a:rPr>
              <a:t>v</a:t>
            </a:r>
            <a:r>
              <a:rPr dirty="0" baseline="-20833" sz="2400" spc="419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r>
              <a:rPr dirty="0" baseline="-20833" sz="2400" spc="322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r>
              <a:rPr dirty="0" baseline="-20833" sz="2400" spc="16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algn="r" marR="1041400">
              <a:lnSpc>
                <a:spcPct val="100000"/>
              </a:lnSpc>
              <a:spcBef>
                <a:spcPts val="2510"/>
              </a:spcBef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55" y="6793995"/>
            <a:ext cx="37338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6100" y="2328196"/>
            <a:ext cx="3524885" cy="1160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  <a:tabLst>
                <a:tab pos="2259965" algn="l"/>
                <a:tab pos="2978150" algn="l"/>
              </a:tabLst>
            </a:pPr>
            <a:r>
              <a:rPr dirty="0" sz="2400" spc="20" u="heavy">
                <a:solidFill>
                  <a:srgbClr val="FF0000"/>
                </a:solidFill>
                <a:latin typeface="宋体"/>
                <a:cs typeface="宋体"/>
              </a:rPr>
              <a:t>射级偏置电路</a:t>
            </a:r>
            <a:r>
              <a:rPr dirty="0" sz="2400" spc="20" u="heavy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 spc="20" u="heavy">
                <a:solidFill>
                  <a:srgbClr val="FF0000"/>
                </a:solidFill>
                <a:latin typeface="宋体"/>
                <a:cs typeface="宋体"/>
              </a:rPr>
              <a:t>： </a:t>
            </a:r>
            <a:r>
              <a:rPr dirty="0" sz="2400" spc="-1170" u="heavy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-55">
                <a:latin typeface="宋体"/>
                <a:cs typeface="宋体"/>
              </a:rPr>
              <a:t>去掉</a:t>
            </a:r>
            <a:r>
              <a:rPr dirty="0" sz="2400" spc="-55">
                <a:latin typeface="Times New Roman"/>
                <a:cs typeface="Times New Roman"/>
              </a:rPr>
              <a:t>C</a:t>
            </a:r>
            <a:r>
              <a:rPr dirty="0" baseline="-20833" sz="2400" spc="-82">
                <a:latin typeface="Times New Roman"/>
                <a:cs typeface="Times New Roman"/>
              </a:rPr>
              <a:t>e</a:t>
            </a:r>
            <a:r>
              <a:rPr dirty="0" sz="2400" spc="-55">
                <a:latin typeface="宋体"/>
                <a:cs typeface="宋体"/>
              </a:rPr>
              <a:t>时，</a:t>
            </a:r>
            <a:r>
              <a:rPr dirty="0" sz="2400" spc="-55">
                <a:latin typeface="Times New Roman"/>
                <a:cs typeface="Times New Roman"/>
              </a:rPr>
              <a:t>A</a:t>
            </a:r>
            <a:r>
              <a:rPr dirty="0" baseline="-20833" sz="2400" spc="-82">
                <a:latin typeface="Times New Roman"/>
                <a:cs typeface="Times New Roman"/>
              </a:rPr>
              <a:t>v</a:t>
            </a:r>
            <a:r>
              <a:rPr dirty="0" baseline="-20833" sz="2400" spc="419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r>
              <a:rPr dirty="0" baseline="-20833" sz="2400" spc="322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r>
              <a:rPr dirty="0" baseline="-20833" sz="2400" spc="16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9965" y="6793995"/>
            <a:ext cx="110489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solidFill>
                  <a:srgbClr val="898989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1100" y="1423415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9557" y="1496567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19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59557" y="2645664"/>
            <a:ext cx="0" cy="1416050"/>
          </a:xfrm>
          <a:custGeom>
            <a:avLst/>
            <a:gdLst/>
            <a:ahLst/>
            <a:cxnLst/>
            <a:rect l="l" t="t" r="r" b="b"/>
            <a:pathLst>
              <a:path w="0" h="1416050">
                <a:moveTo>
                  <a:pt x="0" y="0"/>
                </a:moveTo>
                <a:lnTo>
                  <a:pt x="0" y="14157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59557" y="4696967"/>
            <a:ext cx="0" cy="784860"/>
          </a:xfrm>
          <a:custGeom>
            <a:avLst/>
            <a:gdLst/>
            <a:ahLst/>
            <a:cxnLst/>
            <a:rect l="l" t="t" r="r" b="b"/>
            <a:pathLst>
              <a:path w="0" h="784860">
                <a:moveTo>
                  <a:pt x="0" y="0"/>
                </a:moveTo>
                <a:lnTo>
                  <a:pt x="0" y="7848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77573" y="1994868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3451" y="2011679"/>
            <a:ext cx="170815" cy="634365"/>
          </a:xfrm>
          <a:custGeom>
            <a:avLst/>
            <a:gdLst/>
            <a:ahLst/>
            <a:cxnLst/>
            <a:rect l="l" t="t" r="r" b="b"/>
            <a:pathLst>
              <a:path w="170814" h="634364">
                <a:moveTo>
                  <a:pt x="0" y="0"/>
                </a:moveTo>
                <a:lnTo>
                  <a:pt x="170688" y="0"/>
                </a:lnTo>
                <a:lnTo>
                  <a:pt x="170688" y="633984"/>
                </a:lnTo>
                <a:lnTo>
                  <a:pt x="0" y="6339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55164" y="1993392"/>
            <a:ext cx="207645" cy="670560"/>
          </a:xfrm>
          <a:custGeom>
            <a:avLst/>
            <a:gdLst/>
            <a:ahLst/>
            <a:cxnLst/>
            <a:rect l="l" t="t" r="r" b="b"/>
            <a:pathLst>
              <a:path w="207644" h="670560">
                <a:moveTo>
                  <a:pt x="207264" y="670560"/>
                </a:moveTo>
                <a:lnTo>
                  <a:pt x="0" y="670560"/>
                </a:lnTo>
                <a:lnTo>
                  <a:pt x="0" y="0"/>
                </a:lnTo>
                <a:lnTo>
                  <a:pt x="207264" y="0"/>
                </a:lnTo>
                <a:lnTo>
                  <a:pt x="207264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32460"/>
                </a:lnTo>
                <a:lnTo>
                  <a:pt x="18288" y="632460"/>
                </a:lnTo>
                <a:lnTo>
                  <a:pt x="38100" y="652272"/>
                </a:lnTo>
                <a:lnTo>
                  <a:pt x="207264" y="652272"/>
                </a:lnTo>
                <a:lnTo>
                  <a:pt x="207264" y="670560"/>
                </a:lnTo>
                <a:close/>
              </a:path>
              <a:path w="207644" h="67056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7644" h="670560">
                <a:moveTo>
                  <a:pt x="16916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69164" y="18288"/>
                </a:lnTo>
                <a:lnTo>
                  <a:pt x="169164" y="38100"/>
                </a:lnTo>
                <a:close/>
              </a:path>
              <a:path w="207644" h="670560">
                <a:moveTo>
                  <a:pt x="169164" y="652272"/>
                </a:moveTo>
                <a:lnTo>
                  <a:pt x="169164" y="18288"/>
                </a:lnTo>
                <a:lnTo>
                  <a:pt x="188976" y="38100"/>
                </a:lnTo>
                <a:lnTo>
                  <a:pt x="207264" y="38099"/>
                </a:lnTo>
                <a:lnTo>
                  <a:pt x="207264" y="632460"/>
                </a:lnTo>
                <a:lnTo>
                  <a:pt x="188976" y="632460"/>
                </a:lnTo>
                <a:lnTo>
                  <a:pt x="169164" y="652272"/>
                </a:lnTo>
                <a:close/>
              </a:path>
              <a:path w="207644" h="670560">
                <a:moveTo>
                  <a:pt x="207264" y="38099"/>
                </a:moveTo>
                <a:lnTo>
                  <a:pt x="188976" y="38100"/>
                </a:lnTo>
                <a:lnTo>
                  <a:pt x="169164" y="18288"/>
                </a:lnTo>
                <a:lnTo>
                  <a:pt x="207264" y="18288"/>
                </a:lnTo>
                <a:lnTo>
                  <a:pt x="207264" y="38099"/>
                </a:lnTo>
                <a:close/>
              </a:path>
              <a:path w="207644" h="670560">
                <a:moveTo>
                  <a:pt x="38100" y="652272"/>
                </a:moveTo>
                <a:lnTo>
                  <a:pt x="18288" y="632460"/>
                </a:lnTo>
                <a:lnTo>
                  <a:pt x="38100" y="632460"/>
                </a:lnTo>
                <a:lnTo>
                  <a:pt x="38100" y="652272"/>
                </a:lnTo>
                <a:close/>
              </a:path>
              <a:path w="207644" h="670560">
                <a:moveTo>
                  <a:pt x="169164" y="652272"/>
                </a:moveTo>
                <a:lnTo>
                  <a:pt x="38100" y="652272"/>
                </a:lnTo>
                <a:lnTo>
                  <a:pt x="38100" y="632460"/>
                </a:lnTo>
                <a:lnTo>
                  <a:pt x="169164" y="632460"/>
                </a:lnTo>
                <a:lnTo>
                  <a:pt x="169164" y="652272"/>
                </a:lnTo>
                <a:close/>
              </a:path>
              <a:path w="207644" h="670560">
                <a:moveTo>
                  <a:pt x="207264" y="652272"/>
                </a:moveTo>
                <a:lnTo>
                  <a:pt x="169164" y="652272"/>
                </a:lnTo>
                <a:lnTo>
                  <a:pt x="188976" y="632460"/>
                </a:lnTo>
                <a:lnTo>
                  <a:pt x="207264" y="632460"/>
                </a:lnTo>
                <a:lnTo>
                  <a:pt x="207264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58796" y="1494282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 h="0">
                <a:moveTo>
                  <a:pt x="0" y="0"/>
                </a:moveTo>
                <a:lnTo>
                  <a:pt x="11186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66744" y="1482851"/>
            <a:ext cx="40005" cy="477520"/>
          </a:xfrm>
          <a:custGeom>
            <a:avLst/>
            <a:gdLst/>
            <a:ahLst/>
            <a:cxnLst/>
            <a:rect l="l" t="t" r="r" b="b"/>
            <a:pathLst>
              <a:path w="40004" h="477519">
                <a:moveTo>
                  <a:pt x="38100" y="477012"/>
                </a:moveTo>
                <a:lnTo>
                  <a:pt x="0" y="477012"/>
                </a:lnTo>
                <a:lnTo>
                  <a:pt x="1524" y="0"/>
                </a:lnTo>
                <a:lnTo>
                  <a:pt x="39624" y="0"/>
                </a:lnTo>
                <a:lnTo>
                  <a:pt x="38100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94938" y="2596896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4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23743" y="3397758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 h="0">
                <a:moveTo>
                  <a:pt x="0" y="0"/>
                </a:moveTo>
                <a:lnTo>
                  <a:pt x="93573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51097" y="3121151"/>
            <a:ext cx="0" cy="561340"/>
          </a:xfrm>
          <a:custGeom>
            <a:avLst/>
            <a:gdLst/>
            <a:ahLst/>
            <a:cxnLst/>
            <a:rect l="l" t="t" r="r" b="b"/>
            <a:pathLst>
              <a:path w="0" h="561339">
                <a:moveTo>
                  <a:pt x="0" y="0"/>
                </a:moveTo>
                <a:lnTo>
                  <a:pt x="0" y="560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38144" y="3387852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29">
                <a:moveTo>
                  <a:pt x="130660" y="173248"/>
                </a:moveTo>
                <a:lnTo>
                  <a:pt x="0" y="25908"/>
                </a:lnTo>
                <a:lnTo>
                  <a:pt x="27432" y="0"/>
                </a:lnTo>
                <a:lnTo>
                  <a:pt x="159019" y="148208"/>
                </a:lnTo>
                <a:lnTo>
                  <a:pt x="130660" y="173248"/>
                </a:lnTo>
                <a:close/>
              </a:path>
              <a:path w="271779" h="303529">
                <a:moveTo>
                  <a:pt x="240385" y="187452"/>
                </a:moveTo>
                <a:lnTo>
                  <a:pt x="143256" y="187452"/>
                </a:lnTo>
                <a:lnTo>
                  <a:pt x="172212" y="163068"/>
                </a:lnTo>
                <a:lnTo>
                  <a:pt x="159019" y="148208"/>
                </a:lnTo>
                <a:lnTo>
                  <a:pt x="216408" y="97536"/>
                </a:lnTo>
                <a:lnTo>
                  <a:pt x="240385" y="187452"/>
                </a:lnTo>
                <a:close/>
              </a:path>
              <a:path w="271779" h="303529">
                <a:moveTo>
                  <a:pt x="143256" y="187452"/>
                </a:moveTo>
                <a:lnTo>
                  <a:pt x="130660" y="173248"/>
                </a:lnTo>
                <a:lnTo>
                  <a:pt x="159019" y="148208"/>
                </a:lnTo>
                <a:lnTo>
                  <a:pt x="172212" y="163068"/>
                </a:lnTo>
                <a:lnTo>
                  <a:pt x="143256" y="187452"/>
                </a:lnTo>
                <a:close/>
              </a:path>
              <a:path w="271779" h="303529">
                <a:moveTo>
                  <a:pt x="271272" y="303276"/>
                </a:moveTo>
                <a:lnTo>
                  <a:pt x="73152" y="224028"/>
                </a:lnTo>
                <a:lnTo>
                  <a:pt x="130660" y="173248"/>
                </a:lnTo>
                <a:lnTo>
                  <a:pt x="143256" y="187452"/>
                </a:lnTo>
                <a:lnTo>
                  <a:pt x="240385" y="187452"/>
                </a:lnTo>
                <a:lnTo>
                  <a:pt x="271272" y="303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38144" y="3118103"/>
            <a:ext cx="283845" cy="279400"/>
          </a:xfrm>
          <a:custGeom>
            <a:avLst/>
            <a:gdLst/>
            <a:ahLst/>
            <a:cxnLst/>
            <a:rect l="l" t="t" r="r" b="b"/>
            <a:pathLst>
              <a:path w="283845" h="279400">
                <a:moveTo>
                  <a:pt x="27432" y="278892"/>
                </a:moveTo>
                <a:lnTo>
                  <a:pt x="0" y="251460"/>
                </a:lnTo>
                <a:lnTo>
                  <a:pt x="257556" y="0"/>
                </a:lnTo>
                <a:lnTo>
                  <a:pt x="283464" y="25908"/>
                </a:lnTo>
                <a:lnTo>
                  <a:pt x="27432" y="278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93414" y="2596896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19">
                <a:moveTo>
                  <a:pt x="0" y="0"/>
                </a:moveTo>
                <a:lnTo>
                  <a:pt x="0" y="5532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93414" y="3672840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61843" y="5464302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96461" y="4861559"/>
            <a:ext cx="0" cy="624840"/>
          </a:xfrm>
          <a:custGeom>
            <a:avLst/>
            <a:gdLst/>
            <a:ahLst/>
            <a:cxnLst/>
            <a:rect l="l" t="t" r="r" b="b"/>
            <a:pathLst>
              <a:path w="0"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07308" y="1964436"/>
            <a:ext cx="172720" cy="632460"/>
          </a:xfrm>
          <a:custGeom>
            <a:avLst/>
            <a:gdLst/>
            <a:ahLst/>
            <a:cxnLst/>
            <a:rect l="l" t="t" r="r" b="b"/>
            <a:pathLst>
              <a:path w="172720" h="632460">
                <a:moveTo>
                  <a:pt x="0" y="0"/>
                </a:moveTo>
                <a:lnTo>
                  <a:pt x="172211" y="0"/>
                </a:lnTo>
                <a:lnTo>
                  <a:pt x="172211" y="632460"/>
                </a:lnTo>
                <a:lnTo>
                  <a:pt x="0" y="6324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89020" y="1944624"/>
            <a:ext cx="208915" cy="672465"/>
          </a:xfrm>
          <a:custGeom>
            <a:avLst/>
            <a:gdLst/>
            <a:ahLst/>
            <a:cxnLst/>
            <a:rect l="l" t="t" r="r" b="b"/>
            <a:pathLst>
              <a:path w="208914" h="672464">
                <a:moveTo>
                  <a:pt x="208788" y="672083"/>
                </a:moveTo>
                <a:lnTo>
                  <a:pt x="0" y="672083"/>
                </a:lnTo>
                <a:lnTo>
                  <a:pt x="0" y="0"/>
                </a:lnTo>
                <a:lnTo>
                  <a:pt x="208788" y="0"/>
                </a:lnTo>
                <a:lnTo>
                  <a:pt x="2087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33983"/>
                </a:lnTo>
                <a:lnTo>
                  <a:pt x="18288" y="633983"/>
                </a:lnTo>
                <a:lnTo>
                  <a:pt x="38100" y="652272"/>
                </a:lnTo>
                <a:lnTo>
                  <a:pt x="208788" y="652272"/>
                </a:lnTo>
                <a:lnTo>
                  <a:pt x="208788" y="672083"/>
                </a:lnTo>
                <a:close/>
              </a:path>
              <a:path w="208914" h="672464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8914" h="672464">
                <a:moveTo>
                  <a:pt x="1706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0688" y="19812"/>
                </a:lnTo>
                <a:lnTo>
                  <a:pt x="170688" y="38100"/>
                </a:lnTo>
                <a:close/>
              </a:path>
              <a:path w="208914" h="672464">
                <a:moveTo>
                  <a:pt x="170688" y="652272"/>
                </a:moveTo>
                <a:lnTo>
                  <a:pt x="170688" y="19812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633983"/>
                </a:lnTo>
                <a:lnTo>
                  <a:pt x="190500" y="633983"/>
                </a:lnTo>
                <a:lnTo>
                  <a:pt x="170688" y="652272"/>
                </a:lnTo>
                <a:close/>
              </a:path>
              <a:path w="208914" h="672464">
                <a:moveTo>
                  <a:pt x="208788" y="38100"/>
                </a:moveTo>
                <a:lnTo>
                  <a:pt x="190500" y="38100"/>
                </a:lnTo>
                <a:lnTo>
                  <a:pt x="170688" y="19812"/>
                </a:lnTo>
                <a:lnTo>
                  <a:pt x="208788" y="19812"/>
                </a:lnTo>
                <a:lnTo>
                  <a:pt x="208788" y="38100"/>
                </a:lnTo>
                <a:close/>
              </a:path>
              <a:path w="208914" h="672464">
                <a:moveTo>
                  <a:pt x="38100" y="652272"/>
                </a:moveTo>
                <a:lnTo>
                  <a:pt x="18288" y="633983"/>
                </a:lnTo>
                <a:lnTo>
                  <a:pt x="38100" y="633983"/>
                </a:lnTo>
                <a:lnTo>
                  <a:pt x="38100" y="652272"/>
                </a:lnTo>
                <a:close/>
              </a:path>
              <a:path w="208914" h="672464">
                <a:moveTo>
                  <a:pt x="170688" y="652272"/>
                </a:moveTo>
                <a:lnTo>
                  <a:pt x="38100" y="652272"/>
                </a:lnTo>
                <a:lnTo>
                  <a:pt x="38100" y="633983"/>
                </a:lnTo>
                <a:lnTo>
                  <a:pt x="170688" y="633983"/>
                </a:lnTo>
                <a:lnTo>
                  <a:pt x="170688" y="652272"/>
                </a:lnTo>
                <a:close/>
              </a:path>
              <a:path w="208914" h="672464">
                <a:moveTo>
                  <a:pt x="208788" y="652272"/>
                </a:moveTo>
                <a:lnTo>
                  <a:pt x="170688" y="652272"/>
                </a:lnTo>
                <a:lnTo>
                  <a:pt x="190500" y="633983"/>
                </a:lnTo>
                <a:lnTo>
                  <a:pt x="208788" y="633983"/>
                </a:lnTo>
                <a:lnTo>
                  <a:pt x="208788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96511" y="1420368"/>
            <a:ext cx="146685" cy="144780"/>
          </a:xfrm>
          <a:custGeom>
            <a:avLst/>
            <a:gdLst/>
            <a:ahLst/>
            <a:cxnLst/>
            <a:rect l="l" t="t" r="r" b="b"/>
            <a:pathLst>
              <a:path w="146685" h="144780">
                <a:moveTo>
                  <a:pt x="88391" y="1523"/>
                </a:moveTo>
                <a:lnTo>
                  <a:pt x="57912" y="1523"/>
                </a:lnTo>
                <a:lnTo>
                  <a:pt x="59436" y="0"/>
                </a:lnTo>
                <a:lnTo>
                  <a:pt x="86868" y="0"/>
                </a:lnTo>
                <a:lnTo>
                  <a:pt x="88391" y="1523"/>
                </a:lnTo>
                <a:close/>
              </a:path>
              <a:path w="146685" h="144780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4780">
                <a:moveTo>
                  <a:pt x="112775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close/>
              </a:path>
              <a:path w="146685" h="144780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1251"/>
                </a:lnTo>
                <a:lnTo>
                  <a:pt x="6096" y="102107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8391"/>
                </a:lnTo>
                <a:lnTo>
                  <a:pt x="1451" y="84835"/>
                </a:lnTo>
                <a:lnTo>
                  <a:pt x="0" y="74675"/>
                </a:lnTo>
                <a:lnTo>
                  <a:pt x="0" y="70103"/>
                </a:lnTo>
                <a:lnTo>
                  <a:pt x="1451" y="59943"/>
                </a:lnTo>
                <a:lnTo>
                  <a:pt x="1524" y="56387"/>
                </a:lnTo>
                <a:lnTo>
                  <a:pt x="4572" y="45719"/>
                </a:lnTo>
                <a:lnTo>
                  <a:pt x="4572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3716" y="30479"/>
                </a:lnTo>
                <a:lnTo>
                  <a:pt x="19812" y="22859"/>
                </a:lnTo>
                <a:lnTo>
                  <a:pt x="21336" y="21335"/>
                </a:lnTo>
                <a:lnTo>
                  <a:pt x="21336" y="19811"/>
                </a:lnTo>
                <a:lnTo>
                  <a:pt x="22859" y="19811"/>
                </a:lnTo>
                <a:lnTo>
                  <a:pt x="30480" y="12191"/>
                </a:lnTo>
                <a:lnTo>
                  <a:pt x="115824" y="1219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2484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51054" y="45719"/>
                </a:lnTo>
                <a:lnTo>
                  <a:pt x="48768" y="45719"/>
                </a:lnTo>
                <a:lnTo>
                  <a:pt x="44704" y="51815"/>
                </a:lnTo>
                <a:lnTo>
                  <a:pt x="44195" y="51815"/>
                </a:lnTo>
                <a:lnTo>
                  <a:pt x="41910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753" y="74675"/>
                </a:lnTo>
                <a:lnTo>
                  <a:pt x="39188" y="77723"/>
                </a:lnTo>
                <a:lnTo>
                  <a:pt x="38100" y="77723"/>
                </a:lnTo>
                <a:lnTo>
                  <a:pt x="39841" y="83819"/>
                </a:lnTo>
                <a:lnTo>
                  <a:pt x="39624" y="83819"/>
                </a:lnTo>
                <a:lnTo>
                  <a:pt x="41148" y="88391"/>
                </a:lnTo>
                <a:lnTo>
                  <a:pt x="41910" y="88391"/>
                </a:lnTo>
                <a:lnTo>
                  <a:pt x="44195" y="92963"/>
                </a:lnTo>
                <a:lnTo>
                  <a:pt x="44704" y="92963"/>
                </a:lnTo>
                <a:lnTo>
                  <a:pt x="48768" y="99059"/>
                </a:lnTo>
                <a:lnTo>
                  <a:pt x="51054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2484" y="105155"/>
                </a:lnTo>
                <a:lnTo>
                  <a:pt x="67056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5636" y="108203"/>
                </a:lnTo>
                <a:lnTo>
                  <a:pt x="134112" y="111251"/>
                </a:lnTo>
                <a:lnTo>
                  <a:pt x="134112" y="112775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5" h="144780">
                <a:moveTo>
                  <a:pt x="88391" y="41147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4780">
                <a:moveTo>
                  <a:pt x="57912" y="41147"/>
                </a:moveTo>
                <a:lnTo>
                  <a:pt x="60960" y="39623"/>
                </a:lnTo>
                <a:lnTo>
                  <a:pt x="62484" y="39623"/>
                </a:lnTo>
                <a:lnTo>
                  <a:pt x="57912" y="41147"/>
                </a:lnTo>
                <a:close/>
              </a:path>
              <a:path w="146685" h="144780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7160" y="39623"/>
                </a:lnTo>
                <a:lnTo>
                  <a:pt x="138684" y="42671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4780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4780">
                <a:moveTo>
                  <a:pt x="97536" y="47548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96012" y="45719"/>
                </a:lnTo>
                <a:lnTo>
                  <a:pt x="97536" y="47548"/>
                </a:lnTo>
                <a:close/>
              </a:path>
              <a:path w="146685" h="144780">
                <a:moveTo>
                  <a:pt x="47244" y="48767"/>
                </a:moveTo>
                <a:lnTo>
                  <a:pt x="48768" y="45719"/>
                </a:lnTo>
                <a:lnTo>
                  <a:pt x="51054" y="45719"/>
                </a:lnTo>
                <a:lnTo>
                  <a:pt x="47244" y="48767"/>
                </a:lnTo>
                <a:close/>
              </a:path>
              <a:path w="146685" h="144780">
                <a:moveTo>
                  <a:pt x="99060" y="48767"/>
                </a:moveTo>
                <a:lnTo>
                  <a:pt x="97536" y="47548"/>
                </a:lnTo>
                <a:lnTo>
                  <a:pt x="96012" y="45719"/>
                </a:lnTo>
                <a:lnTo>
                  <a:pt x="99060" y="48767"/>
                </a:lnTo>
                <a:close/>
              </a:path>
              <a:path w="146685" h="144780">
                <a:moveTo>
                  <a:pt x="141078" y="48767"/>
                </a:moveTo>
                <a:lnTo>
                  <a:pt x="99060" y="48767"/>
                </a:lnTo>
                <a:lnTo>
                  <a:pt x="96012" y="45719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6685" h="144780">
                <a:moveTo>
                  <a:pt x="142820" y="54863"/>
                </a:moveTo>
                <a:lnTo>
                  <a:pt x="103632" y="54863"/>
                </a:lnTo>
                <a:lnTo>
                  <a:pt x="97536" y="47548"/>
                </a:lnTo>
                <a:lnTo>
                  <a:pt x="99060" y="48767"/>
                </a:lnTo>
                <a:lnTo>
                  <a:pt x="141078" y="48767"/>
                </a:lnTo>
                <a:lnTo>
                  <a:pt x="142820" y="54863"/>
                </a:lnTo>
                <a:close/>
              </a:path>
              <a:path w="146685" h="144780">
                <a:moveTo>
                  <a:pt x="42672" y="54863"/>
                </a:moveTo>
                <a:lnTo>
                  <a:pt x="44195" y="51815"/>
                </a:lnTo>
                <a:lnTo>
                  <a:pt x="44704" y="51815"/>
                </a:lnTo>
                <a:lnTo>
                  <a:pt x="42672" y="54863"/>
                </a:lnTo>
                <a:close/>
              </a:path>
              <a:path w="146685" h="144780">
                <a:moveTo>
                  <a:pt x="105155" y="60959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2820" y="54863"/>
                </a:lnTo>
                <a:lnTo>
                  <a:pt x="143256" y="56387"/>
                </a:lnTo>
                <a:lnTo>
                  <a:pt x="105155" y="56387"/>
                </a:lnTo>
                <a:lnTo>
                  <a:pt x="105155" y="60959"/>
                </a:lnTo>
                <a:close/>
              </a:path>
              <a:path w="146685" h="144780">
                <a:moveTo>
                  <a:pt x="39624" y="60959"/>
                </a:moveTo>
                <a:lnTo>
                  <a:pt x="41148" y="56387"/>
                </a:lnTo>
                <a:lnTo>
                  <a:pt x="40132" y="59943"/>
                </a:lnTo>
                <a:lnTo>
                  <a:pt x="39624" y="60959"/>
                </a:lnTo>
                <a:close/>
              </a:path>
              <a:path w="146685" h="144780">
                <a:moveTo>
                  <a:pt x="40132" y="59943"/>
                </a:moveTo>
                <a:lnTo>
                  <a:pt x="41148" y="56387"/>
                </a:lnTo>
                <a:lnTo>
                  <a:pt x="41910" y="56387"/>
                </a:lnTo>
                <a:lnTo>
                  <a:pt x="40132" y="59943"/>
                </a:lnTo>
                <a:close/>
              </a:path>
              <a:path w="146685" h="144780">
                <a:moveTo>
                  <a:pt x="145868" y="67055"/>
                </a:moveTo>
                <a:lnTo>
                  <a:pt x="108204" y="67055"/>
                </a:lnTo>
                <a:lnTo>
                  <a:pt x="105155" y="56387"/>
                </a:lnTo>
                <a:lnTo>
                  <a:pt x="144779" y="56387"/>
                </a:lnTo>
                <a:lnTo>
                  <a:pt x="144852" y="59943"/>
                </a:lnTo>
                <a:lnTo>
                  <a:pt x="145868" y="67055"/>
                </a:lnTo>
                <a:close/>
              </a:path>
              <a:path w="146685" h="144780">
                <a:moveTo>
                  <a:pt x="39841" y="60959"/>
                </a:moveTo>
                <a:lnTo>
                  <a:pt x="39624" y="60959"/>
                </a:lnTo>
                <a:lnTo>
                  <a:pt x="40132" y="59943"/>
                </a:lnTo>
                <a:lnTo>
                  <a:pt x="39841" y="60959"/>
                </a:lnTo>
                <a:close/>
              </a:path>
              <a:path w="146685" h="144780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4780">
                <a:moveTo>
                  <a:pt x="107877" y="72389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6685" h="144780">
                <a:moveTo>
                  <a:pt x="38100" y="74675"/>
                </a:moveTo>
                <a:lnTo>
                  <a:pt x="38100" y="70103"/>
                </a:lnTo>
                <a:lnTo>
                  <a:pt x="38426" y="72389"/>
                </a:lnTo>
                <a:lnTo>
                  <a:pt x="38100" y="74675"/>
                </a:lnTo>
                <a:close/>
              </a:path>
              <a:path w="146685" h="144780">
                <a:moveTo>
                  <a:pt x="38426" y="72389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26" y="72389"/>
                </a:lnTo>
                <a:close/>
              </a:path>
              <a:path w="146685" h="144780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4780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4780">
                <a:moveTo>
                  <a:pt x="38753" y="74675"/>
                </a:moveTo>
                <a:lnTo>
                  <a:pt x="38100" y="74675"/>
                </a:lnTo>
                <a:lnTo>
                  <a:pt x="38426" y="72389"/>
                </a:lnTo>
                <a:lnTo>
                  <a:pt x="38753" y="74675"/>
                </a:lnTo>
                <a:close/>
              </a:path>
              <a:path w="146685" h="144780">
                <a:moveTo>
                  <a:pt x="106679" y="80771"/>
                </a:moveTo>
                <a:lnTo>
                  <a:pt x="107877" y="72389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0771"/>
                </a:lnTo>
                <a:close/>
              </a:path>
              <a:path w="146685" h="144780">
                <a:moveTo>
                  <a:pt x="39624" y="80771"/>
                </a:moveTo>
                <a:lnTo>
                  <a:pt x="38100" y="77723"/>
                </a:lnTo>
                <a:lnTo>
                  <a:pt x="39188" y="77723"/>
                </a:lnTo>
                <a:lnTo>
                  <a:pt x="39624" y="80771"/>
                </a:lnTo>
                <a:close/>
              </a:path>
              <a:path w="146685" h="144780">
                <a:moveTo>
                  <a:pt x="144779" y="88391"/>
                </a:moveTo>
                <a:lnTo>
                  <a:pt x="105155" y="88391"/>
                </a:lnTo>
                <a:lnTo>
                  <a:pt x="108204" y="77723"/>
                </a:lnTo>
                <a:lnTo>
                  <a:pt x="145868" y="77723"/>
                </a:lnTo>
                <a:lnTo>
                  <a:pt x="144852" y="84835"/>
                </a:lnTo>
                <a:lnTo>
                  <a:pt x="144779" y="88391"/>
                </a:lnTo>
                <a:close/>
              </a:path>
              <a:path w="146685" h="144780">
                <a:moveTo>
                  <a:pt x="41148" y="88391"/>
                </a:moveTo>
                <a:lnTo>
                  <a:pt x="39624" y="83819"/>
                </a:lnTo>
                <a:lnTo>
                  <a:pt x="40132" y="84835"/>
                </a:lnTo>
                <a:lnTo>
                  <a:pt x="41148" y="88391"/>
                </a:lnTo>
                <a:close/>
              </a:path>
              <a:path w="146685" h="144780">
                <a:moveTo>
                  <a:pt x="40132" y="84835"/>
                </a:moveTo>
                <a:lnTo>
                  <a:pt x="39624" y="83819"/>
                </a:lnTo>
                <a:lnTo>
                  <a:pt x="39841" y="83819"/>
                </a:lnTo>
                <a:lnTo>
                  <a:pt x="40132" y="84835"/>
                </a:lnTo>
                <a:close/>
              </a:path>
              <a:path w="146685" h="144780">
                <a:moveTo>
                  <a:pt x="100584" y="92963"/>
                </a:moveTo>
                <a:lnTo>
                  <a:pt x="105155" y="83819"/>
                </a:lnTo>
                <a:lnTo>
                  <a:pt x="105155" y="88391"/>
                </a:lnTo>
                <a:lnTo>
                  <a:pt x="143256" y="88391"/>
                </a:lnTo>
                <a:lnTo>
                  <a:pt x="142820" y="89915"/>
                </a:lnTo>
                <a:lnTo>
                  <a:pt x="103632" y="89915"/>
                </a:lnTo>
                <a:lnTo>
                  <a:pt x="100584" y="92963"/>
                </a:lnTo>
                <a:close/>
              </a:path>
              <a:path w="146685" h="144780">
                <a:moveTo>
                  <a:pt x="41910" y="88391"/>
                </a:moveTo>
                <a:lnTo>
                  <a:pt x="41148" y="88391"/>
                </a:lnTo>
                <a:lnTo>
                  <a:pt x="40132" y="84835"/>
                </a:lnTo>
                <a:lnTo>
                  <a:pt x="41910" y="88391"/>
                </a:lnTo>
                <a:close/>
              </a:path>
              <a:path w="146685" h="144780">
                <a:moveTo>
                  <a:pt x="44704" y="92963"/>
                </a:moveTo>
                <a:lnTo>
                  <a:pt x="44195" y="92963"/>
                </a:lnTo>
                <a:lnTo>
                  <a:pt x="42672" y="89915"/>
                </a:lnTo>
                <a:lnTo>
                  <a:pt x="44704" y="92963"/>
                </a:lnTo>
                <a:close/>
              </a:path>
              <a:path w="146685" h="144780">
                <a:moveTo>
                  <a:pt x="97536" y="97231"/>
                </a:moveTo>
                <a:lnTo>
                  <a:pt x="103632" y="89915"/>
                </a:lnTo>
                <a:lnTo>
                  <a:pt x="142820" y="89915"/>
                </a:lnTo>
                <a:lnTo>
                  <a:pt x="141078" y="96011"/>
                </a:lnTo>
                <a:lnTo>
                  <a:pt x="99060" y="96011"/>
                </a:lnTo>
                <a:lnTo>
                  <a:pt x="97536" y="97231"/>
                </a:lnTo>
                <a:close/>
              </a:path>
              <a:path w="146685" h="144780">
                <a:moveTo>
                  <a:pt x="51054" y="99059"/>
                </a:moveTo>
                <a:lnTo>
                  <a:pt x="48768" y="99059"/>
                </a:lnTo>
                <a:lnTo>
                  <a:pt x="47244" y="96011"/>
                </a:lnTo>
                <a:lnTo>
                  <a:pt x="51054" y="99059"/>
                </a:lnTo>
                <a:close/>
              </a:path>
              <a:path w="146685" h="144780">
                <a:moveTo>
                  <a:pt x="96012" y="99059"/>
                </a:moveTo>
                <a:lnTo>
                  <a:pt x="97536" y="97231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6685" h="144780">
                <a:moveTo>
                  <a:pt x="140208" y="99059"/>
                </a:moveTo>
                <a:lnTo>
                  <a:pt x="96012" y="99059"/>
                </a:lnTo>
                <a:lnTo>
                  <a:pt x="99060" y="96011"/>
                </a:lnTo>
                <a:lnTo>
                  <a:pt x="141078" y="96011"/>
                </a:lnTo>
                <a:lnTo>
                  <a:pt x="140208" y="99059"/>
                </a:lnTo>
                <a:close/>
              </a:path>
              <a:path w="146685" h="144780">
                <a:moveTo>
                  <a:pt x="91440" y="102107"/>
                </a:moveTo>
                <a:lnTo>
                  <a:pt x="97536" y="97231"/>
                </a:lnTo>
                <a:lnTo>
                  <a:pt x="96012" y="99059"/>
                </a:lnTo>
                <a:lnTo>
                  <a:pt x="140208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4780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4780">
                <a:moveTo>
                  <a:pt x="137160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684" y="102107"/>
                </a:lnTo>
                <a:lnTo>
                  <a:pt x="137160" y="105155"/>
                </a:lnTo>
                <a:close/>
              </a:path>
              <a:path w="146685" h="144780">
                <a:moveTo>
                  <a:pt x="62484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2484" y="105155"/>
                </a:lnTo>
                <a:close/>
              </a:path>
              <a:path w="146685" h="144780">
                <a:moveTo>
                  <a:pt x="135636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7160" y="105155"/>
                </a:lnTo>
                <a:lnTo>
                  <a:pt x="135636" y="108203"/>
                </a:lnTo>
                <a:close/>
              </a:path>
              <a:path w="146685" h="144780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4780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15824" y="132587"/>
                </a:lnTo>
                <a:close/>
              </a:path>
              <a:path w="146685" h="144780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2587"/>
                </a:lnTo>
                <a:lnTo>
                  <a:pt x="112775" y="132587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4780">
                <a:moveTo>
                  <a:pt x="89916" y="143255"/>
                </a:move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close/>
              </a:path>
              <a:path w="146685" h="144780">
                <a:moveTo>
                  <a:pt x="86868" y="144779"/>
                </a:moveTo>
                <a:lnTo>
                  <a:pt x="59436" y="144779"/>
                </a:lnTo>
                <a:lnTo>
                  <a:pt x="57912" y="143255"/>
                </a:lnTo>
                <a:lnTo>
                  <a:pt x="88391" y="143255"/>
                </a:lnTo>
                <a:lnTo>
                  <a:pt x="8686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192305" y="1912584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77411" y="1494282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93414" y="5478780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61588" y="5778246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60647" y="5423916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29">
                <a:moveTo>
                  <a:pt x="32004" y="74675"/>
                </a:moveTo>
                <a:lnTo>
                  <a:pt x="19931" y="71723"/>
                </a:lnTo>
                <a:lnTo>
                  <a:pt x="9715" y="63626"/>
                </a:lnTo>
                <a:lnTo>
                  <a:pt x="2643" y="51530"/>
                </a:lnTo>
                <a:lnTo>
                  <a:pt x="0" y="36575"/>
                </a:lnTo>
                <a:lnTo>
                  <a:pt x="2643" y="22502"/>
                </a:lnTo>
                <a:lnTo>
                  <a:pt x="9715" y="10858"/>
                </a:lnTo>
                <a:lnTo>
                  <a:pt x="19931" y="2928"/>
                </a:lnTo>
                <a:lnTo>
                  <a:pt x="32004" y="0"/>
                </a:lnTo>
                <a:lnTo>
                  <a:pt x="43838" y="2928"/>
                </a:lnTo>
                <a:lnTo>
                  <a:pt x="53530" y="10858"/>
                </a:lnTo>
                <a:lnTo>
                  <a:pt x="60078" y="22502"/>
                </a:lnTo>
                <a:lnTo>
                  <a:pt x="62484" y="36575"/>
                </a:lnTo>
                <a:lnTo>
                  <a:pt x="60078" y="51530"/>
                </a:lnTo>
                <a:lnTo>
                  <a:pt x="53530" y="63626"/>
                </a:lnTo>
                <a:lnTo>
                  <a:pt x="43838" y="71723"/>
                </a:lnTo>
                <a:lnTo>
                  <a:pt x="3200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42359" y="5404103"/>
            <a:ext cx="100965" cy="113030"/>
          </a:xfrm>
          <a:custGeom>
            <a:avLst/>
            <a:gdLst/>
            <a:ahLst/>
            <a:cxnLst/>
            <a:rect l="l" t="t" r="r" b="b"/>
            <a:pathLst>
              <a:path w="100964" h="113029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100964" h="113029">
                <a:moveTo>
                  <a:pt x="71628" y="6096"/>
                </a:moveTo>
                <a:lnTo>
                  <a:pt x="28956" y="6096"/>
                </a:lnTo>
                <a:lnTo>
                  <a:pt x="30480" y="4572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4572"/>
                </a:lnTo>
                <a:lnTo>
                  <a:pt x="70104" y="4572"/>
                </a:lnTo>
                <a:lnTo>
                  <a:pt x="71628" y="6096"/>
                </a:lnTo>
                <a:close/>
              </a:path>
              <a:path w="100964" h="113029">
                <a:moveTo>
                  <a:pt x="86868" y="96012"/>
                </a:moveTo>
                <a:lnTo>
                  <a:pt x="13716" y="96012"/>
                </a:lnTo>
                <a:lnTo>
                  <a:pt x="13716" y="94488"/>
                </a:lnTo>
                <a:lnTo>
                  <a:pt x="12192" y="92964"/>
                </a:lnTo>
                <a:lnTo>
                  <a:pt x="9144" y="88392"/>
                </a:lnTo>
                <a:lnTo>
                  <a:pt x="7620" y="86868"/>
                </a:lnTo>
                <a:lnTo>
                  <a:pt x="7620" y="85344"/>
                </a:lnTo>
                <a:lnTo>
                  <a:pt x="4572" y="79248"/>
                </a:lnTo>
                <a:lnTo>
                  <a:pt x="3048" y="77724"/>
                </a:lnTo>
                <a:lnTo>
                  <a:pt x="3048" y="76200"/>
                </a:lnTo>
                <a:lnTo>
                  <a:pt x="1524" y="68580"/>
                </a:lnTo>
                <a:lnTo>
                  <a:pt x="1524" y="67056"/>
                </a:lnTo>
                <a:lnTo>
                  <a:pt x="0" y="65532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2984" y="38354"/>
                </a:lnTo>
                <a:lnTo>
                  <a:pt x="3048" y="35052"/>
                </a:lnTo>
                <a:lnTo>
                  <a:pt x="4572" y="35052"/>
                </a:lnTo>
                <a:lnTo>
                  <a:pt x="7620" y="27432"/>
                </a:lnTo>
                <a:lnTo>
                  <a:pt x="7620" y="25908"/>
                </a:lnTo>
                <a:lnTo>
                  <a:pt x="9144" y="24384"/>
                </a:lnTo>
                <a:lnTo>
                  <a:pt x="12192" y="19812"/>
                </a:lnTo>
                <a:lnTo>
                  <a:pt x="19812" y="12192"/>
                </a:lnTo>
                <a:lnTo>
                  <a:pt x="19812" y="10668"/>
                </a:lnTo>
                <a:lnTo>
                  <a:pt x="21336" y="10668"/>
                </a:lnTo>
                <a:lnTo>
                  <a:pt x="22859" y="9144"/>
                </a:lnTo>
                <a:lnTo>
                  <a:pt x="27432" y="6096"/>
                </a:lnTo>
                <a:lnTo>
                  <a:pt x="73152" y="6096"/>
                </a:lnTo>
                <a:lnTo>
                  <a:pt x="77724" y="9144"/>
                </a:lnTo>
                <a:lnTo>
                  <a:pt x="86868" y="18288"/>
                </a:lnTo>
                <a:lnTo>
                  <a:pt x="86868" y="19812"/>
                </a:lnTo>
                <a:lnTo>
                  <a:pt x="91439" y="24384"/>
                </a:lnTo>
                <a:lnTo>
                  <a:pt x="91439" y="25908"/>
                </a:lnTo>
                <a:lnTo>
                  <a:pt x="92964" y="27432"/>
                </a:lnTo>
                <a:lnTo>
                  <a:pt x="96012" y="35052"/>
                </a:lnTo>
                <a:lnTo>
                  <a:pt x="96012" y="36576"/>
                </a:lnTo>
                <a:lnTo>
                  <a:pt x="97536" y="38100"/>
                </a:lnTo>
                <a:lnTo>
                  <a:pt x="47244" y="38100"/>
                </a:lnTo>
                <a:lnTo>
                  <a:pt x="48114" y="38317"/>
                </a:lnTo>
                <a:lnTo>
                  <a:pt x="44195" y="39624"/>
                </a:lnTo>
                <a:lnTo>
                  <a:pt x="45719" y="39624"/>
                </a:lnTo>
                <a:lnTo>
                  <a:pt x="42672" y="41148"/>
                </a:lnTo>
                <a:lnTo>
                  <a:pt x="44195" y="41148"/>
                </a:lnTo>
                <a:lnTo>
                  <a:pt x="39624" y="45720"/>
                </a:lnTo>
                <a:lnTo>
                  <a:pt x="40767" y="45720"/>
                </a:lnTo>
                <a:lnTo>
                  <a:pt x="40386" y="47244"/>
                </a:lnTo>
                <a:lnTo>
                  <a:pt x="39624" y="47244"/>
                </a:lnTo>
                <a:lnTo>
                  <a:pt x="38862" y="50292"/>
                </a:lnTo>
                <a:lnTo>
                  <a:pt x="38100" y="50292"/>
                </a:lnTo>
                <a:lnTo>
                  <a:pt x="38100" y="62484"/>
                </a:lnTo>
                <a:lnTo>
                  <a:pt x="38709" y="62484"/>
                </a:lnTo>
                <a:lnTo>
                  <a:pt x="39624" y="67056"/>
                </a:lnTo>
                <a:lnTo>
                  <a:pt x="41148" y="70104"/>
                </a:lnTo>
                <a:lnTo>
                  <a:pt x="45719" y="74676"/>
                </a:lnTo>
                <a:lnTo>
                  <a:pt x="97840" y="74676"/>
                </a:lnTo>
                <a:lnTo>
                  <a:pt x="97536" y="76200"/>
                </a:lnTo>
                <a:lnTo>
                  <a:pt x="96012" y="76200"/>
                </a:lnTo>
                <a:lnTo>
                  <a:pt x="96012" y="79248"/>
                </a:lnTo>
                <a:lnTo>
                  <a:pt x="92964" y="85344"/>
                </a:lnTo>
                <a:lnTo>
                  <a:pt x="92964" y="86868"/>
                </a:lnTo>
                <a:lnTo>
                  <a:pt x="91439" y="86868"/>
                </a:lnTo>
                <a:lnTo>
                  <a:pt x="91439" y="88392"/>
                </a:lnTo>
                <a:lnTo>
                  <a:pt x="86868" y="94488"/>
                </a:lnTo>
                <a:lnTo>
                  <a:pt x="86868" y="96012"/>
                </a:lnTo>
                <a:close/>
              </a:path>
              <a:path w="100964" h="113029">
                <a:moveTo>
                  <a:pt x="48114" y="38317"/>
                </a:moveTo>
                <a:lnTo>
                  <a:pt x="47244" y="38100"/>
                </a:lnTo>
                <a:lnTo>
                  <a:pt x="48768" y="38100"/>
                </a:lnTo>
                <a:lnTo>
                  <a:pt x="48114" y="38317"/>
                </a:lnTo>
                <a:close/>
              </a:path>
              <a:path w="100964" h="113029">
                <a:moveTo>
                  <a:pt x="48260" y="38354"/>
                </a:moveTo>
                <a:lnTo>
                  <a:pt x="48768" y="38100"/>
                </a:lnTo>
                <a:lnTo>
                  <a:pt x="48260" y="38354"/>
                </a:lnTo>
                <a:close/>
              </a:path>
              <a:path w="100964" h="113029">
                <a:moveTo>
                  <a:pt x="48768" y="38481"/>
                </a:moveTo>
                <a:lnTo>
                  <a:pt x="48260" y="38354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100964" h="113029">
                <a:moveTo>
                  <a:pt x="49421" y="38317"/>
                </a:moveTo>
                <a:lnTo>
                  <a:pt x="48768" y="38100"/>
                </a:lnTo>
                <a:lnTo>
                  <a:pt x="49530" y="38290"/>
                </a:lnTo>
                <a:close/>
              </a:path>
              <a:path w="100964" h="113029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100964" h="113029">
                <a:moveTo>
                  <a:pt x="49638" y="38317"/>
                </a:moveTo>
                <a:lnTo>
                  <a:pt x="50292" y="38100"/>
                </a:lnTo>
                <a:lnTo>
                  <a:pt x="49638" y="38317"/>
                </a:lnTo>
                <a:close/>
              </a:path>
              <a:path w="100964" h="113029">
                <a:moveTo>
                  <a:pt x="50292" y="38481"/>
                </a:moveTo>
                <a:lnTo>
                  <a:pt x="49784" y="38354"/>
                </a:lnTo>
                <a:lnTo>
                  <a:pt x="50292" y="38100"/>
                </a:lnTo>
                <a:lnTo>
                  <a:pt x="51816" y="38100"/>
                </a:lnTo>
                <a:lnTo>
                  <a:pt x="50292" y="38481"/>
                </a:lnTo>
                <a:close/>
              </a:path>
              <a:path w="100964" h="113029">
                <a:moveTo>
                  <a:pt x="53644" y="39319"/>
                </a:moveTo>
                <a:lnTo>
                  <a:pt x="50292" y="38481"/>
                </a:lnTo>
                <a:lnTo>
                  <a:pt x="51816" y="38100"/>
                </a:lnTo>
                <a:lnTo>
                  <a:pt x="53644" y="39319"/>
                </a:lnTo>
                <a:close/>
              </a:path>
              <a:path w="100964" h="113029">
                <a:moveTo>
                  <a:pt x="54864" y="39624"/>
                </a:moveTo>
                <a:lnTo>
                  <a:pt x="53644" y="39319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100964" h="113029">
                <a:moveTo>
                  <a:pt x="97917" y="39624"/>
                </a:moveTo>
                <a:lnTo>
                  <a:pt x="54864" y="39624"/>
                </a:lnTo>
                <a:lnTo>
                  <a:pt x="51816" y="38100"/>
                </a:lnTo>
                <a:lnTo>
                  <a:pt x="97536" y="38100"/>
                </a:lnTo>
                <a:lnTo>
                  <a:pt x="97917" y="39624"/>
                </a:lnTo>
                <a:close/>
              </a:path>
              <a:path w="100964" h="113029">
                <a:moveTo>
                  <a:pt x="44195" y="39624"/>
                </a:moveTo>
                <a:lnTo>
                  <a:pt x="48114" y="38317"/>
                </a:lnTo>
                <a:lnTo>
                  <a:pt x="48260" y="38354"/>
                </a:lnTo>
                <a:lnTo>
                  <a:pt x="47244" y="38862"/>
                </a:lnTo>
                <a:lnTo>
                  <a:pt x="44195" y="39624"/>
                </a:lnTo>
                <a:close/>
              </a:path>
              <a:path w="100964" h="113029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100964" h="113029">
                <a:moveTo>
                  <a:pt x="50074" y="38535"/>
                </a:moveTo>
                <a:lnTo>
                  <a:pt x="49530" y="38354"/>
                </a:lnTo>
                <a:lnTo>
                  <a:pt x="50292" y="38481"/>
                </a:lnTo>
                <a:lnTo>
                  <a:pt x="50074" y="38535"/>
                </a:lnTo>
                <a:close/>
              </a:path>
              <a:path w="100964" h="113029">
                <a:moveTo>
                  <a:pt x="47244" y="38862"/>
                </a:moveTo>
                <a:lnTo>
                  <a:pt x="48260" y="38354"/>
                </a:lnTo>
                <a:lnTo>
                  <a:pt x="48768" y="38481"/>
                </a:lnTo>
                <a:lnTo>
                  <a:pt x="47244" y="38862"/>
                </a:lnTo>
                <a:close/>
              </a:path>
              <a:path w="100964" h="113029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100964" h="113029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100964" h="113029">
                <a:moveTo>
                  <a:pt x="53339" y="39624"/>
                </a:moveTo>
                <a:lnTo>
                  <a:pt x="49530" y="38671"/>
                </a:lnTo>
                <a:lnTo>
                  <a:pt x="50074" y="38535"/>
                </a:lnTo>
                <a:lnTo>
                  <a:pt x="53339" y="39624"/>
                </a:lnTo>
                <a:close/>
              </a:path>
              <a:path w="100964" h="113029">
                <a:moveTo>
                  <a:pt x="45719" y="39624"/>
                </a:moveTo>
                <a:lnTo>
                  <a:pt x="44195" y="39624"/>
                </a:lnTo>
                <a:lnTo>
                  <a:pt x="47244" y="38862"/>
                </a:lnTo>
                <a:lnTo>
                  <a:pt x="45719" y="39624"/>
                </a:lnTo>
                <a:close/>
              </a:path>
              <a:path w="100964" h="113029">
                <a:moveTo>
                  <a:pt x="100279" y="53340"/>
                </a:moveTo>
                <a:lnTo>
                  <a:pt x="62484" y="53340"/>
                </a:lnTo>
                <a:lnTo>
                  <a:pt x="56387" y="41148"/>
                </a:lnTo>
                <a:lnTo>
                  <a:pt x="53644" y="39319"/>
                </a:lnTo>
                <a:lnTo>
                  <a:pt x="54864" y="39624"/>
                </a:lnTo>
                <a:lnTo>
                  <a:pt x="97917" y="39624"/>
                </a:lnTo>
                <a:lnTo>
                  <a:pt x="99060" y="44196"/>
                </a:lnTo>
                <a:lnTo>
                  <a:pt x="99060" y="47244"/>
                </a:lnTo>
                <a:lnTo>
                  <a:pt x="100279" y="53340"/>
                </a:lnTo>
                <a:close/>
              </a:path>
              <a:path w="100964" h="113029">
                <a:moveTo>
                  <a:pt x="44195" y="41148"/>
                </a:moveTo>
                <a:lnTo>
                  <a:pt x="42672" y="41148"/>
                </a:lnTo>
                <a:lnTo>
                  <a:pt x="45719" y="39624"/>
                </a:lnTo>
                <a:lnTo>
                  <a:pt x="44195" y="41148"/>
                </a:lnTo>
                <a:close/>
              </a:path>
              <a:path w="100964" h="113029">
                <a:moveTo>
                  <a:pt x="57912" y="44196"/>
                </a:moveTo>
                <a:lnTo>
                  <a:pt x="53339" y="39624"/>
                </a:lnTo>
                <a:lnTo>
                  <a:pt x="56387" y="41148"/>
                </a:lnTo>
                <a:lnTo>
                  <a:pt x="57912" y="44196"/>
                </a:lnTo>
                <a:close/>
              </a:path>
              <a:path w="100964" h="113029">
                <a:moveTo>
                  <a:pt x="40767" y="45720"/>
                </a:moveTo>
                <a:lnTo>
                  <a:pt x="39624" y="45720"/>
                </a:lnTo>
                <a:lnTo>
                  <a:pt x="41148" y="44196"/>
                </a:lnTo>
                <a:lnTo>
                  <a:pt x="40767" y="45720"/>
                </a:lnTo>
                <a:close/>
              </a:path>
              <a:path w="100964" h="113029">
                <a:moveTo>
                  <a:pt x="39624" y="50292"/>
                </a:moveTo>
                <a:lnTo>
                  <a:pt x="39624" y="47244"/>
                </a:lnTo>
                <a:lnTo>
                  <a:pt x="40386" y="47244"/>
                </a:lnTo>
                <a:lnTo>
                  <a:pt x="39624" y="50292"/>
                </a:lnTo>
                <a:close/>
              </a:path>
              <a:path w="100964" h="113029">
                <a:moveTo>
                  <a:pt x="38100" y="53340"/>
                </a:moveTo>
                <a:lnTo>
                  <a:pt x="38100" y="50292"/>
                </a:lnTo>
                <a:lnTo>
                  <a:pt x="38862" y="50292"/>
                </a:lnTo>
                <a:lnTo>
                  <a:pt x="38100" y="53340"/>
                </a:lnTo>
                <a:close/>
              </a:path>
              <a:path w="100964" h="113029">
                <a:moveTo>
                  <a:pt x="62179" y="56388"/>
                </a:moveTo>
                <a:lnTo>
                  <a:pt x="60960" y="50292"/>
                </a:lnTo>
                <a:lnTo>
                  <a:pt x="62484" y="53340"/>
                </a:lnTo>
                <a:lnTo>
                  <a:pt x="100279" y="53340"/>
                </a:lnTo>
                <a:lnTo>
                  <a:pt x="100584" y="54864"/>
                </a:lnTo>
                <a:lnTo>
                  <a:pt x="62484" y="54864"/>
                </a:lnTo>
                <a:lnTo>
                  <a:pt x="62179" y="56388"/>
                </a:lnTo>
                <a:close/>
              </a:path>
              <a:path w="100964" h="113029">
                <a:moveTo>
                  <a:pt x="62484" y="57912"/>
                </a:moveTo>
                <a:lnTo>
                  <a:pt x="62179" y="56388"/>
                </a:lnTo>
                <a:lnTo>
                  <a:pt x="62484" y="54864"/>
                </a:lnTo>
                <a:lnTo>
                  <a:pt x="62484" y="57912"/>
                </a:lnTo>
                <a:close/>
              </a:path>
              <a:path w="100964" h="113029">
                <a:moveTo>
                  <a:pt x="100584" y="57912"/>
                </a:moveTo>
                <a:lnTo>
                  <a:pt x="62484" y="57912"/>
                </a:lnTo>
                <a:lnTo>
                  <a:pt x="62484" y="54864"/>
                </a:lnTo>
                <a:lnTo>
                  <a:pt x="100584" y="54864"/>
                </a:lnTo>
                <a:lnTo>
                  <a:pt x="100584" y="57912"/>
                </a:lnTo>
                <a:close/>
              </a:path>
              <a:path w="100964" h="113029">
                <a:moveTo>
                  <a:pt x="60960" y="62484"/>
                </a:moveTo>
                <a:lnTo>
                  <a:pt x="62179" y="56388"/>
                </a:lnTo>
                <a:lnTo>
                  <a:pt x="62484" y="57912"/>
                </a:lnTo>
                <a:lnTo>
                  <a:pt x="100584" y="57912"/>
                </a:lnTo>
                <a:lnTo>
                  <a:pt x="100279" y="59436"/>
                </a:lnTo>
                <a:lnTo>
                  <a:pt x="62484" y="59436"/>
                </a:lnTo>
                <a:lnTo>
                  <a:pt x="60960" y="62484"/>
                </a:lnTo>
                <a:close/>
              </a:path>
              <a:path w="100964" h="113029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100964" h="113029">
                <a:moveTo>
                  <a:pt x="59436" y="67056"/>
                </a:moveTo>
                <a:lnTo>
                  <a:pt x="62484" y="59436"/>
                </a:lnTo>
                <a:lnTo>
                  <a:pt x="100279" y="59436"/>
                </a:lnTo>
                <a:lnTo>
                  <a:pt x="99364" y="64008"/>
                </a:lnTo>
                <a:lnTo>
                  <a:pt x="60960" y="64008"/>
                </a:lnTo>
                <a:lnTo>
                  <a:pt x="59436" y="67056"/>
                </a:lnTo>
                <a:close/>
              </a:path>
              <a:path w="100964" h="113029">
                <a:moveTo>
                  <a:pt x="40640" y="68072"/>
                </a:moveTo>
                <a:lnTo>
                  <a:pt x="39624" y="67056"/>
                </a:lnTo>
                <a:lnTo>
                  <a:pt x="39624" y="64008"/>
                </a:lnTo>
                <a:lnTo>
                  <a:pt x="40640" y="68072"/>
                </a:lnTo>
                <a:close/>
              </a:path>
              <a:path w="100964" h="113029">
                <a:moveTo>
                  <a:pt x="97840" y="74676"/>
                </a:moveTo>
                <a:lnTo>
                  <a:pt x="53339" y="74676"/>
                </a:lnTo>
                <a:lnTo>
                  <a:pt x="57912" y="70104"/>
                </a:lnTo>
                <a:lnTo>
                  <a:pt x="60960" y="64008"/>
                </a:lnTo>
                <a:lnTo>
                  <a:pt x="99364" y="64008"/>
                </a:lnTo>
                <a:lnTo>
                  <a:pt x="99060" y="65532"/>
                </a:lnTo>
                <a:lnTo>
                  <a:pt x="99060" y="68580"/>
                </a:lnTo>
                <a:lnTo>
                  <a:pt x="97840" y="74676"/>
                </a:lnTo>
                <a:close/>
              </a:path>
              <a:path w="100964" h="113029">
                <a:moveTo>
                  <a:pt x="41148" y="70104"/>
                </a:moveTo>
                <a:lnTo>
                  <a:pt x="39624" y="67056"/>
                </a:lnTo>
                <a:lnTo>
                  <a:pt x="40640" y="68072"/>
                </a:lnTo>
                <a:lnTo>
                  <a:pt x="41148" y="70104"/>
                </a:lnTo>
                <a:close/>
              </a:path>
              <a:path w="100964" h="113029">
                <a:moveTo>
                  <a:pt x="56388" y="71628"/>
                </a:moveTo>
                <a:lnTo>
                  <a:pt x="59436" y="67056"/>
                </a:lnTo>
                <a:lnTo>
                  <a:pt x="57912" y="70104"/>
                </a:lnTo>
                <a:lnTo>
                  <a:pt x="56388" y="71628"/>
                </a:lnTo>
                <a:close/>
              </a:path>
              <a:path w="100964" h="113029">
                <a:moveTo>
                  <a:pt x="44195" y="71628"/>
                </a:moveTo>
                <a:lnTo>
                  <a:pt x="41148" y="70104"/>
                </a:lnTo>
                <a:lnTo>
                  <a:pt x="40640" y="68072"/>
                </a:lnTo>
                <a:lnTo>
                  <a:pt x="44195" y="71628"/>
                </a:lnTo>
                <a:close/>
              </a:path>
              <a:path w="100964" h="113029">
                <a:moveTo>
                  <a:pt x="47244" y="73914"/>
                </a:moveTo>
                <a:lnTo>
                  <a:pt x="44196" y="73152"/>
                </a:lnTo>
                <a:lnTo>
                  <a:pt x="42672" y="71628"/>
                </a:lnTo>
                <a:lnTo>
                  <a:pt x="47244" y="73914"/>
                </a:lnTo>
                <a:close/>
              </a:path>
              <a:path w="100964" h="113029">
                <a:moveTo>
                  <a:pt x="53644" y="73456"/>
                </a:moveTo>
                <a:lnTo>
                  <a:pt x="56387" y="71628"/>
                </a:lnTo>
                <a:lnTo>
                  <a:pt x="54864" y="73152"/>
                </a:lnTo>
                <a:lnTo>
                  <a:pt x="53644" y="73456"/>
                </a:lnTo>
                <a:close/>
              </a:path>
              <a:path w="100964" h="113029">
                <a:moveTo>
                  <a:pt x="48768" y="74676"/>
                </a:moveTo>
                <a:lnTo>
                  <a:pt x="45719" y="74676"/>
                </a:lnTo>
                <a:lnTo>
                  <a:pt x="44196" y="73152"/>
                </a:lnTo>
                <a:lnTo>
                  <a:pt x="48768" y="74676"/>
                </a:lnTo>
                <a:close/>
              </a:path>
              <a:path w="100964" h="113029">
                <a:moveTo>
                  <a:pt x="48768" y="74676"/>
                </a:moveTo>
                <a:lnTo>
                  <a:pt x="44195" y="73152"/>
                </a:lnTo>
                <a:lnTo>
                  <a:pt x="47244" y="73914"/>
                </a:lnTo>
                <a:lnTo>
                  <a:pt x="48768" y="74676"/>
                </a:lnTo>
                <a:close/>
              </a:path>
              <a:path w="100964" h="113029">
                <a:moveTo>
                  <a:pt x="51816" y="74676"/>
                </a:moveTo>
                <a:lnTo>
                  <a:pt x="53644" y="73456"/>
                </a:lnTo>
                <a:lnTo>
                  <a:pt x="54864" y="73152"/>
                </a:lnTo>
                <a:lnTo>
                  <a:pt x="51816" y="74676"/>
                </a:lnTo>
                <a:close/>
              </a:path>
              <a:path w="100964" h="113029">
                <a:moveTo>
                  <a:pt x="53339" y="74676"/>
                </a:moveTo>
                <a:lnTo>
                  <a:pt x="51816" y="74676"/>
                </a:lnTo>
                <a:lnTo>
                  <a:pt x="54864" y="73152"/>
                </a:lnTo>
                <a:lnTo>
                  <a:pt x="53339" y="74676"/>
                </a:lnTo>
                <a:close/>
              </a:path>
              <a:path w="100964" h="113029">
                <a:moveTo>
                  <a:pt x="51816" y="74676"/>
                </a:moveTo>
                <a:lnTo>
                  <a:pt x="50292" y="74676"/>
                </a:lnTo>
                <a:lnTo>
                  <a:pt x="49530" y="74485"/>
                </a:lnTo>
                <a:lnTo>
                  <a:pt x="53644" y="73456"/>
                </a:lnTo>
                <a:lnTo>
                  <a:pt x="51816" y="74676"/>
                </a:lnTo>
                <a:close/>
              </a:path>
              <a:path w="100964" h="113029">
                <a:moveTo>
                  <a:pt x="48768" y="74676"/>
                </a:moveTo>
                <a:lnTo>
                  <a:pt x="47244" y="73914"/>
                </a:lnTo>
                <a:lnTo>
                  <a:pt x="49530" y="74485"/>
                </a:lnTo>
                <a:lnTo>
                  <a:pt x="48768" y="74676"/>
                </a:lnTo>
                <a:close/>
              </a:path>
              <a:path w="100964" h="113029">
                <a:moveTo>
                  <a:pt x="50292" y="74676"/>
                </a:moveTo>
                <a:lnTo>
                  <a:pt x="48768" y="74676"/>
                </a:lnTo>
                <a:lnTo>
                  <a:pt x="49530" y="74485"/>
                </a:lnTo>
                <a:lnTo>
                  <a:pt x="50292" y="74676"/>
                </a:lnTo>
                <a:close/>
              </a:path>
              <a:path w="100964" h="113029">
                <a:moveTo>
                  <a:pt x="71628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2859" y="103632"/>
                </a:lnTo>
                <a:lnTo>
                  <a:pt x="21336" y="102108"/>
                </a:lnTo>
                <a:lnTo>
                  <a:pt x="19812" y="102108"/>
                </a:lnTo>
                <a:lnTo>
                  <a:pt x="19812" y="100584"/>
                </a:lnTo>
                <a:lnTo>
                  <a:pt x="15240" y="96012"/>
                </a:lnTo>
                <a:lnTo>
                  <a:pt x="85344" y="96012"/>
                </a:lnTo>
                <a:lnTo>
                  <a:pt x="77724" y="103632"/>
                </a:lnTo>
                <a:lnTo>
                  <a:pt x="73152" y="106680"/>
                </a:lnTo>
                <a:lnTo>
                  <a:pt x="71628" y="108204"/>
                </a:lnTo>
                <a:close/>
              </a:path>
              <a:path w="100964" h="113029">
                <a:moveTo>
                  <a:pt x="62484" y="111252"/>
                </a:moveTo>
                <a:lnTo>
                  <a:pt x="36576" y="111252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11252"/>
                </a:lnTo>
                <a:close/>
              </a:path>
              <a:path w="100964" h="113029">
                <a:moveTo>
                  <a:pt x="57912" y="112776"/>
                </a:moveTo>
                <a:lnTo>
                  <a:pt x="41148" y="112776"/>
                </a:lnTo>
                <a:lnTo>
                  <a:pt x="39624" y="111252"/>
                </a:lnTo>
                <a:lnTo>
                  <a:pt x="59436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73451" y="4061459"/>
            <a:ext cx="170815" cy="635635"/>
          </a:xfrm>
          <a:custGeom>
            <a:avLst/>
            <a:gdLst/>
            <a:ahLst/>
            <a:cxnLst/>
            <a:rect l="l" t="t" r="r" b="b"/>
            <a:pathLst>
              <a:path w="170814" h="635635">
                <a:moveTo>
                  <a:pt x="0" y="0"/>
                </a:moveTo>
                <a:lnTo>
                  <a:pt x="170688" y="0"/>
                </a:lnTo>
                <a:lnTo>
                  <a:pt x="170688" y="635508"/>
                </a:lnTo>
                <a:lnTo>
                  <a:pt x="0" y="6355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55164" y="4041648"/>
            <a:ext cx="207645" cy="673735"/>
          </a:xfrm>
          <a:custGeom>
            <a:avLst/>
            <a:gdLst/>
            <a:ahLst/>
            <a:cxnLst/>
            <a:rect l="l" t="t" r="r" b="b"/>
            <a:pathLst>
              <a:path w="207644" h="673735">
                <a:moveTo>
                  <a:pt x="207264" y="673608"/>
                </a:moveTo>
                <a:lnTo>
                  <a:pt x="0" y="673608"/>
                </a:lnTo>
                <a:lnTo>
                  <a:pt x="0" y="0"/>
                </a:lnTo>
                <a:lnTo>
                  <a:pt x="207264" y="0"/>
                </a:lnTo>
                <a:lnTo>
                  <a:pt x="207264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35508"/>
                </a:lnTo>
                <a:lnTo>
                  <a:pt x="18288" y="635508"/>
                </a:lnTo>
                <a:lnTo>
                  <a:pt x="38100" y="655320"/>
                </a:lnTo>
                <a:lnTo>
                  <a:pt x="207264" y="655320"/>
                </a:lnTo>
                <a:lnTo>
                  <a:pt x="207264" y="673608"/>
                </a:lnTo>
                <a:close/>
              </a:path>
              <a:path w="207644" h="67373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7644" h="673735">
                <a:moveTo>
                  <a:pt x="16916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69164" y="19812"/>
                </a:lnTo>
                <a:lnTo>
                  <a:pt x="169164" y="38100"/>
                </a:lnTo>
                <a:close/>
              </a:path>
              <a:path w="207644" h="673735">
                <a:moveTo>
                  <a:pt x="169164" y="655320"/>
                </a:moveTo>
                <a:lnTo>
                  <a:pt x="169164" y="19812"/>
                </a:lnTo>
                <a:lnTo>
                  <a:pt x="188976" y="38100"/>
                </a:lnTo>
                <a:lnTo>
                  <a:pt x="207264" y="38100"/>
                </a:lnTo>
                <a:lnTo>
                  <a:pt x="207264" y="635508"/>
                </a:lnTo>
                <a:lnTo>
                  <a:pt x="188976" y="635508"/>
                </a:lnTo>
                <a:lnTo>
                  <a:pt x="169164" y="655320"/>
                </a:lnTo>
                <a:close/>
              </a:path>
              <a:path w="207644" h="673735">
                <a:moveTo>
                  <a:pt x="207264" y="38100"/>
                </a:moveTo>
                <a:lnTo>
                  <a:pt x="188976" y="38100"/>
                </a:lnTo>
                <a:lnTo>
                  <a:pt x="169164" y="19812"/>
                </a:lnTo>
                <a:lnTo>
                  <a:pt x="207264" y="19811"/>
                </a:lnTo>
                <a:lnTo>
                  <a:pt x="207264" y="38100"/>
                </a:lnTo>
                <a:close/>
              </a:path>
              <a:path w="207644" h="673735">
                <a:moveTo>
                  <a:pt x="38100" y="655320"/>
                </a:moveTo>
                <a:lnTo>
                  <a:pt x="18288" y="635508"/>
                </a:lnTo>
                <a:lnTo>
                  <a:pt x="38100" y="635508"/>
                </a:lnTo>
                <a:lnTo>
                  <a:pt x="38100" y="655320"/>
                </a:lnTo>
                <a:close/>
              </a:path>
              <a:path w="207644" h="673735">
                <a:moveTo>
                  <a:pt x="169164" y="655320"/>
                </a:moveTo>
                <a:lnTo>
                  <a:pt x="38100" y="655320"/>
                </a:lnTo>
                <a:lnTo>
                  <a:pt x="38100" y="635508"/>
                </a:lnTo>
                <a:lnTo>
                  <a:pt x="169164" y="635508"/>
                </a:lnTo>
                <a:lnTo>
                  <a:pt x="169164" y="655320"/>
                </a:lnTo>
                <a:close/>
              </a:path>
              <a:path w="207644" h="673735">
                <a:moveTo>
                  <a:pt x="207264" y="655320"/>
                </a:moveTo>
                <a:lnTo>
                  <a:pt x="169164" y="655320"/>
                </a:lnTo>
                <a:lnTo>
                  <a:pt x="188976" y="635508"/>
                </a:lnTo>
                <a:lnTo>
                  <a:pt x="207264" y="635508"/>
                </a:lnTo>
                <a:lnTo>
                  <a:pt x="207264" y="655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948700" y="4245844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28316" y="5423916"/>
            <a:ext cx="59690" cy="74930"/>
          </a:xfrm>
          <a:custGeom>
            <a:avLst/>
            <a:gdLst/>
            <a:ahLst/>
            <a:cxnLst/>
            <a:rect l="l" t="t" r="r" b="b"/>
            <a:pathLst>
              <a:path w="59689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1433" y="2928"/>
                </a:lnTo>
                <a:lnTo>
                  <a:pt x="50672" y="10858"/>
                </a:lnTo>
                <a:lnTo>
                  <a:pt x="57054" y="22502"/>
                </a:lnTo>
                <a:lnTo>
                  <a:pt x="59436" y="36575"/>
                </a:lnTo>
                <a:lnTo>
                  <a:pt x="57054" y="51530"/>
                </a:lnTo>
                <a:lnTo>
                  <a:pt x="50673" y="63626"/>
                </a:lnTo>
                <a:lnTo>
                  <a:pt x="41433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08503" y="5404103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60" h="113029">
                <a:moveTo>
                  <a:pt x="68580" y="4572"/>
                </a:moveTo>
                <a:lnTo>
                  <a:pt x="30480" y="4572"/>
                </a:lnTo>
                <a:lnTo>
                  <a:pt x="36576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2484" y="3048"/>
                </a:lnTo>
                <a:lnTo>
                  <a:pt x="68580" y="4572"/>
                </a:lnTo>
                <a:close/>
              </a:path>
              <a:path w="99060" h="113029">
                <a:moveTo>
                  <a:pt x="70104" y="6096"/>
                </a:moveTo>
                <a:lnTo>
                  <a:pt x="28956" y="6096"/>
                </a:lnTo>
                <a:lnTo>
                  <a:pt x="28956" y="4572"/>
                </a:lnTo>
                <a:lnTo>
                  <a:pt x="70104" y="4572"/>
                </a:lnTo>
                <a:lnTo>
                  <a:pt x="70104" y="6096"/>
                </a:lnTo>
                <a:close/>
              </a:path>
              <a:path w="99060" h="113029">
                <a:moveTo>
                  <a:pt x="77724" y="10668"/>
                </a:moveTo>
                <a:lnTo>
                  <a:pt x="21336" y="10668"/>
                </a:lnTo>
                <a:lnTo>
                  <a:pt x="22859" y="9144"/>
                </a:lnTo>
                <a:lnTo>
                  <a:pt x="27432" y="6096"/>
                </a:lnTo>
                <a:lnTo>
                  <a:pt x="71628" y="6096"/>
                </a:lnTo>
                <a:lnTo>
                  <a:pt x="77724" y="9144"/>
                </a:lnTo>
                <a:lnTo>
                  <a:pt x="77724" y="10668"/>
                </a:lnTo>
                <a:close/>
              </a:path>
              <a:path w="99060" h="113029">
                <a:moveTo>
                  <a:pt x="85344" y="96012"/>
                </a:moveTo>
                <a:lnTo>
                  <a:pt x="13716" y="96012"/>
                </a:lnTo>
                <a:lnTo>
                  <a:pt x="13716" y="94488"/>
                </a:lnTo>
                <a:lnTo>
                  <a:pt x="12192" y="92964"/>
                </a:lnTo>
                <a:lnTo>
                  <a:pt x="9144" y="88392"/>
                </a:lnTo>
                <a:lnTo>
                  <a:pt x="7620" y="86868"/>
                </a:lnTo>
                <a:lnTo>
                  <a:pt x="7620" y="85344"/>
                </a:lnTo>
                <a:lnTo>
                  <a:pt x="4572" y="79248"/>
                </a:lnTo>
                <a:lnTo>
                  <a:pt x="4572" y="77724"/>
                </a:lnTo>
                <a:lnTo>
                  <a:pt x="3048" y="76200"/>
                </a:lnTo>
                <a:lnTo>
                  <a:pt x="1524" y="68580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2984" y="38354"/>
                </a:lnTo>
                <a:lnTo>
                  <a:pt x="3048" y="36576"/>
                </a:lnTo>
                <a:lnTo>
                  <a:pt x="4572" y="35052"/>
                </a:lnTo>
                <a:lnTo>
                  <a:pt x="7620" y="28956"/>
                </a:lnTo>
                <a:lnTo>
                  <a:pt x="7620" y="25908"/>
                </a:lnTo>
                <a:lnTo>
                  <a:pt x="9144" y="24384"/>
                </a:lnTo>
                <a:lnTo>
                  <a:pt x="12192" y="19812"/>
                </a:lnTo>
                <a:lnTo>
                  <a:pt x="19812" y="12192"/>
                </a:lnTo>
                <a:lnTo>
                  <a:pt x="19812" y="10668"/>
                </a:lnTo>
                <a:lnTo>
                  <a:pt x="79248" y="10668"/>
                </a:lnTo>
                <a:lnTo>
                  <a:pt x="80772" y="12192"/>
                </a:lnTo>
                <a:lnTo>
                  <a:pt x="83820" y="16764"/>
                </a:lnTo>
                <a:lnTo>
                  <a:pt x="86868" y="19812"/>
                </a:lnTo>
                <a:lnTo>
                  <a:pt x="89916" y="24384"/>
                </a:lnTo>
                <a:lnTo>
                  <a:pt x="91439" y="25908"/>
                </a:lnTo>
                <a:lnTo>
                  <a:pt x="91439" y="28956"/>
                </a:lnTo>
                <a:lnTo>
                  <a:pt x="94488" y="35052"/>
                </a:lnTo>
                <a:lnTo>
                  <a:pt x="96012" y="35052"/>
                </a:lnTo>
                <a:lnTo>
                  <a:pt x="96012" y="38100"/>
                </a:lnTo>
                <a:lnTo>
                  <a:pt x="47244" y="38100"/>
                </a:lnTo>
                <a:lnTo>
                  <a:pt x="48114" y="38317"/>
                </a:lnTo>
                <a:lnTo>
                  <a:pt x="44195" y="39624"/>
                </a:lnTo>
                <a:lnTo>
                  <a:pt x="45719" y="39624"/>
                </a:lnTo>
                <a:lnTo>
                  <a:pt x="42672" y="41148"/>
                </a:lnTo>
                <a:lnTo>
                  <a:pt x="44195" y="41148"/>
                </a:lnTo>
                <a:lnTo>
                  <a:pt x="39624" y="45720"/>
                </a:lnTo>
                <a:lnTo>
                  <a:pt x="41452" y="45720"/>
                </a:lnTo>
                <a:lnTo>
                  <a:pt x="40843" y="47244"/>
                </a:lnTo>
                <a:lnTo>
                  <a:pt x="39624" y="47244"/>
                </a:lnTo>
                <a:lnTo>
                  <a:pt x="38100" y="53340"/>
                </a:lnTo>
                <a:lnTo>
                  <a:pt x="39014" y="53340"/>
                </a:lnTo>
                <a:lnTo>
                  <a:pt x="38709" y="54864"/>
                </a:lnTo>
                <a:lnTo>
                  <a:pt x="38100" y="54864"/>
                </a:lnTo>
                <a:lnTo>
                  <a:pt x="38100" y="57912"/>
                </a:lnTo>
                <a:lnTo>
                  <a:pt x="38709" y="57912"/>
                </a:lnTo>
                <a:lnTo>
                  <a:pt x="39014" y="59436"/>
                </a:lnTo>
                <a:lnTo>
                  <a:pt x="38100" y="59436"/>
                </a:lnTo>
                <a:lnTo>
                  <a:pt x="39624" y="67056"/>
                </a:lnTo>
                <a:lnTo>
                  <a:pt x="42672" y="70104"/>
                </a:lnTo>
                <a:lnTo>
                  <a:pt x="41148" y="70104"/>
                </a:lnTo>
                <a:lnTo>
                  <a:pt x="45719" y="74676"/>
                </a:lnTo>
                <a:lnTo>
                  <a:pt x="49377" y="75895"/>
                </a:lnTo>
                <a:lnTo>
                  <a:pt x="48768" y="76200"/>
                </a:lnTo>
                <a:lnTo>
                  <a:pt x="96012" y="76200"/>
                </a:lnTo>
                <a:lnTo>
                  <a:pt x="96012" y="77724"/>
                </a:lnTo>
                <a:lnTo>
                  <a:pt x="94488" y="79248"/>
                </a:lnTo>
                <a:lnTo>
                  <a:pt x="91439" y="85344"/>
                </a:lnTo>
                <a:lnTo>
                  <a:pt x="91439" y="86868"/>
                </a:lnTo>
                <a:lnTo>
                  <a:pt x="89916" y="88392"/>
                </a:lnTo>
                <a:lnTo>
                  <a:pt x="86868" y="92964"/>
                </a:lnTo>
                <a:lnTo>
                  <a:pt x="85344" y="94488"/>
                </a:lnTo>
                <a:lnTo>
                  <a:pt x="85344" y="96012"/>
                </a:lnTo>
                <a:close/>
              </a:path>
              <a:path w="99060" h="113029">
                <a:moveTo>
                  <a:pt x="48114" y="38317"/>
                </a:moveTo>
                <a:lnTo>
                  <a:pt x="47244" y="38100"/>
                </a:lnTo>
                <a:lnTo>
                  <a:pt x="48768" y="38100"/>
                </a:lnTo>
                <a:lnTo>
                  <a:pt x="48114" y="38317"/>
                </a:lnTo>
                <a:close/>
              </a:path>
              <a:path w="99060" h="113029">
                <a:moveTo>
                  <a:pt x="48260" y="38354"/>
                </a:moveTo>
                <a:lnTo>
                  <a:pt x="48768" y="38100"/>
                </a:lnTo>
                <a:lnTo>
                  <a:pt x="48260" y="38354"/>
                </a:lnTo>
                <a:close/>
              </a:path>
              <a:path w="99060" h="113029">
                <a:moveTo>
                  <a:pt x="48768" y="38481"/>
                </a:moveTo>
                <a:lnTo>
                  <a:pt x="48260" y="38354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9060" h="113029">
                <a:moveTo>
                  <a:pt x="49421" y="38317"/>
                </a:moveTo>
                <a:lnTo>
                  <a:pt x="48768" y="38100"/>
                </a:lnTo>
                <a:lnTo>
                  <a:pt x="49530" y="38290"/>
                </a:lnTo>
                <a:close/>
              </a:path>
              <a:path w="99060" h="113029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99060" h="113029">
                <a:moveTo>
                  <a:pt x="49638" y="38317"/>
                </a:moveTo>
                <a:lnTo>
                  <a:pt x="50292" y="38100"/>
                </a:lnTo>
                <a:lnTo>
                  <a:pt x="49638" y="38317"/>
                </a:lnTo>
                <a:close/>
              </a:path>
              <a:path w="99060" h="113029">
                <a:moveTo>
                  <a:pt x="50292" y="38481"/>
                </a:moveTo>
                <a:lnTo>
                  <a:pt x="49784" y="38354"/>
                </a:lnTo>
                <a:lnTo>
                  <a:pt x="50292" y="38100"/>
                </a:lnTo>
                <a:lnTo>
                  <a:pt x="50800" y="38354"/>
                </a:lnTo>
                <a:lnTo>
                  <a:pt x="50292" y="38481"/>
                </a:lnTo>
                <a:close/>
              </a:path>
              <a:path w="99060" h="113029">
                <a:moveTo>
                  <a:pt x="50800" y="38354"/>
                </a:moveTo>
                <a:lnTo>
                  <a:pt x="50292" y="38100"/>
                </a:lnTo>
                <a:lnTo>
                  <a:pt x="50945" y="38317"/>
                </a:lnTo>
                <a:lnTo>
                  <a:pt x="50800" y="38354"/>
                </a:lnTo>
                <a:close/>
              </a:path>
              <a:path w="99060" h="113029">
                <a:moveTo>
                  <a:pt x="50945" y="38317"/>
                </a:moveTo>
                <a:lnTo>
                  <a:pt x="50292" y="38100"/>
                </a:lnTo>
                <a:lnTo>
                  <a:pt x="51816" y="38100"/>
                </a:lnTo>
                <a:lnTo>
                  <a:pt x="50945" y="38317"/>
                </a:lnTo>
                <a:close/>
              </a:path>
              <a:path w="99060" h="113029">
                <a:moveTo>
                  <a:pt x="96393" y="39624"/>
                </a:moveTo>
                <a:lnTo>
                  <a:pt x="54864" y="39624"/>
                </a:lnTo>
                <a:lnTo>
                  <a:pt x="50945" y="38317"/>
                </a:lnTo>
                <a:lnTo>
                  <a:pt x="51816" y="38100"/>
                </a:lnTo>
                <a:lnTo>
                  <a:pt x="96012" y="38100"/>
                </a:lnTo>
                <a:lnTo>
                  <a:pt x="96393" y="39624"/>
                </a:lnTo>
                <a:close/>
              </a:path>
              <a:path w="99060" h="113029">
                <a:moveTo>
                  <a:pt x="44195" y="39624"/>
                </a:moveTo>
                <a:lnTo>
                  <a:pt x="48114" y="38317"/>
                </a:lnTo>
                <a:lnTo>
                  <a:pt x="48260" y="38354"/>
                </a:lnTo>
                <a:lnTo>
                  <a:pt x="47244" y="38862"/>
                </a:lnTo>
                <a:lnTo>
                  <a:pt x="44195" y="39624"/>
                </a:lnTo>
                <a:close/>
              </a:path>
              <a:path w="99060" h="113029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99060" h="113029">
                <a:moveTo>
                  <a:pt x="50074" y="38535"/>
                </a:moveTo>
                <a:lnTo>
                  <a:pt x="49530" y="38354"/>
                </a:lnTo>
                <a:lnTo>
                  <a:pt x="50292" y="38481"/>
                </a:lnTo>
                <a:lnTo>
                  <a:pt x="50074" y="38535"/>
                </a:lnTo>
                <a:close/>
              </a:path>
              <a:path w="99060" h="113029">
                <a:moveTo>
                  <a:pt x="54864" y="39624"/>
                </a:moveTo>
                <a:lnTo>
                  <a:pt x="51816" y="38862"/>
                </a:lnTo>
                <a:lnTo>
                  <a:pt x="50800" y="38354"/>
                </a:lnTo>
                <a:lnTo>
                  <a:pt x="50945" y="38317"/>
                </a:lnTo>
                <a:lnTo>
                  <a:pt x="54864" y="39624"/>
                </a:lnTo>
                <a:close/>
              </a:path>
              <a:path w="99060" h="113029">
                <a:moveTo>
                  <a:pt x="47244" y="38862"/>
                </a:moveTo>
                <a:lnTo>
                  <a:pt x="48260" y="38354"/>
                </a:lnTo>
                <a:lnTo>
                  <a:pt x="48768" y="38481"/>
                </a:lnTo>
                <a:lnTo>
                  <a:pt x="47244" y="38862"/>
                </a:lnTo>
                <a:close/>
              </a:path>
              <a:path w="99060" h="113029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99060" h="113029">
                <a:moveTo>
                  <a:pt x="51816" y="38862"/>
                </a:moveTo>
                <a:lnTo>
                  <a:pt x="50292" y="38481"/>
                </a:lnTo>
                <a:lnTo>
                  <a:pt x="50800" y="38354"/>
                </a:lnTo>
                <a:lnTo>
                  <a:pt x="51816" y="38862"/>
                </a:lnTo>
                <a:close/>
              </a:path>
              <a:path w="99060" h="113029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99060" h="113029">
                <a:moveTo>
                  <a:pt x="53339" y="39624"/>
                </a:moveTo>
                <a:lnTo>
                  <a:pt x="49530" y="38671"/>
                </a:lnTo>
                <a:lnTo>
                  <a:pt x="50074" y="38535"/>
                </a:lnTo>
                <a:lnTo>
                  <a:pt x="53339" y="39624"/>
                </a:lnTo>
                <a:close/>
              </a:path>
              <a:path w="99060" h="113029">
                <a:moveTo>
                  <a:pt x="45719" y="39624"/>
                </a:moveTo>
                <a:lnTo>
                  <a:pt x="44195" y="39624"/>
                </a:lnTo>
                <a:lnTo>
                  <a:pt x="47244" y="38862"/>
                </a:lnTo>
                <a:lnTo>
                  <a:pt x="45719" y="39624"/>
                </a:lnTo>
                <a:close/>
              </a:path>
              <a:path w="99060" h="113029">
                <a:moveTo>
                  <a:pt x="96774" y="41148"/>
                </a:moveTo>
                <a:lnTo>
                  <a:pt x="56387" y="41148"/>
                </a:lnTo>
                <a:lnTo>
                  <a:pt x="51816" y="38862"/>
                </a:lnTo>
                <a:lnTo>
                  <a:pt x="54864" y="39624"/>
                </a:lnTo>
                <a:lnTo>
                  <a:pt x="96393" y="39624"/>
                </a:lnTo>
                <a:lnTo>
                  <a:pt x="96774" y="41148"/>
                </a:lnTo>
                <a:close/>
              </a:path>
              <a:path w="99060" h="113029">
                <a:moveTo>
                  <a:pt x="44195" y="41148"/>
                </a:moveTo>
                <a:lnTo>
                  <a:pt x="42672" y="41148"/>
                </a:lnTo>
                <a:lnTo>
                  <a:pt x="45719" y="39624"/>
                </a:lnTo>
                <a:lnTo>
                  <a:pt x="44195" y="41148"/>
                </a:lnTo>
                <a:close/>
              </a:path>
              <a:path w="99060" h="113029">
                <a:moveTo>
                  <a:pt x="97536" y="45720"/>
                </a:moveTo>
                <a:lnTo>
                  <a:pt x="59436" y="45720"/>
                </a:lnTo>
                <a:lnTo>
                  <a:pt x="53339" y="39624"/>
                </a:lnTo>
                <a:lnTo>
                  <a:pt x="56387" y="41148"/>
                </a:lnTo>
                <a:lnTo>
                  <a:pt x="96774" y="41148"/>
                </a:lnTo>
                <a:lnTo>
                  <a:pt x="97536" y="44196"/>
                </a:lnTo>
                <a:lnTo>
                  <a:pt x="97536" y="45720"/>
                </a:lnTo>
                <a:close/>
              </a:path>
              <a:path w="99060" h="113029">
                <a:moveTo>
                  <a:pt x="41452" y="45720"/>
                </a:moveTo>
                <a:lnTo>
                  <a:pt x="39624" y="45720"/>
                </a:lnTo>
                <a:lnTo>
                  <a:pt x="42672" y="42672"/>
                </a:lnTo>
                <a:lnTo>
                  <a:pt x="41452" y="45720"/>
                </a:lnTo>
                <a:close/>
              </a:path>
              <a:path w="99060" h="113029">
                <a:moveTo>
                  <a:pt x="59436" y="50292"/>
                </a:moveTo>
                <a:lnTo>
                  <a:pt x="56387" y="42672"/>
                </a:lnTo>
                <a:lnTo>
                  <a:pt x="59436" y="45720"/>
                </a:lnTo>
                <a:lnTo>
                  <a:pt x="97536" y="45720"/>
                </a:lnTo>
                <a:lnTo>
                  <a:pt x="97536" y="47244"/>
                </a:lnTo>
                <a:lnTo>
                  <a:pt x="59436" y="47244"/>
                </a:lnTo>
                <a:lnTo>
                  <a:pt x="59436" y="50292"/>
                </a:lnTo>
                <a:close/>
              </a:path>
              <a:path w="99060" h="113029">
                <a:moveTo>
                  <a:pt x="39624" y="50292"/>
                </a:moveTo>
                <a:lnTo>
                  <a:pt x="39624" y="47244"/>
                </a:lnTo>
                <a:lnTo>
                  <a:pt x="40843" y="47244"/>
                </a:lnTo>
                <a:lnTo>
                  <a:pt x="39624" y="50292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7244"/>
                </a:lnTo>
                <a:lnTo>
                  <a:pt x="97536" y="47244"/>
                </a:lnTo>
                <a:lnTo>
                  <a:pt x="98145" y="50292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29">
                <a:moveTo>
                  <a:pt x="39014" y="53340"/>
                </a:moveTo>
                <a:lnTo>
                  <a:pt x="38100" y="53340"/>
                </a:lnTo>
                <a:lnTo>
                  <a:pt x="39624" y="50292"/>
                </a:lnTo>
                <a:lnTo>
                  <a:pt x="39014" y="53340"/>
                </a:lnTo>
                <a:close/>
              </a:path>
              <a:path w="99060" h="113029">
                <a:moveTo>
                  <a:pt x="98145" y="62484"/>
                </a:moveTo>
                <a:lnTo>
                  <a:pt x="60960" y="62484"/>
                </a:lnTo>
                <a:lnTo>
                  <a:pt x="60960" y="50292"/>
                </a:lnTo>
                <a:lnTo>
                  <a:pt x="98145" y="50292"/>
                </a:lnTo>
                <a:lnTo>
                  <a:pt x="99060" y="54864"/>
                </a:lnTo>
                <a:lnTo>
                  <a:pt x="99060" y="57912"/>
                </a:lnTo>
                <a:lnTo>
                  <a:pt x="98145" y="62484"/>
                </a:lnTo>
                <a:close/>
              </a:path>
              <a:path w="99060" h="113029">
                <a:moveTo>
                  <a:pt x="38100" y="57912"/>
                </a:moveTo>
                <a:lnTo>
                  <a:pt x="38100" y="54864"/>
                </a:lnTo>
                <a:lnTo>
                  <a:pt x="38404" y="56388"/>
                </a:lnTo>
                <a:lnTo>
                  <a:pt x="38100" y="57912"/>
                </a:lnTo>
                <a:close/>
              </a:path>
              <a:path w="99060" h="113029">
                <a:moveTo>
                  <a:pt x="38404" y="56388"/>
                </a:moveTo>
                <a:lnTo>
                  <a:pt x="38100" y="54864"/>
                </a:lnTo>
                <a:lnTo>
                  <a:pt x="38709" y="54864"/>
                </a:lnTo>
                <a:lnTo>
                  <a:pt x="38404" y="56388"/>
                </a:lnTo>
                <a:close/>
              </a:path>
              <a:path w="99060" h="113029">
                <a:moveTo>
                  <a:pt x="38709" y="57912"/>
                </a:moveTo>
                <a:lnTo>
                  <a:pt x="38100" y="57912"/>
                </a:lnTo>
                <a:lnTo>
                  <a:pt x="38404" y="56388"/>
                </a:lnTo>
                <a:lnTo>
                  <a:pt x="38709" y="57912"/>
                </a:lnTo>
                <a:close/>
              </a:path>
              <a:path w="99060" h="113029">
                <a:moveTo>
                  <a:pt x="39624" y="62484"/>
                </a:moveTo>
                <a:lnTo>
                  <a:pt x="38100" y="59436"/>
                </a:lnTo>
                <a:lnTo>
                  <a:pt x="39014" y="59436"/>
                </a:lnTo>
                <a:lnTo>
                  <a:pt x="39624" y="62484"/>
                </a:lnTo>
                <a:close/>
              </a:path>
              <a:path w="99060" h="113029">
                <a:moveTo>
                  <a:pt x="54864" y="71628"/>
                </a:moveTo>
                <a:lnTo>
                  <a:pt x="59436" y="67056"/>
                </a:lnTo>
                <a:lnTo>
                  <a:pt x="60960" y="59436"/>
                </a:lnTo>
                <a:lnTo>
                  <a:pt x="60960" y="62484"/>
                </a:lnTo>
                <a:lnTo>
                  <a:pt x="98145" y="62484"/>
                </a:lnTo>
                <a:lnTo>
                  <a:pt x="97536" y="65532"/>
                </a:lnTo>
                <a:lnTo>
                  <a:pt x="97536" y="68580"/>
                </a:lnTo>
                <a:lnTo>
                  <a:pt x="97231" y="70104"/>
                </a:lnTo>
                <a:lnTo>
                  <a:pt x="57912" y="70104"/>
                </a:lnTo>
                <a:lnTo>
                  <a:pt x="54864" y="71628"/>
                </a:lnTo>
                <a:close/>
              </a:path>
              <a:path w="99060" h="113029">
                <a:moveTo>
                  <a:pt x="42672" y="70104"/>
                </a:moveTo>
                <a:lnTo>
                  <a:pt x="39624" y="67056"/>
                </a:lnTo>
                <a:lnTo>
                  <a:pt x="39624" y="64008"/>
                </a:lnTo>
                <a:lnTo>
                  <a:pt x="42672" y="70104"/>
                </a:lnTo>
                <a:close/>
              </a:path>
              <a:path w="99060" h="113029">
                <a:moveTo>
                  <a:pt x="56387" y="70104"/>
                </a:moveTo>
                <a:lnTo>
                  <a:pt x="59436" y="64008"/>
                </a:lnTo>
                <a:lnTo>
                  <a:pt x="59436" y="67056"/>
                </a:lnTo>
                <a:lnTo>
                  <a:pt x="56387" y="70104"/>
                </a:lnTo>
                <a:close/>
              </a:path>
              <a:path w="99060" h="113029">
                <a:moveTo>
                  <a:pt x="44195" y="71628"/>
                </a:moveTo>
                <a:lnTo>
                  <a:pt x="41148" y="70104"/>
                </a:lnTo>
                <a:lnTo>
                  <a:pt x="42672" y="70104"/>
                </a:lnTo>
                <a:lnTo>
                  <a:pt x="44195" y="71628"/>
                </a:lnTo>
                <a:close/>
              </a:path>
              <a:path w="99060" h="113029">
                <a:moveTo>
                  <a:pt x="96012" y="76200"/>
                </a:moveTo>
                <a:lnTo>
                  <a:pt x="50292" y="76200"/>
                </a:lnTo>
                <a:lnTo>
                  <a:pt x="49682" y="75895"/>
                </a:lnTo>
                <a:lnTo>
                  <a:pt x="53339" y="74676"/>
                </a:lnTo>
                <a:lnTo>
                  <a:pt x="57912" y="70104"/>
                </a:lnTo>
                <a:lnTo>
                  <a:pt x="97231" y="70104"/>
                </a:lnTo>
                <a:lnTo>
                  <a:pt x="96012" y="76200"/>
                </a:lnTo>
                <a:close/>
              </a:path>
              <a:path w="99060" h="113029">
                <a:moveTo>
                  <a:pt x="48768" y="74676"/>
                </a:moveTo>
                <a:lnTo>
                  <a:pt x="44196" y="73152"/>
                </a:lnTo>
                <a:lnTo>
                  <a:pt x="42672" y="7162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56387" y="71628"/>
                </a:lnTo>
                <a:lnTo>
                  <a:pt x="54864" y="73152"/>
                </a:lnTo>
                <a:lnTo>
                  <a:pt x="50292" y="74676"/>
                </a:lnTo>
                <a:close/>
              </a:path>
              <a:path w="99060" h="113029">
                <a:moveTo>
                  <a:pt x="49377" y="75895"/>
                </a:moveTo>
                <a:lnTo>
                  <a:pt x="45719" y="74676"/>
                </a:lnTo>
                <a:lnTo>
                  <a:pt x="44196" y="73152"/>
                </a:lnTo>
                <a:lnTo>
                  <a:pt x="49530" y="75819"/>
                </a:lnTo>
                <a:lnTo>
                  <a:pt x="49377" y="75895"/>
                </a:lnTo>
                <a:close/>
              </a:path>
              <a:path w="99060" h="113029">
                <a:moveTo>
                  <a:pt x="49682" y="75895"/>
                </a:moveTo>
                <a:lnTo>
                  <a:pt x="49530" y="75819"/>
                </a:lnTo>
                <a:lnTo>
                  <a:pt x="54864" y="73152"/>
                </a:lnTo>
                <a:lnTo>
                  <a:pt x="53339" y="74676"/>
                </a:lnTo>
                <a:lnTo>
                  <a:pt x="49682" y="75895"/>
                </a:lnTo>
                <a:close/>
              </a:path>
              <a:path w="99060" h="113029">
                <a:moveTo>
                  <a:pt x="49530" y="75819"/>
                </a:moveTo>
                <a:lnTo>
                  <a:pt x="47244" y="74676"/>
                </a:lnTo>
                <a:lnTo>
                  <a:pt x="51816" y="74676"/>
                </a:lnTo>
                <a:lnTo>
                  <a:pt x="49530" y="75819"/>
                </a:lnTo>
                <a:close/>
              </a:path>
              <a:path w="99060" h="113029">
                <a:moveTo>
                  <a:pt x="49530" y="75946"/>
                </a:moveTo>
                <a:lnTo>
                  <a:pt x="49377" y="75895"/>
                </a:lnTo>
                <a:lnTo>
                  <a:pt x="49530" y="75819"/>
                </a:lnTo>
                <a:lnTo>
                  <a:pt x="49682" y="75895"/>
                </a:lnTo>
                <a:lnTo>
                  <a:pt x="49530" y="75946"/>
                </a:lnTo>
                <a:close/>
              </a:path>
              <a:path w="99060" h="113029">
                <a:moveTo>
                  <a:pt x="48768" y="76200"/>
                </a:moveTo>
                <a:lnTo>
                  <a:pt x="49377" y="75895"/>
                </a:lnTo>
                <a:lnTo>
                  <a:pt x="49530" y="75946"/>
                </a:lnTo>
                <a:lnTo>
                  <a:pt x="48768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9530" y="75946"/>
                </a:lnTo>
                <a:lnTo>
                  <a:pt x="49682" y="75895"/>
                </a:lnTo>
                <a:lnTo>
                  <a:pt x="50292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8768" y="76200"/>
                </a:lnTo>
                <a:lnTo>
                  <a:pt x="49530" y="75946"/>
                </a:lnTo>
                <a:lnTo>
                  <a:pt x="50292" y="76200"/>
                </a:lnTo>
                <a:close/>
              </a:path>
              <a:path w="99060" h="113029">
                <a:moveTo>
                  <a:pt x="79248" y="102108"/>
                </a:moveTo>
                <a:lnTo>
                  <a:pt x="19812" y="102108"/>
                </a:lnTo>
                <a:lnTo>
                  <a:pt x="19812" y="100584"/>
                </a:lnTo>
                <a:lnTo>
                  <a:pt x="15240" y="96012"/>
                </a:lnTo>
                <a:lnTo>
                  <a:pt x="83820" y="96012"/>
                </a:lnTo>
                <a:lnTo>
                  <a:pt x="80772" y="100584"/>
                </a:lnTo>
                <a:lnTo>
                  <a:pt x="79248" y="102108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2859" y="103632"/>
                </a:lnTo>
                <a:lnTo>
                  <a:pt x="21336" y="102108"/>
                </a:lnTo>
                <a:lnTo>
                  <a:pt x="77724" y="102108"/>
                </a:lnTo>
                <a:lnTo>
                  <a:pt x="77724" y="103632"/>
                </a:lnTo>
                <a:lnTo>
                  <a:pt x="71628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62484" y="111252"/>
                </a:moveTo>
                <a:lnTo>
                  <a:pt x="36576" y="111252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11252"/>
                </a:lnTo>
                <a:close/>
              </a:path>
              <a:path w="99060" h="113029">
                <a:moveTo>
                  <a:pt x="57912" y="112776"/>
                </a:moveTo>
                <a:lnTo>
                  <a:pt x="41148" y="112776"/>
                </a:lnTo>
                <a:lnTo>
                  <a:pt x="39624" y="111252"/>
                </a:lnTo>
                <a:lnTo>
                  <a:pt x="59436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54552" y="1450848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60" h="74930">
                <a:moveTo>
                  <a:pt x="30480" y="74676"/>
                </a:moveTo>
                <a:lnTo>
                  <a:pt x="18645" y="71747"/>
                </a:lnTo>
                <a:lnTo>
                  <a:pt x="8953" y="63817"/>
                </a:lnTo>
                <a:lnTo>
                  <a:pt x="2405" y="52173"/>
                </a:lnTo>
                <a:lnTo>
                  <a:pt x="0" y="38100"/>
                </a:lnTo>
                <a:lnTo>
                  <a:pt x="2405" y="23145"/>
                </a:lnTo>
                <a:lnTo>
                  <a:pt x="8953" y="11049"/>
                </a:lnTo>
                <a:lnTo>
                  <a:pt x="18645" y="2952"/>
                </a:lnTo>
                <a:lnTo>
                  <a:pt x="30480" y="0"/>
                </a:lnTo>
                <a:lnTo>
                  <a:pt x="42314" y="2952"/>
                </a:lnTo>
                <a:lnTo>
                  <a:pt x="52006" y="11049"/>
                </a:lnTo>
                <a:lnTo>
                  <a:pt x="58554" y="23145"/>
                </a:lnTo>
                <a:lnTo>
                  <a:pt x="60960" y="38100"/>
                </a:lnTo>
                <a:lnTo>
                  <a:pt x="58554" y="52173"/>
                </a:lnTo>
                <a:lnTo>
                  <a:pt x="52006" y="63817"/>
                </a:lnTo>
                <a:lnTo>
                  <a:pt x="42314" y="71747"/>
                </a:lnTo>
                <a:lnTo>
                  <a:pt x="3048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36264" y="1432559"/>
            <a:ext cx="97790" cy="113030"/>
          </a:xfrm>
          <a:custGeom>
            <a:avLst/>
            <a:gdLst/>
            <a:ahLst/>
            <a:cxnLst/>
            <a:rect l="l" t="t" r="r" b="b"/>
            <a:pathLst>
              <a:path w="97789" h="113030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7789" h="113030">
                <a:moveTo>
                  <a:pt x="67056" y="4572"/>
                </a:moveTo>
                <a:lnTo>
                  <a:pt x="30480" y="4572"/>
                </a:lnTo>
                <a:lnTo>
                  <a:pt x="36576" y="1524"/>
                </a:lnTo>
                <a:lnTo>
                  <a:pt x="62484" y="1524"/>
                </a:lnTo>
                <a:lnTo>
                  <a:pt x="67056" y="4572"/>
                </a:lnTo>
                <a:close/>
              </a:path>
              <a:path w="97789" h="113030">
                <a:moveTo>
                  <a:pt x="71628" y="106680"/>
                </a:moveTo>
                <a:lnTo>
                  <a:pt x="25908" y="106680"/>
                </a:lnTo>
                <a:lnTo>
                  <a:pt x="21336" y="103632"/>
                </a:lnTo>
                <a:lnTo>
                  <a:pt x="13716" y="96012"/>
                </a:lnTo>
                <a:lnTo>
                  <a:pt x="13716" y="94488"/>
                </a:lnTo>
                <a:lnTo>
                  <a:pt x="12192" y="94488"/>
                </a:lnTo>
                <a:lnTo>
                  <a:pt x="12192" y="92964"/>
                </a:lnTo>
                <a:lnTo>
                  <a:pt x="7620" y="88392"/>
                </a:lnTo>
                <a:lnTo>
                  <a:pt x="7620" y="85344"/>
                </a:lnTo>
                <a:lnTo>
                  <a:pt x="6096" y="85344"/>
                </a:lnTo>
                <a:lnTo>
                  <a:pt x="3048" y="77724"/>
                </a:lnTo>
                <a:lnTo>
                  <a:pt x="3048" y="76200"/>
                </a:lnTo>
                <a:lnTo>
                  <a:pt x="1524" y="68580"/>
                </a:lnTo>
                <a:lnTo>
                  <a:pt x="0" y="67056"/>
                </a:lnTo>
                <a:lnTo>
                  <a:pt x="0" y="45720"/>
                </a:lnTo>
                <a:lnTo>
                  <a:pt x="1524" y="44196"/>
                </a:lnTo>
                <a:lnTo>
                  <a:pt x="3048" y="36576"/>
                </a:lnTo>
                <a:lnTo>
                  <a:pt x="3048" y="33528"/>
                </a:lnTo>
                <a:lnTo>
                  <a:pt x="6096" y="27432"/>
                </a:lnTo>
                <a:lnTo>
                  <a:pt x="7620" y="27432"/>
                </a:lnTo>
                <a:lnTo>
                  <a:pt x="7620" y="24384"/>
                </a:lnTo>
                <a:lnTo>
                  <a:pt x="12192" y="19812"/>
                </a:lnTo>
                <a:lnTo>
                  <a:pt x="12192" y="18288"/>
                </a:lnTo>
                <a:lnTo>
                  <a:pt x="21336" y="9144"/>
                </a:lnTo>
                <a:lnTo>
                  <a:pt x="25908" y="6096"/>
                </a:lnTo>
                <a:lnTo>
                  <a:pt x="27432" y="4572"/>
                </a:lnTo>
                <a:lnTo>
                  <a:pt x="70104" y="4572"/>
                </a:lnTo>
                <a:lnTo>
                  <a:pt x="71628" y="6096"/>
                </a:lnTo>
                <a:lnTo>
                  <a:pt x="76200" y="9144"/>
                </a:lnTo>
                <a:lnTo>
                  <a:pt x="77724" y="10668"/>
                </a:lnTo>
                <a:lnTo>
                  <a:pt x="79248" y="10668"/>
                </a:lnTo>
                <a:lnTo>
                  <a:pt x="79248" y="12192"/>
                </a:lnTo>
                <a:lnTo>
                  <a:pt x="83820" y="16764"/>
                </a:lnTo>
                <a:lnTo>
                  <a:pt x="85344" y="16764"/>
                </a:lnTo>
                <a:lnTo>
                  <a:pt x="85344" y="19812"/>
                </a:lnTo>
                <a:lnTo>
                  <a:pt x="89916" y="24384"/>
                </a:lnTo>
                <a:lnTo>
                  <a:pt x="89916" y="25908"/>
                </a:lnTo>
                <a:lnTo>
                  <a:pt x="91439" y="27432"/>
                </a:lnTo>
                <a:lnTo>
                  <a:pt x="94488" y="33528"/>
                </a:lnTo>
                <a:lnTo>
                  <a:pt x="94488" y="36576"/>
                </a:lnTo>
                <a:lnTo>
                  <a:pt x="95097" y="38100"/>
                </a:lnTo>
                <a:lnTo>
                  <a:pt x="45719" y="38100"/>
                </a:lnTo>
                <a:lnTo>
                  <a:pt x="41148" y="42672"/>
                </a:lnTo>
                <a:lnTo>
                  <a:pt x="38100" y="48768"/>
                </a:lnTo>
                <a:lnTo>
                  <a:pt x="39243" y="48768"/>
                </a:lnTo>
                <a:lnTo>
                  <a:pt x="38862" y="50292"/>
                </a:lnTo>
                <a:lnTo>
                  <a:pt x="38100" y="50292"/>
                </a:lnTo>
                <a:lnTo>
                  <a:pt x="38100" y="62484"/>
                </a:lnTo>
                <a:lnTo>
                  <a:pt x="39928" y="67056"/>
                </a:lnTo>
                <a:lnTo>
                  <a:pt x="39624" y="67056"/>
                </a:lnTo>
                <a:lnTo>
                  <a:pt x="41148" y="70104"/>
                </a:lnTo>
                <a:lnTo>
                  <a:pt x="41656" y="70104"/>
                </a:lnTo>
                <a:lnTo>
                  <a:pt x="42672" y="71628"/>
                </a:lnTo>
                <a:lnTo>
                  <a:pt x="44958" y="73152"/>
                </a:lnTo>
                <a:lnTo>
                  <a:pt x="44195" y="73152"/>
                </a:lnTo>
                <a:lnTo>
                  <a:pt x="47244" y="74676"/>
                </a:lnTo>
                <a:lnTo>
                  <a:pt x="95097" y="74676"/>
                </a:lnTo>
                <a:lnTo>
                  <a:pt x="94488" y="76200"/>
                </a:lnTo>
                <a:lnTo>
                  <a:pt x="94488" y="77724"/>
                </a:lnTo>
                <a:lnTo>
                  <a:pt x="91439" y="85344"/>
                </a:lnTo>
                <a:lnTo>
                  <a:pt x="89916" y="86868"/>
                </a:lnTo>
                <a:lnTo>
                  <a:pt x="89916" y="88392"/>
                </a:lnTo>
                <a:lnTo>
                  <a:pt x="85344" y="92964"/>
                </a:lnTo>
                <a:lnTo>
                  <a:pt x="85344" y="94488"/>
                </a:lnTo>
                <a:lnTo>
                  <a:pt x="79248" y="100584"/>
                </a:lnTo>
                <a:lnTo>
                  <a:pt x="79248" y="102108"/>
                </a:lnTo>
                <a:lnTo>
                  <a:pt x="77724" y="102108"/>
                </a:lnTo>
                <a:lnTo>
                  <a:pt x="76200" y="103632"/>
                </a:lnTo>
                <a:lnTo>
                  <a:pt x="71628" y="106680"/>
                </a:lnTo>
                <a:close/>
              </a:path>
              <a:path w="97789" h="113030">
                <a:moveTo>
                  <a:pt x="44195" y="39624"/>
                </a:moveTo>
                <a:lnTo>
                  <a:pt x="45719" y="38100"/>
                </a:lnTo>
                <a:lnTo>
                  <a:pt x="47244" y="38100"/>
                </a:lnTo>
                <a:lnTo>
                  <a:pt x="44195" y="39624"/>
                </a:lnTo>
                <a:close/>
              </a:path>
              <a:path w="97789" h="113030">
                <a:moveTo>
                  <a:pt x="44195" y="39624"/>
                </a:moveTo>
                <a:lnTo>
                  <a:pt x="47244" y="38100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7789" h="113030">
                <a:moveTo>
                  <a:pt x="45415" y="39319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421" y="38317"/>
                </a:lnTo>
                <a:lnTo>
                  <a:pt x="45415" y="39319"/>
                </a:lnTo>
                <a:close/>
              </a:path>
              <a:path w="97789" h="113030">
                <a:moveTo>
                  <a:pt x="49421" y="38317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421" y="38317"/>
                </a:lnTo>
                <a:close/>
              </a:path>
              <a:path w="97789" h="113030">
                <a:moveTo>
                  <a:pt x="51816" y="39116"/>
                </a:moveTo>
                <a:lnTo>
                  <a:pt x="49421" y="38317"/>
                </a:lnTo>
                <a:lnTo>
                  <a:pt x="50292" y="38100"/>
                </a:lnTo>
                <a:lnTo>
                  <a:pt x="51816" y="39116"/>
                </a:lnTo>
                <a:close/>
              </a:path>
              <a:path w="97789" h="113030">
                <a:moveTo>
                  <a:pt x="53339" y="39624"/>
                </a:moveTo>
                <a:lnTo>
                  <a:pt x="51816" y="39116"/>
                </a:lnTo>
                <a:lnTo>
                  <a:pt x="50292" y="38100"/>
                </a:lnTo>
                <a:lnTo>
                  <a:pt x="53339" y="39624"/>
                </a:lnTo>
                <a:close/>
              </a:path>
              <a:path w="97789" h="113030">
                <a:moveTo>
                  <a:pt x="53339" y="3962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3339" y="39624"/>
                </a:lnTo>
                <a:close/>
              </a:path>
              <a:path w="97789" h="113030">
                <a:moveTo>
                  <a:pt x="97536" y="48768"/>
                </a:moveTo>
                <a:lnTo>
                  <a:pt x="59436" y="48768"/>
                </a:lnTo>
                <a:lnTo>
                  <a:pt x="56387" y="42672"/>
                </a:lnTo>
                <a:lnTo>
                  <a:pt x="51816" y="38100"/>
                </a:lnTo>
                <a:lnTo>
                  <a:pt x="95097" y="38100"/>
                </a:lnTo>
                <a:lnTo>
                  <a:pt x="97536" y="44196"/>
                </a:lnTo>
                <a:lnTo>
                  <a:pt x="97536" y="48768"/>
                </a:lnTo>
                <a:close/>
              </a:path>
              <a:path w="97789" h="113030">
                <a:moveTo>
                  <a:pt x="54863" y="41148"/>
                </a:moveTo>
                <a:lnTo>
                  <a:pt x="51816" y="39116"/>
                </a:lnTo>
                <a:lnTo>
                  <a:pt x="53339" y="39624"/>
                </a:lnTo>
                <a:lnTo>
                  <a:pt x="54863" y="41148"/>
                </a:lnTo>
                <a:close/>
              </a:path>
              <a:path w="97789" h="113030">
                <a:moveTo>
                  <a:pt x="42672" y="41148"/>
                </a:moveTo>
                <a:lnTo>
                  <a:pt x="44195" y="39624"/>
                </a:lnTo>
                <a:lnTo>
                  <a:pt x="45415" y="39319"/>
                </a:lnTo>
                <a:lnTo>
                  <a:pt x="42672" y="41148"/>
                </a:lnTo>
                <a:close/>
              </a:path>
              <a:path w="97789" h="113030">
                <a:moveTo>
                  <a:pt x="39624" y="45720"/>
                </a:moveTo>
                <a:lnTo>
                  <a:pt x="41148" y="42672"/>
                </a:lnTo>
                <a:lnTo>
                  <a:pt x="42672" y="41148"/>
                </a:lnTo>
                <a:lnTo>
                  <a:pt x="39624" y="45720"/>
                </a:lnTo>
                <a:close/>
              </a:path>
              <a:path w="97789" h="113030">
                <a:moveTo>
                  <a:pt x="57912" y="45720"/>
                </a:moveTo>
                <a:lnTo>
                  <a:pt x="54864" y="41148"/>
                </a:lnTo>
                <a:lnTo>
                  <a:pt x="56387" y="42672"/>
                </a:lnTo>
                <a:lnTo>
                  <a:pt x="57912" y="45720"/>
                </a:lnTo>
                <a:close/>
              </a:path>
              <a:path w="97789" h="113030">
                <a:moveTo>
                  <a:pt x="39243" y="48768"/>
                </a:moveTo>
                <a:lnTo>
                  <a:pt x="38100" y="48768"/>
                </a:lnTo>
                <a:lnTo>
                  <a:pt x="39624" y="47244"/>
                </a:lnTo>
                <a:lnTo>
                  <a:pt x="39243" y="48768"/>
                </a:lnTo>
                <a:close/>
              </a:path>
              <a:path w="97789" h="113030">
                <a:moveTo>
                  <a:pt x="59436" y="53340"/>
                </a:moveTo>
                <a:lnTo>
                  <a:pt x="57912" y="47244"/>
                </a:lnTo>
                <a:lnTo>
                  <a:pt x="59436" y="48768"/>
                </a:lnTo>
                <a:lnTo>
                  <a:pt x="97536" y="48768"/>
                </a:lnTo>
                <a:lnTo>
                  <a:pt x="97536" y="50292"/>
                </a:lnTo>
                <a:lnTo>
                  <a:pt x="59436" y="50292"/>
                </a:lnTo>
                <a:lnTo>
                  <a:pt x="59436" y="53340"/>
                </a:lnTo>
                <a:close/>
              </a:path>
              <a:path w="97789" h="113030">
                <a:moveTo>
                  <a:pt x="38100" y="53340"/>
                </a:moveTo>
                <a:lnTo>
                  <a:pt x="38100" y="50292"/>
                </a:lnTo>
                <a:lnTo>
                  <a:pt x="38862" y="50292"/>
                </a:lnTo>
                <a:lnTo>
                  <a:pt x="38100" y="53340"/>
                </a:lnTo>
                <a:close/>
              </a:path>
              <a:path w="97789" h="113030">
                <a:moveTo>
                  <a:pt x="57150" y="68199"/>
                </a:moveTo>
                <a:lnTo>
                  <a:pt x="59436" y="62484"/>
                </a:lnTo>
                <a:lnTo>
                  <a:pt x="59436" y="50292"/>
                </a:lnTo>
                <a:lnTo>
                  <a:pt x="97536" y="50292"/>
                </a:lnTo>
                <a:lnTo>
                  <a:pt x="97536" y="67056"/>
                </a:lnTo>
                <a:lnTo>
                  <a:pt x="57912" y="67056"/>
                </a:lnTo>
                <a:lnTo>
                  <a:pt x="57150" y="68199"/>
                </a:lnTo>
                <a:close/>
              </a:path>
              <a:path w="97789" h="113030">
                <a:moveTo>
                  <a:pt x="39624" y="65532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624" y="65532"/>
                </a:lnTo>
                <a:close/>
              </a:path>
              <a:path w="97789" h="113030">
                <a:moveTo>
                  <a:pt x="57912" y="65532"/>
                </a:moveTo>
                <a:lnTo>
                  <a:pt x="59436" y="59436"/>
                </a:lnTo>
                <a:lnTo>
                  <a:pt x="59436" y="62484"/>
                </a:lnTo>
                <a:lnTo>
                  <a:pt x="57912" y="65532"/>
                </a:lnTo>
                <a:close/>
              </a:path>
              <a:path w="97789" h="113030">
                <a:moveTo>
                  <a:pt x="41148" y="70104"/>
                </a:moveTo>
                <a:lnTo>
                  <a:pt x="39624" y="67056"/>
                </a:lnTo>
                <a:lnTo>
                  <a:pt x="40386" y="68199"/>
                </a:lnTo>
                <a:lnTo>
                  <a:pt x="41148" y="70104"/>
                </a:lnTo>
                <a:close/>
              </a:path>
              <a:path w="97789" h="113030">
                <a:moveTo>
                  <a:pt x="40386" y="68199"/>
                </a:moveTo>
                <a:lnTo>
                  <a:pt x="39624" y="67056"/>
                </a:lnTo>
                <a:lnTo>
                  <a:pt x="39928" y="67056"/>
                </a:lnTo>
                <a:lnTo>
                  <a:pt x="40386" y="68199"/>
                </a:lnTo>
                <a:close/>
              </a:path>
              <a:path w="97789" h="113030">
                <a:moveTo>
                  <a:pt x="56387" y="70104"/>
                </a:moveTo>
                <a:lnTo>
                  <a:pt x="57150" y="68199"/>
                </a:lnTo>
                <a:lnTo>
                  <a:pt x="57912" y="67056"/>
                </a:lnTo>
                <a:lnTo>
                  <a:pt x="56387" y="70104"/>
                </a:lnTo>
                <a:close/>
              </a:path>
              <a:path w="97789" h="113030">
                <a:moveTo>
                  <a:pt x="96926" y="70104"/>
                </a:moveTo>
                <a:lnTo>
                  <a:pt x="56387" y="70104"/>
                </a:lnTo>
                <a:lnTo>
                  <a:pt x="57912" y="67056"/>
                </a:lnTo>
                <a:lnTo>
                  <a:pt x="97536" y="67056"/>
                </a:lnTo>
                <a:lnTo>
                  <a:pt x="97536" y="68580"/>
                </a:lnTo>
                <a:lnTo>
                  <a:pt x="96926" y="70104"/>
                </a:lnTo>
                <a:close/>
              </a:path>
              <a:path w="97789" h="113030">
                <a:moveTo>
                  <a:pt x="41656" y="70104"/>
                </a:moveTo>
                <a:lnTo>
                  <a:pt x="41148" y="70104"/>
                </a:lnTo>
                <a:lnTo>
                  <a:pt x="40386" y="68199"/>
                </a:lnTo>
                <a:lnTo>
                  <a:pt x="41656" y="70104"/>
                </a:lnTo>
                <a:close/>
              </a:path>
              <a:path w="97789" h="113030">
                <a:moveTo>
                  <a:pt x="51816" y="73660"/>
                </a:moveTo>
                <a:lnTo>
                  <a:pt x="54864" y="71628"/>
                </a:lnTo>
                <a:lnTo>
                  <a:pt x="57150" y="68199"/>
                </a:lnTo>
                <a:lnTo>
                  <a:pt x="56387" y="70104"/>
                </a:lnTo>
                <a:lnTo>
                  <a:pt x="96926" y="70104"/>
                </a:lnTo>
                <a:lnTo>
                  <a:pt x="95707" y="73152"/>
                </a:lnTo>
                <a:lnTo>
                  <a:pt x="53339" y="73152"/>
                </a:lnTo>
                <a:lnTo>
                  <a:pt x="51816" y="73660"/>
                </a:lnTo>
                <a:close/>
              </a:path>
              <a:path w="97789" h="113030">
                <a:moveTo>
                  <a:pt x="45719" y="73152"/>
                </a:moveTo>
                <a:lnTo>
                  <a:pt x="42672" y="71628"/>
                </a:lnTo>
                <a:lnTo>
                  <a:pt x="41148" y="68580"/>
                </a:lnTo>
                <a:lnTo>
                  <a:pt x="45719" y="73152"/>
                </a:lnTo>
                <a:close/>
              </a:path>
              <a:path w="97789" h="113030">
                <a:moveTo>
                  <a:pt x="51816" y="73152"/>
                </a:moveTo>
                <a:lnTo>
                  <a:pt x="56387" y="68580"/>
                </a:lnTo>
                <a:lnTo>
                  <a:pt x="54864" y="71628"/>
                </a:lnTo>
                <a:lnTo>
                  <a:pt x="51816" y="73152"/>
                </a:lnTo>
                <a:close/>
              </a:path>
              <a:path w="97789" h="113030">
                <a:moveTo>
                  <a:pt x="47244" y="74676"/>
                </a:moveTo>
                <a:lnTo>
                  <a:pt x="44195" y="73152"/>
                </a:lnTo>
                <a:lnTo>
                  <a:pt x="45415" y="73456"/>
                </a:lnTo>
                <a:lnTo>
                  <a:pt x="47244" y="74676"/>
                </a:lnTo>
                <a:close/>
              </a:path>
              <a:path w="97789" h="113030">
                <a:moveTo>
                  <a:pt x="45415" y="73456"/>
                </a:moveTo>
                <a:lnTo>
                  <a:pt x="44195" y="73152"/>
                </a:lnTo>
                <a:lnTo>
                  <a:pt x="44958" y="73152"/>
                </a:lnTo>
                <a:lnTo>
                  <a:pt x="45415" y="73456"/>
                </a:lnTo>
                <a:close/>
              </a:path>
              <a:path w="97789" h="113030">
                <a:moveTo>
                  <a:pt x="50292" y="74676"/>
                </a:moveTo>
                <a:lnTo>
                  <a:pt x="51816" y="73660"/>
                </a:lnTo>
                <a:lnTo>
                  <a:pt x="53339" y="73152"/>
                </a:lnTo>
                <a:lnTo>
                  <a:pt x="50292" y="74676"/>
                </a:lnTo>
                <a:close/>
              </a:path>
              <a:path w="97789" h="113030">
                <a:moveTo>
                  <a:pt x="95097" y="74676"/>
                </a:moveTo>
                <a:lnTo>
                  <a:pt x="50292" y="74676"/>
                </a:lnTo>
                <a:lnTo>
                  <a:pt x="53339" y="73152"/>
                </a:lnTo>
                <a:lnTo>
                  <a:pt x="95707" y="73152"/>
                </a:lnTo>
                <a:lnTo>
                  <a:pt x="95097" y="74676"/>
                </a:lnTo>
                <a:close/>
              </a:path>
              <a:path w="97789" h="113030">
                <a:moveTo>
                  <a:pt x="48768" y="74676"/>
                </a:moveTo>
                <a:lnTo>
                  <a:pt x="47244" y="74676"/>
                </a:lnTo>
                <a:lnTo>
                  <a:pt x="45415" y="73456"/>
                </a:lnTo>
                <a:lnTo>
                  <a:pt x="49421" y="74458"/>
                </a:lnTo>
                <a:lnTo>
                  <a:pt x="48768" y="74676"/>
                </a:lnTo>
                <a:close/>
              </a:path>
              <a:path w="97789" h="113030">
                <a:moveTo>
                  <a:pt x="50292" y="74676"/>
                </a:moveTo>
                <a:lnTo>
                  <a:pt x="49421" y="74458"/>
                </a:lnTo>
                <a:lnTo>
                  <a:pt x="51816" y="73660"/>
                </a:lnTo>
                <a:lnTo>
                  <a:pt x="50292" y="74676"/>
                </a:lnTo>
                <a:close/>
              </a:path>
              <a:path w="97789" h="113030">
                <a:moveTo>
                  <a:pt x="50292" y="74676"/>
                </a:moveTo>
                <a:lnTo>
                  <a:pt x="48768" y="74676"/>
                </a:lnTo>
                <a:lnTo>
                  <a:pt x="49421" y="74458"/>
                </a:lnTo>
                <a:lnTo>
                  <a:pt x="50292" y="74676"/>
                </a:lnTo>
                <a:close/>
              </a:path>
              <a:path w="97789" h="113030">
                <a:moveTo>
                  <a:pt x="68580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70104" y="106680"/>
                </a:lnTo>
                <a:lnTo>
                  <a:pt x="68580" y="108204"/>
                </a:lnTo>
                <a:close/>
              </a:path>
              <a:path w="97789" h="113030">
                <a:moveTo>
                  <a:pt x="62484" y="111252"/>
                </a:moveTo>
                <a:lnTo>
                  <a:pt x="36576" y="111252"/>
                </a:lnTo>
                <a:lnTo>
                  <a:pt x="30480" y="108204"/>
                </a:lnTo>
                <a:lnTo>
                  <a:pt x="67056" y="108204"/>
                </a:lnTo>
                <a:lnTo>
                  <a:pt x="62484" y="111252"/>
                </a:lnTo>
                <a:close/>
              </a:path>
              <a:path w="97789" h="113030">
                <a:moveTo>
                  <a:pt x="51816" y="112776"/>
                </a:moveTo>
                <a:lnTo>
                  <a:pt x="47244" y="112776"/>
                </a:lnTo>
                <a:lnTo>
                  <a:pt x="41148" y="111252"/>
                </a:lnTo>
                <a:lnTo>
                  <a:pt x="57912" y="111252"/>
                </a:lnTo>
                <a:lnTo>
                  <a:pt x="5181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99360" y="333146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718" y="109751"/>
                </a:lnTo>
                <a:lnTo>
                  <a:pt x="16763" y="97345"/>
                </a:lnTo>
                <a:lnTo>
                  <a:pt x="4524" y="78938"/>
                </a:lnTo>
                <a:lnTo>
                  <a:pt x="0" y="56387"/>
                </a:lnTo>
                <a:lnTo>
                  <a:pt x="4524" y="34718"/>
                </a:lnTo>
                <a:lnTo>
                  <a:pt x="16764" y="16763"/>
                </a:lnTo>
                <a:lnTo>
                  <a:pt x="34718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93264" y="332536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86868" y="4572"/>
                </a:moveTo>
                <a:lnTo>
                  <a:pt x="39624" y="4572"/>
                </a:lnTo>
                <a:lnTo>
                  <a:pt x="50292" y="1524"/>
                </a:lnTo>
                <a:lnTo>
                  <a:pt x="50292" y="0"/>
                </a:lnTo>
                <a:lnTo>
                  <a:pt x="76200" y="0"/>
                </a:lnTo>
                <a:lnTo>
                  <a:pt x="76200" y="1524"/>
                </a:lnTo>
                <a:lnTo>
                  <a:pt x="86868" y="4572"/>
                </a:lnTo>
                <a:close/>
              </a:path>
              <a:path w="127000" h="127000">
                <a:moveTo>
                  <a:pt x="97536" y="10668"/>
                </a:moveTo>
                <a:lnTo>
                  <a:pt x="28956" y="10668"/>
                </a:lnTo>
                <a:lnTo>
                  <a:pt x="38100" y="4572"/>
                </a:lnTo>
                <a:lnTo>
                  <a:pt x="88391" y="4572"/>
                </a:lnTo>
                <a:lnTo>
                  <a:pt x="97536" y="10668"/>
                </a:lnTo>
                <a:close/>
              </a:path>
              <a:path w="127000" h="127000">
                <a:moveTo>
                  <a:pt x="99060" y="115824"/>
                </a:moveTo>
                <a:lnTo>
                  <a:pt x="27432" y="115824"/>
                </a:lnTo>
                <a:lnTo>
                  <a:pt x="18288" y="108204"/>
                </a:lnTo>
                <a:lnTo>
                  <a:pt x="18288" y="106680"/>
                </a:lnTo>
                <a:lnTo>
                  <a:pt x="10668" y="99060"/>
                </a:lnTo>
                <a:lnTo>
                  <a:pt x="10668" y="97536"/>
                </a:lnTo>
                <a:lnTo>
                  <a:pt x="4572" y="88392"/>
                </a:lnTo>
                <a:lnTo>
                  <a:pt x="4572" y="86868"/>
                </a:lnTo>
                <a:lnTo>
                  <a:pt x="1524" y="76200"/>
                </a:lnTo>
                <a:lnTo>
                  <a:pt x="1524" y="74676"/>
                </a:lnTo>
                <a:lnTo>
                  <a:pt x="0" y="70104"/>
                </a:lnTo>
                <a:lnTo>
                  <a:pt x="0" y="56388"/>
                </a:lnTo>
                <a:lnTo>
                  <a:pt x="1524" y="50292"/>
                </a:lnTo>
                <a:lnTo>
                  <a:pt x="1524" y="48768"/>
                </a:lnTo>
                <a:lnTo>
                  <a:pt x="4572" y="38100"/>
                </a:lnTo>
                <a:lnTo>
                  <a:pt x="10668" y="27432"/>
                </a:lnTo>
                <a:lnTo>
                  <a:pt x="18288" y="18288"/>
                </a:lnTo>
                <a:lnTo>
                  <a:pt x="27432" y="10668"/>
                </a:lnTo>
                <a:lnTo>
                  <a:pt x="99060" y="10668"/>
                </a:lnTo>
                <a:lnTo>
                  <a:pt x="100888" y="12192"/>
                </a:lnTo>
                <a:lnTo>
                  <a:pt x="53339" y="12192"/>
                </a:lnTo>
                <a:lnTo>
                  <a:pt x="46228" y="15240"/>
                </a:lnTo>
                <a:lnTo>
                  <a:pt x="44195" y="15240"/>
                </a:lnTo>
                <a:lnTo>
                  <a:pt x="37338" y="19812"/>
                </a:lnTo>
                <a:lnTo>
                  <a:pt x="35052" y="19812"/>
                </a:lnTo>
                <a:lnTo>
                  <a:pt x="28955" y="25908"/>
                </a:lnTo>
                <a:lnTo>
                  <a:pt x="27432" y="25908"/>
                </a:lnTo>
                <a:lnTo>
                  <a:pt x="22352" y="33528"/>
                </a:lnTo>
                <a:lnTo>
                  <a:pt x="21336" y="33528"/>
                </a:lnTo>
                <a:lnTo>
                  <a:pt x="17417" y="42672"/>
                </a:lnTo>
                <a:lnTo>
                  <a:pt x="16764" y="42672"/>
                </a:lnTo>
                <a:lnTo>
                  <a:pt x="14151" y="51816"/>
                </a:lnTo>
                <a:lnTo>
                  <a:pt x="13716" y="51816"/>
                </a:lnTo>
                <a:lnTo>
                  <a:pt x="12192" y="57912"/>
                </a:lnTo>
                <a:lnTo>
                  <a:pt x="12192" y="67056"/>
                </a:lnTo>
                <a:lnTo>
                  <a:pt x="13716" y="73152"/>
                </a:lnTo>
                <a:lnTo>
                  <a:pt x="16764" y="83820"/>
                </a:lnTo>
                <a:lnTo>
                  <a:pt x="17526" y="83820"/>
                </a:lnTo>
                <a:lnTo>
                  <a:pt x="21336" y="91440"/>
                </a:lnTo>
                <a:lnTo>
                  <a:pt x="27432" y="99060"/>
                </a:lnTo>
                <a:lnTo>
                  <a:pt x="35052" y="105156"/>
                </a:lnTo>
                <a:lnTo>
                  <a:pt x="44195" y="109728"/>
                </a:lnTo>
                <a:lnTo>
                  <a:pt x="42672" y="109728"/>
                </a:lnTo>
                <a:lnTo>
                  <a:pt x="53339" y="112776"/>
                </a:lnTo>
                <a:lnTo>
                  <a:pt x="57912" y="112776"/>
                </a:lnTo>
                <a:lnTo>
                  <a:pt x="62484" y="114300"/>
                </a:lnTo>
                <a:lnTo>
                  <a:pt x="100888" y="114300"/>
                </a:lnTo>
                <a:lnTo>
                  <a:pt x="99060" y="115824"/>
                </a:lnTo>
                <a:close/>
              </a:path>
              <a:path w="127000" h="127000">
                <a:moveTo>
                  <a:pt x="53339" y="13716"/>
                </a:moveTo>
                <a:lnTo>
                  <a:pt x="53339" y="12192"/>
                </a:lnTo>
                <a:lnTo>
                  <a:pt x="57912" y="12192"/>
                </a:lnTo>
                <a:lnTo>
                  <a:pt x="53339" y="13716"/>
                </a:lnTo>
                <a:close/>
              </a:path>
              <a:path w="127000" h="127000">
                <a:moveTo>
                  <a:pt x="73152" y="13716"/>
                </a:moveTo>
                <a:lnTo>
                  <a:pt x="68580" y="12192"/>
                </a:lnTo>
                <a:lnTo>
                  <a:pt x="73152" y="12192"/>
                </a:lnTo>
                <a:lnTo>
                  <a:pt x="73152" y="13716"/>
                </a:lnTo>
                <a:close/>
              </a:path>
              <a:path w="127000" h="127000">
                <a:moveTo>
                  <a:pt x="83820" y="16764"/>
                </a:moveTo>
                <a:lnTo>
                  <a:pt x="73152" y="12192"/>
                </a:lnTo>
                <a:lnTo>
                  <a:pt x="100888" y="12192"/>
                </a:lnTo>
                <a:lnTo>
                  <a:pt x="104546" y="15240"/>
                </a:lnTo>
                <a:lnTo>
                  <a:pt x="82296" y="15240"/>
                </a:lnTo>
                <a:lnTo>
                  <a:pt x="83820" y="16764"/>
                </a:lnTo>
                <a:close/>
              </a:path>
              <a:path w="127000" h="127000">
                <a:moveTo>
                  <a:pt x="42672" y="16764"/>
                </a:moveTo>
                <a:lnTo>
                  <a:pt x="44195" y="15240"/>
                </a:lnTo>
                <a:lnTo>
                  <a:pt x="46228" y="15240"/>
                </a:lnTo>
                <a:lnTo>
                  <a:pt x="42672" y="16764"/>
                </a:lnTo>
                <a:close/>
              </a:path>
              <a:path w="127000" h="127000">
                <a:moveTo>
                  <a:pt x="91439" y="21336"/>
                </a:moveTo>
                <a:lnTo>
                  <a:pt x="82296" y="15240"/>
                </a:lnTo>
                <a:lnTo>
                  <a:pt x="104546" y="15240"/>
                </a:lnTo>
                <a:lnTo>
                  <a:pt x="108204" y="18288"/>
                </a:lnTo>
                <a:lnTo>
                  <a:pt x="109473" y="19812"/>
                </a:lnTo>
                <a:lnTo>
                  <a:pt x="91439" y="19812"/>
                </a:lnTo>
                <a:lnTo>
                  <a:pt x="91439" y="21336"/>
                </a:lnTo>
                <a:close/>
              </a:path>
              <a:path w="127000" h="127000">
                <a:moveTo>
                  <a:pt x="35052" y="21336"/>
                </a:moveTo>
                <a:lnTo>
                  <a:pt x="35052" y="19812"/>
                </a:lnTo>
                <a:lnTo>
                  <a:pt x="37338" y="19812"/>
                </a:lnTo>
                <a:lnTo>
                  <a:pt x="35052" y="21336"/>
                </a:lnTo>
                <a:close/>
              </a:path>
              <a:path w="127000" h="127000">
                <a:moveTo>
                  <a:pt x="99060" y="27432"/>
                </a:moveTo>
                <a:lnTo>
                  <a:pt x="91439" y="19812"/>
                </a:lnTo>
                <a:lnTo>
                  <a:pt x="109473" y="19812"/>
                </a:lnTo>
                <a:lnTo>
                  <a:pt x="114554" y="25908"/>
                </a:lnTo>
                <a:lnTo>
                  <a:pt x="99060" y="25908"/>
                </a:lnTo>
                <a:lnTo>
                  <a:pt x="99060" y="27432"/>
                </a:lnTo>
                <a:close/>
              </a:path>
              <a:path w="127000" h="127000">
                <a:moveTo>
                  <a:pt x="27432" y="27432"/>
                </a:moveTo>
                <a:lnTo>
                  <a:pt x="27432" y="25908"/>
                </a:lnTo>
                <a:lnTo>
                  <a:pt x="28955" y="25908"/>
                </a:lnTo>
                <a:lnTo>
                  <a:pt x="27432" y="27432"/>
                </a:lnTo>
                <a:close/>
              </a:path>
              <a:path w="127000" h="127000">
                <a:moveTo>
                  <a:pt x="105155" y="35052"/>
                </a:moveTo>
                <a:lnTo>
                  <a:pt x="99060" y="25908"/>
                </a:lnTo>
                <a:lnTo>
                  <a:pt x="114554" y="25908"/>
                </a:lnTo>
                <a:lnTo>
                  <a:pt x="115824" y="27432"/>
                </a:lnTo>
                <a:lnTo>
                  <a:pt x="119307" y="33528"/>
                </a:lnTo>
                <a:lnTo>
                  <a:pt x="105155" y="33528"/>
                </a:lnTo>
                <a:lnTo>
                  <a:pt x="105155" y="35052"/>
                </a:lnTo>
                <a:close/>
              </a:path>
              <a:path w="127000" h="127000">
                <a:moveTo>
                  <a:pt x="21336" y="35052"/>
                </a:moveTo>
                <a:lnTo>
                  <a:pt x="21336" y="33528"/>
                </a:lnTo>
                <a:lnTo>
                  <a:pt x="22352" y="33528"/>
                </a:lnTo>
                <a:lnTo>
                  <a:pt x="21336" y="35052"/>
                </a:lnTo>
                <a:close/>
              </a:path>
              <a:path w="127000" h="127000">
                <a:moveTo>
                  <a:pt x="109728" y="44196"/>
                </a:moveTo>
                <a:lnTo>
                  <a:pt x="105155" y="33528"/>
                </a:lnTo>
                <a:lnTo>
                  <a:pt x="119307" y="33528"/>
                </a:lnTo>
                <a:lnTo>
                  <a:pt x="121920" y="38100"/>
                </a:lnTo>
                <a:lnTo>
                  <a:pt x="123226" y="42672"/>
                </a:lnTo>
                <a:lnTo>
                  <a:pt x="109728" y="42672"/>
                </a:lnTo>
                <a:lnTo>
                  <a:pt x="109728" y="44196"/>
                </a:lnTo>
                <a:close/>
              </a:path>
              <a:path w="127000" h="127000">
                <a:moveTo>
                  <a:pt x="16764" y="44196"/>
                </a:moveTo>
                <a:lnTo>
                  <a:pt x="16764" y="42672"/>
                </a:lnTo>
                <a:lnTo>
                  <a:pt x="17417" y="42672"/>
                </a:lnTo>
                <a:lnTo>
                  <a:pt x="16764" y="44196"/>
                </a:lnTo>
                <a:close/>
              </a:path>
              <a:path w="127000" h="127000">
                <a:moveTo>
                  <a:pt x="112775" y="53340"/>
                </a:moveTo>
                <a:lnTo>
                  <a:pt x="109728" y="42672"/>
                </a:lnTo>
                <a:lnTo>
                  <a:pt x="123226" y="42672"/>
                </a:lnTo>
                <a:lnTo>
                  <a:pt x="124968" y="48768"/>
                </a:lnTo>
                <a:lnTo>
                  <a:pt x="124968" y="50292"/>
                </a:lnTo>
                <a:lnTo>
                  <a:pt x="125348" y="51816"/>
                </a:lnTo>
                <a:lnTo>
                  <a:pt x="112775" y="51816"/>
                </a:lnTo>
                <a:lnTo>
                  <a:pt x="112775" y="53340"/>
                </a:lnTo>
                <a:close/>
              </a:path>
              <a:path w="127000" h="127000">
                <a:moveTo>
                  <a:pt x="13716" y="53340"/>
                </a:moveTo>
                <a:lnTo>
                  <a:pt x="13716" y="51816"/>
                </a:lnTo>
                <a:lnTo>
                  <a:pt x="14151" y="51816"/>
                </a:lnTo>
                <a:lnTo>
                  <a:pt x="13716" y="53340"/>
                </a:lnTo>
                <a:close/>
              </a:path>
              <a:path w="127000" h="127000">
                <a:moveTo>
                  <a:pt x="122790" y="83820"/>
                </a:moveTo>
                <a:lnTo>
                  <a:pt x="109728" y="83820"/>
                </a:lnTo>
                <a:lnTo>
                  <a:pt x="112775" y="73152"/>
                </a:lnTo>
                <a:lnTo>
                  <a:pt x="114300" y="68580"/>
                </a:lnTo>
                <a:lnTo>
                  <a:pt x="114300" y="57912"/>
                </a:lnTo>
                <a:lnTo>
                  <a:pt x="112775" y="51816"/>
                </a:lnTo>
                <a:lnTo>
                  <a:pt x="125348" y="51816"/>
                </a:lnTo>
                <a:lnTo>
                  <a:pt x="126491" y="56388"/>
                </a:lnTo>
                <a:lnTo>
                  <a:pt x="126491" y="68580"/>
                </a:lnTo>
                <a:lnTo>
                  <a:pt x="124968" y="74676"/>
                </a:lnTo>
                <a:lnTo>
                  <a:pt x="124968" y="76200"/>
                </a:lnTo>
                <a:lnTo>
                  <a:pt x="122790" y="83820"/>
                </a:lnTo>
                <a:close/>
              </a:path>
              <a:path w="127000" h="127000">
                <a:moveTo>
                  <a:pt x="17526" y="83820"/>
                </a:moveTo>
                <a:lnTo>
                  <a:pt x="16764" y="83820"/>
                </a:lnTo>
                <a:lnTo>
                  <a:pt x="16764" y="82296"/>
                </a:lnTo>
                <a:lnTo>
                  <a:pt x="17526" y="83820"/>
                </a:lnTo>
                <a:close/>
              </a:path>
              <a:path w="127000" h="127000">
                <a:moveTo>
                  <a:pt x="100888" y="114300"/>
                </a:moveTo>
                <a:lnTo>
                  <a:pt x="62484" y="114300"/>
                </a:lnTo>
                <a:lnTo>
                  <a:pt x="68580" y="112776"/>
                </a:lnTo>
                <a:lnTo>
                  <a:pt x="73152" y="112776"/>
                </a:lnTo>
                <a:lnTo>
                  <a:pt x="83820" y="109728"/>
                </a:lnTo>
                <a:lnTo>
                  <a:pt x="82296" y="109728"/>
                </a:lnTo>
                <a:lnTo>
                  <a:pt x="91439" y="105156"/>
                </a:lnTo>
                <a:lnTo>
                  <a:pt x="99060" y="99060"/>
                </a:lnTo>
                <a:lnTo>
                  <a:pt x="105155" y="91440"/>
                </a:lnTo>
                <a:lnTo>
                  <a:pt x="109728" y="82296"/>
                </a:lnTo>
                <a:lnTo>
                  <a:pt x="109728" y="83820"/>
                </a:lnTo>
                <a:lnTo>
                  <a:pt x="122790" y="83820"/>
                </a:lnTo>
                <a:lnTo>
                  <a:pt x="121920" y="86868"/>
                </a:lnTo>
                <a:lnTo>
                  <a:pt x="121920" y="88392"/>
                </a:lnTo>
                <a:lnTo>
                  <a:pt x="115824" y="97536"/>
                </a:lnTo>
                <a:lnTo>
                  <a:pt x="115824" y="99060"/>
                </a:lnTo>
                <a:lnTo>
                  <a:pt x="108204" y="106680"/>
                </a:lnTo>
                <a:lnTo>
                  <a:pt x="108204" y="108204"/>
                </a:lnTo>
                <a:lnTo>
                  <a:pt x="100888" y="114300"/>
                </a:lnTo>
                <a:close/>
              </a:path>
              <a:path w="127000" h="127000">
                <a:moveTo>
                  <a:pt x="88391" y="121920"/>
                </a:moveTo>
                <a:lnTo>
                  <a:pt x="38100" y="121920"/>
                </a:lnTo>
                <a:lnTo>
                  <a:pt x="38100" y="120396"/>
                </a:lnTo>
                <a:lnTo>
                  <a:pt x="28956" y="115824"/>
                </a:lnTo>
                <a:lnTo>
                  <a:pt x="97536" y="115824"/>
                </a:lnTo>
                <a:lnTo>
                  <a:pt x="88391" y="120396"/>
                </a:lnTo>
                <a:lnTo>
                  <a:pt x="88391" y="121920"/>
                </a:lnTo>
                <a:close/>
              </a:path>
              <a:path w="127000" h="127000">
                <a:moveTo>
                  <a:pt x="70104" y="126492"/>
                </a:moveTo>
                <a:lnTo>
                  <a:pt x="56387" y="126492"/>
                </a:lnTo>
                <a:lnTo>
                  <a:pt x="50292" y="124968"/>
                </a:lnTo>
                <a:lnTo>
                  <a:pt x="39624" y="121920"/>
                </a:lnTo>
                <a:lnTo>
                  <a:pt x="86868" y="121920"/>
                </a:lnTo>
                <a:lnTo>
                  <a:pt x="76200" y="124968"/>
                </a:lnTo>
                <a:lnTo>
                  <a:pt x="7010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99688" y="4227576"/>
            <a:ext cx="170815" cy="634365"/>
          </a:xfrm>
          <a:custGeom>
            <a:avLst/>
            <a:gdLst/>
            <a:ahLst/>
            <a:cxnLst/>
            <a:rect l="l" t="t" r="r" b="b"/>
            <a:pathLst>
              <a:path w="170814" h="634364">
                <a:moveTo>
                  <a:pt x="0" y="0"/>
                </a:moveTo>
                <a:lnTo>
                  <a:pt x="170687" y="0"/>
                </a:lnTo>
                <a:lnTo>
                  <a:pt x="170687" y="633983"/>
                </a:lnTo>
                <a:lnTo>
                  <a:pt x="0" y="6339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79876" y="4209288"/>
            <a:ext cx="210820" cy="670560"/>
          </a:xfrm>
          <a:custGeom>
            <a:avLst/>
            <a:gdLst/>
            <a:ahLst/>
            <a:cxnLst/>
            <a:rect l="l" t="t" r="r" b="b"/>
            <a:pathLst>
              <a:path w="210820" h="670560">
                <a:moveTo>
                  <a:pt x="210311" y="670560"/>
                </a:moveTo>
                <a:lnTo>
                  <a:pt x="0" y="670560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32460"/>
                </a:lnTo>
                <a:lnTo>
                  <a:pt x="19812" y="632460"/>
                </a:lnTo>
                <a:lnTo>
                  <a:pt x="38100" y="652272"/>
                </a:lnTo>
                <a:lnTo>
                  <a:pt x="210311" y="652272"/>
                </a:lnTo>
                <a:lnTo>
                  <a:pt x="210311" y="670560"/>
                </a:lnTo>
                <a:close/>
              </a:path>
              <a:path w="210820" h="67056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0820" h="670560">
                <a:moveTo>
                  <a:pt x="17221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210820" h="670560">
                <a:moveTo>
                  <a:pt x="172211" y="652272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632460"/>
                </a:lnTo>
                <a:lnTo>
                  <a:pt x="190500" y="632460"/>
                </a:lnTo>
                <a:lnTo>
                  <a:pt x="172211" y="652272"/>
                </a:lnTo>
                <a:close/>
              </a:path>
              <a:path w="210820" h="670560">
                <a:moveTo>
                  <a:pt x="210311" y="38100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7"/>
                </a:lnTo>
                <a:lnTo>
                  <a:pt x="210311" y="38100"/>
                </a:lnTo>
                <a:close/>
              </a:path>
              <a:path w="210820" h="670560">
                <a:moveTo>
                  <a:pt x="38100" y="652272"/>
                </a:moveTo>
                <a:lnTo>
                  <a:pt x="19812" y="632460"/>
                </a:lnTo>
                <a:lnTo>
                  <a:pt x="38100" y="632460"/>
                </a:lnTo>
                <a:lnTo>
                  <a:pt x="38100" y="652272"/>
                </a:lnTo>
                <a:close/>
              </a:path>
              <a:path w="210820" h="670560">
                <a:moveTo>
                  <a:pt x="172211" y="652272"/>
                </a:moveTo>
                <a:lnTo>
                  <a:pt x="38100" y="652272"/>
                </a:lnTo>
                <a:lnTo>
                  <a:pt x="38100" y="632460"/>
                </a:lnTo>
                <a:lnTo>
                  <a:pt x="172211" y="632460"/>
                </a:lnTo>
                <a:lnTo>
                  <a:pt x="172211" y="652272"/>
                </a:lnTo>
                <a:close/>
              </a:path>
              <a:path w="210820" h="670560">
                <a:moveTo>
                  <a:pt x="210311" y="652272"/>
                </a:moveTo>
                <a:lnTo>
                  <a:pt x="172211" y="652272"/>
                </a:lnTo>
                <a:lnTo>
                  <a:pt x="190500" y="632460"/>
                </a:lnTo>
                <a:lnTo>
                  <a:pt x="210311" y="632460"/>
                </a:lnTo>
                <a:lnTo>
                  <a:pt x="210311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091697" y="4230576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66544" y="3397758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24000" y="5464302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4" h="0">
                <a:moveTo>
                  <a:pt x="0" y="0"/>
                </a:moveTo>
                <a:lnTo>
                  <a:pt x="10088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05784" y="5464302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 h="0">
                <a:moveTo>
                  <a:pt x="0" y="0"/>
                </a:moveTo>
                <a:lnTo>
                  <a:pt x="156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65504" y="3316223"/>
            <a:ext cx="165100" cy="187960"/>
          </a:xfrm>
          <a:custGeom>
            <a:avLst/>
            <a:gdLst/>
            <a:ahLst/>
            <a:cxnLst/>
            <a:rect l="l" t="t" r="r" b="b"/>
            <a:pathLst>
              <a:path w="165100" h="187960">
                <a:moveTo>
                  <a:pt x="128016" y="16763"/>
                </a:moveTo>
                <a:lnTo>
                  <a:pt x="36576" y="16763"/>
                </a:lnTo>
                <a:lnTo>
                  <a:pt x="41148" y="13715"/>
                </a:lnTo>
                <a:lnTo>
                  <a:pt x="48768" y="9143"/>
                </a:lnTo>
                <a:lnTo>
                  <a:pt x="64008" y="3047"/>
                </a:lnTo>
                <a:lnTo>
                  <a:pt x="71628" y="1523"/>
                </a:lnTo>
                <a:lnTo>
                  <a:pt x="80772" y="0"/>
                </a:lnTo>
                <a:lnTo>
                  <a:pt x="89916" y="1523"/>
                </a:lnTo>
                <a:lnTo>
                  <a:pt x="97536" y="3047"/>
                </a:lnTo>
                <a:lnTo>
                  <a:pt x="106679" y="4571"/>
                </a:lnTo>
                <a:lnTo>
                  <a:pt x="114300" y="7619"/>
                </a:lnTo>
                <a:lnTo>
                  <a:pt x="121920" y="12191"/>
                </a:lnTo>
                <a:lnTo>
                  <a:pt x="128016" y="16763"/>
                </a:lnTo>
                <a:close/>
              </a:path>
              <a:path w="165100" h="187960">
                <a:moveTo>
                  <a:pt x="129539" y="18287"/>
                </a:moveTo>
                <a:lnTo>
                  <a:pt x="35052" y="18287"/>
                </a:lnTo>
                <a:lnTo>
                  <a:pt x="35052" y="16763"/>
                </a:lnTo>
                <a:lnTo>
                  <a:pt x="129539" y="16763"/>
                </a:lnTo>
                <a:lnTo>
                  <a:pt x="129539" y="18287"/>
                </a:lnTo>
                <a:close/>
              </a:path>
              <a:path w="165100" h="187960">
                <a:moveTo>
                  <a:pt x="91439" y="187451"/>
                </a:moveTo>
                <a:lnTo>
                  <a:pt x="74676" y="187451"/>
                </a:lnTo>
                <a:lnTo>
                  <a:pt x="65532" y="185927"/>
                </a:lnTo>
                <a:lnTo>
                  <a:pt x="57912" y="184403"/>
                </a:lnTo>
                <a:lnTo>
                  <a:pt x="50292" y="179831"/>
                </a:lnTo>
                <a:lnTo>
                  <a:pt x="42672" y="176783"/>
                </a:lnTo>
                <a:lnTo>
                  <a:pt x="36576" y="172211"/>
                </a:lnTo>
                <a:lnTo>
                  <a:pt x="24384" y="160019"/>
                </a:lnTo>
                <a:lnTo>
                  <a:pt x="22859" y="160019"/>
                </a:lnTo>
                <a:lnTo>
                  <a:pt x="22859" y="158495"/>
                </a:lnTo>
                <a:lnTo>
                  <a:pt x="15240" y="146303"/>
                </a:lnTo>
                <a:lnTo>
                  <a:pt x="13716" y="146303"/>
                </a:lnTo>
                <a:lnTo>
                  <a:pt x="13716" y="144779"/>
                </a:lnTo>
                <a:lnTo>
                  <a:pt x="12192" y="143255"/>
                </a:lnTo>
                <a:lnTo>
                  <a:pt x="7620" y="131063"/>
                </a:lnTo>
                <a:lnTo>
                  <a:pt x="4572" y="121919"/>
                </a:lnTo>
                <a:lnTo>
                  <a:pt x="1524" y="114299"/>
                </a:lnTo>
                <a:lnTo>
                  <a:pt x="1524" y="103631"/>
                </a:lnTo>
                <a:lnTo>
                  <a:pt x="0" y="94487"/>
                </a:lnTo>
                <a:lnTo>
                  <a:pt x="0" y="85343"/>
                </a:lnTo>
                <a:lnTo>
                  <a:pt x="1524" y="76199"/>
                </a:lnTo>
                <a:lnTo>
                  <a:pt x="3048" y="68579"/>
                </a:lnTo>
                <a:lnTo>
                  <a:pt x="6096" y="59435"/>
                </a:lnTo>
                <a:lnTo>
                  <a:pt x="12192" y="44195"/>
                </a:lnTo>
                <a:lnTo>
                  <a:pt x="13716" y="44195"/>
                </a:lnTo>
                <a:lnTo>
                  <a:pt x="13716" y="41147"/>
                </a:lnTo>
                <a:lnTo>
                  <a:pt x="21336" y="30479"/>
                </a:lnTo>
                <a:lnTo>
                  <a:pt x="33528" y="18287"/>
                </a:lnTo>
                <a:lnTo>
                  <a:pt x="131064" y="18287"/>
                </a:lnTo>
                <a:lnTo>
                  <a:pt x="140208" y="27431"/>
                </a:lnTo>
                <a:lnTo>
                  <a:pt x="140208" y="28955"/>
                </a:lnTo>
                <a:lnTo>
                  <a:pt x="141732" y="28955"/>
                </a:lnTo>
                <a:lnTo>
                  <a:pt x="141732" y="30479"/>
                </a:lnTo>
                <a:lnTo>
                  <a:pt x="147174" y="38099"/>
                </a:lnTo>
                <a:lnTo>
                  <a:pt x="79248" y="38099"/>
                </a:lnTo>
                <a:lnTo>
                  <a:pt x="74676" y="39623"/>
                </a:lnTo>
                <a:lnTo>
                  <a:pt x="71628" y="39623"/>
                </a:lnTo>
                <a:lnTo>
                  <a:pt x="67056" y="42671"/>
                </a:lnTo>
                <a:lnTo>
                  <a:pt x="57912" y="47243"/>
                </a:lnTo>
                <a:lnTo>
                  <a:pt x="59436" y="47243"/>
                </a:lnTo>
                <a:lnTo>
                  <a:pt x="54864" y="51815"/>
                </a:lnTo>
                <a:lnTo>
                  <a:pt x="53339" y="51815"/>
                </a:lnTo>
                <a:lnTo>
                  <a:pt x="47625" y="60959"/>
                </a:lnTo>
                <a:lnTo>
                  <a:pt x="47244" y="60959"/>
                </a:lnTo>
                <a:lnTo>
                  <a:pt x="42672" y="70103"/>
                </a:lnTo>
                <a:lnTo>
                  <a:pt x="39624" y="82295"/>
                </a:lnTo>
                <a:lnTo>
                  <a:pt x="38100" y="86867"/>
                </a:lnTo>
                <a:lnTo>
                  <a:pt x="38100" y="99059"/>
                </a:lnTo>
                <a:lnTo>
                  <a:pt x="41148" y="111251"/>
                </a:lnTo>
                <a:lnTo>
                  <a:pt x="41148" y="115823"/>
                </a:lnTo>
                <a:lnTo>
                  <a:pt x="47244" y="128015"/>
                </a:lnTo>
                <a:lnTo>
                  <a:pt x="47897" y="128015"/>
                </a:lnTo>
                <a:lnTo>
                  <a:pt x="53339" y="135635"/>
                </a:lnTo>
                <a:lnTo>
                  <a:pt x="54864" y="135635"/>
                </a:lnTo>
                <a:lnTo>
                  <a:pt x="59435" y="140207"/>
                </a:lnTo>
                <a:lnTo>
                  <a:pt x="57912" y="140207"/>
                </a:lnTo>
                <a:lnTo>
                  <a:pt x="62484" y="143255"/>
                </a:lnTo>
                <a:lnTo>
                  <a:pt x="65532" y="144779"/>
                </a:lnTo>
                <a:lnTo>
                  <a:pt x="68580" y="147827"/>
                </a:lnTo>
                <a:lnTo>
                  <a:pt x="73152" y="149351"/>
                </a:lnTo>
                <a:lnTo>
                  <a:pt x="147447" y="149351"/>
                </a:lnTo>
                <a:lnTo>
                  <a:pt x="141732" y="158495"/>
                </a:lnTo>
                <a:lnTo>
                  <a:pt x="128016" y="172211"/>
                </a:lnTo>
                <a:lnTo>
                  <a:pt x="123444" y="175259"/>
                </a:lnTo>
                <a:lnTo>
                  <a:pt x="115824" y="179831"/>
                </a:lnTo>
                <a:lnTo>
                  <a:pt x="100584" y="185927"/>
                </a:lnTo>
                <a:lnTo>
                  <a:pt x="91439" y="187451"/>
                </a:lnTo>
                <a:close/>
              </a:path>
              <a:path w="165100" h="187960">
                <a:moveTo>
                  <a:pt x="152230" y="47243"/>
                </a:moveTo>
                <a:lnTo>
                  <a:pt x="106679" y="47243"/>
                </a:lnTo>
                <a:lnTo>
                  <a:pt x="103632" y="45719"/>
                </a:lnTo>
                <a:lnTo>
                  <a:pt x="102108" y="45719"/>
                </a:lnTo>
                <a:lnTo>
                  <a:pt x="99060" y="42671"/>
                </a:lnTo>
                <a:lnTo>
                  <a:pt x="96012" y="41147"/>
                </a:lnTo>
                <a:lnTo>
                  <a:pt x="91439" y="39623"/>
                </a:lnTo>
                <a:lnTo>
                  <a:pt x="86868" y="39623"/>
                </a:lnTo>
                <a:lnTo>
                  <a:pt x="83820" y="38099"/>
                </a:lnTo>
                <a:lnTo>
                  <a:pt x="147174" y="38099"/>
                </a:lnTo>
                <a:lnTo>
                  <a:pt x="149352" y="41147"/>
                </a:lnTo>
                <a:lnTo>
                  <a:pt x="150876" y="42671"/>
                </a:lnTo>
                <a:lnTo>
                  <a:pt x="150876" y="44195"/>
                </a:lnTo>
                <a:lnTo>
                  <a:pt x="151553" y="45719"/>
                </a:lnTo>
                <a:lnTo>
                  <a:pt x="103632" y="45719"/>
                </a:lnTo>
                <a:lnTo>
                  <a:pt x="104394" y="46481"/>
                </a:lnTo>
                <a:lnTo>
                  <a:pt x="151892" y="46481"/>
                </a:lnTo>
                <a:lnTo>
                  <a:pt x="152230" y="47243"/>
                </a:lnTo>
                <a:close/>
              </a:path>
              <a:path w="165100" h="187960">
                <a:moveTo>
                  <a:pt x="59436" y="47243"/>
                </a:moveTo>
                <a:lnTo>
                  <a:pt x="57912" y="47243"/>
                </a:lnTo>
                <a:lnTo>
                  <a:pt x="60960" y="45719"/>
                </a:lnTo>
                <a:lnTo>
                  <a:pt x="59436" y="47243"/>
                </a:lnTo>
                <a:close/>
              </a:path>
              <a:path w="165100" h="187960">
                <a:moveTo>
                  <a:pt x="106679" y="47243"/>
                </a:moveTo>
                <a:lnTo>
                  <a:pt x="104394" y="46481"/>
                </a:lnTo>
                <a:lnTo>
                  <a:pt x="103632" y="45719"/>
                </a:lnTo>
                <a:lnTo>
                  <a:pt x="106679" y="47243"/>
                </a:lnTo>
                <a:close/>
              </a:path>
              <a:path w="165100" h="187960">
                <a:moveTo>
                  <a:pt x="112775" y="54863"/>
                </a:moveTo>
                <a:lnTo>
                  <a:pt x="104394" y="46481"/>
                </a:lnTo>
                <a:lnTo>
                  <a:pt x="106679" y="47243"/>
                </a:lnTo>
                <a:lnTo>
                  <a:pt x="152230" y="47243"/>
                </a:lnTo>
                <a:lnTo>
                  <a:pt x="154262" y="51815"/>
                </a:lnTo>
                <a:lnTo>
                  <a:pt x="111252" y="51815"/>
                </a:lnTo>
                <a:lnTo>
                  <a:pt x="112775" y="54863"/>
                </a:lnTo>
                <a:close/>
              </a:path>
              <a:path w="165100" h="187960">
                <a:moveTo>
                  <a:pt x="51816" y="54863"/>
                </a:moveTo>
                <a:lnTo>
                  <a:pt x="53339" y="51815"/>
                </a:lnTo>
                <a:lnTo>
                  <a:pt x="54864" y="51815"/>
                </a:lnTo>
                <a:lnTo>
                  <a:pt x="51816" y="54863"/>
                </a:lnTo>
                <a:close/>
              </a:path>
              <a:path w="165100" h="187960">
                <a:moveTo>
                  <a:pt x="117919" y="62483"/>
                </a:moveTo>
                <a:lnTo>
                  <a:pt x="111252" y="51815"/>
                </a:lnTo>
                <a:lnTo>
                  <a:pt x="154262" y="51815"/>
                </a:lnTo>
                <a:lnTo>
                  <a:pt x="156972" y="57911"/>
                </a:lnTo>
                <a:lnTo>
                  <a:pt x="157987" y="60959"/>
                </a:lnTo>
                <a:lnTo>
                  <a:pt x="117348" y="60959"/>
                </a:lnTo>
                <a:lnTo>
                  <a:pt x="117919" y="62483"/>
                </a:lnTo>
                <a:close/>
              </a:path>
              <a:path w="165100" h="187960">
                <a:moveTo>
                  <a:pt x="45719" y="64007"/>
                </a:moveTo>
                <a:lnTo>
                  <a:pt x="47244" y="60959"/>
                </a:lnTo>
                <a:lnTo>
                  <a:pt x="47625" y="60959"/>
                </a:lnTo>
                <a:lnTo>
                  <a:pt x="45719" y="64007"/>
                </a:lnTo>
                <a:close/>
              </a:path>
              <a:path w="165100" h="187960">
                <a:moveTo>
                  <a:pt x="118872" y="64007"/>
                </a:moveTo>
                <a:lnTo>
                  <a:pt x="117919" y="62483"/>
                </a:lnTo>
                <a:lnTo>
                  <a:pt x="117348" y="60959"/>
                </a:lnTo>
                <a:lnTo>
                  <a:pt x="118872" y="64007"/>
                </a:lnTo>
                <a:close/>
              </a:path>
              <a:path w="165100" h="187960">
                <a:moveTo>
                  <a:pt x="159003" y="64007"/>
                </a:moveTo>
                <a:lnTo>
                  <a:pt x="118872" y="64007"/>
                </a:lnTo>
                <a:lnTo>
                  <a:pt x="117348" y="60959"/>
                </a:lnTo>
                <a:lnTo>
                  <a:pt x="157987" y="60959"/>
                </a:lnTo>
                <a:lnTo>
                  <a:pt x="159003" y="64007"/>
                </a:lnTo>
                <a:close/>
              </a:path>
              <a:path w="165100" h="187960">
                <a:moveTo>
                  <a:pt x="118327" y="125729"/>
                </a:moveTo>
                <a:lnTo>
                  <a:pt x="121920" y="117347"/>
                </a:lnTo>
                <a:lnTo>
                  <a:pt x="123444" y="112775"/>
                </a:lnTo>
                <a:lnTo>
                  <a:pt x="124968" y="106679"/>
                </a:lnTo>
                <a:lnTo>
                  <a:pt x="124968" y="100583"/>
                </a:lnTo>
                <a:lnTo>
                  <a:pt x="126491" y="94487"/>
                </a:lnTo>
                <a:lnTo>
                  <a:pt x="124968" y="88391"/>
                </a:lnTo>
                <a:lnTo>
                  <a:pt x="124968" y="83819"/>
                </a:lnTo>
                <a:lnTo>
                  <a:pt x="123444" y="77723"/>
                </a:lnTo>
                <a:lnTo>
                  <a:pt x="121920" y="73151"/>
                </a:lnTo>
                <a:lnTo>
                  <a:pt x="117919" y="62483"/>
                </a:lnTo>
                <a:lnTo>
                  <a:pt x="118872" y="64007"/>
                </a:lnTo>
                <a:lnTo>
                  <a:pt x="159003" y="64007"/>
                </a:lnTo>
                <a:lnTo>
                  <a:pt x="160019" y="67055"/>
                </a:lnTo>
                <a:lnTo>
                  <a:pt x="161543" y="74675"/>
                </a:lnTo>
                <a:lnTo>
                  <a:pt x="164592" y="92963"/>
                </a:lnTo>
                <a:lnTo>
                  <a:pt x="163068" y="102107"/>
                </a:lnTo>
                <a:lnTo>
                  <a:pt x="163068" y="111251"/>
                </a:lnTo>
                <a:lnTo>
                  <a:pt x="160019" y="120395"/>
                </a:lnTo>
                <a:lnTo>
                  <a:pt x="159257" y="124967"/>
                </a:lnTo>
                <a:lnTo>
                  <a:pt x="118872" y="124967"/>
                </a:lnTo>
                <a:lnTo>
                  <a:pt x="118327" y="125729"/>
                </a:lnTo>
                <a:close/>
              </a:path>
              <a:path w="165100" h="187960">
                <a:moveTo>
                  <a:pt x="47897" y="128015"/>
                </a:moveTo>
                <a:lnTo>
                  <a:pt x="47244" y="128015"/>
                </a:lnTo>
                <a:lnTo>
                  <a:pt x="45720" y="124968"/>
                </a:lnTo>
                <a:lnTo>
                  <a:pt x="47897" y="128015"/>
                </a:lnTo>
                <a:close/>
              </a:path>
              <a:path w="165100" h="187960">
                <a:moveTo>
                  <a:pt x="117348" y="128015"/>
                </a:moveTo>
                <a:lnTo>
                  <a:pt x="118327" y="125729"/>
                </a:lnTo>
                <a:lnTo>
                  <a:pt x="118872" y="124967"/>
                </a:lnTo>
                <a:lnTo>
                  <a:pt x="117348" y="128015"/>
                </a:lnTo>
                <a:close/>
              </a:path>
              <a:path w="165100" h="187960">
                <a:moveTo>
                  <a:pt x="158749" y="128015"/>
                </a:moveTo>
                <a:lnTo>
                  <a:pt x="117348" y="128015"/>
                </a:lnTo>
                <a:lnTo>
                  <a:pt x="118872" y="124967"/>
                </a:lnTo>
                <a:lnTo>
                  <a:pt x="159257" y="124967"/>
                </a:lnTo>
                <a:lnTo>
                  <a:pt x="158749" y="128015"/>
                </a:lnTo>
                <a:close/>
              </a:path>
              <a:path w="165100" h="187960">
                <a:moveTo>
                  <a:pt x="111252" y="135635"/>
                </a:moveTo>
                <a:lnTo>
                  <a:pt x="118327" y="125729"/>
                </a:lnTo>
                <a:lnTo>
                  <a:pt x="117348" y="128015"/>
                </a:lnTo>
                <a:lnTo>
                  <a:pt x="158749" y="128015"/>
                </a:lnTo>
                <a:lnTo>
                  <a:pt x="158495" y="129539"/>
                </a:lnTo>
                <a:lnTo>
                  <a:pt x="155955" y="134111"/>
                </a:lnTo>
                <a:lnTo>
                  <a:pt x="112775" y="134111"/>
                </a:lnTo>
                <a:lnTo>
                  <a:pt x="111252" y="135635"/>
                </a:lnTo>
                <a:close/>
              </a:path>
              <a:path w="165100" h="187960">
                <a:moveTo>
                  <a:pt x="54864" y="135635"/>
                </a:moveTo>
                <a:lnTo>
                  <a:pt x="53339" y="135635"/>
                </a:lnTo>
                <a:lnTo>
                  <a:pt x="51816" y="132587"/>
                </a:lnTo>
                <a:lnTo>
                  <a:pt x="54864" y="135635"/>
                </a:lnTo>
                <a:close/>
              </a:path>
              <a:path w="165100" h="187960">
                <a:moveTo>
                  <a:pt x="150876" y="143255"/>
                </a:moveTo>
                <a:lnTo>
                  <a:pt x="103632" y="143255"/>
                </a:lnTo>
                <a:lnTo>
                  <a:pt x="112775" y="134111"/>
                </a:lnTo>
                <a:lnTo>
                  <a:pt x="155955" y="134111"/>
                </a:lnTo>
                <a:lnTo>
                  <a:pt x="150876" y="143255"/>
                </a:lnTo>
                <a:close/>
              </a:path>
              <a:path w="165100" h="187960">
                <a:moveTo>
                  <a:pt x="60960" y="141731"/>
                </a:moveTo>
                <a:lnTo>
                  <a:pt x="57912" y="140207"/>
                </a:lnTo>
                <a:lnTo>
                  <a:pt x="59435" y="140207"/>
                </a:lnTo>
                <a:lnTo>
                  <a:pt x="60960" y="141731"/>
                </a:lnTo>
                <a:close/>
              </a:path>
              <a:path w="165100" h="187960">
                <a:moveTo>
                  <a:pt x="147447" y="149351"/>
                </a:moveTo>
                <a:lnTo>
                  <a:pt x="89916" y="149351"/>
                </a:lnTo>
                <a:lnTo>
                  <a:pt x="92964" y="147827"/>
                </a:lnTo>
                <a:lnTo>
                  <a:pt x="97536" y="146303"/>
                </a:lnTo>
                <a:lnTo>
                  <a:pt x="100584" y="144779"/>
                </a:lnTo>
                <a:lnTo>
                  <a:pt x="106679" y="140208"/>
                </a:lnTo>
                <a:lnTo>
                  <a:pt x="103632" y="143255"/>
                </a:lnTo>
                <a:lnTo>
                  <a:pt x="150876" y="143255"/>
                </a:lnTo>
                <a:lnTo>
                  <a:pt x="150876" y="146303"/>
                </a:lnTo>
                <a:lnTo>
                  <a:pt x="149352" y="146303"/>
                </a:lnTo>
                <a:lnTo>
                  <a:pt x="147447" y="149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73124" y="5367528"/>
            <a:ext cx="163195" cy="187960"/>
          </a:xfrm>
          <a:custGeom>
            <a:avLst/>
            <a:gdLst/>
            <a:ahLst/>
            <a:cxnLst/>
            <a:rect l="l" t="t" r="r" b="b"/>
            <a:pathLst>
              <a:path w="163194" h="187960">
                <a:moveTo>
                  <a:pt x="140208" y="160019"/>
                </a:moveTo>
                <a:lnTo>
                  <a:pt x="22859" y="160019"/>
                </a:lnTo>
                <a:lnTo>
                  <a:pt x="22859" y="156971"/>
                </a:lnTo>
                <a:lnTo>
                  <a:pt x="15240" y="146303"/>
                </a:lnTo>
                <a:lnTo>
                  <a:pt x="13716" y="146303"/>
                </a:lnTo>
                <a:lnTo>
                  <a:pt x="13716" y="144779"/>
                </a:lnTo>
                <a:lnTo>
                  <a:pt x="12192" y="143255"/>
                </a:lnTo>
                <a:lnTo>
                  <a:pt x="7620" y="131063"/>
                </a:lnTo>
                <a:lnTo>
                  <a:pt x="4572" y="121919"/>
                </a:lnTo>
                <a:lnTo>
                  <a:pt x="0" y="94487"/>
                </a:lnTo>
                <a:lnTo>
                  <a:pt x="1524" y="85343"/>
                </a:lnTo>
                <a:lnTo>
                  <a:pt x="1524" y="76199"/>
                </a:lnTo>
                <a:lnTo>
                  <a:pt x="4572" y="68579"/>
                </a:lnTo>
                <a:lnTo>
                  <a:pt x="6096" y="59435"/>
                </a:lnTo>
                <a:lnTo>
                  <a:pt x="12192" y="44195"/>
                </a:lnTo>
                <a:lnTo>
                  <a:pt x="13716" y="44195"/>
                </a:lnTo>
                <a:lnTo>
                  <a:pt x="13716" y="42671"/>
                </a:lnTo>
                <a:lnTo>
                  <a:pt x="15240" y="41147"/>
                </a:lnTo>
                <a:lnTo>
                  <a:pt x="21336" y="30479"/>
                </a:lnTo>
                <a:lnTo>
                  <a:pt x="33528" y="18287"/>
                </a:lnTo>
                <a:lnTo>
                  <a:pt x="35052" y="18287"/>
                </a:lnTo>
                <a:lnTo>
                  <a:pt x="35052" y="16763"/>
                </a:lnTo>
                <a:lnTo>
                  <a:pt x="41148" y="13715"/>
                </a:lnTo>
                <a:lnTo>
                  <a:pt x="47244" y="9143"/>
                </a:lnTo>
                <a:lnTo>
                  <a:pt x="54864" y="4571"/>
                </a:lnTo>
                <a:lnTo>
                  <a:pt x="64008" y="3047"/>
                </a:lnTo>
                <a:lnTo>
                  <a:pt x="71628" y="1523"/>
                </a:lnTo>
                <a:lnTo>
                  <a:pt x="80772" y="0"/>
                </a:lnTo>
                <a:lnTo>
                  <a:pt x="88391" y="0"/>
                </a:lnTo>
                <a:lnTo>
                  <a:pt x="97536" y="1523"/>
                </a:lnTo>
                <a:lnTo>
                  <a:pt x="112775" y="7619"/>
                </a:lnTo>
                <a:lnTo>
                  <a:pt x="128016" y="16763"/>
                </a:lnTo>
                <a:lnTo>
                  <a:pt x="141732" y="30479"/>
                </a:lnTo>
                <a:lnTo>
                  <a:pt x="147174" y="38099"/>
                </a:lnTo>
                <a:lnTo>
                  <a:pt x="79248" y="38099"/>
                </a:lnTo>
                <a:lnTo>
                  <a:pt x="74676" y="39623"/>
                </a:lnTo>
                <a:lnTo>
                  <a:pt x="71628" y="39623"/>
                </a:lnTo>
                <a:lnTo>
                  <a:pt x="67056" y="41147"/>
                </a:lnTo>
                <a:lnTo>
                  <a:pt x="64008" y="44195"/>
                </a:lnTo>
                <a:lnTo>
                  <a:pt x="57912" y="47243"/>
                </a:lnTo>
                <a:lnTo>
                  <a:pt x="59436" y="47243"/>
                </a:lnTo>
                <a:lnTo>
                  <a:pt x="54864" y="51815"/>
                </a:lnTo>
                <a:lnTo>
                  <a:pt x="53339" y="51815"/>
                </a:lnTo>
                <a:lnTo>
                  <a:pt x="47897" y="59435"/>
                </a:lnTo>
                <a:lnTo>
                  <a:pt x="47244" y="59435"/>
                </a:lnTo>
                <a:lnTo>
                  <a:pt x="45719" y="62483"/>
                </a:lnTo>
                <a:lnTo>
                  <a:pt x="45937" y="62483"/>
                </a:lnTo>
                <a:lnTo>
                  <a:pt x="42672" y="70103"/>
                </a:lnTo>
                <a:lnTo>
                  <a:pt x="41148" y="76199"/>
                </a:lnTo>
                <a:lnTo>
                  <a:pt x="39624" y="80771"/>
                </a:lnTo>
                <a:lnTo>
                  <a:pt x="39624" y="86867"/>
                </a:lnTo>
                <a:lnTo>
                  <a:pt x="38100" y="92963"/>
                </a:lnTo>
                <a:lnTo>
                  <a:pt x="39624" y="99059"/>
                </a:lnTo>
                <a:lnTo>
                  <a:pt x="39624" y="105155"/>
                </a:lnTo>
                <a:lnTo>
                  <a:pt x="41148" y="111251"/>
                </a:lnTo>
                <a:lnTo>
                  <a:pt x="42672" y="115823"/>
                </a:lnTo>
                <a:lnTo>
                  <a:pt x="46101" y="124967"/>
                </a:lnTo>
                <a:lnTo>
                  <a:pt x="45719" y="124967"/>
                </a:lnTo>
                <a:lnTo>
                  <a:pt x="47244" y="128015"/>
                </a:lnTo>
                <a:lnTo>
                  <a:pt x="47897" y="128015"/>
                </a:lnTo>
                <a:lnTo>
                  <a:pt x="53339" y="135635"/>
                </a:lnTo>
                <a:lnTo>
                  <a:pt x="54864" y="135635"/>
                </a:lnTo>
                <a:lnTo>
                  <a:pt x="59436" y="140207"/>
                </a:lnTo>
                <a:lnTo>
                  <a:pt x="57912" y="140207"/>
                </a:lnTo>
                <a:lnTo>
                  <a:pt x="60960" y="143255"/>
                </a:lnTo>
                <a:lnTo>
                  <a:pt x="65532" y="144779"/>
                </a:lnTo>
                <a:lnTo>
                  <a:pt x="68580" y="146303"/>
                </a:lnTo>
                <a:lnTo>
                  <a:pt x="73152" y="147827"/>
                </a:lnTo>
                <a:lnTo>
                  <a:pt x="76200" y="149351"/>
                </a:lnTo>
                <a:lnTo>
                  <a:pt x="147174" y="149351"/>
                </a:lnTo>
                <a:lnTo>
                  <a:pt x="141732" y="156971"/>
                </a:lnTo>
                <a:lnTo>
                  <a:pt x="140208" y="158495"/>
                </a:lnTo>
                <a:lnTo>
                  <a:pt x="140208" y="160019"/>
                </a:lnTo>
                <a:close/>
              </a:path>
              <a:path w="163194" h="187960">
                <a:moveTo>
                  <a:pt x="152019" y="47243"/>
                </a:moveTo>
                <a:lnTo>
                  <a:pt x="105155" y="47243"/>
                </a:lnTo>
                <a:lnTo>
                  <a:pt x="102108" y="44195"/>
                </a:lnTo>
                <a:lnTo>
                  <a:pt x="97536" y="42671"/>
                </a:lnTo>
                <a:lnTo>
                  <a:pt x="94488" y="41147"/>
                </a:lnTo>
                <a:lnTo>
                  <a:pt x="89916" y="39623"/>
                </a:lnTo>
                <a:lnTo>
                  <a:pt x="86868" y="38099"/>
                </a:lnTo>
                <a:lnTo>
                  <a:pt x="147174" y="38099"/>
                </a:lnTo>
                <a:lnTo>
                  <a:pt x="149352" y="41147"/>
                </a:lnTo>
                <a:lnTo>
                  <a:pt x="149352" y="44195"/>
                </a:lnTo>
                <a:lnTo>
                  <a:pt x="150876" y="44195"/>
                </a:lnTo>
                <a:lnTo>
                  <a:pt x="152019" y="47243"/>
                </a:lnTo>
                <a:close/>
              </a:path>
              <a:path w="163194" h="187960">
                <a:moveTo>
                  <a:pt x="59436" y="47243"/>
                </a:moveTo>
                <a:lnTo>
                  <a:pt x="57912" y="47243"/>
                </a:lnTo>
                <a:lnTo>
                  <a:pt x="60960" y="45719"/>
                </a:lnTo>
                <a:lnTo>
                  <a:pt x="59436" y="47243"/>
                </a:lnTo>
                <a:close/>
              </a:path>
              <a:path w="163194" h="187960">
                <a:moveTo>
                  <a:pt x="110530" y="52938"/>
                </a:moveTo>
                <a:lnTo>
                  <a:pt x="102108" y="45719"/>
                </a:lnTo>
                <a:lnTo>
                  <a:pt x="105155" y="47243"/>
                </a:lnTo>
                <a:lnTo>
                  <a:pt x="152019" y="47243"/>
                </a:lnTo>
                <a:lnTo>
                  <a:pt x="153733" y="51815"/>
                </a:lnTo>
                <a:lnTo>
                  <a:pt x="109728" y="51815"/>
                </a:lnTo>
                <a:lnTo>
                  <a:pt x="110530" y="52938"/>
                </a:lnTo>
                <a:close/>
              </a:path>
              <a:path w="163194" h="187960">
                <a:moveTo>
                  <a:pt x="51816" y="54863"/>
                </a:moveTo>
                <a:lnTo>
                  <a:pt x="53339" y="51815"/>
                </a:lnTo>
                <a:lnTo>
                  <a:pt x="54864" y="51815"/>
                </a:lnTo>
                <a:lnTo>
                  <a:pt x="51816" y="54863"/>
                </a:lnTo>
                <a:close/>
              </a:path>
              <a:path w="163194" h="187960">
                <a:moveTo>
                  <a:pt x="112775" y="54863"/>
                </a:moveTo>
                <a:lnTo>
                  <a:pt x="110530" y="52938"/>
                </a:lnTo>
                <a:lnTo>
                  <a:pt x="109728" y="51815"/>
                </a:lnTo>
                <a:lnTo>
                  <a:pt x="112775" y="54863"/>
                </a:lnTo>
                <a:close/>
              </a:path>
              <a:path w="163194" h="187960">
                <a:moveTo>
                  <a:pt x="154876" y="54863"/>
                </a:moveTo>
                <a:lnTo>
                  <a:pt x="112775" y="54863"/>
                </a:lnTo>
                <a:lnTo>
                  <a:pt x="109728" y="51815"/>
                </a:lnTo>
                <a:lnTo>
                  <a:pt x="153733" y="51815"/>
                </a:lnTo>
                <a:lnTo>
                  <a:pt x="154876" y="54863"/>
                </a:lnTo>
                <a:close/>
              </a:path>
              <a:path w="163194" h="187960">
                <a:moveTo>
                  <a:pt x="116899" y="61856"/>
                </a:moveTo>
                <a:lnTo>
                  <a:pt x="110530" y="52938"/>
                </a:lnTo>
                <a:lnTo>
                  <a:pt x="112775" y="54863"/>
                </a:lnTo>
                <a:lnTo>
                  <a:pt x="154876" y="54863"/>
                </a:lnTo>
                <a:lnTo>
                  <a:pt x="155448" y="56387"/>
                </a:lnTo>
                <a:lnTo>
                  <a:pt x="156463" y="59435"/>
                </a:lnTo>
                <a:lnTo>
                  <a:pt x="115824" y="59435"/>
                </a:lnTo>
                <a:lnTo>
                  <a:pt x="116899" y="61856"/>
                </a:lnTo>
                <a:close/>
              </a:path>
              <a:path w="163194" h="187960">
                <a:moveTo>
                  <a:pt x="45719" y="62483"/>
                </a:moveTo>
                <a:lnTo>
                  <a:pt x="47244" y="59435"/>
                </a:lnTo>
                <a:lnTo>
                  <a:pt x="46264" y="61721"/>
                </a:lnTo>
                <a:lnTo>
                  <a:pt x="45719" y="62483"/>
                </a:lnTo>
                <a:close/>
              </a:path>
              <a:path w="163194" h="187960">
                <a:moveTo>
                  <a:pt x="46264" y="61721"/>
                </a:moveTo>
                <a:lnTo>
                  <a:pt x="47244" y="59435"/>
                </a:lnTo>
                <a:lnTo>
                  <a:pt x="47897" y="59435"/>
                </a:lnTo>
                <a:lnTo>
                  <a:pt x="46264" y="61721"/>
                </a:lnTo>
                <a:close/>
              </a:path>
              <a:path w="163194" h="187960">
                <a:moveTo>
                  <a:pt x="117348" y="62483"/>
                </a:moveTo>
                <a:lnTo>
                  <a:pt x="116899" y="61856"/>
                </a:lnTo>
                <a:lnTo>
                  <a:pt x="115824" y="59435"/>
                </a:lnTo>
                <a:lnTo>
                  <a:pt x="117348" y="62483"/>
                </a:lnTo>
                <a:close/>
              </a:path>
              <a:path w="163194" h="187960">
                <a:moveTo>
                  <a:pt x="157479" y="62483"/>
                </a:moveTo>
                <a:lnTo>
                  <a:pt x="117348" y="62483"/>
                </a:lnTo>
                <a:lnTo>
                  <a:pt x="115824" y="59435"/>
                </a:lnTo>
                <a:lnTo>
                  <a:pt x="156463" y="59435"/>
                </a:lnTo>
                <a:lnTo>
                  <a:pt x="157479" y="62483"/>
                </a:lnTo>
                <a:close/>
              </a:path>
              <a:path w="163194" h="187960">
                <a:moveTo>
                  <a:pt x="45937" y="62483"/>
                </a:moveTo>
                <a:lnTo>
                  <a:pt x="45719" y="62483"/>
                </a:lnTo>
                <a:lnTo>
                  <a:pt x="46264" y="61721"/>
                </a:lnTo>
                <a:lnTo>
                  <a:pt x="45937" y="62483"/>
                </a:lnTo>
                <a:close/>
              </a:path>
              <a:path w="163194" h="187960">
                <a:moveTo>
                  <a:pt x="116803" y="125729"/>
                </a:moveTo>
                <a:lnTo>
                  <a:pt x="120396" y="117347"/>
                </a:lnTo>
                <a:lnTo>
                  <a:pt x="121920" y="112775"/>
                </a:lnTo>
                <a:lnTo>
                  <a:pt x="124968" y="100583"/>
                </a:lnTo>
                <a:lnTo>
                  <a:pt x="124968" y="88391"/>
                </a:lnTo>
                <a:lnTo>
                  <a:pt x="123444" y="82295"/>
                </a:lnTo>
                <a:lnTo>
                  <a:pt x="121920" y="77723"/>
                </a:lnTo>
                <a:lnTo>
                  <a:pt x="121920" y="73151"/>
                </a:lnTo>
                <a:lnTo>
                  <a:pt x="116899" y="61856"/>
                </a:lnTo>
                <a:lnTo>
                  <a:pt x="117348" y="62483"/>
                </a:lnTo>
                <a:lnTo>
                  <a:pt x="157479" y="62483"/>
                </a:lnTo>
                <a:lnTo>
                  <a:pt x="161543" y="74675"/>
                </a:lnTo>
                <a:lnTo>
                  <a:pt x="161543" y="83819"/>
                </a:lnTo>
                <a:lnTo>
                  <a:pt x="163068" y="92963"/>
                </a:lnTo>
                <a:lnTo>
                  <a:pt x="161543" y="102107"/>
                </a:lnTo>
                <a:lnTo>
                  <a:pt x="161543" y="111251"/>
                </a:lnTo>
                <a:lnTo>
                  <a:pt x="160019" y="120395"/>
                </a:lnTo>
                <a:lnTo>
                  <a:pt x="158191" y="124967"/>
                </a:lnTo>
                <a:lnTo>
                  <a:pt x="117348" y="124967"/>
                </a:lnTo>
                <a:lnTo>
                  <a:pt x="116803" y="125729"/>
                </a:lnTo>
                <a:close/>
              </a:path>
              <a:path w="163194" h="187960">
                <a:moveTo>
                  <a:pt x="47244" y="128015"/>
                </a:moveTo>
                <a:lnTo>
                  <a:pt x="45719" y="124967"/>
                </a:lnTo>
                <a:lnTo>
                  <a:pt x="46522" y="126090"/>
                </a:lnTo>
                <a:lnTo>
                  <a:pt x="47244" y="128015"/>
                </a:lnTo>
                <a:close/>
              </a:path>
              <a:path w="163194" h="187960">
                <a:moveTo>
                  <a:pt x="46522" y="126090"/>
                </a:moveTo>
                <a:lnTo>
                  <a:pt x="45719" y="124967"/>
                </a:lnTo>
                <a:lnTo>
                  <a:pt x="46101" y="124967"/>
                </a:lnTo>
                <a:lnTo>
                  <a:pt x="46522" y="126090"/>
                </a:lnTo>
                <a:close/>
              </a:path>
              <a:path w="163194" h="187960">
                <a:moveTo>
                  <a:pt x="115824" y="128015"/>
                </a:moveTo>
                <a:lnTo>
                  <a:pt x="116803" y="125729"/>
                </a:lnTo>
                <a:lnTo>
                  <a:pt x="117348" y="124967"/>
                </a:lnTo>
                <a:lnTo>
                  <a:pt x="115824" y="128015"/>
                </a:lnTo>
                <a:close/>
              </a:path>
              <a:path w="163194" h="187960">
                <a:moveTo>
                  <a:pt x="156971" y="128015"/>
                </a:moveTo>
                <a:lnTo>
                  <a:pt x="115824" y="128015"/>
                </a:lnTo>
                <a:lnTo>
                  <a:pt x="117348" y="124967"/>
                </a:lnTo>
                <a:lnTo>
                  <a:pt x="158191" y="124967"/>
                </a:lnTo>
                <a:lnTo>
                  <a:pt x="156971" y="128015"/>
                </a:lnTo>
                <a:close/>
              </a:path>
              <a:path w="163194" h="187960">
                <a:moveTo>
                  <a:pt x="110530" y="134513"/>
                </a:moveTo>
                <a:lnTo>
                  <a:pt x="116803" y="125729"/>
                </a:lnTo>
                <a:lnTo>
                  <a:pt x="115824" y="128015"/>
                </a:lnTo>
                <a:lnTo>
                  <a:pt x="156971" y="128015"/>
                </a:lnTo>
                <a:lnTo>
                  <a:pt x="155143" y="132587"/>
                </a:lnTo>
                <a:lnTo>
                  <a:pt x="112775" y="132587"/>
                </a:lnTo>
                <a:lnTo>
                  <a:pt x="110530" y="134513"/>
                </a:lnTo>
                <a:close/>
              </a:path>
              <a:path w="163194" h="187960">
                <a:moveTo>
                  <a:pt x="47897" y="128015"/>
                </a:moveTo>
                <a:lnTo>
                  <a:pt x="47244" y="128015"/>
                </a:lnTo>
                <a:lnTo>
                  <a:pt x="46522" y="126090"/>
                </a:lnTo>
                <a:lnTo>
                  <a:pt x="47897" y="128015"/>
                </a:lnTo>
                <a:close/>
              </a:path>
              <a:path w="163194" h="187960">
                <a:moveTo>
                  <a:pt x="54864" y="135635"/>
                </a:moveTo>
                <a:lnTo>
                  <a:pt x="53339" y="135635"/>
                </a:lnTo>
                <a:lnTo>
                  <a:pt x="51816" y="132587"/>
                </a:lnTo>
                <a:lnTo>
                  <a:pt x="54864" y="135635"/>
                </a:lnTo>
                <a:close/>
              </a:path>
              <a:path w="163194" h="187960">
                <a:moveTo>
                  <a:pt x="109728" y="135635"/>
                </a:moveTo>
                <a:lnTo>
                  <a:pt x="110530" y="134513"/>
                </a:lnTo>
                <a:lnTo>
                  <a:pt x="112775" y="132587"/>
                </a:lnTo>
                <a:lnTo>
                  <a:pt x="109728" y="135635"/>
                </a:lnTo>
                <a:close/>
              </a:path>
              <a:path w="163194" h="187960">
                <a:moveTo>
                  <a:pt x="153923" y="135635"/>
                </a:moveTo>
                <a:lnTo>
                  <a:pt x="109728" y="135635"/>
                </a:lnTo>
                <a:lnTo>
                  <a:pt x="112775" y="132587"/>
                </a:lnTo>
                <a:lnTo>
                  <a:pt x="155143" y="132587"/>
                </a:lnTo>
                <a:lnTo>
                  <a:pt x="153923" y="135635"/>
                </a:lnTo>
                <a:close/>
              </a:path>
              <a:path w="163194" h="187960">
                <a:moveTo>
                  <a:pt x="102108" y="141731"/>
                </a:moveTo>
                <a:lnTo>
                  <a:pt x="110530" y="134513"/>
                </a:lnTo>
                <a:lnTo>
                  <a:pt x="109728" y="135635"/>
                </a:lnTo>
                <a:lnTo>
                  <a:pt x="153923" y="135635"/>
                </a:lnTo>
                <a:lnTo>
                  <a:pt x="152095" y="140207"/>
                </a:lnTo>
                <a:lnTo>
                  <a:pt x="105155" y="140207"/>
                </a:lnTo>
                <a:lnTo>
                  <a:pt x="102108" y="141731"/>
                </a:lnTo>
                <a:close/>
              </a:path>
              <a:path w="163194" h="187960">
                <a:moveTo>
                  <a:pt x="60960" y="141731"/>
                </a:moveTo>
                <a:lnTo>
                  <a:pt x="57912" y="140207"/>
                </a:lnTo>
                <a:lnTo>
                  <a:pt x="59436" y="140207"/>
                </a:lnTo>
                <a:lnTo>
                  <a:pt x="60960" y="141731"/>
                </a:lnTo>
                <a:close/>
              </a:path>
              <a:path w="163194" h="187960">
                <a:moveTo>
                  <a:pt x="147174" y="149351"/>
                </a:moveTo>
                <a:lnTo>
                  <a:pt x="88391" y="149351"/>
                </a:lnTo>
                <a:lnTo>
                  <a:pt x="91439" y="147827"/>
                </a:lnTo>
                <a:lnTo>
                  <a:pt x="100584" y="144779"/>
                </a:lnTo>
                <a:lnTo>
                  <a:pt x="105155" y="140207"/>
                </a:lnTo>
                <a:lnTo>
                  <a:pt x="152095" y="140207"/>
                </a:lnTo>
                <a:lnTo>
                  <a:pt x="150876" y="143255"/>
                </a:lnTo>
                <a:lnTo>
                  <a:pt x="149352" y="144779"/>
                </a:lnTo>
                <a:lnTo>
                  <a:pt x="149352" y="146303"/>
                </a:lnTo>
                <a:lnTo>
                  <a:pt x="147174" y="149351"/>
                </a:lnTo>
                <a:close/>
              </a:path>
              <a:path w="163194" h="187960">
                <a:moveTo>
                  <a:pt x="91439" y="187451"/>
                </a:moveTo>
                <a:lnTo>
                  <a:pt x="74676" y="187451"/>
                </a:lnTo>
                <a:lnTo>
                  <a:pt x="65532" y="185927"/>
                </a:lnTo>
                <a:lnTo>
                  <a:pt x="42672" y="176783"/>
                </a:lnTo>
                <a:lnTo>
                  <a:pt x="35052" y="170687"/>
                </a:lnTo>
                <a:lnTo>
                  <a:pt x="24384" y="160019"/>
                </a:lnTo>
                <a:lnTo>
                  <a:pt x="138684" y="160019"/>
                </a:lnTo>
                <a:lnTo>
                  <a:pt x="129539" y="169163"/>
                </a:lnTo>
                <a:lnTo>
                  <a:pt x="129539" y="170687"/>
                </a:lnTo>
                <a:lnTo>
                  <a:pt x="128016" y="170687"/>
                </a:lnTo>
                <a:lnTo>
                  <a:pt x="115824" y="179831"/>
                </a:lnTo>
                <a:lnTo>
                  <a:pt x="108204" y="182879"/>
                </a:lnTo>
                <a:lnTo>
                  <a:pt x="99060" y="185927"/>
                </a:lnTo>
                <a:lnTo>
                  <a:pt x="91439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43861" y="3142488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67305" y="3142488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20951" y="3405377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 h="0">
                <a:moveTo>
                  <a:pt x="0" y="0"/>
                </a:moveTo>
                <a:lnTo>
                  <a:pt x="4130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32197" y="2676143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69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08753" y="2676143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69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28388" y="2900933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 h="0">
                <a:moveTo>
                  <a:pt x="0" y="0"/>
                </a:moveTo>
                <a:lnTo>
                  <a:pt x="551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86555" y="2914650"/>
            <a:ext cx="824865" cy="0"/>
          </a:xfrm>
          <a:custGeom>
            <a:avLst/>
            <a:gdLst/>
            <a:ahLst/>
            <a:cxnLst/>
            <a:rect l="l" t="t" r="r" b="b"/>
            <a:pathLst>
              <a:path w="824864" h="0">
                <a:moveTo>
                  <a:pt x="0" y="0"/>
                </a:moveTo>
                <a:lnTo>
                  <a:pt x="8244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819071" y="263038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05400" y="216708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74978" y="324459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60647" y="2869691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30">
                <a:moveTo>
                  <a:pt x="32004" y="74675"/>
                </a:moveTo>
                <a:lnTo>
                  <a:pt x="19931" y="71723"/>
                </a:lnTo>
                <a:lnTo>
                  <a:pt x="9715" y="63626"/>
                </a:lnTo>
                <a:lnTo>
                  <a:pt x="2643" y="51530"/>
                </a:lnTo>
                <a:lnTo>
                  <a:pt x="0" y="36575"/>
                </a:lnTo>
                <a:lnTo>
                  <a:pt x="2643" y="22502"/>
                </a:lnTo>
                <a:lnTo>
                  <a:pt x="9715" y="10858"/>
                </a:lnTo>
                <a:lnTo>
                  <a:pt x="19931" y="2928"/>
                </a:lnTo>
                <a:lnTo>
                  <a:pt x="32004" y="0"/>
                </a:lnTo>
                <a:lnTo>
                  <a:pt x="43838" y="2928"/>
                </a:lnTo>
                <a:lnTo>
                  <a:pt x="53530" y="10858"/>
                </a:lnTo>
                <a:lnTo>
                  <a:pt x="60078" y="22502"/>
                </a:lnTo>
                <a:lnTo>
                  <a:pt x="62484" y="36575"/>
                </a:lnTo>
                <a:lnTo>
                  <a:pt x="60078" y="51530"/>
                </a:lnTo>
                <a:lnTo>
                  <a:pt x="53530" y="63626"/>
                </a:lnTo>
                <a:lnTo>
                  <a:pt x="43838" y="71723"/>
                </a:lnTo>
                <a:lnTo>
                  <a:pt x="32004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42359" y="2849879"/>
            <a:ext cx="100965" cy="113030"/>
          </a:xfrm>
          <a:custGeom>
            <a:avLst/>
            <a:gdLst/>
            <a:ahLst/>
            <a:cxnLst/>
            <a:rect l="l" t="t" r="r" b="b"/>
            <a:pathLst>
              <a:path w="100964" h="113030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100964" h="113030">
                <a:moveTo>
                  <a:pt x="71628" y="6096"/>
                </a:moveTo>
                <a:lnTo>
                  <a:pt x="28956" y="6096"/>
                </a:lnTo>
                <a:lnTo>
                  <a:pt x="30480" y="4572"/>
                </a:lnTo>
                <a:lnTo>
                  <a:pt x="36576" y="1524"/>
                </a:lnTo>
                <a:lnTo>
                  <a:pt x="62484" y="1524"/>
                </a:lnTo>
                <a:lnTo>
                  <a:pt x="68580" y="4572"/>
                </a:lnTo>
                <a:lnTo>
                  <a:pt x="70104" y="4572"/>
                </a:lnTo>
                <a:lnTo>
                  <a:pt x="71628" y="6096"/>
                </a:lnTo>
                <a:close/>
              </a:path>
              <a:path w="100964" h="113030">
                <a:moveTo>
                  <a:pt x="85344" y="16764"/>
                </a:moveTo>
                <a:lnTo>
                  <a:pt x="15240" y="16764"/>
                </a:lnTo>
                <a:lnTo>
                  <a:pt x="19812" y="12192"/>
                </a:lnTo>
                <a:lnTo>
                  <a:pt x="19812" y="10668"/>
                </a:lnTo>
                <a:lnTo>
                  <a:pt x="21336" y="10668"/>
                </a:lnTo>
                <a:lnTo>
                  <a:pt x="22859" y="9144"/>
                </a:lnTo>
                <a:lnTo>
                  <a:pt x="27432" y="6096"/>
                </a:lnTo>
                <a:lnTo>
                  <a:pt x="73152" y="6096"/>
                </a:lnTo>
                <a:lnTo>
                  <a:pt x="77724" y="9144"/>
                </a:lnTo>
                <a:lnTo>
                  <a:pt x="85344" y="16764"/>
                </a:lnTo>
                <a:close/>
              </a:path>
              <a:path w="100964" h="113030">
                <a:moveTo>
                  <a:pt x="86868" y="96012"/>
                </a:moveTo>
                <a:lnTo>
                  <a:pt x="13716" y="96012"/>
                </a:lnTo>
                <a:lnTo>
                  <a:pt x="13716" y="94488"/>
                </a:lnTo>
                <a:lnTo>
                  <a:pt x="12192" y="92964"/>
                </a:lnTo>
                <a:lnTo>
                  <a:pt x="9144" y="88392"/>
                </a:lnTo>
                <a:lnTo>
                  <a:pt x="7620" y="86868"/>
                </a:lnTo>
                <a:lnTo>
                  <a:pt x="7620" y="85344"/>
                </a:lnTo>
                <a:lnTo>
                  <a:pt x="4572" y="79248"/>
                </a:lnTo>
                <a:lnTo>
                  <a:pt x="3048" y="77724"/>
                </a:lnTo>
                <a:lnTo>
                  <a:pt x="3048" y="76200"/>
                </a:lnTo>
                <a:lnTo>
                  <a:pt x="1524" y="68580"/>
                </a:lnTo>
                <a:lnTo>
                  <a:pt x="1524" y="67056"/>
                </a:lnTo>
                <a:lnTo>
                  <a:pt x="0" y="65532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3048" y="36576"/>
                </a:lnTo>
                <a:lnTo>
                  <a:pt x="3048" y="35052"/>
                </a:lnTo>
                <a:lnTo>
                  <a:pt x="4572" y="35052"/>
                </a:lnTo>
                <a:lnTo>
                  <a:pt x="7620" y="27432"/>
                </a:lnTo>
                <a:lnTo>
                  <a:pt x="7620" y="25908"/>
                </a:lnTo>
                <a:lnTo>
                  <a:pt x="9144" y="24384"/>
                </a:lnTo>
                <a:lnTo>
                  <a:pt x="12192" y="19812"/>
                </a:lnTo>
                <a:lnTo>
                  <a:pt x="13716" y="18288"/>
                </a:lnTo>
                <a:lnTo>
                  <a:pt x="13716" y="16764"/>
                </a:lnTo>
                <a:lnTo>
                  <a:pt x="86868" y="16764"/>
                </a:lnTo>
                <a:lnTo>
                  <a:pt x="86868" y="19812"/>
                </a:lnTo>
                <a:lnTo>
                  <a:pt x="91439" y="24384"/>
                </a:lnTo>
                <a:lnTo>
                  <a:pt x="91439" y="25908"/>
                </a:lnTo>
                <a:lnTo>
                  <a:pt x="92964" y="27432"/>
                </a:lnTo>
                <a:lnTo>
                  <a:pt x="96012" y="35052"/>
                </a:lnTo>
                <a:lnTo>
                  <a:pt x="96012" y="36576"/>
                </a:lnTo>
                <a:lnTo>
                  <a:pt x="97536" y="38100"/>
                </a:lnTo>
                <a:lnTo>
                  <a:pt x="47244" y="38100"/>
                </a:lnTo>
                <a:lnTo>
                  <a:pt x="48114" y="38317"/>
                </a:lnTo>
                <a:lnTo>
                  <a:pt x="44195" y="39624"/>
                </a:lnTo>
                <a:lnTo>
                  <a:pt x="45719" y="39624"/>
                </a:lnTo>
                <a:lnTo>
                  <a:pt x="42672" y="41148"/>
                </a:lnTo>
                <a:lnTo>
                  <a:pt x="44195" y="41148"/>
                </a:lnTo>
                <a:lnTo>
                  <a:pt x="39624" y="45720"/>
                </a:lnTo>
                <a:lnTo>
                  <a:pt x="40767" y="45720"/>
                </a:lnTo>
                <a:lnTo>
                  <a:pt x="40386" y="47244"/>
                </a:lnTo>
                <a:lnTo>
                  <a:pt x="39624" y="47244"/>
                </a:lnTo>
                <a:lnTo>
                  <a:pt x="38862" y="50292"/>
                </a:lnTo>
                <a:lnTo>
                  <a:pt x="38100" y="50292"/>
                </a:lnTo>
                <a:lnTo>
                  <a:pt x="38100" y="62484"/>
                </a:lnTo>
                <a:lnTo>
                  <a:pt x="38862" y="62484"/>
                </a:lnTo>
                <a:lnTo>
                  <a:pt x="39624" y="65532"/>
                </a:lnTo>
                <a:lnTo>
                  <a:pt x="40005" y="65532"/>
                </a:lnTo>
                <a:lnTo>
                  <a:pt x="40386" y="67056"/>
                </a:lnTo>
                <a:lnTo>
                  <a:pt x="39624" y="67056"/>
                </a:lnTo>
                <a:lnTo>
                  <a:pt x="41148" y="70104"/>
                </a:lnTo>
                <a:lnTo>
                  <a:pt x="42672" y="70104"/>
                </a:lnTo>
                <a:lnTo>
                  <a:pt x="44195" y="71628"/>
                </a:lnTo>
                <a:lnTo>
                  <a:pt x="42672" y="71628"/>
                </a:lnTo>
                <a:lnTo>
                  <a:pt x="45719" y="73152"/>
                </a:lnTo>
                <a:lnTo>
                  <a:pt x="44195" y="73152"/>
                </a:lnTo>
                <a:lnTo>
                  <a:pt x="48768" y="74676"/>
                </a:lnTo>
                <a:lnTo>
                  <a:pt x="97840" y="74676"/>
                </a:lnTo>
                <a:lnTo>
                  <a:pt x="97536" y="76200"/>
                </a:lnTo>
                <a:lnTo>
                  <a:pt x="96012" y="76200"/>
                </a:lnTo>
                <a:lnTo>
                  <a:pt x="96012" y="79248"/>
                </a:lnTo>
                <a:lnTo>
                  <a:pt x="92964" y="85344"/>
                </a:lnTo>
                <a:lnTo>
                  <a:pt x="92964" y="86868"/>
                </a:lnTo>
                <a:lnTo>
                  <a:pt x="91439" y="86868"/>
                </a:lnTo>
                <a:lnTo>
                  <a:pt x="91439" y="88392"/>
                </a:lnTo>
                <a:lnTo>
                  <a:pt x="86868" y="94488"/>
                </a:lnTo>
                <a:lnTo>
                  <a:pt x="86868" y="96012"/>
                </a:lnTo>
                <a:close/>
              </a:path>
              <a:path w="100964" h="113030">
                <a:moveTo>
                  <a:pt x="48114" y="38317"/>
                </a:moveTo>
                <a:lnTo>
                  <a:pt x="47244" y="38100"/>
                </a:lnTo>
                <a:lnTo>
                  <a:pt x="48768" y="38100"/>
                </a:lnTo>
                <a:lnTo>
                  <a:pt x="48114" y="38317"/>
                </a:lnTo>
                <a:close/>
              </a:path>
              <a:path w="100964" h="113030">
                <a:moveTo>
                  <a:pt x="48260" y="38354"/>
                </a:moveTo>
                <a:lnTo>
                  <a:pt x="48768" y="38100"/>
                </a:lnTo>
                <a:lnTo>
                  <a:pt x="48260" y="38354"/>
                </a:lnTo>
                <a:close/>
              </a:path>
              <a:path w="100964" h="113030">
                <a:moveTo>
                  <a:pt x="48768" y="38481"/>
                </a:moveTo>
                <a:lnTo>
                  <a:pt x="48260" y="38354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100964" h="113030">
                <a:moveTo>
                  <a:pt x="49421" y="38317"/>
                </a:moveTo>
                <a:lnTo>
                  <a:pt x="48768" y="38100"/>
                </a:lnTo>
                <a:lnTo>
                  <a:pt x="49530" y="38290"/>
                </a:lnTo>
                <a:close/>
              </a:path>
              <a:path w="100964" h="113030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100964" h="113030">
                <a:moveTo>
                  <a:pt x="49638" y="38317"/>
                </a:moveTo>
                <a:lnTo>
                  <a:pt x="50292" y="38100"/>
                </a:lnTo>
                <a:lnTo>
                  <a:pt x="49638" y="38317"/>
                </a:lnTo>
                <a:close/>
              </a:path>
              <a:path w="100964" h="113030">
                <a:moveTo>
                  <a:pt x="50292" y="38481"/>
                </a:moveTo>
                <a:lnTo>
                  <a:pt x="49784" y="38354"/>
                </a:lnTo>
                <a:lnTo>
                  <a:pt x="50292" y="38100"/>
                </a:lnTo>
                <a:lnTo>
                  <a:pt x="51816" y="38100"/>
                </a:lnTo>
                <a:lnTo>
                  <a:pt x="50292" y="38481"/>
                </a:lnTo>
                <a:close/>
              </a:path>
              <a:path w="100964" h="113030">
                <a:moveTo>
                  <a:pt x="53644" y="39319"/>
                </a:moveTo>
                <a:lnTo>
                  <a:pt x="50292" y="38481"/>
                </a:lnTo>
                <a:lnTo>
                  <a:pt x="51816" y="38100"/>
                </a:lnTo>
                <a:lnTo>
                  <a:pt x="53644" y="39319"/>
                </a:lnTo>
                <a:close/>
              </a:path>
              <a:path w="100964" h="113030">
                <a:moveTo>
                  <a:pt x="54864" y="39624"/>
                </a:moveTo>
                <a:lnTo>
                  <a:pt x="53644" y="39319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100964" h="113030">
                <a:moveTo>
                  <a:pt x="97917" y="39624"/>
                </a:moveTo>
                <a:lnTo>
                  <a:pt x="54864" y="39624"/>
                </a:lnTo>
                <a:lnTo>
                  <a:pt x="51816" y="38100"/>
                </a:lnTo>
                <a:lnTo>
                  <a:pt x="97536" y="38100"/>
                </a:lnTo>
                <a:lnTo>
                  <a:pt x="97917" y="39624"/>
                </a:lnTo>
                <a:close/>
              </a:path>
              <a:path w="100964" h="113030">
                <a:moveTo>
                  <a:pt x="44195" y="39624"/>
                </a:moveTo>
                <a:lnTo>
                  <a:pt x="48114" y="38317"/>
                </a:lnTo>
                <a:lnTo>
                  <a:pt x="48260" y="38354"/>
                </a:lnTo>
                <a:lnTo>
                  <a:pt x="47244" y="38862"/>
                </a:lnTo>
                <a:lnTo>
                  <a:pt x="44195" y="39624"/>
                </a:lnTo>
                <a:close/>
              </a:path>
              <a:path w="100964" h="113030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100964" h="113030">
                <a:moveTo>
                  <a:pt x="50074" y="38535"/>
                </a:moveTo>
                <a:lnTo>
                  <a:pt x="49530" y="38354"/>
                </a:lnTo>
                <a:lnTo>
                  <a:pt x="50292" y="38481"/>
                </a:lnTo>
                <a:lnTo>
                  <a:pt x="50074" y="38535"/>
                </a:lnTo>
                <a:close/>
              </a:path>
              <a:path w="100964" h="113030">
                <a:moveTo>
                  <a:pt x="47244" y="38862"/>
                </a:moveTo>
                <a:lnTo>
                  <a:pt x="48260" y="38354"/>
                </a:lnTo>
                <a:lnTo>
                  <a:pt x="48768" y="38481"/>
                </a:lnTo>
                <a:lnTo>
                  <a:pt x="47244" y="38862"/>
                </a:lnTo>
                <a:close/>
              </a:path>
              <a:path w="100964" h="113030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100964" h="113030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100964" h="113030">
                <a:moveTo>
                  <a:pt x="53339" y="39624"/>
                </a:moveTo>
                <a:lnTo>
                  <a:pt x="49530" y="38671"/>
                </a:lnTo>
                <a:lnTo>
                  <a:pt x="50074" y="38535"/>
                </a:lnTo>
                <a:lnTo>
                  <a:pt x="53339" y="39624"/>
                </a:lnTo>
                <a:close/>
              </a:path>
              <a:path w="100964" h="113030">
                <a:moveTo>
                  <a:pt x="45719" y="39624"/>
                </a:moveTo>
                <a:lnTo>
                  <a:pt x="44195" y="39624"/>
                </a:lnTo>
                <a:lnTo>
                  <a:pt x="47244" y="38862"/>
                </a:lnTo>
                <a:lnTo>
                  <a:pt x="45719" y="39624"/>
                </a:lnTo>
                <a:close/>
              </a:path>
              <a:path w="100964" h="113030">
                <a:moveTo>
                  <a:pt x="100279" y="53340"/>
                </a:moveTo>
                <a:lnTo>
                  <a:pt x="62484" y="53340"/>
                </a:lnTo>
                <a:lnTo>
                  <a:pt x="56387" y="41148"/>
                </a:lnTo>
                <a:lnTo>
                  <a:pt x="53644" y="39319"/>
                </a:lnTo>
                <a:lnTo>
                  <a:pt x="54864" y="39624"/>
                </a:lnTo>
                <a:lnTo>
                  <a:pt x="97917" y="39624"/>
                </a:lnTo>
                <a:lnTo>
                  <a:pt x="99060" y="44196"/>
                </a:lnTo>
                <a:lnTo>
                  <a:pt x="99060" y="47244"/>
                </a:lnTo>
                <a:lnTo>
                  <a:pt x="100279" y="53340"/>
                </a:lnTo>
                <a:close/>
              </a:path>
              <a:path w="100964" h="113030">
                <a:moveTo>
                  <a:pt x="44195" y="41148"/>
                </a:moveTo>
                <a:lnTo>
                  <a:pt x="42672" y="41148"/>
                </a:lnTo>
                <a:lnTo>
                  <a:pt x="45719" y="39624"/>
                </a:lnTo>
                <a:lnTo>
                  <a:pt x="44195" y="41148"/>
                </a:lnTo>
                <a:close/>
              </a:path>
              <a:path w="100964" h="113030">
                <a:moveTo>
                  <a:pt x="57912" y="44196"/>
                </a:moveTo>
                <a:lnTo>
                  <a:pt x="53339" y="39624"/>
                </a:lnTo>
                <a:lnTo>
                  <a:pt x="56387" y="41148"/>
                </a:lnTo>
                <a:lnTo>
                  <a:pt x="57912" y="44196"/>
                </a:lnTo>
                <a:close/>
              </a:path>
              <a:path w="100964" h="113030">
                <a:moveTo>
                  <a:pt x="40767" y="45720"/>
                </a:moveTo>
                <a:lnTo>
                  <a:pt x="39624" y="45720"/>
                </a:lnTo>
                <a:lnTo>
                  <a:pt x="41148" y="44196"/>
                </a:lnTo>
                <a:lnTo>
                  <a:pt x="40767" y="45720"/>
                </a:lnTo>
                <a:close/>
              </a:path>
              <a:path w="100964" h="113030">
                <a:moveTo>
                  <a:pt x="39624" y="50292"/>
                </a:moveTo>
                <a:lnTo>
                  <a:pt x="39624" y="47244"/>
                </a:lnTo>
                <a:lnTo>
                  <a:pt x="40386" y="47244"/>
                </a:lnTo>
                <a:lnTo>
                  <a:pt x="39624" y="50292"/>
                </a:lnTo>
                <a:close/>
              </a:path>
              <a:path w="100964" h="113030">
                <a:moveTo>
                  <a:pt x="38100" y="53340"/>
                </a:moveTo>
                <a:lnTo>
                  <a:pt x="38100" y="50292"/>
                </a:lnTo>
                <a:lnTo>
                  <a:pt x="38862" y="50292"/>
                </a:lnTo>
                <a:lnTo>
                  <a:pt x="38100" y="53340"/>
                </a:lnTo>
                <a:close/>
              </a:path>
              <a:path w="100964" h="113030">
                <a:moveTo>
                  <a:pt x="62179" y="56388"/>
                </a:moveTo>
                <a:lnTo>
                  <a:pt x="60960" y="50292"/>
                </a:lnTo>
                <a:lnTo>
                  <a:pt x="62484" y="53340"/>
                </a:lnTo>
                <a:lnTo>
                  <a:pt x="100279" y="53340"/>
                </a:lnTo>
                <a:lnTo>
                  <a:pt x="100584" y="54864"/>
                </a:lnTo>
                <a:lnTo>
                  <a:pt x="62484" y="54864"/>
                </a:lnTo>
                <a:lnTo>
                  <a:pt x="62179" y="56388"/>
                </a:lnTo>
                <a:close/>
              </a:path>
              <a:path w="100964" h="113030">
                <a:moveTo>
                  <a:pt x="62484" y="57912"/>
                </a:moveTo>
                <a:lnTo>
                  <a:pt x="62179" y="56388"/>
                </a:lnTo>
                <a:lnTo>
                  <a:pt x="62484" y="54864"/>
                </a:lnTo>
                <a:lnTo>
                  <a:pt x="62484" y="57912"/>
                </a:lnTo>
                <a:close/>
              </a:path>
              <a:path w="100964" h="113030">
                <a:moveTo>
                  <a:pt x="100584" y="57912"/>
                </a:moveTo>
                <a:lnTo>
                  <a:pt x="62484" y="57912"/>
                </a:lnTo>
                <a:lnTo>
                  <a:pt x="62484" y="54864"/>
                </a:lnTo>
                <a:lnTo>
                  <a:pt x="100584" y="54864"/>
                </a:lnTo>
                <a:lnTo>
                  <a:pt x="100584" y="57912"/>
                </a:lnTo>
                <a:close/>
              </a:path>
              <a:path w="100964" h="113030">
                <a:moveTo>
                  <a:pt x="60960" y="62484"/>
                </a:moveTo>
                <a:lnTo>
                  <a:pt x="62179" y="56388"/>
                </a:lnTo>
                <a:lnTo>
                  <a:pt x="62484" y="57912"/>
                </a:lnTo>
                <a:lnTo>
                  <a:pt x="100584" y="57912"/>
                </a:lnTo>
                <a:lnTo>
                  <a:pt x="100279" y="59436"/>
                </a:lnTo>
                <a:lnTo>
                  <a:pt x="62484" y="59436"/>
                </a:lnTo>
                <a:lnTo>
                  <a:pt x="60960" y="62484"/>
                </a:lnTo>
                <a:close/>
              </a:path>
              <a:path w="100964" h="113030">
                <a:moveTo>
                  <a:pt x="38862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862" y="62484"/>
                </a:lnTo>
                <a:close/>
              </a:path>
              <a:path w="100964" h="113030">
                <a:moveTo>
                  <a:pt x="59436" y="67056"/>
                </a:moveTo>
                <a:lnTo>
                  <a:pt x="62484" y="59436"/>
                </a:lnTo>
                <a:lnTo>
                  <a:pt x="100279" y="59436"/>
                </a:lnTo>
                <a:lnTo>
                  <a:pt x="99364" y="64008"/>
                </a:lnTo>
                <a:lnTo>
                  <a:pt x="60960" y="64008"/>
                </a:lnTo>
                <a:lnTo>
                  <a:pt x="59436" y="67056"/>
                </a:lnTo>
                <a:close/>
              </a:path>
              <a:path w="100964" h="113030">
                <a:moveTo>
                  <a:pt x="40005" y="65532"/>
                </a:moveTo>
                <a:lnTo>
                  <a:pt x="39624" y="65532"/>
                </a:lnTo>
                <a:lnTo>
                  <a:pt x="39624" y="64008"/>
                </a:lnTo>
                <a:lnTo>
                  <a:pt x="40005" y="65532"/>
                </a:lnTo>
                <a:close/>
              </a:path>
              <a:path w="100964" h="113030">
                <a:moveTo>
                  <a:pt x="97840" y="74676"/>
                </a:moveTo>
                <a:lnTo>
                  <a:pt x="53339" y="74676"/>
                </a:lnTo>
                <a:lnTo>
                  <a:pt x="57912" y="70104"/>
                </a:lnTo>
                <a:lnTo>
                  <a:pt x="60960" y="64008"/>
                </a:lnTo>
                <a:lnTo>
                  <a:pt x="99364" y="64008"/>
                </a:lnTo>
                <a:lnTo>
                  <a:pt x="99060" y="65532"/>
                </a:lnTo>
                <a:lnTo>
                  <a:pt x="99060" y="68580"/>
                </a:lnTo>
                <a:lnTo>
                  <a:pt x="97840" y="74676"/>
                </a:lnTo>
                <a:close/>
              </a:path>
              <a:path w="100964" h="113030">
                <a:moveTo>
                  <a:pt x="41148" y="70104"/>
                </a:moveTo>
                <a:lnTo>
                  <a:pt x="39624" y="67056"/>
                </a:lnTo>
                <a:lnTo>
                  <a:pt x="40640" y="68072"/>
                </a:lnTo>
                <a:lnTo>
                  <a:pt x="41148" y="70104"/>
                </a:lnTo>
                <a:close/>
              </a:path>
              <a:path w="100964" h="113030">
                <a:moveTo>
                  <a:pt x="40640" y="68072"/>
                </a:moveTo>
                <a:lnTo>
                  <a:pt x="39624" y="67056"/>
                </a:lnTo>
                <a:lnTo>
                  <a:pt x="40386" y="67056"/>
                </a:lnTo>
                <a:lnTo>
                  <a:pt x="40640" y="68072"/>
                </a:lnTo>
                <a:close/>
              </a:path>
              <a:path w="100964" h="113030">
                <a:moveTo>
                  <a:pt x="56387" y="71628"/>
                </a:moveTo>
                <a:lnTo>
                  <a:pt x="59436" y="67056"/>
                </a:lnTo>
                <a:lnTo>
                  <a:pt x="57912" y="70104"/>
                </a:lnTo>
                <a:lnTo>
                  <a:pt x="56387" y="71628"/>
                </a:lnTo>
                <a:close/>
              </a:path>
              <a:path w="100964" h="113030">
                <a:moveTo>
                  <a:pt x="42672" y="70104"/>
                </a:moveTo>
                <a:lnTo>
                  <a:pt x="41148" y="70104"/>
                </a:lnTo>
                <a:lnTo>
                  <a:pt x="40640" y="68072"/>
                </a:lnTo>
                <a:lnTo>
                  <a:pt x="42672" y="70104"/>
                </a:lnTo>
                <a:close/>
              </a:path>
              <a:path w="100964" h="113030">
                <a:moveTo>
                  <a:pt x="45719" y="73152"/>
                </a:moveTo>
                <a:lnTo>
                  <a:pt x="42672" y="71628"/>
                </a:lnTo>
                <a:lnTo>
                  <a:pt x="44195" y="71628"/>
                </a:lnTo>
                <a:lnTo>
                  <a:pt x="45719" y="73152"/>
                </a:lnTo>
                <a:close/>
              </a:path>
              <a:path w="100964" h="113030">
                <a:moveTo>
                  <a:pt x="53644" y="73456"/>
                </a:moveTo>
                <a:lnTo>
                  <a:pt x="56387" y="71628"/>
                </a:lnTo>
                <a:lnTo>
                  <a:pt x="54864" y="73152"/>
                </a:lnTo>
                <a:lnTo>
                  <a:pt x="53644" y="73456"/>
                </a:lnTo>
                <a:close/>
              </a:path>
              <a:path w="100964" h="113030">
                <a:moveTo>
                  <a:pt x="48768" y="74676"/>
                </a:moveTo>
                <a:lnTo>
                  <a:pt x="44195" y="73152"/>
                </a:lnTo>
                <a:lnTo>
                  <a:pt x="47244" y="73914"/>
                </a:lnTo>
                <a:lnTo>
                  <a:pt x="48768" y="74676"/>
                </a:lnTo>
                <a:close/>
              </a:path>
              <a:path w="100964" h="113030">
                <a:moveTo>
                  <a:pt x="47244" y="73914"/>
                </a:moveTo>
                <a:lnTo>
                  <a:pt x="44195" y="73152"/>
                </a:lnTo>
                <a:lnTo>
                  <a:pt x="45719" y="73152"/>
                </a:lnTo>
                <a:lnTo>
                  <a:pt x="47244" y="73914"/>
                </a:lnTo>
                <a:close/>
              </a:path>
              <a:path w="100964" h="113030">
                <a:moveTo>
                  <a:pt x="51816" y="74676"/>
                </a:moveTo>
                <a:lnTo>
                  <a:pt x="53644" y="73456"/>
                </a:lnTo>
                <a:lnTo>
                  <a:pt x="54864" y="73152"/>
                </a:lnTo>
                <a:lnTo>
                  <a:pt x="51816" y="74676"/>
                </a:lnTo>
                <a:close/>
              </a:path>
              <a:path w="100964" h="113030">
                <a:moveTo>
                  <a:pt x="53339" y="74676"/>
                </a:moveTo>
                <a:lnTo>
                  <a:pt x="51816" y="74676"/>
                </a:lnTo>
                <a:lnTo>
                  <a:pt x="54864" y="73152"/>
                </a:lnTo>
                <a:lnTo>
                  <a:pt x="53339" y="74676"/>
                </a:lnTo>
                <a:close/>
              </a:path>
              <a:path w="100964" h="113030">
                <a:moveTo>
                  <a:pt x="51816" y="74676"/>
                </a:moveTo>
                <a:lnTo>
                  <a:pt x="50292" y="74676"/>
                </a:lnTo>
                <a:lnTo>
                  <a:pt x="49530" y="74485"/>
                </a:lnTo>
                <a:lnTo>
                  <a:pt x="53644" y="73456"/>
                </a:lnTo>
                <a:lnTo>
                  <a:pt x="51816" y="74676"/>
                </a:lnTo>
                <a:close/>
              </a:path>
              <a:path w="100964" h="113030">
                <a:moveTo>
                  <a:pt x="48768" y="74676"/>
                </a:moveTo>
                <a:lnTo>
                  <a:pt x="47244" y="73914"/>
                </a:lnTo>
                <a:lnTo>
                  <a:pt x="49530" y="74485"/>
                </a:lnTo>
                <a:lnTo>
                  <a:pt x="48768" y="74676"/>
                </a:lnTo>
                <a:close/>
              </a:path>
              <a:path w="100964" h="113030">
                <a:moveTo>
                  <a:pt x="50292" y="74676"/>
                </a:moveTo>
                <a:lnTo>
                  <a:pt x="48768" y="74676"/>
                </a:lnTo>
                <a:lnTo>
                  <a:pt x="49530" y="74485"/>
                </a:lnTo>
                <a:lnTo>
                  <a:pt x="50292" y="74676"/>
                </a:lnTo>
                <a:close/>
              </a:path>
              <a:path w="100964" h="113030">
                <a:moveTo>
                  <a:pt x="71628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2859" y="103632"/>
                </a:lnTo>
                <a:lnTo>
                  <a:pt x="21336" y="102108"/>
                </a:lnTo>
                <a:lnTo>
                  <a:pt x="19812" y="102108"/>
                </a:lnTo>
                <a:lnTo>
                  <a:pt x="19812" y="100584"/>
                </a:lnTo>
                <a:lnTo>
                  <a:pt x="15240" y="96012"/>
                </a:lnTo>
                <a:lnTo>
                  <a:pt x="85344" y="96012"/>
                </a:lnTo>
                <a:lnTo>
                  <a:pt x="77724" y="103632"/>
                </a:lnTo>
                <a:lnTo>
                  <a:pt x="73152" y="106680"/>
                </a:lnTo>
                <a:lnTo>
                  <a:pt x="71628" y="108204"/>
                </a:lnTo>
                <a:close/>
              </a:path>
              <a:path w="100964" h="113030">
                <a:moveTo>
                  <a:pt x="62484" y="111252"/>
                </a:moveTo>
                <a:lnTo>
                  <a:pt x="36576" y="111252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11252"/>
                </a:lnTo>
                <a:close/>
              </a:path>
              <a:path w="100964" h="113030">
                <a:moveTo>
                  <a:pt x="57912" y="112776"/>
                </a:moveTo>
                <a:lnTo>
                  <a:pt x="41148" y="112776"/>
                </a:lnTo>
                <a:lnTo>
                  <a:pt x="39624" y="111252"/>
                </a:lnTo>
                <a:lnTo>
                  <a:pt x="59436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28316" y="5423916"/>
            <a:ext cx="59690" cy="74930"/>
          </a:xfrm>
          <a:custGeom>
            <a:avLst/>
            <a:gdLst/>
            <a:ahLst/>
            <a:cxnLst/>
            <a:rect l="l" t="t" r="r" b="b"/>
            <a:pathLst>
              <a:path w="59689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1433" y="2928"/>
                </a:lnTo>
                <a:lnTo>
                  <a:pt x="50672" y="10858"/>
                </a:lnTo>
                <a:lnTo>
                  <a:pt x="57054" y="22502"/>
                </a:lnTo>
                <a:lnTo>
                  <a:pt x="59436" y="36575"/>
                </a:lnTo>
                <a:lnTo>
                  <a:pt x="57054" y="51530"/>
                </a:lnTo>
                <a:lnTo>
                  <a:pt x="50673" y="63626"/>
                </a:lnTo>
                <a:lnTo>
                  <a:pt x="41433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08503" y="5404103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60" h="113029">
                <a:moveTo>
                  <a:pt x="68580" y="4572"/>
                </a:moveTo>
                <a:lnTo>
                  <a:pt x="30480" y="4572"/>
                </a:lnTo>
                <a:lnTo>
                  <a:pt x="36576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2484" y="3048"/>
                </a:lnTo>
                <a:lnTo>
                  <a:pt x="68580" y="4572"/>
                </a:lnTo>
                <a:close/>
              </a:path>
              <a:path w="99060" h="113029">
                <a:moveTo>
                  <a:pt x="70104" y="6096"/>
                </a:moveTo>
                <a:lnTo>
                  <a:pt x="28956" y="6096"/>
                </a:lnTo>
                <a:lnTo>
                  <a:pt x="28956" y="4572"/>
                </a:lnTo>
                <a:lnTo>
                  <a:pt x="70104" y="4572"/>
                </a:lnTo>
                <a:lnTo>
                  <a:pt x="70104" y="6096"/>
                </a:lnTo>
                <a:close/>
              </a:path>
              <a:path w="99060" h="113029">
                <a:moveTo>
                  <a:pt x="77724" y="10668"/>
                </a:moveTo>
                <a:lnTo>
                  <a:pt x="21336" y="10668"/>
                </a:lnTo>
                <a:lnTo>
                  <a:pt x="22859" y="9144"/>
                </a:lnTo>
                <a:lnTo>
                  <a:pt x="27432" y="6096"/>
                </a:lnTo>
                <a:lnTo>
                  <a:pt x="71628" y="6096"/>
                </a:lnTo>
                <a:lnTo>
                  <a:pt x="77724" y="9144"/>
                </a:lnTo>
                <a:lnTo>
                  <a:pt x="77724" y="10668"/>
                </a:lnTo>
                <a:close/>
              </a:path>
              <a:path w="99060" h="113029">
                <a:moveTo>
                  <a:pt x="85344" y="96012"/>
                </a:moveTo>
                <a:lnTo>
                  <a:pt x="13716" y="96012"/>
                </a:lnTo>
                <a:lnTo>
                  <a:pt x="13716" y="94488"/>
                </a:lnTo>
                <a:lnTo>
                  <a:pt x="12192" y="92964"/>
                </a:lnTo>
                <a:lnTo>
                  <a:pt x="9144" y="88392"/>
                </a:lnTo>
                <a:lnTo>
                  <a:pt x="7620" y="86868"/>
                </a:lnTo>
                <a:lnTo>
                  <a:pt x="7620" y="85344"/>
                </a:lnTo>
                <a:lnTo>
                  <a:pt x="4572" y="79248"/>
                </a:lnTo>
                <a:lnTo>
                  <a:pt x="4572" y="77724"/>
                </a:lnTo>
                <a:lnTo>
                  <a:pt x="3048" y="76200"/>
                </a:lnTo>
                <a:lnTo>
                  <a:pt x="1524" y="68580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2984" y="38354"/>
                </a:lnTo>
                <a:lnTo>
                  <a:pt x="3048" y="36576"/>
                </a:lnTo>
                <a:lnTo>
                  <a:pt x="4572" y="35052"/>
                </a:lnTo>
                <a:lnTo>
                  <a:pt x="7620" y="28956"/>
                </a:lnTo>
                <a:lnTo>
                  <a:pt x="7620" y="25908"/>
                </a:lnTo>
                <a:lnTo>
                  <a:pt x="9144" y="24384"/>
                </a:lnTo>
                <a:lnTo>
                  <a:pt x="12192" y="19812"/>
                </a:lnTo>
                <a:lnTo>
                  <a:pt x="19812" y="12192"/>
                </a:lnTo>
                <a:lnTo>
                  <a:pt x="19812" y="10668"/>
                </a:lnTo>
                <a:lnTo>
                  <a:pt x="79248" y="10668"/>
                </a:lnTo>
                <a:lnTo>
                  <a:pt x="80772" y="12192"/>
                </a:lnTo>
                <a:lnTo>
                  <a:pt x="83820" y="16764"/>
                </a:lnTo>
                <a:lnTo>
                  <a:pt x="86868" y="19812"/>
                </a:lnTo>
                <a:lnTo>
                  <a:pt x="89916" y="24384"/>
                </a:lnTo>
                <a:lnTo>
                  <a:pt x="91439" y="25908"/>
                </a:lnTo>
                <a:lnTo>
                  <a:pt x="91439" y="28956"/>
                </a:lnTo>
                <a:lnTo>
                  <a:pt x="94488" y="35052"/>
                </a:lnTo>
                <a:lnTo>
                  <a:pt x="96012" y="35052"/>
                </a:lnTo>
                <a:lnTo>
                  <a:pt x="96012" y="38100"/>
                </a:lnTo>
                <a:lnTo>
                  <a:pt x="47244" y="38100"/>
                </a:lnTo>
                <a:lnTo>
                  <a:pt x="48114" y="38317"/>
                </a:lnTo>
                <a:lnTo>
                  <a:pt x="44195" y="39624"/>
                </a:lnTo>
                <a:lnTo>
                  <a:pt x="45719" y="39624"/>
                </a:lnTo>
                <a:lnTo>
                  <a:pt x="42672" y="41148"/>
                </a:lnTo>
                <a:lnTo>
                  <a:pt x="44195" y="41148"/>
                </a:lnTo>
                <a:lnTo>
                  <a:pt x="39624" y="45720"/>
                </a:lnTo>
                <a:lnTo>
                  <a:pt x="41452" y="45720"/>
                </a:lnTo>
                <a:lnTo>
                  <a:pt x="40843" y="47244"/>
                </a:lnTo>
                <a:lnTo>
                  <a:pt x="39624" y="47244"/>
                </a:lnTo>
                <a:lnTo>
                  <a:pt x="38100" y="53340"/>
                </a:lnTo>
                <a:lnTo>
                  <a:pt x="39014" y="53340"/>
                </a:lnTo>
                <a:lnTo>
                  <a:pt x="38709" y="54864"/>
                </a:lnTo>
                <a:lnTo>
                  <a:pt x="38100" y="54864"/>
                </a:lnTo>
                <a:lnTo>
                  <a:pt x="38100" y="57912"/>
                </a:lnTo>
                <a:lnTo>
                  <a:pt x="38709" y="57912"/>
                </a:lnTo>
                <a:lnTo>
                  <a:pt x="39014" y="59436"/>
                </a:lnTo>
                <a:lnTo>
                  <a:pt x="38100" y="59436"/>
                </a:lnTo>
                <a:lnTo>
                  <a:pt x="39624" y="67056"/>
                </a:lnTo>
                <a:lnTo>
                  <a:pt x="42672" y="70104"/>
                </a:lnTo>
                <a:lnTo>
                  <a:pt x="41148" y="70104"/>
                </a:lnTo>
                <a:lnTo>
                  <a:pt x="45719" y="74676"/>
                </a:lnTo>
                <a:lnTo>
                  <a:pt x="49377" y="75895"/>
                </a:lnTo>
                <a:lnTo>
                  <a:pt x="48768" y="76200"/>
                </a:lnTo>
                <a:lnTo>
                  <a:pt x="96012" y="76200"/>
                </a:lnTo>
                <a:lnTo>
                  <a:pt x="96012" y="77724"/>
                </a:lnTo>
                <a:lnTo>
                  <a:pt x="94488" y="79248"/>
                </a:lnTo>
                <a:lnTo>
                  <a:pt x="91439" y="85344"/>
                </a:lnTo>
                <a:lnTo>
                  <a:pt x="91439" y="86868"/>
                </a:lnTo>
                <a:lnTo>
                  <a:pt x="89916" y="88392"/>
                </a:lnTo>
                <a:lnTo>
                  <a:pt x="86868" y="92964"/>
                </a:lnTo>
                <a:lnTo>
                  <a:pt x="85344" y="94488"/>
                </a:lnTo>
                <a:lnTo>
                  <a:pt x="85344" y="96012"/>
                </a:lnTo>
                <a:close/>
              </a:path>
              <a:path w="99060" h="113029">
                <a:moveTo>
                  <a:pt x="48114" y="38317"/>
                </a:moveTo>
                <a:lnTo>
                  <a:pt x="47244" y="38100"/>
                </a:lnTo>
                <a:lnTo>
                  <a:pt x="48768" y="38100"/>
                </a:lnTo>
                <a:lnTo>
                  <a:pt x="48114" y="38317"/>
                </a:lnTo>
                <a:close/>
              </a:path>
              <a:path w="99060" h="113029">
                <a:moveTo>
                  <a:pt x="48260" y="38354"/>
                </a:moveTo>
                <a:lnTo>
                  <a:pt x="48768" y="38100"/>
                </a:lnTo>
                <a:lnTo>
                  <a:pt x="48260" y="38354"/>
                </a:lnTo>
                <a:close/>
              </a:path>
              <a:path w="99060" h="113029">
                <a:moveTo>
                  <a:pt x="48768" y="38481"/>
                </a:moveTo>
                <a:lnTo>
                  <a:pt x="48260" y="38354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9060" h="113029">
                <a:moveTo>
                  <a:pt x="49421" y="38317"/>
                </a:moveTo>
                <a:lnTo>
                  <a:pt x="48768" y="38100"/>
                </a:lnTo>
                <a:lnTo>
                  <a:pt x="49530" y="38290"/>
                </a:lnTo>
                <a:close/>
              </a:path>
              <a:path w="99060" h="113029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99060" h="113029">
                <a:moveTo>
                  <a:pt x="49638" y="38317"/>
                </a:moveTo>
                <a:lnTo>
                  <a:pt x="50292" y="38100"/>
                </a:lnTo>
                <a:lnTo>
                  <a:pt x="49638" y="38317"/>
                </a:lnTo>
                <a:close/>
              </a:path>
              <a:path w="99060" h="113029">
                <a:moveTo>
                  <a:pt x="50292" y="38481"/>
                </a:moveTo>
                <a:lnTo>
                  <a:pt x="49784" y="38354"/>
                </a:lnTo>
                <a:lnTo>
                  <a:pt x="50292" y="38100"/>
                </a:lnTo>
                <a:lnTo>
                  <a:pt x="50800" y="38354"/>
                </a:lnTo>
                <a:lnTo>
                  <a:pt x="50292" y="38481"/>
                </a:lnTo>
                <a:close/>
              </a:path>
              <a:path w="99060" h="113029">
                <a:moveTo>
                  <a:pt x="50800" y="38354"/>
                </a:moveTo>
                <a:lnTo>
                  <a:pt x="50292" y="38100"/>
                </a:lnTo>
                <a:lnTo>
                  <a:pt x="50945" y="38317"/>
                </a:lnTo>
                <a:lnTo>
                  <a:pt x="50800" y="38354"/>
                </a:lnTo>
                <a:close/>
              </a:path>
              <a:path w="99060" h="113029">
                <a:moveTo>
                  <a:pt x="50945" y="38317"/>
                </a:moveTo>
                <a:lnTo>
                  <a:pt x="50292" y="38100"/>
                </a:lnTo>
                <a:lnTo>
                  <a:pt x="51816" y="38100"/>
                </a:lnTo>
                <a:lnTo>
                  <a:pt x="50945" y="38317"/>
                </a:lnTo>
                <a:close/>
              </a:path>
              <a:path w="99060" h="113029">
                <a:moveTo>
                  <a:pt x="96393" y="39624"/>
                </a:moveTo>
                <a:lnTo>
                  <a:pt x="54864" y="39624"/>
                </a:lnTo>
                <a:lnTo>
                  <a:pt x="50945" y="38317"/>
                </a:lnTo>
                <a:lnTo>
                  <a:pt x="51816" y="38100"/>
                </a:lnTo>
                <a:lnTo>
                  <a:pt x="96012" y="38100"/>
                </a:lnTo>
                <a:lnTo>
                  <a:pt x="96393" y="39624"/>
                </a:lnTo>
                <a:close/>
              </a:path>
              <a:path w="99060" h="113029">
                <a:moveTo>
                  <a:pt x="44195" y="39624"/>
                </a:moveTo>
                <a:lnTo>
                  <a:pt x="48114" y="38317"/>
                </a:lnTo>
                <a:lnTo>
                  <a:pt x="48260" y="38354"/>
                </a:lnTo>
                <a:lnTo>
                  <a:pt x="47244" y="38862"/>
                </a:lnTo>
                <a:lnTo>
                  <a:pt x="44195" y="39624"/>
                </a:lnTo>
                <a:close/>
              </a:path>
              <a:path w="99060" h="113029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99060" h="113029">
                <a:moveTo>
                  <a:pt x="50074" y="38535"/>
                </a:moveTo>
                <a:lnTo>
                  <a:pt x="49530" y="38354"/>
                </a:lnTo>
                <a:lnTo>
                  <a:pt x="50292" y="38481"/>
                </a:lnTo>
                <a:lnTo>
                  <a:pt x="50074" y="38535"/>
                </a:lnTo>
                <a:close/>
              </a:path>
              <a:path w="99060" h="113029">
                <a:moveTo>
                  <a:pt x="54864" y="39624"/>
                </a:moveTo>
                <a:lnTo>
                  <a:pt x="51816" y="38862"/>
                </a:lnTo>
                <a:lnTo>
                  <a:pt x="50800" y="38354"/>
                </a:lnTo>
                <a:lnTo>
                  <a:pt x="50945" y="38317"/>
                </a:lnTo>
                <a:lnTo>
                  <a:pt x="54864" y="39624"/>
                </a:lnTo>
                <a:close/>
              </a:path>
              <a:path w="99060" h="113029">
                <a:moveTo>
                  <a:pt x="47244" y="38862"/>
                </a:moveTo>
                <a:lnTo>
                  <a:pt x="48260" y="38354"/>
                </a:lnTo>
                <a:lnTo>
                  <a:pt x="48768" y="38481"/>
                </a:lnTo>
                <a:lnTo>
                  <a:pt x="47244" y="38862"/>
                </a:lnTo>
                <a:close/>
              </a:path>
              <a:path w="99060" h="113029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99060" h="113029">
                <a:moveTo>
                  <a:pt x="51816" y="38862"/>
                </a:moveTo>
                <a:lnTo>
                  <a:pt x="50292" y="38481"/>
                </a:lnTo>
                <a:lnTo>
                  <a:pt x="50800" y="38354"/>
                </a:lnTo>
                <a:lnTo>
                  <a:pt x="51816" y="38862"/>
                </a:lnTo>
                <a:close/>
              </a:path>
              <a:path w="99060" h="113029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99060" h="113029">
                <a:moveTo>
                  <a:pt x="53339" y="39624"/>
                </a:moveTo>
                <a:lnTo>
                  <a:pt x="49530" y="38671"/>
                </a:lnTo>
                <a:lnTo>
                  <a:pt x="50074" y="38535"/>
                </a:lnTo>
                <a:lnTo>
                  <a:pt x="53339" y="39624"/>
                </a:lnTo>
                <a:close/>
              </a:path>
              <a:path w="99060" h="113029">
                <a:moveTo>
                  <a:pt x="45719" y="39624"/>
                </a:moveTo>
                <a:lnTo>
                  <a:pt x="44195" y="39624"/>
                </a:lnTo>
                <a:lnTo>
                  <a:pt x="47244" y="38862"/>
                </a:lnTo>
                <a:lnTo>
                  <a:pt x="45719" y="39624"/>
                </a:lnTo>
                <a:close/>
              </a:path>
              <a:path w="99060" h="113029">
                <a:moveTo>
                  <a:pt x="96774" y="41148"/>
                </a:moveTo>
                <a:lnTo>
                  <a:pt x="56387" y="41148"/>
                </a:lnTo>
                <a:lnTo>
                  <a:pt x="51816" y="38862"/>
                </a:lnTo>
                <a:lnTo>
                  <a:pt x="54864" y="39624"/>
                </a:lnTo>
                <a:lnTo>
                  <a:pt x="96393" y="39624"/>
                </a:lnTo>
                <a:lnTo>
                  <a:pt x="96774" y="41148"/>
                </a:lnTo>
                <a:close/>
              </a:path>
              <a:path w="99060" h="113029">
                <a:moveTo>
                  <a:pt x="44195" y="41148"/>
                </a:moveTo>
                <a:lnTo>
                  <a:pt x="42672" y="41148"/>
                </a:lnTo>
                <a:lnTo>
                  <a:pt x="45719" y="39624"/>
                </a:lnTo>
                <a:lnTo>
                  <a:pt x="44195" y="41148"/>
                </a:lnTo>
                <a:close/>
              </a:path>
              <a:path w="99060" h="113029">
                <a:moveTo>
                  <a:pt x="58293" y="44577"/>
                </a:moveTo>
                <a:lnTo>
                  <a:pt x="53339" y="39624"/>
                </a:lnTo>
                <a:lnTo>
                  <a:pt x="56387" y="41148"/>
                </a:lnTo>
                <a:lnTo>
                  <a:pt x="96774" y="41148"/>
                </a:lnTo>
                <a:lnTo>
                  <a:pt x="97155" y="42672"/>
                </a:lnTo>
                <a:lnTo>
                  <a:pt x="57912" y="42672"/>
                </a:lnTo>
                <a:lnTo>
                  <a:pt x="58293" y="44577"/>
                </a:lnTo>
                <a:close/>
              </a:path>
              <a:path w="99060" h="113029">
                <a:moveTo>
                  <a:pt x="41452" y="45720"/>
                </a:moveTo>
                <a:lnTo>
                  <a:pt x="39624" y="45720"/>
                </a:lnTo>
                <a:lnTo>
                  <a:pt x="42672" y="42672"/>
                </a:lnTo>
                <a:lnTo>
                  <a:pt x="41452" y="45720"/>
                </a:lnTo>
                <a:close/>
              </a:path>
              <a:path w="99060" h="113029">
                <a:moveTo>
                  <a:pt x="59436" y="45720"/>
                </a:moveTo>
                <a:lnTo>
                  <a:pt x="58293" y="44577"/>
                </a:lnTo>
                <a:lnTo>
                  <a:pt x="57912" y="42672"/>
                </a:lnTo>
                <a:lnTo>
                  <a:pt x="59436" y="45720"/>
                </a:lnTo>
                <a:close/>
              </a:path>
              <a:path w="99060" h="113029">
                <a:moveTo>
                  <a:pt x="97536" y="45720"/>
                </a:moveTo>
                <a:lnTo>
                  <a:pt x="59436" y="45720"/>
                </a:lnTo>
                <a:lnTo>
                  <a:pt x="57912" y="42672"/>
                </a:lnTo>
                <a:lnTo>
                  <a:pt x="97155" y="42672"/>
                </a:lnTo>
                <a:lnTo>
                  <a:pt x="97536" y="44196"/>
                </a:lnTo>
                <a:lnTo>
                  <a:pt x="97536" y="45720"/>
                </a:lnTo>
                <a:close/>
              </a:path>
              <a:path w="99060" h="113029">
                <a:moveTo>
                  <a:pt x="59436" y="50292"/>
                </a:moveTo>
                <a:lnTo>
                  <a:pt x="58293" y="44577"/>
                </a:lnTo>
                <a:lnTo>
                  <a:pt x="59436" y="45720"/>
                </a:lnTo>
                <a:lnTo>
                  <a:pt x="97536" y="45720"/>
                </a:lnTo>
                <a:lnTo>
                  <a:pt x="97536" y="47244"/>
                </a:lnTo>
                <a:lnTo>
                  <a:pt x="59436" y="47244"/>
                </a:lnTo>
                <a:lnTo>
                  <a:pt x="59436" y="50292"/>
                </a:lnTo>
                <a:close/>
              </a:path>
              <a:path w="99060" h="113029">
                <a:moveTo>
                  <a:pt x="39624" y="50292"/>
                </a:moveTo>
                <a:lnTo>
                  <a:pt x="39624" y="47244"/>
                </a:lnTo>
                <a:lnTo>
                  <a:pt x="40843" y="47244"/>
                </a:lnTo>
                <a:lnTo>
                  <a:pt x="39624" y="50292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7244"/>
                </a:lnTo>
                <a:lnTo>
                  <a:pt x="97536" y="47244"/>
                </a:lnTo>
                <a:lnTo>
                  <a:pt x="98145" y="50292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29">
                <a:moveTo>
                  <a:pt x="39014" y="53340"/>
                </a:moveTo>
                <a:lnTo>
                  <a:pt x="38100" y="53340"/>
                </a:lnTo>
                <a:lnTo>
                  <a:pt x="39624" y="50292"/>
                </a:lnTo>
                <a:lnTo>
                  <a:pt x="39014" y="53340"/>
                </a:lnTo>
                <a:close/>
              </a:path>
              <a:path w="99060" h="113029">
                <a:moveTo>
                  <a:pt x="98145" y="62484"/>
                </a:moveTo>
                <a:lnTo>
                  <a:pt x="60960" y="62484"/>
                </a:lnTo>
                <a:lnTo>
                  <a:pt x="60960" y="50292"/>
                </a:lnTo>
                <a:lnTo>
                  <a:pt x="98145" y="50292"/>
                </a:lnTo>
                <a:lnTo>
                  <a:pt x="99060" y="54864"/>
                </a:lnTo>
                <a:lnTo>
                  <a:pt x="99060" y="57912"/>
                </a:lnTo>
                <a:lnTo>
                  <a:pt x="98145" y="62484"/>
                </a:lnTo>
                <a:close/>
              </a:path>
              <a:path w="99060" h="113029">
                <a:moveTo>
                  <a:pt x="38100" y="57912"/>
                </a:moveTo>
                <a:lnTo>
                  <a:pt x="38100" y="54864"/>
                </a:lnTo>
                <a:lnTo>
                  <a:pt x="38404" y="56388"/>
                </a:lnTo>
                <a:lnTo>
                  <a:pt x="38100" y="57912"/>
                </a:lnTo>
                <a:close/>
              </a:path>
              <a:path w="99060" h="113029">
                <a:moveTo>
                  <a:pt x="38404" y="56388"/>
                </a:moveTo>
                <a:lnTo>
                  <a:pt x="38100" y="54864"/>
                </a:lnTo>
                <a:lnTo>
                  <a:pt x="38709" y="54864"/>
                </a:lnTo>
                <a:lnTo>
                  <a:pt x="38404" y="56388"/>
                </a:lnTo>
                <a:close/>
              </a:path>
              <a:path w="99060" h="113029">
                <a:moveTo>
                  <a:pt x="38709" y="57912"/>
                </a:moveTo>
                <a:lnTo>
                  <a:pt x="38100" y="57912"/>
                </a:lnTo>
                <a:lnTo>
                  <a:pt x="38404" y="56388"/>
                </a:lnTo>
                <a:lnTo>
                  <a:pt x="38709" y="57912"/>
                </a:lnTo>
                <a:close/>
              </a:path>
              <a:path w="99060" h="113029">
                <a:moveTo>
                  <a:pt x="39624" y="62484"/>
                </a:moveTo>
                <a:lnTo>
                  <a:pt x="38100" y="59436"/>
                </a:lnTo>
                <a:lnTo>
                  <a:pt x="39014" y="59436"/>
                </a:lnTo>
                <a:lnTo>
                  <a:pt x="39624" y="62484"/>
                </a:lnTo>
                <a:close/>
              </a:path>
              <a:path w="99060" h="113029">
                <a:moveTo>
                  <a:pt x="96012" y="76200"/>
                </a:moveTo>
                <a:lnTo>
                  <a:pt x="50292" y="76200"/>
                </a:lnTo>
                <a:lnTo>
                  <a:pt x="49682" y="75895"/>
                </a:lnTo>
                <a:lnTo>
                  <a:pt x="53339" y="74676"/>
                </a:lnTo>
                <a:lnTo>
                  <a:pt x="57912" y="70104"/>
                </a:lnTo>
                <a:lnTo>
                  <a:pt x="59436" y="67056"/>
                </a:lnTo>
                <a:lnTo>
                  <a:pt x="60960" y="59436"/>
                </a:lnTo>
                <a:lnTo>
                  <a:pt x="60960" y="62484"/>
                </a:lnTo>
                <a:lnTo>
                  <a:pt x="98145" y="62484"/>
                </a:lnTo>
                <a:lnTo>
                  <a:pt x="97536" y="65532"/>
                </a:lnTo>
                <a:lnTo>
                  <a:pt x="97536" y="68580"/>
                </a:lnTo>
                <a:lnTo>
                  <a:pt x="96012" y="76200"/>
                </a:lnTo>
                <a:close/>
              </a:path>
              <a:path w="99060" h="113029">
                <a:moveTo>
                  <a:pt x="42672" y="70104"/>
                </a:moveTo>
                <a:lnTo>
                  <a:pt x="39624" y="67056"/>
                </a:lnTo>
                <a:lnTo>
                  <a:pt x="39624" y="64008"/>
                </a:lnTo>
                <a:lnTo>
                  <a:pt x="42672" y="70104"/>
                </a:lnTo>
                <a:close/>
              </a:path>
              <a:path w="99060" h="113029">
                <a:moveTo>
                  <a:pt x="58420" y="68072"/>
                </a:moveTo>
                <a:lnTo>
                  <a:pt x="59436" y="64008"/>
                </a:lnTo>
                <a:lnTo>
                  <a:pt x="59436" y="67056"/>
                </a:lnTo>
                <a:lnTo>
                  <a:pt x="58420" y="68072"/>
                </a:lnTo>
                <a:close/>
              </a:path>
              <a:path w="99060" h="113029">
                <a:moveTo>
                  <a:pt x="57912" y="70104"/>
                </a:moveTo>
                <a:lnTo>
                  <a:pt x="58420" y="68072"/>
                </a:lnTo>
                <a:lnTo>
                  <a:pt x="59436" y="67056"/>
                </a:lnTo>
                <a:lnTo>
                  <a:pt x="57912" y="70104"/>
                </a:lnTo>
                <a:close/>
              </a:path>
              <a:path w="99060" h="113029">
                <a:moveTo>
                  <a:pt x="54864" y="71628"/>
                </a:moveTo>
                <a:lnTo>
                  <a:pt x="58420" y="68072"/>
                </a:lnTo>
                <a:lnTo>
                  <a:pt x="57912" y="70104"/>
                </a:lnTo>
                <a:lnTo>
                  <a:pt x="54864" y="71628"/>
                </a:lnTo>
                <a:close/>
              </a:path>
              <a:path w="99060" h="113029">
                <a:moveTo>
                  <a:pt x="44195" y="71628"/>
                </a:moveTo>
                <a:lnTo>
                  <a:pt x="41148" y="70104"/>
                </a:lnTo>
                <a:lnTo>
                  <a:pt x="42672" y="70104"/>
                </a:lnTo>
                <a:lnTo>
                  <a:pt x="44195" y="71628"/>
                </a:lnTo>
                <a:close/>
              </a:path>
              <a:path w="99060" h="113029">
                <a:moveTo>
                  <a:pt x="48768" y="74676"/>
                </a:moveTo>
                <a:lnTo>
                  <a:pt x="44196" y="73152"/>
                </a:lnTo>
                <a:lnTo>
                  <a:pt x="42672" y="71628"/>
                </a:lnTo>
                <a:lnTo>
                  <a:pt x="48768" y="74676"/>
                </a:lnTo>
                <a:close/>
              </a:path>
              <a:path w="99060" h="113029">
                <a:moveTo>
                  <a:pt x="50292" y="74676"/>
                </a:moveTo>
                <a:lnTo>
                  <a:pt x="56387" y="71628"/>
                </a:lnTo>
                <a:lnTo>
                  <a:pt x="54864" y="73152"/>
                </a:lnTo>
                <a:lnTo>
                  <a:pt x="50292" y="74676"/>
                </a:lnTo>
                <a:close/>
              </a:path>
              <a:path w="99060" h="113029">
                <a:moveTo>
                  <a:pt x="49377" y="75895"/>
                </a:moveTo>
                <a:lnTo>
                  <a:pt x="45719" y="74676"/>
                </a:lnTo>
                <a:lnTo>
                  <a:pt x="44196" y="73152"/>
                </a:lnTo>
                <a:lnTo>
                  <a:pt x="49530" y="75819"/>
                </a:lnTo>
                <a:lnTo>
                  <a:pt x="49377" y="75895"/>
                </a:lnTo>
                <a:close/>
              </a:path>
              <a:path w="99060" h="113029">
                <a:moveTo>
                  <a:pt x="49682" y="75895"/>
                </a:moveTo>
                <a:lnTo>
                  <a:pt x="49530" y="75819"/>
                </a:lnTo>
                <a:lnTo>
                  <a:pt x="54864" y="73152"/>
                </a:lnTo>
                <a:lnTo>
                  <a:pt x="53339" y="74676"/>
                </a:lnTo>
                <a:lnTo>
                  <a:pt x="49682" y="75895"/>
                </a:lnTo>
                <a:close/>
              </a:path>
              <a:path w="99060" h="113029">
                <a:moveTo>
                  <a:pt x="49530" y="75819"/>
                </a:moveTo>
                <a:lnTo>
                  <a:pt x="47244" y="74676"/>
                </a:lnTo>
                <a:lnTo>
                  <a:pt x="51816" y="74676"/>
                </a:lnTo>
                <a:lnTo>
                  <a:pt x="49530" y="75819"/>
                </a:lnTo>
                <a:close/>
              </a:path>
              <a:path w="99060" h="113029">
                <a:moveTo>
                  <a:pt x="49530" y="75946"/>
                </a:moveTo>
                <a:lnTo>
                  <a:pt x="49377" y="75895"/>
                </a:lnTo>
                <a:lnTo>
                  <a:pt x="49530" y="75819"/>
                </a:lnTo>
                <a:lnTo>
                  <a:pt x="49682" y="75895"/>
                </a:lnTo>
                <a:lnTo>
                  <a:pt x="49530" y="75946"/>
                </a:lnTo>
                <a:close/>
              </a:path>
              <a:path w="99060" h="113029">
                <a:moveTo>
                  <a:pt x="48768" y="76200"/>
                </a:moveTo>
                <a:lnTo>
                  <a:pt x="49377" y="75895"/>
                </a:lnTo>
                <a:lnTo>
                  <a:pt x="49530" y="75946"/>
                </a:lnTo>
                <a:lnTo>
                  <a:pt x="48768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9530" y="75946"/>
                </a:lnTo>
                <a:lnTo>
                  <a:pt x="49682" y="75895"/>
                </a:lnTo>
                <a:lnTo>
                  <a:pt x="50292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8768" y="76200"/>
                </a:lnTo>
                <a:lnTo>
                  <a:pt x="49530" y="75946"/>
                </a:lnTo>
                <a:lnTo>
                  <a:pt x="50292" y="76200"/>
                </a:lnTo>
                <a:close/>
              </a:path>
              <a:path w="99060" h="113029">
                <a:moveTo>
                  <a:pt x="79248" y="102108"/>
                </a:moveTo>
                <a:lnTo>
                  <a:pt x="19812" y="102108"/>
                </a:lnTo>
                <a:lnTo>
                  <a:pt x="19812" y="100584"/>
                </a:lnTo>
                <a:lnTo>
                  <a:pt x="15240" y="96012"/>
                </a:lnTo>
                <a:lnTo>
                  <a:pt x="83820" y="96012"/>
                </a:lnTo>
                <a:lnTo>
                  <a:pt x="80772" y="100584"/>
                </a:lnTo>
                <a:lnTo>
                  <a:pt x="79248" y="102108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2859" y="103632"/>
                </a:lnTo>
                <a:lnTo>
                  <a:pt x="21336" y="102108"/>
                </a:lnTo>
                <a:lnTo>
                  <a:pt x="77724" y="102108"/>
                </a:lnTo>
                <a:lnTo>
                  <a:pt x="77724" y="103632"/>
                </a:lnTo>
                <a:lnTo>
                  <a:pt x="71628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62484" y="111252"/>
                </a:moveTo>
                <a:lnTo>
                  <a:pt x="36576" y="111252"/>
                </a:lnTo>
                <a:lnTo>
                  <a:pt x="30480" y="108204"/>
                </a:lnTo>
                <a:lnTo>
                  <a:pt x="68580" y="108204"/>
                </a:lnTo>
                <a:lnTo>
                  <a:pt x="62484" y="111252"/>
                </a:lnTo>
                <a:close/>
              </a:path>
              <a:path w="99060" h="113029">
                <a:moveTo>
                  <a:pt x="57912" y="112776"/>
                </a:moveTo>
                <a:lnTo>
                  <a:pt x="41148" y="112776"/>
                </a:lnTo>
                <a:lnTo>
                  <a:pt x="39624" y="111252"/>
                </a:lnTo>
                <a:lnTo>
                  <a:pt x="59436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70170" y="2913888"/>
            <a:ext cx="0" cy="1129665"/>
          </a:xfrm>
          <a:custGeom>
            <a:avLst/>
            <a:gdLst/>
            <a:ahLst/>
            <a:cxnLst/>
            <a:rect l="l" t="t" r="r" b="b"/>
            <a:pathLst>
              <a:path w="0" h="1129664">
                <a:moveTo>
                  <a:pt x="0" y="0"/>
                </a:moveTo>
                <a:lnTo>
                  <a:pt x="0" y="11292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70170" y="4677155"/>
            <a:ext cx="0" cy="809625"/>
          </a:xfrm>
          <a:custGeom>
            <a:avLst/>
            <a:gdLst/>
            <a:ahLst/>
            <a:cxnLst/>
            <a:rect l="l" t="t" r="r" b="b"/>
            <a:pathLst>
              <a:path w="0" h="809625">
                <a:moveTo>
                  <a:pt x="0" y="0"/>
                </a:moveTo>
                <a:lnTo>
                  <a:pt x="0" y="8092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067300" y="4043172"/>
            <a:ext cx="172720" cy="634365"/>
          </a:xfrm>
          <a:custGeom>
            <a:avLst/>
            <a:gdLst/>
            <a:ahLst/>
            <a:cxnLst/>
            <a:rect l="l" t="t" r="r" b="b"/>
            <a:pathLst>
              <a:path w="172720" h="634364">
                <a:moveTo>
                  <a:pt x="0" y="0"/>
                </a:moveTo>
                <a:lnTo>
                  <a:pt x="172212" y="0"/>
                </a:lnTo>
                <a:lnTo>
                  <a:pt x="172212" y="633983"/>
                </a:lnTo>
                <a:lnTo>
                  <a:pt x="0" y="6339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049011" y="4024884"/>
            <a:ext cx="208915" cy="672465"/>
          </a:xfrm>
          <a:custGeom>
            <a:avLst/>
            <a:gdLst/>
            <a:ahLst/>
            <a:cxnLst/>
            <a:rect l="l" t="t" r="r" b="b"/>
            <a:pathLst>
              <a:path w="208914" h="672464">
                <a:moveTo>
                  <a:pt x="208788" y="672083"/>
                </a:moveTo>
                <a:lnTo>
                  <a:pt x="0" y="672083"/>
                </a:lnTo>
                <a:lnTo>
                  <a:pt x="0" y="0"/>
                </a:lnTo>
                <a:lnTo>
                  <a:pt x="208788" y="0"/>
                </a:lnTo>
                <a:lnTo>
                  <a:pt x="208788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33983"/>
                </a:lnTo>
                <a:lnTo>
                  <a:pt x="18288" y="633983"/>
                </a:lnTo>
                <a:lnTo>
                  <a:pt x="38100" y="652272"/>
                </a:lnTo>
                <a:lnTo>
                  <a:pt x="208788" y="652272"/>
                </a:lnTo>
                <a:lnTo>
                  <a:pt x="208788" y="672083"/>
                </a:lnTo>
                <a:close/>
              </a:path>
              <a:path w="208914" h="672464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8914" h="672464">
                <a:moveTo>
                  <a:pt x="1706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208914" h="672464">
                <a:moveTo>
                  <a:pt x="170688" y="652272"/>
                </a:moveTo>
                <a:lnTo>
                  <a:pt x="170688" y="18288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633983"/>
                </a:lnTo>
                <a:lnTo>
                  <a:pt x="190500" y="633983"/>
                </a:lnTo>
                <a:lnTo>
                  <a:pt x="170688" y="652272"/>
                </a:lnTo>
                <a:close/>
              </a:path>
              <a:path w="208914" h="672464">
                <a:moveTo>
                  <a:pt x="208788" y="38100"/>
                </a:moveTo>
                <a:lnTo>
                  <a:pt x="190500" y="38100"/>
                </a:lnTo>
                <a:lnTo>
                  <a:pt x="170688" y="18288"/>
                </a:lnTo>
                <a:lnTo>
                  <a:pt x="208788" y="18287"/>
                </a:lnTo>
                <a:lnTo>
                  <a:pt x="208788" y="38100"/>
                </a:lnTo>
                <a:close/>
              </a:path>
              <a:path w="208914" h="672464">
                <a:moveTo>
                  <a:pt x="38100" y="652272"/>
                </a:moveTo>
                <a:lnTo>
                  <a:pt x="18288" y="633983"/>
                </a:lnTo>
                <a:lnTo>
                  <a:pt x="38100" y="633983"/>
                </a:lnTo>
                <a:lnTo>
                  <a:pt x="38100" y="652272"/>
                </a:lnTo>
                <a:close/>
              </a:path>
              <a:path w="208914" h="672464">
                <a:moveTo>
                  <a:pt x="170688" y="652272"/>
                </a:moveTo>
                <a:lnTo>
                  <a:pt x="38100" y="652272"/>
                </a:lnTo>
                <a:lnTo>
                  <a:pt x="38100" y="633983"/>
                </a:lnTo>
                <a:lnTo>
                  <a:pt x="170688" y="633983"/>
                </a:lnTo>
                <a:lnTo>
                  <a:pt x="170688" y="652272"/>
                </a:lnTo>
                <a:close/>
              </a:path>
              <a:path w="208914" h="672464">
                <a:moveTo>
                  <a:pt x="208788" y="652272"/>
                </a:moveTo>
                <a:lnTo>
                  <a:pt x="170688" y="652272"/>
                </a:lnTo>
                <a:lnTo>
                  <a:pt x="190500" y="633983"/>
                </a:lnTo>
                <a:lnTo>
                  <a:pt x="208788" y="633983"/>
                </a:lnTo>
                <a:lnTo>
                  <a:pt x="208788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649180" y="4099608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43716" y="3785581"/>
            <a:ext cx="217170" cy="873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87917" y="4669470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499360" y="333146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718" y="109751"/>
                </a:lnTo>
                <a:lnTo>
                  <a:pt x="16763" y="97345"/>
                </a:lnTo>
                <a:lnTo>
                  <a:pt x="4524" y="78938"/>
                </a:lnTo>
                <a:lnTo>
                  <a:pt x="0" y="56387"/>
                </a:lnTo>
                <a:lnTo>
                  <a:pt x="4524" y="34718"/>
                </a:lnTo>
                <a:lnTo>
                  <a:pt x="16764" y="16763"/>
                </a:lnTo>
                <a:lnTo>
                  <a:pt x="34718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493264" y="332536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86868" y="4572"/>
                </a:moveTo>
                <a:lnTo>
                  <a:pt x="39624" y="4572"/>
                </a:lnTo>
                <a:lnTo>
                  <a:pt x="50292" y="1524"/>
                </a:lnTo>
                <a:lnTo>
                  <a:pt x="50292" y="0"/>
                </a:lnTo>
                <a:lnTo>
                  <a:pt x="76200" y="0"/>
                </a:lnTo>
                <a:lnTo>
                  <a:pt x="76200" y="1524"/>
                </a:lnTo>
                <a:lnTo>
                  <a:pt x="86868" y="4572"/>
                </a:lnTo>
                <a:close/>
              </a:path>
              <a:path w="127000" h="127000">
                <a:moveTo>
                  <a:pt x="97536" y="10668"/>
                </a:moveTo>
                <a:lnTo>
                  <a:pt x="28956" y="10668"/>
                </a:lnTo>
                <a:lnTo>
                  <a:pt x="38100" y="4572"/>
                </a:lnTo>
                <a:lnTo>
                  <a:pt x="88391" y="4572"/>
                </a:lnTo>
                <a:lnTo>
                  <a:pt x="97536" y="10668"/>
                </a:lnTo>
                <a:close/>
              </a:path>
              <a:path w="127000" h="127000">
                <a:moveTo>
                  <a:pt x="99060" y="115824"/>
                </a:moveTo>
                <a:lnTo>
                  <a:pt x="27432" y="115824"/>
                </a:lnTo>
                <a:lnTo>
                  <a:pt x="18288" y="108204"/>
                </a:lnTo>
                <a:lnTo>
                  <a:pt x="18288" y="106680"/>
                </a:lnTo>
                <a:lnTo>
                  <a:pt x="10668" y="99060"/>
                </a:lnTo>
                <a:lnTo>
                  <a:pt x="10668" y="97536"/>
                </a:lnTo>
                <a:lnTo>
                  <a:pt x="4572" y="88392"/>
                </a:lnTo>
                <a:lnTo>
                  <a:pt x="4572" y="86868"/>
                </a:lnTo>
                <a:lnTo>
                  <a:pt x="1524" y="76200"/>
                </a:lnTo>
                <a:lnTo>
                  <a:pt x="1524" y="74676"/>
                </a:lnTo>
                <a:lnTo>
                  <a:pt x="0" y="70104"/>
                </a:lnTo>
                <a:lnTo>
                  <a:pt x="0" y="56388"/>
                </a:lnTo>
                <a:lnTo>
                  <a:pt x="1524" y="50292"/>
                </a:lnTo>
                <a:lnTo>
                  <a:pt x="1524" y="48768"/>
                </a:lnTo>
                <a:lnTo>
                  <a:pt x="4572" y="38100"/>
                </a:lnTo>
                <a:lnTo>
                  <a:pt x="10668" y="27432"/>
                </a:lnTo>
                <a:lnTo>
                  <a:pt x="18288" y="18288"/>
                </a:lnTo>
                <a:lnTo>
                  <a:pt x="27432" y="10668"/>
                </a:lnTo>
                <a:lnTo>
                  <a:pt x="99060" y="10668"/>
                </a:lnTo>
                <a:lnTo>
                  <a:pt x="100888" y="12192"/>
                </a:lnTo>
                <a:lnTo>
                  <a:pt x="53339" y="12192"/>
                </a:lnTo>
                <a:lnTo>
                  <a:pt x="46228" y="15240"/>
                </a:lnTo>
                <a:lnTo>
                  <a:pt x="44195" y="15240"/>
                </a:lnTo>
                <a:lnTo>
                  <a:pt x="37338" y="19812"/>
                </a:lnTo>
                <a:lnTo>
                  <a:pt x="35052" y="19812"/>
                </a:lnTo>
                <a:lnTo>
                  <a:pt x="28955" y="25908"/>
                </a:lnTo>
                <a:lnTo>
                  <a:pt x="27432" y="25908"/>
                </a:lnTo>
                <a:lnTo>
                  <a:pt x="22352" y="33528"/>
                </a:lnTo>
                <a:lnTo>
                  <a:pt x="21336" y="33528"/>
                </a:lnTo>
                <a:lnTo>
                  <a:pt x="17417" y="42672"/>
                </a:lnTo>
                <a:lnTo>
                  <a:pt x="16764" y="42672"/>
                </a:lnTo>
                <a:lnTo>
                  <a:pt x="14151" y="51816"/>
                </a:lnTo>
                <a:lnTo>
                  <a:pt x="13716" y="51816"/>
                </a:lnTo>
                <a:lnTo>
                  <a:pt x="12192" y="57912"/>
                </a:lnTo>
                <a:lnTo>
                  <a:pt x="12192" y="67056"/>
                </a:lnTo>
                <a:lnTo>
                  <a:pt x="13716" y="73152"/>
                </a:lnTo>
                <a:lnTo>
                  <a:pt x="16764" y="83820"/>
                </a:lnTo>
                <a:lnTo>
                  <a:pt x="17526" y="83820"/>
                </a:lnTo>
                <a:lnTo>
                  <a:pt x="21336" y="91440"/>
                </a:lnTo>
                <a:lnTo>
                  <a:pt x="27432" y="99060"/>
                </a:lnTo>
                <a:lnTo>
                  <a:pt x="35052" y="105156"/>
                </a:lnTo>
                <a:lnTo>
                  <a:pt x="44195" y="109728"/>
                </a:lnTo>
                <a:lnTo>
                  <a:pt x="42672" y="109728"/>
                </a:lnTo>
                <a:lnTo>
                  <a:pt x="53339" y="112776"/>
                </a:lnTo>
                <a:lnTo>
                  <a:pt x="57912" y="112776"/>
                </a:lnTo>
                <a:lnTo>
                  <a:pt x="62484" y="114300"/>
                </a:lnTo>
                <a:lnTo>
                  <a:pt x="100888" y="114300"/>
                </a:lnTo>
                <a:lnTo>
                  <a:pt x="99060" y="115824"/>
                </a:lnTo>
                <a:close/>
              </a:path>
              <a:path w="127000" h="127000">
                <a:moveTo>
                  <a:pt x="53339" y="13716"/>
                </a:moveTo>
                <a:lnTo>
                  <a:pt x="53339" y="12192"/>
                </a:lnTo>
                <a:lnTo>
                  <a:pt x="57912" y="12192"/>
                </a:lnTo>
                <a:lnTo>
                  <a:pt x="53339" y="13716"/>
                </a:lnTo>
                <a:close/>
              </a:path>
              <a:path w="127000" h="127000">
                <a:moveTo>
                  <a:pt x="73152" y="13716"/>
                </a:moveTo>
                <a:lnTo>
                  <a:pt x="68580" y="12192"/>
                </a:lnTo>
                <a:lnTo>
                  <a:pt x="73152" y="12192"/>
                </a:lnTo>
                <a:lnTo>
                  <a:pt x="73152" y="13716"/>
                </a:lnTo>
                <a:close/>
              </a:path>
              <a:path w="127000" h="127000">
                <a:moveTo>
                  <a:pt x="83820" y="16764"/>
                </a:moveTo>
                <a:lnTo>
                  <a:pt x="73152" y="12192"/>
                </a:lnTo>
                <a:lnTo>
                  <a:pt x="100888" y="12192"/>
                </a:lnTo>
                <a:lnTo>
                  <a:pt x="104546" y="15240"/>
                </a:lnTo>
                <a:lnTo>
                  <a:pt x="82296" y="15240"/>
                </a:lnTo>
                <a:lnTo>
                  <a:pt x="83820" y="16764"/>
                </a:lnTo>
                <a:close/>
              </a:path>
              <a:path w="127000" h="127000">
                <a:moveTo>
                  <a:pt x="42672" y="16764"/>
                </a:moveTo>
                <a:lnTo>
                  <a:pt x="44195" y="15240"/>
                </a:lnTo>
                <a:lnTo>
                  <a:pt x="46228" y="15240"/>
                </a:lnTo>
                <a:lnTo>
                  <a:pt x="42672" y="16764"/>
                </a:lnTo>
                <a:close/>
              </a:path>
              <a:path w="127000" h="127000">
                <a:moveTo>
                  <a:pt x="91439" y="21336"/>
                </a:moveTo>
                <a:lnTo>
                  <a:pt x="82296" y="15240"/>
                </a:lnTo>
                <a:lnTo>
                  <a:pt x="104546" y="15240"/>
                </a:lnTo>
                <a:lnTo>
                  <a:pt x="108204" y="18288"/>
                </a:lnTo>
                <a:lnTo>
                  <a:pt x="109473" y="19812"/>
                </a:lnTo>
                <a:lnTo>
                  <a:pt x="91439" y="19812"/>
                </a:lnTo>
                <a:lnTo>
                  <a:pt x="91439" y="21336"/>
                </a:lnTo>
                <a:close/>
              </a:path>
              <a:path w="127000" h="127000">
                <a:moveTo>
                  <a:pt x="35052" y="21336"/>
                </a:moveTo>
                <a:lnTo>
                  <a:pt x="35052" y="19812"/>
                </a:lnTo>
                <a:lnTo>
                  <a:pt x="37338" y="19812"/>
                </a:lnTo>
                <a:lnTo>
                  <a:pt x="35052" y="21336"/>
                </a:lnTo>
                <a:close/>
              </a:path>
              <a:path w="127000" h="127000">
                <a:moveTo>
                  <a:pt x="99060" y="27432"/>
                </a:moveTo>
                <a:lnTo>
                  <a:pt x="91439" y="19812"/>
                </a:lnTo>
                <a:lnTo>
                  <a:pt x="109473" y="19812"/>
                </a:lnTo>
                <a:lnTo>
                  <a:pt x="114554" y="25908"/>
                </a:lnTo>
                <a:lnTo>
                  <a:pt x="99060" y="25908"/>
                </a:lnTo>
                <a:lnTo>
                  <a:pt x="99060" y="27432"/>
                </a:lnTo>
                <a:close/>
              </a:path>
              <a:path w="127000" h="127000">
                <a:moveTo>
                  <a:pt x="27432" y="27432"/>
                </a:moveTo>
                <a:lnTo>
                  <a:pt x="27432" y="25908"/>
                </a:lnTo>
                <a:lnTo>
                  <a:pt x="28955" y="25908"/>
                </a:lnTo>
                <a:lnTo>
                  <a:pt x="27432" y="27432"/>
                </a:lnTo>
                <a:close/>
              </a:path>
              <a:path w="127000" h="127000">
                <a:moveTo>
                  <a:pt x="105155" y="35052"/>
                </a:moveTo>
                <a:lnTo>
                  <a:pt x="99060" y="25908"/>
                </a:lnTo>
                <a:lnTo>
                  <a:pt x="114554" y="25908"/>
                </a:lnTo>
                <a:lnTo>
                  <a:pt x="115824" y="27432"/>
                </a:lnTo>
                <a:lnTo>
                  <a:pt x="119307" y="33528"/>
                </a:lnTo>
                <a:lnTo>
                  <a:pt x="105155" y="33528"/>
                </a:lnTo>
                <a:lnTo>
                  <a:pt x="105155" y="35052"/>
                </a:lnTo>
                <a:close/>
              </a:path>
              <a:path w="127000" h="127000">
                <a:moveTo>
                  <a:pt x="21336" y="35052"/>
                </a:moveTo>
                <a:lnTo>
                  <a:pt x="21336" y="33528"/>
                </a:lnTo>
                <a:lnTo>
                  <a:pt x="22352" y="33528"/>
                </a:lnTo>
                <a:lnTo>
                  <a:pt x="21336" y="35052"/>
                </a:lnTo>
                <a:close/>
              </a:path>
              <a:path w="127000" h="127000">
                <a:moveTo>
                  <a:pt x="109728" y="44196"/>
                </a:moveTo>
                <a:lnTo>
                  <a:pt x="105155" y="33528"/>
                </a:lnTo>
                <a:lnTo>
                  <a:pt x="119307" y="33528"/>
                </a:lnTo>
                <a:lnTo>
                  <a:pt x="121920" y="38100"/>
                </a:lnTo>
                <a:lnTo>
                  <a:pt x="123226" y="42672"/>
                </a:lnTo>
                <a:lnTo>
                  <a:pt x="109728" y="42672"/>
                </a:lnTo>
                <a:lnTo>
                  <a:pt x="109728" y="44196"/>
                </a:lnTo>
                <a:close/>
              </a:path>
              <a:path w="127000" h="127000">
                <a:moveTo>
                  <a:pt x="16764" y="44196"/>
                </a:moveTo>
                <a:lnTo>
                  <a:pt x="16764" y="42672"/>
                </a:lnTo>
                <a:lnTo>
                  <a:pt x="17417" y="42672"/>
                </a:lnTo>
                <a:lnTo>
                  <a:pt x="16764" y="44196"/>
                </a:lnTo>
                <a:close/>
              </a:path>
              <a:path w="127000" h="127000">
                <a:moveTo>
                  <a:pt x="112775" y="53340"/>
                </a:moveTo>
                <a:lnTo>
                  <a:pt x="109728" y="42672"/>
                </a:lnTo>
                <a:lnTo>
                  <a:pt x="123226" y="42672"/>
                </a:lnTo>
                <a:lnTo>
                  <a:pt x="124968" y="48768"/>
                </a:lnTo>
                <a:lnTo>
                  <a:pt x="124968" y="50292"/>
                </a:lnTo>
                <a:lnTo>
                  <a:pt x="125348" y="51816"/>
                </a:lnTo>
                <a:lnTo>
                  <a:pt x="112775" y="51816"/>
                </a:lnTo>
                <a:lnTo>
                  <a:pt x="112775" y="53340"/>
                </a:lnTo>
                <a:close/>
              </a:path>
              <a:path w="127000" h="127000">
                <a:moveTo>
                  <a:pt x="13716" y="53340"/>
                </a:moveTo>
                <a:lnTo>
                  <a:pt x="13716" y="51816"/>
                </a:lnTo>
                <a:lnTo>
                  <a:pt x="14151" y="51816"/>
                </a:lnTo>
                <a:lnTo>
                  <a:pt x="13716" y="53340"/>
                </a:lnTo>
                <a:close/>
              </a:path>
              <a:path w="127000" h="127000">
                <a:moveTo>
                  <a:pt x="122790" y="83820"/>
                </a:moveTo>
                <a:lnTo>
                  <a:pt x="109728" y="83820"/>
                </a:lnTo>
                <a:lnTo>
                  <a:pt x="112775" y="73152"/>
                </a:lnTo>
                <a:lnTo>
                  <a:pt x="114300" y="68580"/>
                </a:lnTo>
                <a:lnTo>
                  <a:pt x="114300" y="57912"/>
                </a:lnTo>
                <a:lnTo>
                  <a:pt x="112775" y="51816"/>
                </a:lnTo>
                <a:lnTo>
                  <a:pt x="125348" y="51816"/>
                </a:lnTo>
                <a:lnTo>
                  <a:pt x="126491" y="56388"/>
                </a:lnTo>
                <a:lnTo>
                  <a:pt x="126491" y="68580"/>
                </a:lnTo>
                <a:lnTo>
                  <a:pt x="124968" y="74676"/>
                </a:lnTo>
                <a:lnTo>
                  <a:pt x="124968" y="76200"/>
                </a:lnTo>
                <a:lnTo>
                  <a:pt x="122790" y="83820"/>
                </a:lnTo>
                <a:close/>
              </a:path>
              <a:path w="127000" h="127000">
                <a:moveTo>
                  <a:pt x="17526" y="83820"/>
                </a:moveTo>
                <a:lnTo>
                  <a:pt x="16764" y="83820"/>
                </a:lnTo>
                <a:lnTo>
                  <a:pt x="16764" y="82296"/>
                </a:lnTo>
                <a:lnTo>
                  <a:pt x="17526" y="83820"/>
                </a:lnTo>
                <a:close/>
              </a:path>
              <a:path w="127000" h="127000">
                <a:moveTo>
                  <a:pt x="100888" y="114300"/>
                </a:moveTo>
                <a:lnTo>
                  <a:pt x="62484" y="114300"/>
                </a:lnTo>
                <a:lnTo>
                  <a:pt x="68580" y="112776"/>
                </a:lnTo>
                <a:lnTo>
                  <a:pt x="73152" y="112776"/>
                </a:lnTo>
                <a:lnTo>
                  <a:pt x="83820" y="109728"/>
                </a:lnTo>
                <a:lnTo>
                  <a:pt x="82296" y="109728"/>
                </a:lnTo>
                <a:lnTo>
                  <a:pt x="91439" y="105156"/>
                </a:lnTo>
                <a:lnTo>
                  <a:pt x="99060" y="99060"/>
                </a:lnTo>
                <a:lnTo>
                  <a:pt x="105155" y="91440"/>
                </a:lnTo>
                <a:lnTo>
                  <a:pt x="109728" y="82296"/>
                </a:lnTo>
                <a:lnTo>
                  <a:pt x="109728" y="83820"/>
                </a:lnTo>
                <a:lnTo>
                  <a:pt x="122790" y="83820"/>
                </a:lnTo>
                <a:lnTo>
                  <a:pt x="121920" y="86868"/>
                </a:lnTo>
                <a:lnTo>
                  <a:pt x="121920" y="88392"/>
                </a:lnTo>
                <a:lnTo>
                  <a:pt x="115824" y="97536"/>
                </a:lnTo>
                <a:lnTo>
                  <a:pt x="115824" y="99060"/>
                </a:lnTo>
                <a:lnTo>
                  <a:pt x="108204" y="106680"/>
                </a:lnTo>
                <a:lnTo>
                  <a:pt x="108204" y="108204"/>
                </a:lnTo>
                <a:lnTo>
                  <a:pt x="100888" y="114300"/>
                </a:lnTo>
                <a:close/>
              </a:path>
              <a:path w="127000" h="127000">
                <a:moveTo>
                  <a:pt x="88391" y="121920"/>
                </a:moveTo>
                <a:lnTo>
                  <a:pt x="38100" y="121920"/>
                </a:lnTo>
                <a:lnTo>
                  <a:pt x="38100" y="120396"/>
                </a:lnTo>
                <a:lnTo>
                  <a:pt x="28956" y="115824"/>
                </a:lnTo>
                <a:lnTo>
                  <a:pt x="97536" y="115824"/>
                </a:lnTo>
                <a:lnTo>
                  <a:pt x="88391" y="120396"/>
                </a:lnTo>
                <a:lnTo>
                  <a:pt x="88391" y="121920"/>
                </a:lnTo>
                <a:close/>
              </a:path>
              <a:path w="127000" h="127000">
                <a:moveTo>
                  <a:pt x="70104" y="126492"/>
                </a:moveTo>
                <a:lnTo>
                  <a:pt x="56387" y="126492"/>
                </a:lnTo>
                <a:lnTo>
                  <a:pt x="50292" y="124968"/>
                </a:lnTo>
                <a:lnTo>
                  <a:pt x="39624" y="121920"/>
                </a:lnTo>
                <a:lnTo>
                  <a:pt x="86868" y="121920"/>
                </a:lnTo>
                <a:lnTo>
                  <a:pt x="76200" y="124968"/>
                </a:lnTo>
                <a:lnTo>
                  <a:pt x="7010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339592" y="3742868"/>
            <a:ext cx="262890" cy="1261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4.4.2</a:t>
            </a:r>
            <a:r>
              <a:rPr dirty="0" spc="-680"/>
              <a:t> </a:t>
            </a:r>
            <a:r>
              <a:rPr dirty="0" spc="-5"/>
              <a:t>射级偏置电路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5507172" y="795483"/>
            <a:ext cx="25990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(3)</a:t>
            </a:r>
            <a:r>
              <a:rPr dirty="0" sz="2400" spc="-7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动态性能的分析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55" y="6793995"/>
            <a:ext cx="37338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0938" y="6661461"/>
            <a:ext cx="232918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无旁路电容交流通路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1692" y="3749531"/>
            <a:ext cx="232918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有旁路电容交流通路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9965" y="6793995"/>
            <a:ext cx="110489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solidFill>
                  <a:srgbClr val="898989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6323" y="1856232"/>
            <a:ext cx="76200" cy="1652270"/>
          </a:xfrm>
          <a:custGeom>
            <a:avLst/>
            <a:gdLst/>
            <a:ahLst/>
            <a:cxnLst/>
            <a:rect l="l" t="t" r="r" b="b"/>
            <a:pathLst>
              <a:path w="76200" h="1652270">
                <a:moveTo>
                  <a:pt x="28955" y="1577621"/>
                </a:moveTo>
                <a:lnTo>
                  <a:pt x="28955" y="0"/>
                </a:lnTo>
                <a:lnTo>
                  <a:pt x="47243" y="0"/>
                </a:lnTo>
                <a:lnTo>
                  <a:pt x="47243" y="1575816"/>
                </a:lnTo>
                <a:lnTo>
                  <a:pt x="38099" y="1575816"/>
                </a:lnTo>
                <a:lnTo>
                  <a:pt x="28955" y="1577621"/>
                </a:lnTo>
                <a:close/>
              </a:path>
              <a:path w="76200" h="1652270">
                <a:moveTo>
                  <a:pt x="47243" y="1613916"/>
                </a:moveTo>
                <a:lnTo>
                  <a:pt x="28955" y="1613916"/>
                </a:lnTo>
                <a:lnTo>
                  <a:pt x="28955" y="1577621"/>
                </a:lnTo>
                <a:lnTo>
                  <a:pt x="38099" y="1575816"/>
                </a:lnTo>
                <a:lnTo>
                  <a:pt x="47243" y="1577621"/>
                </a:lnTo>
                <a:lnTo>
                  <a:pt x="47243" y="1613916"/>
                </a:lnTo>
                <a:close/>
              </a:path>
              <a:path w="76200" h="1652270">
                <a:moveTo>
                  <a:pt x="47243" y="1577621"/>
                </a:moveTo>
                <a:lnTo>
                  <a:pt x="38099" y="1575816"/>
                </a:lnTo>
                <a:lnTo>
                  <a:pt x="47243" y="1575816"/>
                </a:lnTo>
                <a:lnTo>
                  <a:pt x="47243" y="1577621"/>
                </a:lnTo>
                <a:close/>
              </a:path>
              <a:path w="76200" h="1652270">
                <a:moveTo>
                  <a:pt x="38099" y="1652016"/>
                </a:moveTo>
                <a:lnTo>
                  <a:pt x="23145" y="1648848"/>
                </a:lnTo>
                <a:lnTo>
                  <a:pt x="11048" y="1640395"/>
                </a:lnTo>
                <a:lnTo>
                  <a:pt x="2952" y="1628227"/>
                </a:lnTo>
                <a:lnTo>
                  <a:pt x="0" y="1613916"/>
                </a:lnTo>
                <a:lnTo>
                  <a:pt x="2952" y="1598961"/>
                </a:lnTo>
                <a:lnTo>
                  <a:pt x="11048" y="1586865"/>
                </a:lnTo>
                <a:lnTo>
                  <a:pt x="23145" y="1578768"/>
                </a:lnTo>
                <a:lnTo>
                  <a:pt x="28955" y="1577621"/>
                </a:lnTo>
                <a:lnTo>
                  <a:pt x="28955" y="1613916"/>
                </a:lnTo>
                <a:lnTo>
                  <a:pt x="76199" y="1613916"/>
                </a:lnTo>
                <a:lnTo>
                  <a:pt x="73247" y="1628227"/>
                </a:lnTo>
                <a:lnTo>
                  <a:pt x="65150" y="1640395"/>
                </a:lnTo>
                <a:lnTo>
                  <a:pt x="53054" y="1648848"/>
                </a:lnTo>
                <a:lnTo>
                  <a:pt x="38099" y="1652016"/>
                </a:lnTo>
                <a:close/>
              </a:path>
              <a:path w="76200" h="1652270">
                <a:moveTo>
                  <a:pt x="76199" y="1613916"/>
                </a:moveTo>
                <a:lnTo>
                  <a:pt x="47243" y="1613916"/>
                </a:lnTo>
                <a:lnTo>
                  <a:pt x="47243" y="1577621"/>
                </a:lnTo>
                <a:lnTo>
                  <a:pt x="53054" y="1578768"/>
                </a:lnTo>
                <a:lnTo>
                  <a:pt x="65150" y="1586865"/>
                </a:lnTo>
                <a:lnTo>
                  <a:pt x="73247" y="1598961"/>
                </a:lnTo>
                <a:lnTo>
                  <a:pt x="76199" y="161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25740" y="2243327"/>
            <a:ext cx="279400" cy="585470"/>
          </a:xfrm>
          <a:custGeom>
            <a:avLst/>
            <a:gdLst/>
            <a:ahLst/>
            <a:cxnLst/>
            <a:rect l="l" t="t" r="r" b="b"/>
            <a:pathLst>
              <a:path w="279400" h="585469">
                <a:moveTo>
                  <a:pt x="138683" y="585215"/>
                </a:moveTo>
                <a:lnTo>
                  <a:pt x="0" y="292607"/>
                </a:lnTo>
                <a:lnTo>
                  <a:pt x="138683" y="0"/>
                </a:lnTo>
                <a:lnTo>
                  <a:pt x="278892" y="292607"/>
                </a:lnTo>
                <a:lnTo>
                  <a:pt x="138683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15071" y="2220467"/>
            <a:ext cx="300355" cy="629920"/>
          </a:xfrm>
          <a:custGeom>
            <a:avLst/>
            <a:gdLst/>
            <a:ahLst/>
            <a:cxnLst/>
            <a:rect l="l" t="t" r="r" b="b"/>
            <a:pathLst>
              <a:path w="300354" h="629919">
                <a:moveTo>
                  <a:pt x="149352" y="629411"/>
                </a:moveTo>
                <a:lnTo>
                  <a:pt x="0" y="315467"/>
                </a:lnTo>
                <a:lnTo>
                  <a:pt x="149352" y="0"/>
                </a:lnTo>
                <a:lnTo>
                  <a:pt x="161742" y="25907"/>
                </a:lnTo>
                <a:lnTo>
                  <a:pt x="141732" y="25907"/>
                </a:lnTo>
                <a:lnTo>
                  <a:pt x="150068" y="43496"/>
                </a:lnTo>
                <a:lnTo>
                  <a:pt x="21939" y="310895"/>
                </a:lnTo>
                <a:lnTo>
                  <a:pt x="18288" y="310895"/>
                </a:lnTo>
                <a:lnTo>
                  <a:pt x="18288" y="318515"/>
                </a:lnTo>
                <a:lnTo>
                  <a:pt x="21939" y="318515"/>
                </a:lnTo>
                <a:lnTo>
                  <a:pt x="150068" y="585915"/>
                </a:lnTo>
                <a:lnTo>
                  <a:pt x="141732" y="603503"/>
                </a:lnTo>
                <a:lnTo>
                  <a:pt x="161802" y="603503"/>
                </a:lnTo>
                <a:lnTo>
                  <a:pt x="149352" y="629411"/>
                </a:lnTo>
                <a:close/>
              </a:path>
              <a:path w="300354" h="629919">
                <a:moveTo>
                  <a:pt x="150068" y="43496"/>
                </a:moveTo>
                <a:lnTo>
                  <a:pt x="141732" y="25907"/>
                </a:lnTo>
                <a:lnTo>
                  <a:pt x="158495" y="25907"/>
                </a:lnTo>
                <a:lnTo>
                  <a:pt x="150068" y="43496"/>
                </a:lnTo>
                <a:close/>
              </a:path>
              <a:path w="300354" h="629919">
                <a:moveTo>
                  <a:pt x="278610" y="314705"/>
                </a:moveTo>
                <a:lnTo>
                  <a:pt x="150068" y="43496"/>
                </a:lnTo>
                <a:lnTo>
                  <a:pt x="158495" y="25907"/>
                </a:lnTo>
                <a:lnTo>
                  <a:pt x="161742" y="25907"/>
                </a:lnTo>
                <a:lnTo>
                  <a:pt x="298041" y="310895"/>
                </a:lnTo>
                <a:lnTo>
                  <a:pt x="280416" y="310895"/>
                </a:lnTo>
                <a:lnTo>
                  <a:pt x="278610" y="314705"/>
                </a:lnTo>
                <a:close/>
              </a:path>
              <a:path w="300354" h="629919">
                <a:moveTo>
                  <a:pt x="18288" y="318515"/>
                </a:moveTo>
                <a:lnTo>
                  <a:pt x="18288" y="310895"/>
                </a:lnTo>
                <a:lnTo>
                  <a:pt x="20113" y="314705"/>
                </a:lnTo>
                <a:lnTo>
                  <a:pt x="18288" y="318515"/>
                </a:lnTo>
                <a:close/>
              </a:path>
              <a:path w="300354" h="629919">
                <a:moveTo>
                  <a:pt x="20113" y="314705"/>
                </a:moveTo>
                <a:lnTo>
                  <a:pt x="18288" y="310895"/>
                </a:lnTo>
                <a:lnTo>
                  <a:pt x="21939" y="310895"/>
                </a:lnTo>
                <a:lnTo>
                  <a:pt x="20113" y="314705"/>
                </a:lnTo>
                <a:close/>
              </a:path>
              <a:path w="300354" h="629919">
                <a:moveTo>
                  <a:pt x="280416" y="318515"/>
                </a:moveTo>
                <a:lnTo>
                  <a:pt x="278610" y="314705"/>
                </a:lnTo>
                <a:lnTo>
                  <a:pt x="280416" y="310895"/>
                </a:lnTo>
                <a:lnTo>
                  <a:pt x="280416" y="318515"/>
                </a:lnTo>
                <a:close/>
              </a:path>
              <a:path w="300354" h="629919">
                <a:moveTo>
                  <a:pt x="298763" y="318515"/>
                </a:moveTo>
                <a:lnTo>
                  <a:pt x="280416" y="318515"/>
                </a:lnTo>
                <a:lnTo>
                  <a:pt x="280416" y="310895"/>
                </a:lnTo>
                <a:lnTo>
                  <a:pt x="298041" y="310895"/>
                </a:lnTo>
                <a:lnTo>
                  <a:pt x="300228" y="315467"/>
                </a:lnTo>
                <a:lnTo>
                  <a:pt x="298763" y="318515"/>
                </a:lnTo>
                <a:close/>
              </a:path>
              <a:path w="300354" h="629919">
                <a:moveTo>
                  <a:pt x="21939" y="318515"/>
                </a:moveTo>
                <a:lnTo>
                  <a:pt x="18288" y="318515"/>
                </a:lnTo>
                <a:lnTo>
                  <a:pt x="20113" y="314705"/>
                </a:lnTo>
                <a:lnTo>
                  <a:pt x="21939" y="318515"/>
                </a:lnTo>
                <a:close/>
              </a:path>
              <a:path w="300354" h="629919">
                <a:moveTo>
                  <a:pt x="161802" y="603503"/>
                </a:moveTo>
                <a:lnTo>
                  <a:pt x="158495" y="603503"/>
                </a:lnTo>
                <a:lnTo>
                  <a:pt x="150068" y="585915"/>
                </a:lnTo>
                <a:lnTo>
                  <a:pt x="278610" y="314705"/>
                </a:lnTo>
                <a:lnTo>
                  <a:pt x="280416" y="318515"/>
                </a:lnTo>
                <a:lnTo>
                  <a:pt x="298763" y="318515"/>
                </a:lnTo>
                <a:lnTo>
                  <a:pt x="161802" y="603503"/>
                </a:lnTo>
                <a:close/>
              </a:path>
              <a:path w="300354" h="629919">
                <a:moveTo>
                  <a:pt x="158495" y="603503"/>
                </a:moveTo>
                <a:lnTo>
                  <a:pt x="141732" y="603503"/>
                </a:lnTo>
                <a:lnTo>
                  <a:pt x="150068" y="585915"/>
                </a:lnTo>
                <a:lnTo>
                  <a:pt x="158495" y="60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37932" y="254355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67400" y="3466338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 h="0">
                <a:moveTo>
                  <a:pt x="0" y="0"/>
                </a:moveTo>
                <a:lnTo>
                  <a:pt x="3456432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36335" y="1687067"/>
            <a:ext cx="1865375" cy="2025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52232" y="1860042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 h="0">
                <a:moveTo>
                  <a:pt x="0" y="0"/>
                </a:moveTo>
                <a:lnTo>
                  <a:pt x="13792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355586" y="2732476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94419" y="1808988"/>
            <a:ext cx="76200" cy="1696720"/>
          </a:xfrm>
          <a:custGeom>
            <a:avLst/>
            <a:gdLst/>
            <a:ahLst/>
            <a:cxnLst/>
            <a:rect l="l" t="t" r="r" b="b"/>
            <a:pathLst>
              <a:path w="76200" h="1696720">
                <a:moveTo>
                  <a:pt x="28956" y="74313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13"/>
                </a:lnTo>
                <a:close/>
              </a:path>
              <a:path w="76200" h="1696720">
                <a:moveTo>
                  <a:pt x="38100" y="76200"/>
                </a:moveTo>
                <a:lnTo>
                  <a:pt x="28956" y="74313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4093"/>
                </a:lnTo>
                <a:lnTo>
                  <a:pt x="38100" y="76200"/>
                </a:lnTo>
                <a:close/>
              </a:path>
              <a:path w="76200" h="1696720">
                <a:moveTo>
                  <a:pt x="48768" y="74093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768" y="74093"/>
                </a:lnTo>
                <a:close/>
              </a:path>
              <a:path w="76200" h="1696720">
                <a:moveTo>
                  <a:pt x="48768" y="76200"/>
                </a:moveTo>
                <a:lnTo>
                  <a:pt x="38100" y="76200"/>
                </a:lnTo>
                <a:lnTo>
                  <a:pt x="48768" y="74093"/>
                </a:lnTo>
                <a:lnTo>
                  <a:pt x="48768" y="76200"/>
                </a:lnTo>
                <a:close/>
              </a:path>
              <a:path w="76200" h="1696720">
                <a:moveTo>
                  <a:pt x="28956" y="1621898"/>
                </a:moveTo>
                <a:lnTo>
                  <a:pt x="28956" y="74313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1620012"/>
                </a:lnTo>
                <a:lnTo>
                  <a:pt x="38100" y="1620012"/>
                </a:lnTo>
                <a:lnTo>
                  <a:pt x="28956" y="1621898"/>
                </a:lnTo>
                <a:close/>
              </a:path>
              <a:path w="76200" h="1696720">
                <a:moveTo>
                  <a:pt x="48768" y="1658112"/>
                </a:moveTo>
                <a:lnTo>
                  <a:pt x="28956" y="1658112"/>
                </a:lnTo>
                <a:lnTo>
                  <a:pt x="28956" y="1621898"/>
                </a:lnTo>
                <a:lnTo>
                  <a:pt x="38100" y="1620012"/>
                </a:lnTo>
                <a:lnTo>
                  <a:pt x="48768" y="1622118"/>
                </a:lnTo>
                <a:lnTo>
                  <a:pt x="48768" y="1658112"/>
                </a:lnTo>
                <a:close/>
              </a:path>
              <a:path w="76200" h="1696720">
                <a:moveTo>
                  <a:pt x="48768" y="1622118"/>
                </a:moveTo>
                <a:lnTo>
                  <a:pt x="38100" y="1620012"/>
                </a:lnTo>
                <a:lnTo>
                  <a:pt x="48768" y="1620012"/>
                </a:lnTo>
                <a:lnTo>
                  <a:pt x="48768" y="1622118"/>
                </a:lnTo>
                <a:close/>
              </a:path>
              <a:path w="76200" h="1696720">
                <a:moveTo>
                  <a:pt x="38100" y="1696212"/>
                </a:moveTo>
                <a:lnTo>
                  <a:pt x="23788" y="1693259"/>
                </a:lnTo>
                <a:lnTo>
                  <a:pt x="11620" y="1685163"/>
                </a:lnTo>
                <a:lnTo>
                  <a:pt x="3167" y="1673066"/>
                </a:lnTo>
                <a:lnTo>
                  <a:pt x="0" y="1658112"/>
                </a:lnTo>
                <a:lnTo>
                  <a:pt x="3167" y="1643157"/>
                </a:lnTo>
                <a:lnTo>
                  <a:pt x="11620" y="1631060"/>
                </a:lnTo>
                <a:lnTo>
                  <a:pt x="23788" y="1622964"/>
                </a:lnTo>
                <a:lnTo>
                  <a:pt x="28956" y="1621898"/>
                </a:lnTo>
                <a:lnTo>
                  <a:pt x="28956" y="1658112"/>
                </a:lnTo>
                <a:lnTo>
                  <a:pt x="76200" y="1658112"/>
                </a:lnTo>
                <a:lnTo>
                  <a:pt x="73247" y="1673066"/>
                </a:lnTo>
                <a:lnTo>
                  <a:pt x="65151" y="1685163"/>
                </a:lnTo>
                <a:lnTo>
                  <a:pt x="53054" y="1693259"/>
                </a:lnTo>
                <a:lnTo>
                  <a:pt x="38100" y="1696212"/>
                </a:lnTo>
                <a:close/>
              </a:path>
              <a:path w="76200" h="1696720">
                <a:moveTo>
                  <a:pt x="76200" y="1658112"/>
                </a:moveTo>
                <a:lnTo>
                  <a:pt x="48768" y="1658112"/>
                </a:lnTo>
                <a:lnTo>
                  <a:pt x="48768" y="1622118"/>
                </a:lnTo>
                <a:lnTo>
                  <a:pt x="53054" y="1622964"/>
                </a:lnTo>
                <a:lnTo>
                  <a:pt x="65151" y="1631060"/>
                </a:lnTo>
                <a:lnTo>
                  <a:pt x="73247" y="1643157"/>
                </a:lnTo>
                <a:lnTo>
                  <a:pt x="76200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62416" y="2356104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2" y="0"/>
                </a:lnTo>
                <a:lnTo>
                  <a:pt x="172212" y="495299"/>
                </a:lnTo>
                <a:lnTo>
                  <a:pt x="0" y="495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51747" y="2346960"/>
            <a:ext cx="192405" cy="515620"/>
          </a:xfrm>
          <a:custGeom>
            <a:avLst/>
            <a:gdLst/>
            <a:ahLst/>
            <a:cxnLst/>
            <a:rect l="l" t="t" r="r" b="b"/>
            <a:pathLst>
              <a:path w="192404" h="515619">
                <a:moveTo>
                  <a:pt x="192024" y="515112"/>
                </a:moveTo>
                <a:lnTo>
                  <a:pt x="0" y="515112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495300"/>
                </a:lnTo>
                <a:lnTo>
                  <a:pt x="10668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5112"/>
                </a:lnTo>
                <a:close/>
              </a:path>
              <a:path w="192404" h="515619">
                <a:moveTo>
                  <a:pt x="19812" y="19811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92404" h="515619">
                <a:moveTo>
                  <a:pt x="173736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9811"/>
                </a:lnTo>
                <a:close/>
              </a:path>
              <a:path w="192404" h="515619">
                <a:moveTo>
                  <a:pt x="173736" y="504443"/>
                </a:moveTo>
                <a:lnTo>
                  <a:pt x="173736" y="9144"/>
                </a:lnTo>
                <a:lnTo>
                  <a:pt x="182880" y="19812"/>
                </a:lnTo>
                <a:lnTo>
                  <a:pt x="192024" y="19811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5619">
                <a:moveTo>
                  <a:pt x="192024" y="19811"/>
                </a:moveTo>
                <a:lnTo>
                  <a:pt x="182880" y="19812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9811"/>
                </a:lnTo>
                <a:close/>
              </a:path>
              <a:path w="192404" h="515619">
                <a:moveTo>
                  <a:pt x="19812" y="504443"/>
                </a:moveTo>
                <a:lnTo>
                  <a:pt x="10668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5619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5619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331452" y="1845563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31452" y="2851403"/>
            <a:ext cx="0" cy="617220"/>
          </a:xfrm>
          <a:custGeom>
            <a:avLst/>
            <a:gdLst/>
            <a:ahLst/>
            <a:cxnLst/>
            <a:rect l="l" t="t" r="r" b="b"/>
            <a:pathLst>
              <a:path w="0" h="617220">
                <a:moveTo>
                  <a:pt x="0" y="0"/>
                </a:moveTo>
                <a:lnTo>
                  <a:pt x="0" y="61722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38488" y="2356104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0" y="0"/>
                </a:moveTo>
                <a:lnTo>
                  <a:pt x="172212" y="0"/>
                </a:lnTo>
                <a:lnTo>
                  <a:pt x="172212" y="495299"/>
                </a:lnTo>
                <a:lnTo>
                  <a:pt x="0" y="495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27819" y="2346960"/>
            <a:ext cx="192405" cy="515620"/>
          </a:xfrm>
          <a:custGeom>
            <a:avLst/>
            <a:gdLst/>
            <a:ahLst/>
            <a:cxnLst/>
            <a:rect l="l" t="t" r="r" b="b"/>
            <a:pathLst>
              <a:path w="192404" h="515619">
                <a:moveTo>
                  <a:pt x="192024" y="515112"/>
                </a:moveTo>
                <a:lnTo>
                  <a:pt x="0" y="515112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495300"/>
                </a:lnTo>
                <a:lnTo>
                  <a:pt x="10668" y="495300"/>
                </a:lnTo>
                <a:lnTo>
                  <a:pt x="19812" y="504443"/>
                </a:lnTo>
                <a:lnTo>
                  <a:pt x="192024" y="504443"/>
                </a:lnTo>
                <a:lnTo>
                  <a:pt x="192024" y="515112"/>
                </a:lnTo>
                <a:close/>
              </a:path>
              <a:path w="192404" h="515619">
                <a:moveTo>
                  <a:pt x="19812" y="19811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92404" h="515619">
                <a:moveTo>
                  <a:pt x="173736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9811"/>
                </a:lnTo>
                <a:close/>
              </a:path>
              <a:path w="192404" h="515619">
                <a:moveTo>
                  <a:pt x="173736" y="504443"/>
                </a:moveTo>
                <a:lnTo>
                  <a:pt x="173736" y="9144"/>
                </a:lnTo>
                <a:lnTo>
                  <a:pt x="182880" y="19812"/>
                </a:lnTo>
                <a:lnTo>
                  <a:pt x="192024" y="19811"/>
                </a:lnTo>
                <a:lnTo>
                  <a:pt x="192024" y="495300"/>
                </a:lnTo>
                <a:lnTo>
                  <a:pt x="182880" y="495300"/>
                </a:lnTo>
                <a:lnTo>
                  <a:pt x="173736" y="504443"/>
                </a:lnTo>
                <a:close/>
              </a:path>
              <a:path w="192404" h="515619">
                <a:moveTo>
                  <a:pt x="192024" y="19811"/>
                </a:moveTo>
                <a:lnTo>
                  <a:pt x="182880" y="19812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9811"/>
                </a:lnTo>
                <a:close/>
              </a:path>
              <a:path w="192404" h="515619">
                <a:moveTo>
                  <a:pt x="19812" y="504443"/>
                </a:moveTo>
                <a:lnTo>
                  <a:pt x="10668" y="495300"/>
                </a:lnTo>
                <a:lnTo>
                  <a:pt x="19812" y="495300"/>
                </a:lnTo>
                <a:lnTo>
                  <a:pt x="19812" y="504443"/>
                </a:lnTo>
                <a:close/>
              </a:path>
              <a:path w="192404" h="515619">
                <a:moveTo>
                  <a:pt x="173736" y="504443"/>
                </a:moveTo>
                <a:lnTo>
                  <a:pt x="19812" y="504443"/>
                </a:lnTo>
                <a:lnTo>
                  <a:pt x="19812" y="495300"/>
                </a:lnTo>
                <a:lnTo>
                  <a:pt x="173736" y="495300"/>
                </a:lnTo>
                <a:lnTo>
                  <a:pt x="173736" y="504443"/>
                </a:lnTo>
                <a:close/>
              </a:path>
              <a:path w="192404" h="515619">
                <a:moveTo>
                  <a:pt x="192024" y="504443"/>
                </a:moveTo>
                <a:lnTo>
                  <a:pt x="173736" y="504443"/>
                </a:lnTo>
                <a:lnTo>
                  <a:pt x="182880" y="495300"/>
                </a:lnTo>
                <a:lnTo>
                  <a:pt x="192024" y="495300"/>
                </a:lnTo>
                <a:lnTo>
                  <a:pt x="192024" y="504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939288" y="2737090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51876" y="2397251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8768" y="262128"/>
                </a:moveTo>
                <a:lnTo>
                  <a:pt x="28956" y="262128"/>
                </a:lnTo>
                <a:lnTo>
                  <a:pt x="28956" y="0"/>
                </a:lnTo>
                <a:lnTo>
                  <a:pt x="48768" y="0"/>
                </a:lnTo>
                <a:lnTo>
                  <a:pt x="48768" y="262128"/>
                </a:lnTo>
                <a:close/>
              </a:path>
              <a:path w="76200" h="326389">
                <a:moveTo>
                  <a:pt x="38100" y="326136"/>
                </a:moveTo>
                <a:lnTo>
                  <a:pt x="0" y="249936"/>
                </a:lnTo>
                <a:lnTo>
                  <a:pt x="28956" y="249936"/>
                </a:lnTo>
                <a:lnTo>
                  <a:pt x="28956" y="262128"/>
                </a:lnTo>
                <a:lnTo>
                  <a:pt x="70104" y="262128"/>
                </a:lnTo>
                <a:lnTo>
                  <a:pt x="38100" y="326136"/>
                </a:lnTo>
                <a:close/>
              </a:path>
              <a:path w="76200" h="326389">
                <a:moveTo>
                  <a:pt x="70104" y="262128"/>
                </a:moveTo>
                <a:lnTo>
                  <a:pt x="48768" y="262128"/>
                </a:lnTo>
                <a:lnTo>
                  <a:pt x="48768" y="249936"/>
                </a:lnTo>
                <a:lnTo>
                  <a:pt x="76200" y="249936"/>
                </a:lnTo>
                <a:lnTo>
                  <a:pt x="70104" y="2621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033401" y="1930394"/>
            <a:ext cx="486409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409" b="1" i="1">
                <a:latin typeface="Times New Roman"/>
                <a:cs typeface="Times New Roman"/>
              </a:rPr>
              <a:t></a:t>
            </a:r>
            <a:r>
              <a:rPr dirty="0" sz="2400" spc="-409">
                <a:latin typeface="Times New Roman"/>
                <a:cs typeface="Times New Roman"/>
              </a:rPr>
              <a:t>i</a:t>
            </a:r>
            <a:r>
              <a:rPr dirty="0" baseline="-20833" sz="2400" spc="-615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04647" y="1825818"/>
            <a:ext cx="262890" cy="16725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501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9288" y="1424876"/>
            <a:ext cx="22352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9700" y="1293907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24034" y="3120096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32805" y="1518360"/>
            <a:ext cx="347980" cy="806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810"/>
              </a:lnSpc>
              <a:spcBef>
                <a:spcPts val="1135"/>
              </a:spcBef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31007" y="1481824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11363" y="2436904"/>
            <a:ext cx="21780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34283" y="1866894"/>
            <a:ext cx="203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72382" y="302968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11883" y="3046426"/>
            <a:ext cx="10464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  <a:tabLst>
                <a:tab pos="615950" algn="l"/>
              </a:tabLst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991093" y="4744211"/>
            <a:ext cx="0" cy="972819"/>
          </a:xfrm>
          <a:custGeom>
            <a:avLst/>
            <a:gdLst/>
            <a:ahLst/>
            <a:cxnLst/>
            <a:rect l="l" t="t" r="r" b="b"/>
            <a:pathLst>
              <a:path w="0"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51647" y="4907280"/>
            <a:ext cx="279400" cy="584200"/>
          </a:xfrm>
          <a:custGeom>
            <a:avLst/>
            <a:gdLst/>
            <a:ahLst/>
            <a:cxnLst/>
            <a:rect l="l" t="t" r="r" b="b"/>
            <a:pathLst>
              <a:path w="279400" h="584200">
                <a:moveTo>
                  <a:pt x="140207" y="583691"/>
                </a:moveTo>
                <a:lnTo>
                  <a:pt x="0" y="292607"/>
                </a:lnTo>
                <a:lnTo>
                  <a:pt x="140207" y="0"/>
                </a:lnTo>
                <a:lnTo>
                  <a:pt x="278891" y="292607"/>
                </a:lnTo>
                <a:lnTo>
                  <a:pt x="140207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40980" y="4884419"/>
            <a:ext cx="300355" cy="629920"/>
          </a:xfrm>
          <a:custGeom>
            <a:avLst/>
            <a:gdLst/>
            <a:ahLst/>
            <a:cxnLst/>
            <a:rect l="l" t="t" r="r" b="b"/>
            <a:pathLst>
              <a:path w="300354" h="629920">
                <a:moveTo>
                  <a:pt x="150876" y="629411"/>
                </a:moveTo>
                <a:lnTo>
                  <a:pt x="0" y="315467"/>
                </a:lnTo>
                <a:lnTo>
                  <a:pt x="150876" y="0"/>
                </a:lnTo>
                <a:lnTo>
                  <a:pt x="163141" y="25907"/>
                </a:lnTo>
                <a:lnTo>
                  <a:pt x="141732" y="25907"/>
                </a:lnTo>
                <a:lnTo>
                  <a:pt x="150159" y="43496"/>
                </a:lnTo>
                <a:lnTo>
                  <a:pt x="23423" y="310895"/>
                </a:lnTo>
                <a:lnTo>
                  <a:pt x="19812" y="310895"/>
                </a:lnTo>
                <a:lnTo>
                  <a:pt x="19812" y="318515"/>
                </a:lnTo>
                <a:lnTo>
                  <a:pt x="23423" y="318515"/>
                </a:lnTo>
                <a:lnTo>
                  <a:pt x="150159" y="585915"/>
                </a:lnTo>
                <a:lnTo>
                  <a:pt x="141732" y="603503"/>
                </a:lnTo>
                <a:lnTo>
                  <a:pt x="163201" y="603503"/>
                </a:lnTo>
                <a:lnTo>
                  <a:pt x="150876" y="629411"/>
                </a:lnTo>
                <a:close/>
              </a:path>
              <a:path w="300354" h="629920">
                <a:moveTo>
                  <a:pt x="150159" y="43496"/>
                </a:moveTo>
                <a:lnTo>
                  <a:pt x="141732" y="25907"/>
                </a:lnTo>
                <a:lnTo>
                  <a:pt x="158495" y="25907"/>
                </a:lnTo>
                <a:lnTo>
                  <a:pt x="150159" y="43496"/>
                </a:lnTo>
                <a:close/>
              </a:path>
              <a:path w="300354" h="629920">
                <a:moveTo>
                  <a:pt x="280114" y="314705"/>
                </a:moveTo>
                <a:lnTo>
                  <a:pt x="150159" y="43496"/>
                </a:lnTo>
                <a:lnTo>
                  <a:pt x="158495" y="25907"/>
                </a:lnTo>
                <a:lnTo>
                  <a:pt x="163141" y="25907"/>
                </a:lnTo>
                <a:lnTo>
                  <a:pt x="298063" y="310895"/>
                </a:lnTo>
                <a:lnTo>
                  <a:pt x="281940" y="310895"/>
                </a:lnTo>
                <a:lnTo>
                  <a:pt x="280114" y="314705"/>
                </a:lnTo>
                <a:close/>
              </a:path>
              <a:path w="300354" h="629920">
                <a:moveTo>
                  <a:pt x="19812" y="318515"/>
                </a:moveTo>
                <a:lnTo>
                  <a:pt x="19812" y="310895"/>
                </a:lnTo>
                <a:lnTo>
                  <a:pt x="21617" y="314705"/>
                </a:lnTo>
                <a:lnTo>
                  <a:pt x="19812" y="318515"/>
                </a:lnTo>
                <a:close/>
              </a:path>
              <a:path w="300354" h="629920">
                <a:moveTo>
                  <a:pt x="21617" y="314705"/>
                </a:moveTo>
                <a:lnTo>
                  <a:pt x="19812" y="310895"/>
                </a:lnTo>
                <a:lnTo>
                  <a:pt x="23423" y="310895"/>
                </a:lnTo>
                <a:lnTo>
                  <a:pt x="21617" y="314705"/>
                </a:lnTo>
                <a:close/>
              </a:path>
              <a:path w="300354" h="629920">
                <a:moveTo>
                  <a:pt x="281940" y="318515"/>
                </a:moveTo>
                <a:lnTo>
                  <a:pt x="280114" y="314705"/>
                </a:lnTo>
                <a:lnTo>
                  <a:pt x="281940" y="310895"/>
                </a:lnTo>
                <a:lnTo>
                  <a:pt x="281940" y="318515"/>
                </a:lnTo>
                <a:close/>
              </a:path>
              <a:path w="300354" h="629920">
                <a:moveTo>
                  <a:pt x="298777" y="318515"/>
                </a:moveTo>
                <a:lnTo>
                  <a:pt x="281940" y="318515"/>
                </a:lnTo>
                <a:lnTo>
                  <a:pt x="281940" y="310895"/>
                </a:lnTo>
                <a:lnTo>
                  <a:pt x="298063" y="310895"/>
                </a:lnTo>
                <a:lnTo>
                  <a:pt x="300228" y="315467"/>
                </a:lnTo>
                <a:lnTo>
                  <a:pt x="298777" y="318515"/>
                </a:lnTo>
                <a:close/>
              </a:path>
              <a:path w="300354" h="629920">
                <a:moveTo>
                  <a:pt x="23423" y="318515"/>
                </a:moveTo>
                <a:lnTo>
                  <a:pt x="19812" y="318515"/>
                </a:lnTo>
                <a:lnTo>
                  <a:pt x="21617" y="314705"/>
                </a:lnTo>
                <a:lnTo>
                  <a:pt x="23423" y="318515"/>
                </a:lnTo>
                <a:close/>
              </a:path>
              <a:path w="300354" h="629920">
                <a:moveTo>
                  <a:pt x="163201" y="603503"/>
                </a:moveTo>
                <a:lnTo>
                  <a:pt x="158495" y="603503"/>
                </a:lnTo>
                <a:lnTo>
                  <a:pt x="150159" y="585915"/>
                </a:lnTo>
                <a:lnTo>
                  <a:pt x="280114" y="314705"/>
                </a:lnTo>
                <a:lnTo>
                  <a:pt x="281940" y="318515"/>
                </a:lnTo>
                <a:lnTo>
                  <a:pt x="298777" y="318515"/>
                </a:lnTo>
                <a:lnTo>
                  <a:pt x="163201" y="603503"/>
                </a:lnTo>
                <a:close/>
              </a:path>
              <a:path w="300354" h="629920">
                <a:moveTo>
                  <a:pt x="158495" y="603503"/>
                </a:moveTo>
                <a:lnTo>
                  <a:pt x="141732" y="603503"/>
                </a:lnTo>
                <a:lnTo>
                  <a:pt x="150159" y="585915"/>
                </a:lnTo>
                <a:lnTo>
                  <a:pt x="158495" y="60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863840" y="520750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93307" y="6354317"/>
            <a:ext cx="3456940" cy="0"/>
          </a:xfrm>
          <a:custGeom>
            <a:avLst/>
            <a:gdLst/>
            <a:ahLst/>
            <a:cxnLst/>
            <a:rect l="l" t="t" r="r" b="b"/>
            <a:pathLst>
              <a:path w="3456940" h="0">
                <a:moveTo>
                  <a:pt x="0" y="0"/>
                </a:moveTo>
                <a:lnTo>
                  <a:pt x="3456432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62244" y="4575047"/>
            <a:ext cx="3685031" cy="1842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381482" y="5625092"/>
            <a:ext cx="947419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6265" algn="l"/>
              </a:tabLst>
            </a:pPr>
            <a:r>
              <a:rPr dirty="0" baseline="1157" sz="3600" spc="-15">
                <a:latin typeface="Times New Roman"/>
                <a:cs typeface="Times New Roman"/>
              </a:rPr>
              <a:t>R</a:t>
            </a:r>
            <a:r>
              <a:rPr dirty="0" baseline="-19097" sz="2400" spc="-7">
                <a:latin typeface="Times New Roman"/>
                <a:cs typeface="Times New Roman"/>
              </a:rPr>
              <a:t>c</a:t>
            </a:r>
            <a:r>
              <a:rPr dirty="0" baseline="-19097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13334" y="4786398"/>
            <a:ext cx="486409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409" b="1" i="1">
                <a:latin typeface="Times New Roman"/>
                <a:cs typeface="Times New Roman"/>
              </a:rPr>
              <a:t></a:t>
            </a:r>
            <a:r>
              <a:rPr dirty="0" sz="2400" spc="-409">
                <a:latin typeface="Times New Roman"/>
                <a:cs typeface="Times New Roman"/>
              </a:rPr>
              <a:t>i</a:t>
            </a:r>
            <a:r>
              <a:rPr dirty="0" baseline="-20833" sz="2400" spc="-615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623617" y="6009068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30600" y="4713671"/>
            <a:ext cx="262890" cy="1005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20356" y="6309360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7432" y="74093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2411" y="3167"/>
                </a:lnTo>
                <a:lnTo>
                  <a:pt x="64579" y="11620"/>
                </a:lnTo>
                <a:lnTo>
                  <a:pt x="73032" y="23788"/>
                </a:lnTo>
                <a:lnTo>
                  <a:pt x="76200" y="38100"/>
                </a:lnTo>
                <a:lnTo>
                  <a:pt x="27432" y="38100"/>
                </a:lnTo>
                <a:lnTo>
                  <a:pt x="27432" y="74093"/>
                </a:lnTo>
                <a:close/>
              </a:path>
              <a:path w="76200" h="287020">
                <a:moveTo>
                  <a:pt x="38100" y="76200"/>
                </a:moveTo>
                <a:lnTo>
                  <a:pt x="27432" y="74093"/>
                </a:lnTo>
                <a:lnTo>
                  <a:pt x="27432" y="38100"/>
                </a:lnTo>
                <a:lnTo>
                  <a:pt x="47244" y="38100"/>
                </a:lnTo>
                <a:lnTo>
                  <a:pt x="47244" y="74313"/>
                </a:lnTo>
                <a:lnTo>
                  <a:pt x="38100" y="76200"/>
                </a:lnTo>
                <a:close/>
              </a:path>
              <a:path w="76200" h="287020">
                <a:moveTo>
                  <a:pt x="47244" y="74313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47244" y="74313"/>
                </a:lnTo>
                <a:close/>
              </a:path>
              <a:path w="76200" h="287020">
                <a:moveTo>
                  <a:pt x="47244" y="286512"/>
                </a:moveTo>
                <a:lnTo>
                  <a:pt x="27432" y="286512"/>
                </a:lnTo>
                <a:lnTo>
                  <a:pt x="27432" y="74093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286512"/>
                </a:lnTo>
                <a:close/>
              </a:path>
              <a:path w="76200" h="287020">
                <a:moveTo>
                  <a:pt x="47244" y="76200"/>
                </a:moveTo>
                <a:lnTo>
                  <a:pt x="38100" y="76200"/>
                </a:lnTo>
                <a:lnTo>
                  <a:pt x="47244" y="74313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25867" y="658139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005596" y="4181909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40811" y="5401597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10766" y="4406431"/>
            <a:ext cx="462915" cy="806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7975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1135"/>
              </a:spcBef>
            </a:pPr>
            <a:r>
              <a:rPr dirty="0" baseline="13888" sz="3600" spc="104">
                <a:latin typeface="Times New Roman"/>
                <a:cs typeface="Times New Roman"/>
              </a:rPr>
              <a:t>r</a:t>
            </a:r>
            <a:r>
              <a:rPr dirty="0" sz="1600" spc="70"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05184" y="4318971"/>
            <a:ext cx="691515" cy="426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5785" algn="l"/>
              </a:tabLst>
            </a:pPr>
            <a:r>
              <a:rPr dirty="0" baseline="1157" sz="3600">
                <a:latin typeface="Times New Roman"/>
                <a:cs typeface="Times New Roman"/>
              </a:rPr>
              <a:t>i</a:t>
            </a:r>
            <a:r>
              <a:rPr dirty="0" baseline="-19097" sz="2400" spc="127">
                <a:latin typeface="Times New Roman"/>
                <a:cs typeface="Times New Roman"/>
              </a:rPr>
              <a:t>b</a:t>
            </a:r>
            <a:r>
              <a:rPr dirty="0" baseline="-19097" sz="24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37408" y="4754896"/>
            <a:ext cx="227965" cy="153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83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785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37780" y="5934397"/>
            <a:ext cx="10464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  <a:tabLst>
                <a:tab pos="615950" algn="l"/>
              </a:tabLst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78593" y="5817080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4.4.2</a:t>
            </a:r>
            <a:r>
              <a:rPr dirty="0" spc="-680"/>
              <a:t> </a:t>
            </a:r>
            <a:r>
              <a:rPr dirty="0" spc="-5"/>
              <a:t>射级偏置电路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507172" y="795483"/>
            <a:ext cx="25990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(3)</a:t>
            </a:r>
            <a:r>
              <a:rPr dirty="0" sz="2400" spc="-7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动态性能的分析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790700" y="4191000"/>
            <a:ext cx="3014472" cy="2836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86127" y="1392936"/>
            <a:ext cx="2773679" cy="2607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28572" y="4139946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 h="0">
                <a:moveTo>
                  <a:pt x="0" y="0"/>
                </a:moveTo>
                <a:lnTo>
                  <a:pt x="7993379" y="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7860" y="4716780"/>
            <a:ext cx="6125210" cy="1202690"/>
          </a:xfrm>
          <a:custGeom>
            <a:avLst/>
            <a:gdLst/>
            <a:ahLst/>
            <a:cxnLst/>
            <a:rect l="l" t="t" r="r" b="b"/>
            <a:pathLst>
              <a:path w="6125209" h="1202689">
                <a:moveTo>
                  <a:pt x="2439924" y="1202435"/>
                </a:moveTo>
                <a:lnTo>
                  <a:pt x="0" y="1202435"/>
                </a:lnTo>
                <a:lnTo>
                  <a:pt x="0" y="0"/>
                </a:lnTo>
                <a:lnTo>
                  <a:pt x="2439924" y="0"/>
                </a:lnTo>
                <a:lnTo>
                  <a:pt x="2439924" y="701039"/>
                </a:lnTo>
                <a:lnTo>
                  <a:pt x="5089381" y="1001268"/>
                </a:lnTo>
                <a:lnTo>
                  <a:pt x="2439924" y="1001268"/>
                </a:lnTo>
                <a:lnTo>
                  <a:pt x="2439924" y="1202435"/>
                </a:lnTo>
                <a:close/>
              </a:path>
              <a:path w="6125209" h="1202689">
                <a:moveTo>
                  <a:pt x="6124955" y="1118616"/>
                </a:moveTo>
                <a:lnTo>
                  <a:pt x="2439924" y="1001268"/>
                </a:lnTo>
                <a:lnTo>
                  <a:pt x="5089381" y="1001268"/>
                </a:lnTo>
                <a:lnTo>
                  <a:pt x="6124955" y="111861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18716" y="4706111"/>
            <a:ext cx="6210300" cy="1222375"/>
          </a:xfrm>
          <a:custGeom>
            <a:avLst/>
            <a:gdLst/>
            <a:ahLst/>
            <a:cxnLst/>
            <a:rect l="l" t="t" r="r" b="b"/>
            <a:pathLst>
              <a:path w="6210300" h="1222375">
                <a:moveTo>
                  <a:pt x="2458211" y="1222248"/>
                </a:moveTo>
                <a:lnTo>
                  <a:pt x="0" y="1222248"/>
                </a:lnTo>
                <a:lnTo>
                  <a:pt x="0" y="0"/>
                </a:lnTo>
                <a:lnTo>
                  <a:pt x="2458211" y="0"/>
                </a:lnTo>
                <a:lnTo>
                  <a:pt x="2458211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1203960"/>
                </a:lnTo>
                <a:lnTo>
                  <a:pt x="9144" y="1203960"/>
                </a:lnTo>
                <a:lnTo>
                  <a:pt x="18288" y="1213104"/>
                </a:lnTo>
                <a:lnTo>
                  <a:pt x="2458211" y="1213104"/>
                </a:lnTo>
                <a:lnTo>
                  <a:pt x="2458211" y="1222248"/>
                </a:lnTo>
                <a:close/>
              </a:path>
              <a:path w="6210300" h="1222375">
                <a:moveTo>
                  <a:pt x="18288" y="19811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1"/>
                </a:lnTo>
                <a:close/>
              </a:path>
              <a:path w="6210300" h="1222375">
                <a:moveTo>
                  <a:pt x="2438400" y="19811"/>
                </a:moveTo>
                <a:lnTo>
                  <a:pt x="18288" y="19811"/>
                </a:lnTo>
                <a:lnTo>
                  <a:pt x="18288" y="10668"/>
                </a:lnTo>
                <a:lnTo>
                  <a:pt x="2438400" y="10668"/>
                </a:lnTo>
                <a:lnTo>
                  <a:pt x="2438400" y="19811"/>
                </a:lnTo>
                <a:close/>
              </a:path>
              <a:path w="6210300" h="1222375">
                <a:moveTo>
                  <a:pt x="6210300" y="1138427"/>
                </a:moveTo>
                <a:lnTo>
                  <a:pt x="6134100" y="1138427"/>
                </a:lnTo>
                <a:lnTo>
                  <a:pt x="6135623" y="1120139"/>
                </a:lnTo>
                <a:lnTo>
                  <a:pt x="5908422" y="1112928"/>
                </a:lnTo>
                <a:lnTo>
                  <a:pt x="2438400" y="720852"/>
                </a:lnTo>
                <a:lnTo>
                  <a:pt x="2438400" y="10668"/>
                </a:lnTo>
                <a:lnTo>
                  <a:pt x="2449067" y="19812"/>
                </a:lnTo>
                <a:lnTo>
                  <a:pt x="2458211" y="19811"/>
                </a:lnTo>
                <a:lnTo>
                  <a:pt x="2458211" y="702564"/>
                </a:lnTo>
                <a:lnTo>
                  <a:pt x="2449067" y="702564"/>
                </a:lnTo>
                <a:lnTo>
                  <a:pt x="2458211" y="711708"/>
                </a:lnTo>
                <a:lnTo>
                  <a:pt x="2529954" y="711708"/>
                </a:lnTo>
                <a:lnTo>
                  <a:pt x="6210300" y="1127760"/>
                </a:lnTo>
                <a:lnTo>
                  <a:pt x="6210300" y="1138427"/>
                </a:lnTo>
                <a:close/>
              </a:path>
              <a:path w="6210300" h="1222375">
                <a:moveTo>
                  <a:pt x="2458211" y="19811"/>
                </a:moveTo>
                <a:lnTo>
                  <a:pt x="2449067" y="19812"/>
                </a:lnTo>
                <a:lnTo>
                  <a:pt x="2438400" y="10668"/>
                </a:lnTo>
                <a:lnTo>
                  <a:pt x="2458211" y="10668"/>
                </a:lnTo>
                <a:lnTo>
                  <a:pt x="2458211" y="19811"/>
                </a:lnTo>
                <a:close/>
              </a:path>
              <a:path w="6210300" h="1222375">
                <a:moveTo>
                  <a:pt x="2458211" y="711708"/>
                </a:moveTo>
                <a:lnTo>
                  <a:pt x="2449067" y="702564"/>
                </a:lnTo>
                <a:lnTo>
                  <a:pt x="2458211" y="703597"/>
                </a:lnTo>
                <a:lnTo>
                  <a:pt x="2458211" y="711708"/>
                </a:lnTo>
                <a:close/>
              </a:path>
              <a:path w="6210300" h="1222375">
                <a:moveTo>
                  <a:pt x="2458211" y="703597"/>
                </a:moveTo>
                <a:lnTo>
                  <a:pt x="2449067" y="702564"/>
                </a:lnTo>
                <a:lnTo>
                  <a:pt x="2458211" y="702564"/>
                </a:lnTo>
                <a:lnTo>
                  <a:pt x="2458211" y="703597"/>
                </a:lnTo>
                <a:close/>
              </a:path>
              <a:path w="6210300" h="1222375">
                <a:moveTo>
                  <a:pt x="2529954" y="711708"/>
                </a:moveTo>
                <a:lnTo>
                  <a:pt x="2458211" y="711708"/>
                </a:lnTo>
                <a:lnTo>
                  <a:pt x="2458211" y="703597"/>
                </a:lnTo>
                <a:lnTo>
                  <a:pt x="2529954" y="711708"/>
                </a:lnTo>
                <a:close/>
              </a:path>
              <a:path w="6210300" h="1222375">
                <a:moveTo>
                  <a:pt x="2438400" y="1213104"/>
                </a:moveTo>
                <a:lnTo>
                  <a:pt x="2438400" y="1002791"/>
                </a:lnTo>
                <a:lnTo>
                  <a:pt x="2726495" y="1011935"/>
                </a:lnTo>
                <a:lnTo>
                  <a:pt x="2458211" y="1011935"/>
                </a:lnTo>
                <a:lnTo>
                  <a:pt x="2447543" y="1021079"/>
                </a:lnTo>
                <a:lnTo>
                  <a:pt x="2458211" y="1021421"/>
                </a:lnTo>
                <a:lnTo>
                  <a:pt x="2458211" y="1203960"/>
                </a:lnTo>
                <a:lnTo>
                  <a:pt x="2449067" y="1203960"/>
                </a:lnTo>
                <a:lnTo>
                  <a:pt x="2438400" y="1213104"/>
                </a:lnTo>
                <a:close/>
              </a:path>
              <a:path w="6210300" h="1222375">
                <a:moveTo>
                  <a:pt x="2458211" y="1021421"/>
                </a:moveTo>
                <a:lnTo>
                  <a:pt x="2447543" y="1021079"/>
                </a:lnTo>
                <a:lnTo>
                  <a:pt x="2458211" y="1011935"/>
                </a:lnTo>
                <a:lnTo>
                  <a:pt x="2458211" y="1021421"/>
                </a:lnTo>
                <a:close/>
              </a:path>
              <a:path w="6210300" h="1222375">
                <a:moveTo>
                  <a:pt x="6210300" y="1141475"/>
                </a:moveTo>
                <a:lnTo>
                  <a:pt x="2458211" y="1021421"/>
                </a:lnTo>
                <a:lnTo>
                  <a:pt x="2458211" y="1011935"/>
                </a:lnTo>
                <a:lnTo>
                  <a:pt x="2726495" y="1011935"/>
                </a:lnTo>
                <a:lnTo>
                  <a:pt x="5908422" y="1112928"/>
                </a:lnTo>
                <a:lnTo>
                  <a:pt x="6134100" y="1138427"/>
                </a:lnTo>
                <a:lnTo>
                  <a:pt x="6210300" y="1138427"/>
                </a:lnTo>
                <a:lnTo>
                  <a:pt x="6210300" y="1141475"/>
                </a:lnTo>
                <a:close/>
              </a:path>
              <a:path w="6210300" h="1222375">
                <a:moveTo>
                  <a:pt x="6134100" y="1138427"/>
                </a:moveTo>
                <a:lnTo>
                  <a:pt x="5908422" y="1112928"/>
                </a:lnTo>
                <a:lnTo>
                  <a:pt x="6135623" y="1120139"/>
                </a:lnTo>
                <a:lnTo>
                  <a:pt x="6134100" y="1138427"/>
                </a:lnTo>
                <a:close/>
              </a:path>
              <a:path w="6210300" h="1222375">
                <a:moveTo>
                  <a:pt x="18288" y="1213104"/>
                </a:moveTo>
                <a:lnTo>
                  <a:pt x="9144" y="1203960"/>
                </a:lnTo>
                <a:lnTo>
                  <a:pt x="18288" y="1203960"/>
                </a:lnTo>
                <a:lnTo>
                  <a:pt x="18288" y="1213104"/>
                </a:lnTo>
                <a:close/>
              </a:path>
              <a:path w="6210300" h="1222375">
                <a:moveTo>
                  <a:pt x="2438400" y="1213104"/>
                </a:moveTo>
                <a:lnTo>
                  <a:pt x="18288" y="1213104"/>
                </a:lnTo>
                <a:lnTo>
                  <a:pt x="18288" y="1203960"/>
                </a:lnTo>
                <a:lnTo>
                  <a:pt x="2438400" y="1203960"/>
                </a:lnTo>
                <a:lnTo>
                  <a:pt x="2438400" y="1213104"/>
                </a:lnTo>
                <a:close/>
              </a:path>
              <a:path w="6210300" h="1222375">
                <a:moveTo>
                  <a:pt x="2458211" y="1213104"/>
                </a:moveTo>
                <a:lnTo>
                  <a:pt x="2438400" y="1213104"/>
                </a:lnTo>
                <a:lnTo>
                  <a:pt x="2449067" y="1203960"/>
                </a:lnTo>
                <a:lnTo>
                  <a:pt x="2458211" y="1203960"/>
                </a:lnTo>
                <a:lnTo>
                  <a:pt x="2458211" y="1213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32912" y="4785659"/>
            <a:ext cx="2719705" cy="2062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73355">
              <a:lnSpc>
                <a:spcPct val="97900"/>
              </a:lnSpc>
            </a:pPr>
            <a:r>
              <a:rPr dirty="0" sz="2400" spc="5">
                <a:latin typeface="宋体"/>
                <a:cs typeface="宋体"/>
              </a:rPr>
              <a:t>大电流回路电阻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折算</a:t>
            </a:r>
            <a:r>
              <a:rPr dirty="0" sz="2400" spc="5">
                <a:latin typeface="宋体"/>
                <a:cs typeface="宋体"/>
              </a:rPr>
              <a:t>到小电流回 </a:t>
            </a:r>
            <a:r>
              <a:rPr dirty="0" sz="2400" spc="-117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路，扩大</a:t>
            </a:r>
            <a:r>
              <a:rPr dirty="0" sz="2400" spc="5">
                <a:latin typeface="Times New Roman"/>
                <a:cs typeface="Times New Roman"/>
              </a:rPr>
              <a:t>1+</a:t>
            </a:r>
            <a:r>
              <a:rPr dirty="0" sz="2400" spc="5">
                <a:latin typeface="Times New Roman"/>
                <a:cs typeface="Times New Roman"/>
              </a:rPr>
              <a:t>β</a:t>
            </a:r>
            <a:r>
              <a:rPr dirty="0" sz="2400" spc="5">
                <a:latin typeface="宋体"/>
                <a:cs typeface="宋体"/>
              </a:rPr>
              <a:t>倍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ts val="2880"/>
              </a:lnSpc>
              <a:spcBef>
                <a:spcPts val="1935"/>
              </a:spcBef>
            </a:pP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52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400" spc="-35">
                <a:solidFill>
                  <a:srgbClr val="0000CC"/>
                </a:solidFill>
                <a:latin typeface="宋体"/>
                <a:cs typeface="宋体"/>
              </a:rPr>
              <a:t>使电压增益减小</a:t>
            </a:r>
            <a:r>
              <a:rPr dirty="0" sz="2400" spc="-35" b="1">
                <a:solidFill>
                  <a:srgbClr val="0000CC"/>
                </a:solidFill>
                <a:latin typeface="Times New Roman"/>
                <a:cs typeface="Times New Roman"/>
              </a:rPr>
              <a:t>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0">
                <a:solidFill>
                  <a:srgbClr val="FF0000"/>
                </a:solidFill>
                <a:latin typeface="宋体"/>
                <a:cs typeface="宋体"/>
              </a:rPr>
              <a:t>输入阻抗增大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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7391" y="2299716"/>
            <a:ext cx="0" cy="972819"/>
          </a:xfrm>
          <a:custGeom>
            <a:avLst/>
            <a:gdLst/>
            <a:ahLst/>
            <a:cxnLst/>
            <a:rect l="l" t="t" r="r" b="b"/>
            <a:pathLst>
              <a:path w="0"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77184" y="2461260"/>
            <a:ext cx="279400" cy="585470"/>
          </a:xfrm>
          <a:custGeom>
            <a:avLst/>
            <a:gdLst/>
            <a:ahLst/>
            <a:cxnLst/>
            <a:rect l="l" t="t" r="r" b="b"/>
            <a:pathLst>
              <a:path w="279400" h="585469">
                <a:moveTo>
                  <a:pt x="140208" y="585216"/>
                </a:moveTo>
                <a:lnTo>
                  <a:pt x="0" y="292608"/>
                </a:lnTo>
                <a:lnTo>
                  <a:pt x="140208" y="0"/>
                </a:lnTo>
                <a:lnTo>
                  <a:pt x="278891" y="292608"/>
                </a:lnTo>
                <a:lnTo>
                  <a:pt x="140208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66515" y="2439923"/>
            <a:ext cx="300355" cy="629920"/>
          </a:xfrm>
          <a:custGeom>
            <a:avLst/>
            <a:gdLst/>
            <a:ahLst/>
            <a:cxnLst/>
            <a:rect l="l" t="t" r="r" b="b"/>
            <a:pathLst>
              <a:path w="300354" h="629919">
                <a:moveTo>
                  <a:pt x="150876" y="629411"/>
                </a:moveTo>
                <a:lnTo>
                  <a:pt x="0" y="313943"/>
                </a:lnTo>
                <a:lnTo>
                  <a:pt x="150876" y="0"/>
                </a:lnTo>
                <a:lnTo>
                  <a:pt x="163201" y="25907"/>
                </a:lnTo>
                <a:lnTo>
                  <a:pt x="141732" y="25907"/>
                </a:lnTo>
                <a:lnTo>
                  <a:pt x="150159" y="43496"/>
                </a:lnTo>
                <a:lnTo>
                  <a:pt x="23423" y="310895"/>
                </a:lnTo>
                <a:lnTo>
                  <a:pt x="19812" y="310895"/>
                </a:lnTo>
                <a:lnTo>
                  <a:pt x="19812" y="318515"/>
                </a:lnTo>
                <a:lnTo>
                  <a:pt x="23423" y="318515"/>
                </a:lnTo>
                <a:lnTo>
                  <a:pt x="150159" y="585915"/>
                </a:lnTo>
                <a:lnTo>
                  <a:pt x="141732" y="603503"/>
                </a:lnTo>
                <a:lnTo>
                  <a:pt x="163141" y="603503"/>
                </a:lnTo>
                <a:lnTo>
                  <a:pt x="150876" y="629411"/>
                </a:lnTo>
                <a:close/>
              </a:path>
              <a:path w="300354" h="629919">
                <a:moveTo>
                  <a:pt x="150159" y="43496"/>
                </a:moveTo>
                <a:lnTo>
                  <a:pt x="141732" y="25907"/>
                </a:lnTo>
                <a:lnTo>
                  <a:pt x="158495" y="25907"/>
                </a:lnTo>
                <a:lnTo>
                  <a:pt x="150159" y="43496"/>
                </a:lnTo>
                <a:close/>
              </a:path>
              <a:path w="300354" h="629919">
                <a:moveTo>
                  <a:pt x="280114" y="314705"/>
                </a:moveTo>
                <a:lnTo>
                  <a:pt x="150159" y="43496"/>
                </a:lnTo>
                <a:lnTo>
                  <a:pt x="158495" y="25907"/>
                </a:lnTo>
                <a:lnTo>
                  <a:pt x="163201" y="25907"/>
                </a:lnTo>
                <a:lnTo>
                  <a:pt x="298777" y="310895"/>
                </a:lnTo>
                <a:lnTo>
                  <a:pt x="281940" y="310895"/>
                </a:lnTo>
                <a:lnTo>
                  <a:pt x="280114" y="314705"/>
                </a:lnTo>
                <a:close/>
              </a:path>
              <a:path w="300354" h="629919">
                <a:moveTo>
                  <a:pt x="19812" y="318515"/>
                </a:moveTo>
                <a:lnTo>
                  <a:pt x="19812" y="310895"/>
                </a:lnTo>
                <a:lnTo>
                  <a:pt x="21617" y="314705"/>
                </a:lnTo>
                <a:lnTo>
                  <a:pt x="19812" y="318515"/>
                </a:lnTo>
                <a:close/>
              </a:path>
              <a:path w="300354" h="629919">
                <a:moveTo>
                  <a:pt x="21617" y="314705"/>
                </a:moveTo>
                <a:lnTo>
                  <a:pt x="19812" y="310895"/>
                </a:lnTo>
                <a:lnTo>
                  <a:pt x="23423" y="310895"/>
                </a:lnTo>
                <a:lnTo>
                  <a:pt x="21617" y="314705"/>
                </a:lnTo>
                <a:close/>
              </a:path>
              <a:path w="300354" h="629919">
                <a:moveTo>
                  <a:pt x="281940" y="318515"/>
                </a:moveTo>
                <a:lnTo>
                  <a:pt x="280114" y="314705"/>
                </a:lnTo>
                <a:lnTo>
                  <a:pt x="281940" y="310895"/>
                </a:lnTo>
                <a:lnTo>
                  <a:pt x="281940" y="318515"/>
                </a:lnTo>
                <a:close/>
              </a:path>
              <a:path w="300354" h="629919">
                <a:moveTo>
                  <a:pt x="298063" y="318515"/>
                </a:moveTo>
                <a:lnTo>
                  <a:pt x="281940" y="318515"/>
                </a:lnTo>
                <a:lnTo>
                  <a:pt x="281940" y="310895"/>
                </a:lnTo>
                <a:lnTo>
                  <a:pt x="298777" y="310895"/>
                </a:lnTo>
                <a:lnTo>
                  <a:pt x="300228" y="313943"/>
                </a:lnTo>
                <a:lnTo>
                  <a:pt x="298063" y="318515"/>
                </a:lnTo>
                <a:close/>
              </a:path>
              <a:path w="300354" h="629919">
                <a:moveTo>
                  <a:pt x="23423" y="318515"/>
                </a:moveTo>
                <a:lnTo>
                  <a:pt x="19812" y="318515"/>
                </a:lnTo>
                <a:lnTo>
                  <a:pt x="21617" y="314705"/>
                </a:lnTo>
                <a:lnTo>
                  <a:pt x="23423" y="318515"/>
                </a:lnTo>
                <a:close/>
              </a:path>
              <a:path w="300354" h="629919">
                <a:moveTo>
                  <a:pt x="163141" y="603503"/>
                </a:moveTo>
                <a:lnTo>
                  <a:pt x="158495" y="603503"/>
                </a:lnTo>
                <a:lnTo>
                  <a:pt x="150159" y="585915"/>
                </a:lnTo>
                <a:lnTo>
                  <a:pt x="280114" y="314705"/>
                </a:lnTo>
                <a:lnTo>
                  <a:pt x="281940" y="318515"/>
                </a:lnTo>
                <a:lnTo>
                  <a:pt x="298063" y="318515"/>
                </a:lnTo>
                <a:lnTo>
                  <a:pt x="163141" y="603503"/>
                </a:lnTo>
                <a:close/>
              </a:path>
              <a:path w="300354" h="629919">
                <a:moveTo>
                  <a:pt x="158495" y="603503"/>
                </a:moveTo>
                <a:lnTo>
                  <a:pt x="141732" y="603503"/>
                </a:lnTo>
                <a:lnTo>
                  <a:pt x="150159" y="585915"/>
                </a:lnTo>
                <a:lnTo>
                  <a:pt x="158495" y="60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89376" y="2763011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20367" y="3909821"/>
            <a:ext cx="3455035" cy="0"/>
          </a:xfrm>
          <a:custGeom>
            <a:avLst/>
            <a:gdLst/>
            <a:ahLst/>
            <a:cxnLst/>
            <a:rect l="l" t="t" r="r" b="b"/>
            <a:pathLst>
              <a:path w="3455035" h="0">
                <a:moveTo>
                  <a:pt x="0" y="0"/>
                </a:moveTo>
                <a:lnTo>
                  <a:pt x="3454908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87780" y="2129027"/>
            <a:ext cx="3685032" cy="1844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06976" y="3175983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2166" y="3180596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8827" y="2341903"/>
            <a:ext cx="486409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409" b="1" i="1">
                <a:latin typeface="Times New Roman"/>
                <a:cs typeface="Times New Roman"/>
              </a:rPr>
              <a:t></a:t>
            </a:r>
            <a:r>
              <a:rPr dirty="0" sz="2400" spc="-409">
                <a:latin typeface="Times New Roman"/>
                <a:cs typeface="Times New Roman"/>
              </a:rPr>
              <a:t>i</a:t>
            </a:r>
            <a:r>
              <a:rPr dirty="0" baseline="-20833" sz="2400" spc="-615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6075" y="2269175"/>
            <a:ext cx="262890" cy="16725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501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45891" y="3864864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5" y="74394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394"/>
                </a:lnTo>
                <a:close/>
              </a:path>
              <a:path w="76200" h="287020">
                <a:moveTo>
                  <a:pt x="38099" y="76200"/>
                </a:moveTo>
                <a:lnTo>
                  <a:pt x="28955" y="74394"/>
                </a:lnTo>
                <a:lnTo>
                  <a:pt x="28955" y="38100"/>
                </a:lnTo>
                <a:lnTo>
                  <a:pt x="47243" y="38100"/>
                </a:lnTo>
                <a:lnTo>
                  <a:pt x="47243" y="74394"/>
                </a:lnTo>
                <a:lnTo>
                  <a:pt x="38099" y="76200"/>
                </a:lnTo>
                <a:close/>
              </a:path>
              <a:path w="76200" h="287020">
                <a:moveTo>
                  <a:pt x="47243" y="74394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47243" y="74394"/>
                </a:lnTo>
                <a:close/>
              </a:path>
              <a:path w="76200" h="287020">
                <a:moveTo>
                  <a:pt x="47243" y="286512"/>
                </a:moveTo>
                <a:lnTo>
                  <a:pt x="28955" y="286512"/>
                </a:lnTo>
                <a:lnTo>
                  <a:pt x="28955" y="74394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286512"/>
                </a:lnTo>
                <a:close/>
              </a:path>
              <a:path w="76200" h="287020">
                <a:moveTo>
                  <a:pt x="47243" y="76200"/>
                </a:moveTo>
                <a:lnTo>
                  <a:pt x="38099" y="76200"/>
                </a:lnTo>
                <a:lnTo>
                  <a:pt x="47243" y="74394"/>
                </a:lnTo>
                <a:lnTo>
                  <a:pt x="4724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51403" y="4136898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30678" y="1866894"/>
            <a:ext cx="2235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1090" y="1737414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6414" y="295556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6409" y="1961885"/>
            <a:ext cx="462915" cy="805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7975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1125"/>
              </a:spcBef>
            </a:pPr>
            <a:r>
              <a:rPr dirty="0" baseline="13888" sz="3600" spc="104">
                <a:latin typeface="Times New Roman"/>
                <a:cs typeface="Times New Roman"/>
              </a:rPr>
              <a:t>r</a:t>
            </a:r>
            <a:r>
              <a:rPr dirty="0" sz="1600" spc="70"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3966" y="1834896"/>
            <a:ext cx="42481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8333" sz="3000">
                <a:latin typeface="Times New Roman"/>
                <a:cs typeface="Times New Roman"/>
              </a:rPr>
              <a:t>c</a:t>
            </a:r>
            <a:r>
              <a:rPr dirty="0" baseline="-8333" sz="3000" spc="412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2902" y="2310401"/>
            <a:ext cx="227965" cy="153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83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3273" y="3489911"/>
            <a:ext cx="10464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  <a:tabLst>
                <a:tab pos="615950" algn="l"/>
              </a:tabLst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4087" y="3372584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2588" y="3217208"/>
            <a:ext cx="2006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4.4.2</a:t>
            </a:r>
            <a:r>
              <a:rPr dirty="0" spc="-680"/>
              <a:t> </a:t>
            </a:r>
            <a:r>
              <a:rPr dirty="0" spc="-5"/>
              <a:t>射级偏置电路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688012" y="2388393"/>
            <a:ext cx="3949065" cy="427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放大区：</a:t>
            </a:r>
            <a:r>
              <a:rPr dirty="0" baseline="1157" sz="3600" spc="1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19097" sz="2400" spc="15">
                <a:solidFill>
                  <a:srgbClr val="FF0000"/>
                </a:solidFill>
                <a:latin typeface="Times New Roman"/>
                <a:cs typeface="Times New Roman"/>
              </a:rPr>
              <a:t>c </a:t>
            </a:r>
            <a:r>
              <a:rPr dirty="0" baseline="1157" sz="3600" spc="15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baseline="1157" sz="3600" spc="7">
                <a:solidFill>
                  <a:srgbClr val="FF0000"/>
                </a:solidFill>
                <a:latin typeface="Times New Roman"/>
                <a:cs typeface="Times New Roman"/>
              </a:rPr>
              <a:t>β </a:t>
            </a:r>
            <a:r>
              <a:rPr dirty="0" baseline="1157" sz="3600" spc="6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19097" sz="2400" spc="67">
                <a:solidFill>
                  <a:srgbClr val="FF0000"/>
                </a:solidFill>
                <a:latin typeface="Times New Roman"/>
                <a:cs typeface="Times New Roman"/>
              </a:rPr>
              <a:t>b </a:t>
            </a:r>
            <a:r>
              <a:rPr dirty="0" baseline="1157" sz="3600" spc="7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r>
              <a:rPr dirty="0" baseline="1157" sz="3600" spc="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19097" sz="2400" spc="7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dirty="0" baseline="1157" sz="3600" spc="15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baseline="1157" sz="3600">
                <a:solidFill>
                  <a:srgbClr val="FF0000"/>
                </a:solidFill>
                <a:latin typeface="Times New Roman"/>
                <a:cs typeface="Times New Roman"/>
              </a:rPr>
              <a:t>(1+</a:t>
            </a:r>
            <a:r>
              <a:rPr dirty="0" baseline="1157" sz="360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1157" sz="360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baseline="1157" sz="3600" spc="-3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57" sz="3600" spc="6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19097" sz="2400" spc="6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19097"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72988" y="2919222"/>
            <a:ext cx="2803525" cy="575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60">
                <a:latin typeface="Times New Roman"/>
                <a:cs typeface="Times New Roman"/>
              </a:rPr>
              <a:t>v</a:t>
            </a:r>
            <a:r>
              <a:rPr dirty="0" baseline="-24074" sz="2250" spc="-89">
                <a:latin typeface="Times New Roman"/>
                <a:cs typeface="Times New Roman"/>
              </a:rPr>
              <a:t>i  </a:t>
            </a:r>
            <a:r>
              <a:rPr dirty="0" sz="2650" spc="40">
                <a:latin typeface="Times New Roman"/>
                <a:cs typeface="Times New Roman"/>
              </a:rPr>
              <a:t>=</a:t>
            </a:r>
            <a:r>
              <a:rPr dirty="0" sz="2650" spc="40">
                <a:latin typeface="Times New Roman"/>
                <a:cs typeface="Times New Roman"/>
              </a:rPr>
              <a:t>i</a:t>
            </a:r>
            <a:r>
              <a:rPr dirty="0" baseline="-25089" sz="2325" spc="60">
                <a:latin typeface="Times New Roman"/>
                <a:cs typeface="Times New Roman"/>
              </a:rPr>
              <a:t>b </a:t>
            </a:r>
            <a:r>
              <a:rPr dirty="0" sz="2650" spc="10">
                <a:latin typeface="Times New Roman"/>
                <a:cs typeface="Times New Roman"/>
              </a:rPr>
              <a:t>r</a:t>
            </a:r>
            <a:r>
              <a:rPr dirty="0" baseline="-25089" sz="2325" spc="15">
                <a:latin typeface="Times New Roman"/>
                <a:cs typeface="Times New Roman"/>
              </a:rPr>
              <a:t>be </a:t>
            </a:r>
            <a:r>
              <a:rPr dirty="0" baseline="1048" sz="3975">
                <a:latin typeface="Times New Roman"/>
                <a:cs typeface="Times New Roman"/>
              </a:rPr>
              <a:t>+ </a:t>
            </a:r>
            <a:r>
              <a:rPr dirty="0" baseline="-2415" sz="5175" spc="-1500">
                <a:latin typeface="Times New Roman"/>
                <a:cs typeface="Times New Roman"/>
              </a:rPr>
              <a:t></a:t>
            </a:r>
            <a:r>
              <a:rPr dirty="0" baseline="1048" sz="3975" spc="-1500">
                <a:latin typeface="Times New Roman"/>
                <a:cs typeface="Times New Roman"/>
              </a:rPr>
              <a:t>1+</a:t>
            </a:r>
            <a:r>
              <a:rPr dirty="0" sz="2800" spc="-1000" i="1">
                <a:latin typeface="Times New Roman"/>
                <a:cs typeface="Times New Roman"/>
              </a:rPr>
              <a:t></a:t>
            </a:r>
            <a:r>
              <a:rPr dirty="0" sz="2800" spc="-5" i="1">
                <a:latin typeface="Times New Roman"/>
                <a:cs typeface="Times New Roman"/>
              </a:rPr>
              <a:t> </a:t>
            </a:r>
            <a:r>
              <a:rPr dirty="0" baseline="-2415" sz="5175" spc="-3757">
                <a:latin typeface="Times New Roman"/>
                <a:cs typeface="Times New Roman"/>
              </a:rPr>
              <a:t></a:t>
            </a:r>
            <a:r>
              <a:rPr dirty="0" baseline="-2415" sz="5175" spc="-877">
                <a:latin typeface="Times New Roman"/>
                <a:cs typeface="Times New Roman"/>
              </a:rPr>
              <a:t> </a:t>
            </a:r>
            <a:r>
              <a:rPr dirty="0" baseline="1048" sz="3975" spc="22">
                <a:latin typeface="Times New Roman"/>
                <a:cs typeface="Times New Roman"/>
              </a:rPr>
              <a:t>i</a:t>
            </a:r>
            <a:r>
              <a:rPr dirty="0" baseline="-24074" sz="2250" spc="22">
                <a:latin typeface="Times New Roman"/>
                <a:cs typeface="Times New Roman"/>
              </a:rPr>
              <a:t>b</a:t>
            </a:r>
            <a:r>
              <a:rPr dirty="0" baseline="-24074" sz="2250" spc="-292">
                <a:latin typeface="Times New Roman"/>
                <a:cs typeface="Times New Roman"/>
              </a:rPr>
              <a:t> </a:t>
            </a:r>
            <a:r>
              <a:rPr dirty="0" baseline="1048" sz="3975" spc="-82">
                <a:latin typeface="Times New Roman"/>
                <a:cs typeface="Times New Roman"/>
              </a:rPr>
              <a:t>R</a:t>
            </a:r>
            <a:r>
              <a:rPr dirty="0" baseline="-24074" sz="2250" spc="-82">
                <a:latin typeface="Times New Roman"/>
                <a:cs typeface="Times New Roman"/>
              </a:rPr>
              <a:t>e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5733" y="3475482"/>
            <a:ext cx="897255" cy="537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63905" algn="l"/>
              </a:tabLst>
            </a:pPr>
            <a:r>
              <a:rPr dirty="0" sz="3450" spc="-2505">
                <a:latin typeface="Times New Roman"/>
                <a:cs typeface="Times New Roman"/>
              </a:rPr>
              <a:t></a:t>
            </a:r>
            <a:r>
              <a:rPr dirty="0" sz="3450" spc="-2505">
                <a:latin typeface="Times New Roman"/>
                <a:cs typeface="Times New Roman"/>
              </a:rPr>
              <a:t>	</a:t>
            </a:r>
            <a:r>
              <a:rPr dirty="0" sz="3450" spc="-2505">
                <a:latin typeface="Times New Roman"/>
                <a:cs typeface="Times New Roman"/>
              </a:rPr>
              <a:t>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81064" y="3785615"/>
            <a:ext cx="12318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5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48169" y="3785615"/>
            <a:ext cx="2190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90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79311" y="3552698"/>
            <a:ext cx="79438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16890" algn="l"/>
              </a:tabLst>
            </a:pPr>
            <a:r>
              <a:rPr dirty="0" sz="2650" spc="65">
                <a:latin typeface="Times New Roman"/>
                <a:cs typeface="Times New Roman"/>
              </a:rPr>
              <a:t>=</a:t>
            </a:r>
            <a:r>
              <a:rPr dirty="0" sz="2650" spc="65">
                <a:latin typeface="Times New Roman"/>
                <a:cs typeface="Times New Roman"/>
              </a:rPr>
              <a:t>i	</a:t>
            </a:r>
            <a:r>
              <a:rPr dirty="0" sz="2650" spc="-1635">
                <a:latin typeface="Times New Roman"/>
                <a:cs typeface="Times New Roman"/>
              </a:rPr>
              <a:t></a:t>
            </a:r>
            <a:r>
              <a:rPr dirty="0" sz="2650" spc="-565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83755" y="3666998"/>
            <a:ext cx="15494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635">
                <a:latin typeface="Times New Roman"/>
                <a:cs typeface="Times New Roman"/>
              </a:rPr>
              <a:t>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99369" y="3533648"/>
            <a:ext cx="1692910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  <a:tab pos="1189355" algn="l"/>
              </a:tabLst>
            </a:pPr>
            <a:r>
              <a:rPr dirty="0" sz="2650" spc="-5">
                <a:latin typeface="Times New Roman"/>
                <a:cs typeface="Times New Roman"/>
              </a:rPr>
              <a:t>+	</a:t>
            </a:r>
            <a:r>
              <a:rPr dirty="0" sz="2650" spc="-425">
                <a:latin typeface="Times New Roman"/>
                <a:cs typeface="Times New Roman"/>
              </a:rPr>
              <a:t>1+</a:t>
            </a:r>
            <a:r>
              <a:rPr dirty="0" sz="2800" spc="-425" i="1">
                <a:latin typeface="Times New Roman"/>
                <a:cs typeface="Times New Roman"/>
              </a:rPr>
              <a:t>	</a:t>
            </a:r>
            <a:r>
              <a:rPr dirty="0" sz="2650" spc="-60">
                <a:latin typeface="Times New Roman"/>
                <a:cs typeface="Times New Roman"/>
              </a:rPr>
              <a:t>R</a:t>
            </a:r>
            <a:r>
              <a:rPr dirty="0" baseline="-25925" sz="2250" spc="-89">
                <a:latin typeface="Times New Roman"/>
                <a:cs typeface="Times New Roman"/>
              </a:rPr>
              <a:t>e     </a:t>
            </a:r>
            <a:r>
              <a:rPr dirty="0" baseline="-25925" sz="2250" spc="165">
                <a:latin typeface="Times New Roman"/>
                <a:cs typeface="Times New Roman"/>
              </a:rPr>
              <a:t> </a:t>
            </a:r>
            <a:r>
              <a:rPr dirty="0" sz="2650" spc="-2960">
                <a:latin typeface="Times New Roman"/>
                <a:cs typeface="Times New Roman"/>
              </a:rPr>
              <a:t></a:t>
            </a:r>
            <a:r>
              <a:rPr dirty="0" baseline="-18867" sz="3975" spc="-4440">
                <a:latin typeface="Times New Roman"/>
                <a:cs typeface="Times New Roman"/>
              </a:rPr>
              <a:t></a:t>
            </a:r>
            <a:endParaRPr baseline="-18867" sz="397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86703" y="4246880"/>
            <a:ext cx="1667510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40">
                <a:latin typeface="Times New Roman"/>
                <a:cs typeface="Times New Roman"/>
              </a:rPr>
              <a:t>v</a:t>
            </a:r>
            <a:r>
              <a:rPr dirty="0" baseline="-25925" sz="2250" spc="-60">
                <a:latin typeface="Times New Roman"/>
                <a:cs typeface="Times New Roman"/>
              </a:rPr>
              <a:t>o </a:t>
            </a:r>
            <a:r>
              <a:rPr dirty="0" sz="2650" spc="-5">
                <a:latin typeface="Times New Roman"/>
                <a:cs typeface="Times New Roman"/>
              </a:rPr>
              <a:t>= </a:t>
            </a:r>
            <a:r>
              <a:rPr dirty="0" sz="2650" spc="-1200">
                <a:latin typeface="Times New Roman"/>
                <a:cs typeface="Times New Roman"/>
              </a:rPr>
              <a:t></a:t>
            </a:r>
            <a:r>
              <a:rPr dirty="0" sz="2650" spc="-20">
                <a:latin typeface="Times New Roman"/>
                <a:cs typeface="Times New Roman"/>
              </a:rPr>
              <a:t> </a:t>
            </a:r>
            <a:r>
              <a:rPr dirty="0" sz="2800" spc="-1350" i="1">
                <a:latin typeface="Times New Roman"/>
                <a:cs typeface="Times New Roman"/>
              </a:rPr>
              <a:t></a:t>
            </a:r>
            <a:r>
              <a:rPr dirty="0" sz="2800" spc="-335" i="1">
                <a:latin typeface="Times New Roman"/>
                <a:cs typeface="Times New Roman"/>
              </a:rPr>
              <a:t> </a:t>
            </a:r>
            <a:r>
              <a:rPr dirty="0" sz="2650" spc="15">
                <a:latin typeface="Times New Roman"/>
                <a:cs typeface="Times New Roman"/>
              </a:rPr>
              <a:t>i</a:t>
            </a:r>
            <a:r>
              <a:rPr dirty="0" baseline="-25925" sz="2250" spc="22">
                <a:latin typeface="Times New Roman"/>
                <a:cs typeface="Times New Roman"/>
              </a:rPr>
              <a:t>b</a:t>
            </a:r>
            <a:r>
              <a:rPr dirty="0" baseline="-25925" sz="2250" spc="67">
                <a:latin typeface="Times New Roman"/>
                <a:cs typeface="Times New Roman"/>
              </a:rPr>
              <a:t> </a:t>
            </a:r>
            <a:r>
              <a:rPr dirty="0" sz="2650" spc="-950">
                <a:latin typeface="Times New Roman"/>
                <a:cs typeface="Times New Roman"/>
              </a:rPr>
              <a:t>R</a:t>
            </a:r>
            <a:r>
              <a:rPr dirty="0" baseline="-25925" sz="2250" spc="-1425">
                <a:latin typeface="Times New Roman"/>
                <a:cs typeface="Times New Roman"/>
              </a:rPr>
              <a:t>L</a:t>
            </a:r>
            <a:r>
              <a:rPr dirty="0" baseline="3144" sz="3975" spc="-1425">
                <a:latin typeface="Times New Roman"/>
                <a:cs typeface="Times New Roman"/>
              </a:rPr>
              <a:t></a:t>
            </a:r>
            <a:endParaRPr baseline="3144" sz="397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45600" y="4032758"/>
            <a:ext cx="675640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5">
                <a:latin typeface="Times New Roman"/>
                <a:cs typeface="Times New Roman"/>
              </a:rPr>
              <a:t>/ /</a:t>
            </a:r>
            <a:r>
              <a:rPr dirty="0" sz="2650" spc="-370">
                <a:latin typeface="Times New Roman"/>
                <a:cs typeface="Times New Roman"/>
              </a:rPr>
              <a:t> </a:t>
            </a:r>
            <a:r>
              <a:rPr dirty="0" sz="2650" spc="-45">
                <a:latin typeface="Times New Roman"/>
                <a:cs typeface="Times New Roman"/>
              </a:rPr>
              <a:t>R</a:t>
            </a:r>
            <a:r>
              <a:rPr dirty="0" baseline="-25925" sz="2250" spc="-67">
                <a:latin typeface="Times New Roman"/>
                <a:cs typeface="Times New Roman"/>
              </a:rPr>
              <a:t>L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33647" y="4032758"/>
            <a:ext cx="920750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955">
                <a:latin typeface="Times New Roman"/>
                <a:cs typeface="Times New Roman"/>
              </a:rPr>
              <a:t>R</a:t>
            </a:r>
            <a:r>
              <a:rPr dirty="0" baseline="-25925" sz="2250" spc="-1432">
                <a:latin typeface="Times New Roman"/>
                <a:cs typeface="Times New Roman"/>
              </a:rPr>
              <a:t>L</a:t>
            </a:r>
            <a:r>
              <a:rPr dirty="0" baseline="3144" sz="3975" spc="-1432">
                <a:latin typeface="Times New Roman"/>
                <a:cs typeface="Times New Roman"/>
              </a:rPr>
              <a:t></a:t>
            </a:r>
            <a:r>
              <a:rPr dirty="0" baseline="3144" sz="3975" spc="-209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=</a:t>
            </a:r>
            <a:r>
              <a:rPr dirty="0" sz="2650" spc="5">
                <a:latin typeface="Times New Roman"/>
                <a:cs typeface="Times New Roman"/>
              </a:rPr>
              <a:t>R</a:t>
            </a:r>
            <a:r>
              <a:rPr dirty="0" baseline="-25925" sz="2250" spc="7">
                <a:latin typeface="Times New Roman"/>
                <a:cs typeface="Times New Roman"/>
              </a:rPr>
              <a:t>c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94907" y="5166836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 h="0">
                <a:moveTo>
                  <a:pt x="0" y="0"/>
                </a:moveTo>
                <a:lnTo>
                  <a:pt x="336232" y="0"/>
                </a:lnTo>
              </a:path>
            </a:pathLst>
          </a:custGeom>
          <a:ln w="18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38644" y="5166836"/>
            <a:ext cx="1913889" cy="0"/>
          </a:xfrm>
          <a:custGeom>
            <a:avLst/>
            <a:gdLst/>
            <a:ahLst/>
            <a:cxnLst/>
            <a:rect l="l" t="t" r="r" b="b"/>
            <a:pathLst>
              <a:path w="1913890" h="0">
                <a:moveTo>
                  <a:pt x="0" y="0"/>
                </a:moveTo>
                <a:lnTo>
                  <a:pt x="1913382" y="0"/>
                </a:lnTo>
              </a:path>
            </a:pathLst>
          </a:custGeom>
          <a:ln w="18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969000" y="5148071"/>
            <a:ext cx="11239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70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76976" y="4915153"/>
            <a:ext cx="23177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295">
                <a:latin typeface="Times New Roman"/>
                <a:cs typeface="Times New Roman"/>
              </a:rPr>
              <a:t>A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25259" y="5077205"/>
            <a:ext cx="2778125" cy="575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37260" algn="l"/>
              </a:tabLst>
            </a:pPr>
            <a:r>
              <a:rPr dirty="0" sz="2650" spc="-60">
                <a:latin typeface="Times New Roman"/>
                <a:cs typeface="Times New Roman"/>
              </a:rPr>
              <a:t>v</a:t>
            </a:r>
            <a:r>
              <a:rPr dirty="0" baseline="-25925" sz="2250" spc="-89">
                <a:latin typeface="Times New Roman"/>
                <a:cs typeface="Times New Roman"/>
              </a:rPr>
              <a:t>i	</a:t>
            </a:r>
            <a:r>
              <a:rPr dirty="0" sz="2650" spc="20">
                <a:latin typeface="Times New Roman"/>
                <a:cs typeface="Times New Roman"/>
              </a:rPr>
              <a:t>r</a:t>
            </a:r>
            <a:r>
              <a:rPr dirty="0" baseline="-25925" sz="2250" spc="30">
                <a:latin typeface="Times New Roman"/>
                <a:cs typeface="Times New Roman"/>
              </a:rPr>
              <a:t>be </a:t>
            </a:r>
            <a:r>
              <a:rPr dirty="0" sz="2650">
                <a:latin typeface="Times New Roman"/>
                <a:cs typeface="Times New Roman"/>
              </a:rPr>
              <a:t>+</a:t>
            </a:r>
            <a:r>
              <a:rPr dirty="0" sz="2650" spc="-150">
                <a:latin typeface="Times New Roman"/>
                <a:cs typeface="Times New Roman"/>
              </a:rPr>
              <a:t> </a:t>
            </a:r>
            <a:r>
              <a:rPr dirty="0" baseline="-3220" sz="5175" spc="-1500">
                <a:latin typeface="Times New Roman"/>
                <a:cs typeface="Times New Roman"/>
              </a:rPr>
              <a:t></a:t>
            </a:r>
            <a:r>
              <a:rPr dirty="0" sz="2650" spc="-1000">
                <a:latin typeface="Times New Roman"/>
                <a:cs typeface="Times New Roman"/>
              </a:rPr>
              <a:t>1+</a:t>
            </a:r>
            <a:r>
              <a:rPr dirty="0" sz="2800" spc="-1000" i="1">
                <a:latin typeface="Times New Roman"/>
                <a:cs typeface="Times New Roman"/>
              </a:rPr>
              <a:t></a:t>
            </a:r>
            <a:r>
              <a:rPr dirty="0" sz="2800" spc="5" i="1">
                <a:latin typeface="Times New Roman"/>
                <a:cs typeface="Times New Roman"/>
              </a:rPr>
              <a:t> </a:t>
            </a:r>
            <a:r>
              <a:rPr dirty="0" baseline="-3220" sz="5175" spc="-3757">
                <a:latin typeface="Times New Roman"/>
                <a:cs typeface="Times New Roman"/>
              </a:rPr>
              <a:t></a:t>
            </a:r>
            <a:r>
              <a:rPr dirty="0" baseline="-3220" sz="5175" spc="-637">
                <a:latin typeface="Times New Roman"/>
                <a:cs typeface="Times New Roman"/>
              </a:rPr>
              <a:t> </a:t>
            </a:r>
            <a:r>
              <a:rPr dirty="0" sz="2650" spc="-45">
                <a:latin typeface="Times New Roman"/>
                <a:cs typeface="Times New Roman"/>
              </a:rPr>
              <a:t>R</a:t>
            </a:r>
            <a:r>
              <a:rPr dirty="0" baseline="-25925" sz="2250" spc="-67">
                <a:latin typeface="Times New Roman"/>
                <a:cs typeface="Times New Roman"/>
              </a:rPr>
              <a:t>e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69071" y="4682744"/>
            <a:ext cx="596900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45" i="1">
                <a:latin typeface="Times New Roman"/>
                <a:cs typeface="Times New Roman"/>
              </a:rPr>
              <a:t></a:t>
            </a:r>
            <a:r>
              <a:rPr dirty="0" sz="2800" spc="-235" i="1">
                <a:latin typeface="Times New Roman"/>
                <a:cs typeface="Times New Roman"/>
              </a:rPr>
              <a:t> </a:t>
            </a:r>
            <a:r>
              <a:rPr dirty="0" sz="2650" spc="-955">
                <a:latin typeface="Times New Roman"/>
                <a:cs typeface="Times New Roman"/>
              </a:rPr>
              <a:t>R</a:t>
            </a:r>
            <a:r>
              <a:rPr dirty="0" baseline="-25925" sz="2250" spc="-1432">
                <a:latin typeface="Times New Roman"/>
                <a:cs typeface="Times New Roman"/>
              </a:rPr>
              <a:t>L</a:t>
            </a:r>
            <a:r>
              <a:rPr dirty="0" baseline="3144" sz="3975" spc="-1432">
                <a:latin typeface="Times New Roman"/>
                <a:cs typeface="Times New Roman"/>
              </a:rPr>
              <a:t></a:t>
            </a:r>
            <a:endParaRPr baseline="3144" sz="397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89979" y="4698746"/>
            <a:ext cx="589915" cy="631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639" sz="3975" spc="-1792">
                <a:latin typeface="Times New Roman"/>
                <a:cs typeface="Times New Roman"/>
              </a:rPr>
              <a:t></a:t>
            </a:r>
            <a:r>
              <a:rPr dirty="0" baseline="-35639" sz="3975" spc="315">
                <a:latin typeface="Times New Roman"/>
                <a:cs typeface="Times New Roman"/>
              </a:rPr>
              <a:t> </a:t>
            </a:r>
            <a:r>
              <a:rPr dirty="0" sz="2650" spc="-35">
                <a:latin typeface="Times New Roman"/>
                <a:cs typeface="Times New Roman"/>
              </a:rPr>
              <a:t>v</a:t>
            </a:r>
            <a:r>
              <a:rPr dirty="0" baseline="-25925" sz="2250" spc="-52">
                <a:latin typeface="Times New Roman"/>
                <a:cs typeface="Times New Roman"/>
              </a:rPr>
              <a:t>o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1876" y="4915153"/>
            <a:ext cx="48387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>
                <a:latin typeface="Times New Roman"/>
                <a:cs typeface="Times New Roman"/>
              </a:rPr>
              <a:t>=</a:t>
            </a:r>
            <a:r>
              <a:rPr dirty="0" sz="2650" spc="-110">
                <a:latin typeface="Times New Roman"/>
                <a:cs typeface="Times New Roman"/>
              </a:rPr>
              <a:t> </a:t>
            </a:r>
            <a:r>
              <a:rPr dirty="0" sz="2650" spc="-1195">
                <a:latin typeface="Times New Roman"/>
                <a:cs typeface="Times New Roman"/>
              </a:rPr>
              <a:t>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75579" y="5659747"/>
            <a:ext cx="4194175" cy="1188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1435">
              <a:lnSpc>
                <a:spcPct val="117900"/>
              </a:lnSpc>
            </a:pPr>
            <a:r>
              <a:rPr dirty="0" sz="2650" spc="-80">
                <a:latin typeface="Times New Roman"/>
                <a:cs typeface="Times New Roman"/>
              </a:rPr>
              <a:t>R</a:t>
            </a:r>
            <a:r>
              <a:rPr dirty="0" baseline="-23297" sz="2325" spc="-120">
                <a:latin typeface="Times New Roman"/>
                <a:cs typeface="Times New Roman"/>
              </a:rPr>
              <a:t>i </a:t>
            </a:r>
            <a:r>
              <a:rPr dirty="0" sz="2650" spc="10">
                <a:latin typeface="Times New Roman"/>
                <a:cs typeface="Times New Roman"/>
              </a:rPr>
              <a:t>=</a:t>
            </a:r>
            <a:r>
              <a:rPr dirty="0" sz="2650" spc="10">
                <a:latin typeface="Times New Roman"/>
                <a:cs typeface="Times New Roman"/>
              </a:rPr>
              <a:t>R</a:t>
            </a:r>
            <a:r>
              <a:rPr dirty="0" baseline="-23297" sz="2325" spc="15">
                <a:latin typeface="Times New Roman"/>
                <a:cs typeface="Times New Roman"/>
              </a:rPr>
              <a:t>b1 </a:t>
            </a:r>
            <a:r>
              <a:rPr dirty="0" sz="2650" spc="15">
                <a:latin typeface="Times New Roman"/>
                <a:cs typeface="Times New Roman"/>
              </a:rPr>
              <a:t>//</a:t>
            </a:r>
            <a:r>
              <a:rPr dirty="0" sz="2650" spc="15">
                <a:latin typeface="Times New Roman"/>
                <a:cs typeface="Times New Roman"/>
              </a:rPr>
              <a:t>R</a:t>
            </a:r>
            <a:r>
              <a:rPr dirty="0" baseline="-23297" sz="2325" spc="22">
                <a:latin typeface="Times New Roman"/>
                <a:cs typeface="Times New Roman"/>
              </a:rPr>
              <a:t>b2 </a:t>
            </a:r>
            <a:r>
              <a:rPr dirty="0" sz="2650" spc="25">
                <a:latin typeface="Times New Roman"/>
                <a:cs typeface="Times New Roman"/>
              </a:rPr>
              <a:t>// </a:t>
            </a:r>
            <a:r>
              <a:rPr dirty="0" sz="2650" spc="-2955">
                <a:latin typeface="Times New Roman"/>
                <a:cs typeface="Times New Roman"/>
              </a:rPr>
              <a:t></a:t>
            </a:r>
            <a:r>
              <a:rPr dirty="0" baseline="-18867" sz="3975" spc="-4432">
                <a:latin typeface="Times New Roman"/>
                <a:cs typeface="Times New Roman"/>
              </a:rPr>
              <a:t></a:t>
            </a:r>
            <a:r>
              <a:rPr dirty="0" baseline="-18867" sz="3975" spc="-4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r</a:t>
            </a:r>
            <a:r>
              <a:rPr dirty="0" baseline="-23297" sz="2325" spc="7">
                <a:latin typeface="Times New Roman"/>
                <a:cs typeface="Times New Roman"/>
              </a:rPr>
              <a:t>be </a:t>
            </a:r>
            <a:r>
              <a:rPr dirty="0" sz="2650" spc="5">
                <a:latin typeface="Times New Roman"/>
                <a:cs typeface="Times New Roman"/>
              </a:rPr>
              <a:t>+ </a:t>
            </a:r>
            <a:r>
              <a:rPr dirty="0" baseline="-3220" sz="5175" spc="-1522">
                <a:latin typeface="Times New Roman"/>
                <a:cs typeface="Times New Roman"/>
              </a:rPr>
              <a:t></a:t>
            </a:r>
            <a:r>
              <a:rPr dirty="0" sz="2650" spc="-1015">
                <a:latin typeface="Times New Roman"/>
                <a:cs typeface="Times New Roman"/>
              </a:rPr>
              <a:t>1+</a:t>
            </a:r>
            <a:r>
              <a:rPr dirty="0" sz="2800" spc="-1015" i="1">
                <a:latin typeface="Times New Roman"/>
                <a:cs typeface="Times New Roman"/>
              </a:rPr>
              <a:t></a:t>
            </a:r>
            <a:r>
              <a:rPr dirty="0" sz="2800" spc="465" i="1">
                <a:latin typeface="Times New Roman"/>
                <a:cs typeface="Times New Roman"/>
              </a:rPr>
              <a:t> </a:t>
            </a:r>
            <a:r>
              <a:rPr dirty="0" baseline="-3220" sz="5175" spc="-3757">
                <a:latin typeface="Times New Roman"/>
                <a:cs typeface="Times New Roman"/>
              </a:rPr>
              <a:t></a:t>
            </a:r>
            <a:r>
              <a:rPr dirty="0" baseline="-3220" sz="5175" spc="-97">
                <a:latin typeface="Times New Roman"/>
                <a:cs typeface="Times New Roman"/>
              </a:rPr>
              <a:t> </a:t>
            </a:r>
            <a:r>
              <a:rPr dirty="0" sz="2650" spc="-65">
                <a:latin typeface="Times New Roman"/>
                <a:cs typeface="Times New Roman"/>
              </a:rPr>
              <a:t>R</a:t>
            </a:r>
            <a:r>
              <a:rPr dirty="0" baseline="-23297" sz="2325" spc="-97">
                <a:latin typeface="Times New Roman"/>
                <a:cs typeface="Times New Roman"/>
              </a:rPr>
              <a:t>e</a:t>
            </a:r>
            <a:r>
              <a:rPr dirty="0" baseline="-23297" sz="2325" spc="-7">
                <a:latin typeface="Times New Roman"/>
                <a:cs typeface="Times New Roman"/>
              </a:rPr>
              <a:t> </a:t>
            </a:r>
            <a:r>
              <a:rPr dirty="0" sz="2650" spc="-2955">
                <a:latin typeface="Times New Roman"/>
                <a:cs typeface="Times New Roman"/>
              </a:rPr>
              <a:t></a:t>
            </a:r>
            <a:r>
              <a:rPr dirty="0" baseline="-18867" sz="3975" spc="-4432">
                <a:latin typeface="Times New Roman"/>
                <a:cs typeface="Times New Roman"/>
              </a:rPr>
              <a:t> </a:t>
            </a:r>
            <a:r>
              <a:rPr dirty="0" baseline="-18867" sz="3975" spc="-615">
                <a:latin typeface="Times New Roman"/>
                <a:cs typeface="Times New Roman"/>
              </a:rPr>
              <a:t> </a:t>
            </a:r>
            <a:r>
              <a:rPr dirty="0" sz="2650" spc="-70">
                <a:latin typeface="Times New Roman"/>
                <a:cs typeface="Times New Roman"/>
              </a:rPr>
              <a:t>R</a:t>
            </a:r>
            <a:r>
              <a:rPr dirty="0" baseline="-25089" sz="2325" spc="-104">
                <a:latin typeface="Times New Roman"/>
                <a:cs typeface="Times New Roman"/>
              </a:rPr>
              <a:t>o</a:t>
            </a:r>
            <a:r>
              <a:rPr dirty="0" baseline="-25089" sz="2325" spc="-7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=</a:t>
            </a:r>
            <a:r>
              <a:rPr dirty="0" sz="2650">
                <a:latin typeface="Times New Roman"/>
                <a:cs typeface="Times New Roman"/>
              </a:rPr>
              <a:t>R</a:t>
            </a:r>
            <a:r>
              <a:rPr dirty="0" baseline="-25089" sz="2325">
                <a:latin typeface="Times New Roman"/>
                <a:cs typeface="Times New Roman"/>
              </a:rPr>
              <a:t>c</a:t>
            </a:r>
            <a:endParaRPr baseline="-25089" sz="232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08190" y="595778"/>
            <a:ext cx="4163695" cy="170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98450">
              <a:lnSpc>
                <a:spcPct val="154600"/>
              </a:lnSpc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(3)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动态性能的分析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射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级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偏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置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路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无旁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路电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容</a:t>
            </a:r>
            <a:r>
              <a:rPr dirty="0" sz="2400" spc="12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  <a:p>
            <a:pPr marL="594995">
              <a:lnSpc>
                <a:spcPct val="100000"/>
              </a:lnSpc>
              <a:spcBef>
                <a:spcPts val="1150"/>
              </a:spcBef>
              <a:tabLst>
                <a:tab pos="1321435" algn="l"/>
                <a:tab pos="2040889" algn="l"/>
              </a:tabLst>
            </a:pPr>
            <a:r>
              <a:rPr dirty="0" sz="2400" spc="-220">
                <a:latin typeface="Times New Roman"/>
                <a:cs typeface="Times New Roman"/>
              </a:rPr>
              <a:t>A</a:t>
            </a:r>
            <a:r>
              <a:rPr dirty="0" baseline="-20833" sz="2400" spc="-330">
                <a:latin typeface="Times New Roman"/>
                <a:cs typeface="Times New Roman"/>
              </a:rPr>
              <a:t>v  </a:t>
            </a:r>
            <a:r>
              <a:rPr dirty="0" baseline="-20833" sz="2400" spc="-19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	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i</a:t>
            </a:r>
            <a:r>
              <a:rPr dirty="0" baseline="-20833" sz="2400" spc="307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r>
              <a:rPr dirty="0" baseline="-20833" sz="2400" spc="16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221223" y="1698498"/>
            <a:ext cx="4048125" cy="0"/>
          </a:xfrm>
          <a:custGeom>
            <a:avLst/>
            <a:gdLst/>
            <a:ahLst/>
            <a:cxnLst/>
            <a:rect l="l" t="t" r="r" b="b"/>
            <a:pathLst>
              <a:path w="4048125" h="0">
                <a:moveTo>
                  <a:pt x="0" y="0"/>
                </a:moveTo>
                <a:lnTo>
                  <a:pt x="4047743" y="0"/>
                </a:lnTo>
              </a:path>
            </a:pathLst>
          </a:custGeom>
          <a:ln w="1371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268967" y="1761744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 h="0">
                <a:moveTo>
                  <a:pt x="0" y="0"/>
                </a:moveTo>
                <a:lnTo>
                  <a:pt x="8991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19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38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4915" y="4900950"/>
            <a:ext cx="3698240" cy="1699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9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Times New Roman"/>
                <a:cs typeface="Times New Roman"/>
              </a:rPr>
              <a:t>2</a:t>
            </a:r>
            <a:r>
              <a:rPr dirty="0" sz="2400" spc="5">
                <a:latin typeface="宋体"/>
                <a:cs typeface="宋体"/>
              </a:rPr>
              <a:t>）交流小信号分析时 </a:t>
            </a:r>
            <a:r>
              <a:rPr dirty="0" sz="2400" spc="-117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射级只接阻值较小的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e1</a:t>
            </a:r>
            <a:endParaRPr baseline="-20833" sz="240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  <a:spcBef>
                <a:spcPts val="910"/>
              </a:spcBef>
            </a:pPr>
            <a:r>
              <a:rPr dirty="0" sz="2400">
                <a:latin typeface="宋体"/>
                <a:cs typeface="宋体"/>
              </a:rPr>
              <a:t>一</a:t>
            </a:r>
            <a:r>
              <a:rPr dirty="0" sz="2400" spc="20">
                <a:latin typeface="宋体"/>
                <a:cs typeface="宋体"/>
              </a:rPr>
              <a:t>定程</a:t>
            </a:r>
            <a:r>
              <a:rPr dirty="0" sz="2400">
                <a:latin typeface="宋体"/>
                <a:cs typeface="宋体"/>
              </a:rPr>
              <a:t>度提</a:t>
            </a:r>
            <a:r>
              <a:rPr dirty="0" sz="2400" spc="20">
                <a:latin typeface="宋体"/>
                <a:cs typeface="宋体"/>
              </a:rPr>
              <a:t>高输</a:t>
            </a:r>
            <a:r>
              <a:rPr dirty="0" sz="2400">
                <a:latin typeface="宋体"/>
                <a:cs typeface="宋体"/>
              </a:rPr>
              <a:t>入阻</a:t>
            </a:r>
            <a:r>
              <a:rPr dirty="0" sz="2400" spc="20">
                <a:latin typeface="宋体"/>
                <a:cs typeface="宋体"/>
              </a:rPr>
              <a:t>抗</a:t>
            </a:r>
            <a:r>
              <a:rPr dirty="0" sz="2400">
                <a:latin typeface="宋体"/>
                <a:cs typeface="宋体"/>
              </a:rPr>
              <a:t>但牺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牲一些电压增益。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3175" y="1784557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1710" y="1856232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19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51710" y="3005327"/>
            <a:ext cx="0" cy="1416050"/>
          </a:xfrm>
          <a:custGeom>
            <a:avLst/>
            <a:gdLst/>
            <a:ahLst/>
            <a:cxnLst/>
            <a:rect l="l" t="t" r="r" b="b"/>
            <a:pathLst>
              <a:path w="0" h="1416050">
                <a:moveTo>
                  <a:pt x="0" y="0"/>
                </a:moveTo>
                <a:lnTo>
                  <a:pt x="0" y="14157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51710" y="5056632"/>
            <a:ext cx="0" cy="784860"/>
          </a:xfrm>
          <a:custGeom>
            <a:avLst/>
            <a:gdLst/>
            <a:ahLst/>
            <a:cxnLst/>
            <a:rect l="l" t="t" r="r" b="b"/>
            <a:pathLst>
              <a:path w="0" h="784860">
                <a:moveTo>
                  <a:pt x="0" y="0"/>
                </a:moveTo>
                <a:lnTo>
                  <a:pt x="0" y="7848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69797" y="2356109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5604" y="2371344"/>
            <a:ext cx="169545" cy="634365"/>
          </a:xfrm>
          <a:custGeom>
            <a:avLst/>
            <a:gdLst/>
            <a:ahLst/>
            <a:cxnLst/>
            <a:rect l="l" t="t" r="r" b="b"/>
            <a:pathLst>
              <a:path w="169544" h="634364">
                <a:moveTo>
                  <a:pt x="0" y="0"/>
                </a:moveTo>
                <a:lnTo>
                  <a:pt x="169163" y="0"/>
                </a:lnTo>
                <a:lnTo>
                  <a:pt x="169163" y="633983"/>
                </a:lnTo>
                <a:lnTo>
                  <a:pt x="0" y="6339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47316" y="2353055"/>
            <a:ext cx="207645" cy="670560"/>
          </a:xfrm>
          <a:custGeom>
            <a:avLst/>
            <a:gdLst/>
            <a:ahLst/>
            <a:cxnLst/>
            <a:rect l="l" t="t" r="r" b="b"/>
            <a:pathLst>
              <a:path w="207644" h="670560">
                <a:moveTo>
                  <a:pt x="207264" y="670560"/>
                </a:moveTo>
                <a:lnTo>
                  <a:pt x="0" y="670560"/>
                </a:lnTo>
                <a:lnTo>
                  <a:pt x="0" y="0"/>
                </a:lnTo>
                <a:lnTo>
                  <a:pt x="207264" y="0"/>
                </a:lnTo>
                <a:lnTo>
                  <a:pt x="207264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632460"/>
                </a:lnTo>
                <a:lnTo>
                  <a:pt x="18288" y="632460"/>
                </a:lnTo>
                <a:lnTo>
                  <a:pt x="38100" y="652272"/>
                </a:lnTo>
                <a:lnTo>
                  <a:pt x="207264" y="652272"/>
                </a:lnTo>
                <a:lnTo>
                  <a:pt x="207264" y="670560"/>
                </a:lnTo>
                <a:close/>
              </a:path>
              <a:path w="207644" h="670560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07644" h="670560">
                <a:moveTo>
                  <a:pt x="169164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69164" y="18288"/>
                </a:lnTo>
                <a:lnTo>
                  <a:pt x="169164" y="38099"/>
                </a:lnTo>
                <a:close/>
              </a:path>
              <a:path w="207644" h="670560">
                <a:moveTo>
                  <a:pt x="169164" y="652272"/>
                </a:moveTo>
                <a:lnTo>
                  <a:pt x="169164" y="18288"/>
                </a:lnTo>
                <a:lnTo>
                  <a:pt x="187452" y="38100"/>
                </a:lnTo>
                <a:lnTo>
                  <a:pt x="207264" y="38099"/>
                </a:lnTo>
                <a:lnTo>
                  <a:pt x="207264" y="632460"/>
                </a:lnTo>
                <a:lnTo>
                  <a:pt x="187452" y="632460"/>
                </a:lnTo>
                <a:lnTo>
                  <a:pt x="169164" y="652272"/>
                </a:lnTo>
                <a:close/>
              </a:path>
              <a:path w="207644" h="670560">
                <a:moveTo>
                  <a:pt x="207264" y="38099"/>
                </a:moveTo>
                <a:lnTo>
                  <a:pt x="187452" y="38100"/>
                </a:lnTo>
                <a:lnTo>
                  <a:pt x="169164" y="18288"/>
                </a:lnTo>
                <a:lnTo>
                  <a:pt x="207264" y="18288"/>
                </a:lnTo>
                <a:lnTo>
                  <a:pt x="207264" y="38099"/>
                </a:lnTo>
                <a:close/>
              </a:path>
              <a:path w="207644" h="670560">
                <a:moveTo>
                  <a:pt x="38100" y="652272"/>
                </a:moveTo>
                <a:lnTo>
                  <a:pt x="18288" y="632460"/>
                </a:lnTo>
                <a:lnTo>
                  <a:pt x="38100" y="632460"/>
                </a:lnTo>
                <a:lnTo>
                  <a:pt x="38100" y="652272"/>
                </a:lnTo>
                <a:close/>
              </a:path>
              <a:path w="207644" h="670560">
                <a:moveTo>
                  <a:pt x="169164" y="652272"/>
                </a:moveTo>
                <a:lnTo>
                  <a:pt x="38100" y="652272"/>
                </a:lnTo>
                <a:lnTo>
                  <a:pt x="38100" y="632460"/>
                </a:lnTo>
                <a:lnTo>
                  <a:pt x="169164" y="632460"/>
                </a:lnTo>
                <a:lnTo>
                  <a:pt x="169164" y="652272"/>
                </a:lnTo>
                <a:close/>
              </a:path>
              <a:path w="207644" h="670560">
                <a:moveTo>
                  <a:pt x="207264" y="652272"/>
                </a:moveTo>
                <a:lnTo>
                  <a:pt x="169164" y="652272"/>
                </a:lnTo>
                <a:lnTo>
                  <a:pt x="187452" y="632460"/>
                </a:lnTo>
                <a:lnTo>
                  <a:pt x="207264" y="632460"/>
                </a:lnTo>
                <a:lnTo>
                  <a:pt x="207264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49424" y="1853945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39" h="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57372" y="1842516"/>
            <a:ext cx="40005" cy="477520"/>
          </a:xfrm>
          <a:custGeom>
            <a:avLst/>
            <a:gdLst/>
            <a:ahLst/>
            <a:cxnLst/>
            <a:rect l="l" t="t" r="r" b="b"/>
            <a:pathLst>
              <a:path w="40004" h="477519">
                <a:moveTo>
                  <a:pt x="38100" y="477012"/>
                </a:moveTo>
                <a:lnTo>
                  <a:pt x="0" y="477012"/>
                </a:lnTo>
                <a:lnTo>
                  <a:pt x="1524" y="0"/>
                </a:lnTo>
                <a:lnTo>
                  <a:pt x="39624" y="1524"/>
                </a:lnTo>
                <a:lnTo>
                  <a:pt x="38100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87090" y="2958083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14372" y="3757422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 h="0">
                <a:moveTo>
                  <a:pt x="0" y="0"/>
                </a:moveTo>
                <a:lnTo>
                  <a:pt x="93726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43250" y="3480815"/>
            <a:ext cx="0" cy="561340"/>
          </a:xfrm>
          <a:custGeom>
            <a:avLst/>
            <a:gdLst/>
            <a:ahLst/>
            <a:cxnLst/>
            <a:rect l="l" t="t" r="r" b="b"/>
            <a:pathLst>
              <a:path w="0" h="561339">
                <a:moveTo>
                  <a:pt x="0" y="0"/>
                </a:moveTo>
                <a:lnTo>
                  <a:pt x="0" y="560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28771" y="3749040"/>
            <a:ext cx="271780" cy="302260"/>
          </a:xfrm>
          <a:custGeom>
            <a:avLst/>
            <a:gdLst/>
            <a:ahLst/>
            <a:cxnLst/>
            <a:rect l="l" t="t" r="r" b="b"/>
            <a:pathLst>
              <a:path w="271779" h="302260">
                <a:moveTo>
                  <a:pt x="131063" y="172179"/>
                </a:moveTo>
                <a:lnTo>
                  <a:pt x="0" y="24384"/>
                </a:lnTo>
                <a:lnTo>
                  <a:pt x="28956" y="0"/>
                </a:lnTo>
                <a:lnTo>
                  <a:pt x="159297" y="146981"/>
                </a:lnTo>
                <a:lnTo>
                  <a:pt x="131063" y="172179"/>
                </a:lnTo>
                <a:close/>
              </a:path>
              <a:path w="271779" h="302260">
                <a:moveTo>
                  <a:pt x="240385" y="185928"/>
                </a:moveTo>
                <a:lnTo>
                  <a:pt x="143256" y="185928"/>
                </a:lnTo>
                <a:lnTo>
                  <a:pt x="172212" y="161543"/>
                </a:lnTo>
                <a:lnTo>
                  <a:pt x="159297" y="146981"/>
                </a:lnTo>
                <a:lnTo>
                  <a:pt x="216408" y="96012"/>
                </a:lnTo>
                <a:lnTo>
                  <a:pt x="240385" y="185928"/>
                </a:lnTo>
                <a:close/>
              </a:path>
              <a:path w="271779" h="302260">
                <a:moveTo>
                  <a:pt x="143256" y="185928"/>
                </a:moveTo>
                <a:lnTo>
                  <a:pt x="131063" y="172179"/>
                </a:lnTo>
                <a:lnTo>
                  <a:pt x="159297" y="146981"/>
                </a:lnTo>
                <a:lnTo>
                  <a:pt x="172212" y="161543"/>
                </a:lnTo>
                <a:lnTo>
                  <a:pt x="143256" y="185928"/>
                </a:lnTo>
                <a:close/>
              </a:path>
              <a:path w="271779" h="302260">
                <a:moveTo>
                  <a:pt x="271272" y="301752"/>
                </a:moveTo>
                <a:lnTo>
                  <a:pt x="74676" y="222504"/>
                </a:lnTo>
                <a:lnTo>
                  <a:pt x="131063" y="172179"/>
                </a:lnTo>
                <a:lnTo>
                  <a:pt x="143256" y="185928"/>
                </a:lnTo>
                <a:lnTo>
                  <a:pt x="240385" y="185928"/>
                </a:lnTo>
                <a:lnTo>
                  <a:pt x="271272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30296" y="3477767"/>
            <a:ext cx="283845" cy="279400"/>
          </a:xfrm>
          <a:custGeom>
            <a:avLst/>
            <a:gdLst/>
            <a:ahLst/>
            <a:cxnLst/>
            <a:rect l="l" t="t" r="r" b="b"/>
            <a:pathLst>
              <a:path w="283845" h="279400">
                <a:moveTo>
                  <a:pt x="25907" y="278891"/>
                </a:moveTo>
                <a:lnTo>
                  <a:pt x="0" y="251459"/>
                </a:lnTo>
                <a:lnTo>
                  <a:pt x="257555" y="0"/>
                </a:lnTo>
                <a:lnTo>
                  <a:pt x="283463" y="27432"/>
                </a:lnTo>
                <a:lnTo>
                  <a:pt x="25907" y="278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85565" y="2958083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85565" y="4032503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0"/>
                </a:moveTo>
                <a:lnTo>
                  <a:pt x="0" y="2042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85565" y="4706111"/>
            <a:ext cx="0" cy="352425"/>
          </a:xfrm>
          <a:custGeom>
            <a:avLst/>
            <a:gdLst/>
            <a:ahLst/>
            <a:cxnLst/>
            <a:rect l="l" t="t" r="r" b="b"/>
            <a:pathLst>
              <a:path w="0" h="352425">
                <a:moveTo>
                  <a:pt x="0" y="0"/>
                </a:moveTo>
                <a:lnTo>
                  <a:pt x="0" y="3520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52472" y="5823965"/>
            <a:ext cx="1153795" cy="0"/>
          </a:xfrm>
          <a:custGeom>
            <a:avLst/>
            <a:gdLst/>
            <a:ahLst/>
            <a:cxnLst/>
            <a:rect l="l" t="t" r="r" b="b"/>
            <a:pathLst>
              <a:path w="1153795" h="0">
                <a:moveTo>
                  <a:pt x="0" y="0"/>
                </a:moveTo>
                <a:lnTo>
                  <a:pt x="11536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88614" y="4847844"/>
            <a:ext cx="0" cy="264160"/>
          </a:xfrm>
          <a:custGeom>
            <a:avLst/>
            <a:gdLst/>
            <a:ahLst/>
            <a:cxnLst/>
            <a:rect l="l" t="t" r="r" b="b"/>
            <a:pathLst>
              <a:path w="0" h="264160">
                <a:moveTo>
                  <a:pt x="0" y="0"/>
                </a:moveTo>
                <a:lnTo>
                  <a:pt x="0" y="263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88614" y="5580888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99459" y="2324100"/>
            <a:ext cx="170815" cy="634365"/>
          </a:xfrm>
          <a:custGeom>
            <a:avLst/>
            <a:gdLst/>
            <a:ahLst/>
            <a:cxnLst/>
            <a:rect l="l" t="t" r="r" b="b"/>
            <a:pathLst>
              <a:path w="170814" h="634364">
                <a:moveTo>
                  <a:pt x="0" y="0"/>
                </a:moveTo>
                <a:lnTo>
                  <a:pt x="170688" y="0"/>
                </a:lnTo>
                <a:lnTo>
                  <a:pt x="170688" y="633983"/>
                </a:lnTo>
                <a:lnTo>
                  <a:pt x="0" y="6339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79647" y="2305811"/>
            <a:ext cx="210820" cy="670560"/>
          </a:xfrm>
          <a:custGeom>
            <a:avLst/>
            <a:gdLst/>
            <a:ahLst/>
            <a:cxnLst/>
            <a:rect l="l" t="t" r="r" b="b"/>
            <a:pathLst>
              <a:path w="210820" h="670560">
                <a:moveTo>
                  <a:pt x="210311" y="670560"/>
                </a:moveTo>
                <a:lnTo>
                  <a:pt x="0" y="670560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32460"/>
                </a:lnTo>
                <a:lnTo>
                  <a:pt x="19812" y="632460"/>
                </a:lnTo>
                <a:lnTo>
                  <a:pt x="38100" y="652272"/>
                </a:lnTo>
                <a:lnTo>
                  <a:pt x="210311" y="652272"/>
                </a:lnTo>
                <a:lnTo>
                  <a:pt x="210311" y="670560"/>
                </a:lnTo>
                <a:close/>
              </a:path>
              <a:path w="210820" h="67056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0820" h="670560">
                <a:moveTo>
                  <a:pt x="17221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210820" h="670560">
                <a:moveTo>
                  <a:pt x="172211" y="652272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100"/>
                </a:lnTo>
                <a:lnTo>
                  <a:pt x="210311" y="632460"/>
                </a:lnTo>
                <a:lnTo>
                  <a:pt x="190500" y="632460"/>
                </a:lnTo>
                <a:lnTo>
                  <a:pt x="172211" y="652272"/>
                </a:lnTo>
                <a:close/>
              </a:path>
              <a:path w="210820" h="670560">
                <a:moveTo>
                  <a:pt x="210311" y="38100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7"/>
                </a:lnTo>
                <a:lnTo>
                  <a:pt x="210311" y="38100"/>
                </a:lnTo>
                <a:close/>
              </a:path>
              <a:path w="210820" h="670560">
                <a:moveTo>
                  <a:pt x="38100" y="652272"/>
                </a:moveTo>
                <a:lnTo>
                  <a:pt x="19812" y="632460"/>
                </a:lnTo>
                <a:lnTo>
                  <a:pt x="38100" y="632460"/>
                </a:lnTo>
                <a:lnTo>
                  <a:pt x="38100" y="652272"/>
                </a:lnTo>
                <a:close/>
              </a:path>
              <a:path w="210820" h="670560">
                <a:moveTo>
                  <a:pt x="172211" y="652272"/>
                </a:moveTo>
                <a:lnTo>
                  <a:pt x="38100" y="652272"/>
                </a:lnTo>
                <a:lnTo>
                  <a:pt x="38100" y="632460"/>
                </a:lnTo>
                <a:lnTo>
                  <a:pt x="172211" y="632460"/>
                </a:lnTo>
                <a:lnTo>
                  <a:pt x="172211" y="652272"/>
                </a:lnTo>
                <a:close/>
              </a:path>
              <a:path w="210820" h="670560">
                <a:moveTo>
                  <a:pt x="210311" y="652272"/>
                </a:moveTo>
                <a:lnTo>
                  <a:pt x="172211" y="652272"/>
                </a:lnTo>
                <a:lnTo>
                  <a:pt x="190500" y="632460"/>
                </a:lnTo>
                <a:lnTo>
                  <a:pt x="210311" y="632460"/>
                </a:lnTo>
                <a:lnTo>
                  <a:pt x="210311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88664" y="1780032"/>
            <a:ext cx="144780" cy="146685"/>
          </a:xfrm>
          <a:custGeom>
            <a:avLst/>
            <a:gdLst/>
            <a:ahLst/>
            <a:cxnLst/>
            <a:rect l="l" t="t" r="r" b="b"/>
            <a:pathLst>
              <a:path w="144779" h="146685">
                <a:moveTo>
                  <a:pt x="85344" y="1523"/>
                </a:moveTo>
                <a:lnTo>
                  <a:pt x="59436" y="1523"/>
                </a:lnTo>
                <a:lnTo>
                  <a:pt x="70104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4779" h="146685">
                <a:moveTo>
                  <a:pt x="99060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88391" y="1523"/>
                </a:lnTo>
                <a:lnTo>
                  <a:pt x="99060" y="4571"/>
                </a:lnTo>
                <a:close/>
              </a:path>
              <a:path w="144779" h="146685">
                <a:moveTo>
                  <a:pt x="112775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4571"/>
                </a:lnTo>
                <a:lnTo>
                  <a:pt x="100584" y="4571"/>
                </a:lnTo>
                <a:lnTo>
                  <a:pt x="102108" y="6095"/>
                </a:lnTo>
                <a:lnTo>
                  <a:pt x="111252" y="10667"/>
                </a:lnTo>
                <a:lnTo>
                  <a:pt x="112775" y="12191"/>
                </a:lnTo>
                <a:close/>
              </a:path>
              <a:path w="144779" h="146685">
                <a:moveTo>
                  <a:pt x="123444" y="21335"/>
                </a:moveTo>
                <a:lnTo>
                  <a:pt x="21336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0480" y="12191"/>
                </a:lnTo>
                <a:lnTo>
                  <a:pt x="114300" y="12191"/>
                </a:lnTo>
                <a:lnTo>
                  <a:pt x="114300" y="13715"/>
                </a:lnTo>
                <a:lnTo>
                  <a:pt x="123444" y="19811"/>
                </a:lnTo>
                <a:lnTo>
                  <a:pt x="123444" y="21335"/>
                </a:lnTo>
                <a:close/>
              </a:path>
              <a:path w="144779" h="146685">
                <a:moveTo>
                  <a:pt x="51816" y="44195"/>
                </a:move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60960" y="39623"/>
                </a:lnTo>
                <a:lnTo>
                  <a:pt x="56387" y="41147"/>
                </a:lnTo>
                <a:lnTo>
                  <a:pt x="57912" y="41147"/>
                </a:lnTo>
                <a:lnTo>
                  <a:pt x="51816" y="44195"/>
                </a:lnTo>
                <a:close/>
              </a:path>
              <a:path w="144779" h="146685">
                <a:moveTo>
                  <a:pt x="64008" y="39623"/>
                </a:moveTo>
                <a:lnTo>
                  <a:pt x="67056" y="38099"/>
                </a:lnTo>
                <a:lnTo>
                  <a:pt x="70104" y="38099"/>
                </a:lnTo>
                <a:lnTo>
                  <a:pt x="72389" y="38426"/>
                </a:lnTo>
                <a:lnTo>
                  <a:pt x="64008" y="39623"/>
                </a:lnTo>
                <a:close/>
              </a:path>
              <a:path w="144779" h="146685">
                <a:moveTo>
                  <a:pt x="72389" y="38426"/>
                </a:moveTo>
                <a:lnTo>
                  <a:pt x="70104" y="38099"/>
                </a:lnTo>
                <a:lnTo>
                  <a:pt x="74676" y="38099"/>
                </a:lnTo>
                <a:lnTo>
                  <a:pt x="72389" y="38426"/>
                </a:lnTo>
                <a:close/>
              </a:path>
              <a:path w="144779" h="146685">
                <a:moveTo>
                  <a:pt x="80772" y="39623"/>
                </a:moveTo>
                <a:lnTo>
                  <a:pt x="72389" y="38426"/>
                </a:lnTo>
                <a:lnTo>
                  <a:pt x="74676" y="38099"/>
                </a:lnTo>
                <a:lnTo>
                  <a:pt x="77724" y="38099"/>
                </a:lnTo>
                <a:lnTo>
                  <a:pt x="80772" y="39623"/>
                </a:lnTo>
                <a:close/>
              </a:path>
              <a:path w="144779" h="146685">
                <a:moveTo>
                  <a:pt x="84836" y="40131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3820" y="39623"/>
                </a:lnTo>
                <a:lnTo>
                  <a:pt x="84836" y="40131"/>
                </a:lnTo>
                <a:close/>
              </a:path>
              <a:path w="144779" h="146685">
                <a:moveTo>
                  <a:pt x="56387" y="41147"/>
                </a:moveTo>
                <a:lnTo>
                  <a:pt x="60960" y="39623"/>
                </a:lnTo>
                <a:lnTo>
                  <a:pt x="59944" y="40131"/>
                </a:lnTo>
                <a:lnTo>
                  <a:pt x="56387" y="41147"/>
                </a:lnTo>
                <a:close/>
              </a:path>
              <a:path w="144779" h="146685">
                <a:moveTo>
                  <a:pt x="59944" y="40131"/>
                </a:moveTo>
                <a:lnTo>
                  <a:pt x="60960" y="39623"/>
                </a:lnTo>
                <a:lnTo>
                  <a:pt x="61722" y="39623"/>
                </a:lnTo>
                <a:lnTo>
                  <a:pt x="59944" y="40131"/>
                </a:lnTo>
                <a:close/>
              </a:path>
              <a:path w="144779" h="146685">
                <a:moveTo>
                  <a:pt x="88391" y="41147"/>
                </a:moveTo>
                <a:lnTo>
                  <a:pt x="84836" y="40131"/>
                </a:lnTo>
                <a:lnTo>
                  <a:pt x="83820" y="39623"/>
                </a:lnTo>
                <a:lnTo>
                  <a:pt x="88391" y="41147"/>
                </a:lnTo>
                <a:close/>
              </a:path>
              <a:path w="144779" h="146685">
                <a:moveTo>
                  <a:pt x="137922" y="41147"/>
                </a:moveTo>
                <a:lnTo>
                  <a:pt x="88391" y="41147"/>
                </a:lnTo>
                <a:lnTo>
                  <a:pt x="83820" y="39623"/>
                </a:lnTo>
                <a:lnTo>
                  <a:pt x="137160" y="39623"/>
                </a:lnTo>
                <a:lnTo>
                  <a:pt x="137922" y="41147"/>
                </a:lnTo>
                <a:close/>
              </a:path>
              <a:path w="144779" h="146685">
                <a:moveTo>
                  <a:pt x="57912" y="41147"/>
                </a:moveTo>
                <a:lnTo>
                  <a:pt x="56387" y="41147"/>
                </a:lnTo>
                <a:lnTo>
                  <a:pt x="59944" y="40131"/>
                </a:lnTo>
                <a:lnTo>
                  <a:pt x="57912" y="41147"/>
                </a:lnTo>
                <a:close/>
              </a:path>
              <a:path w="144779" h="146685">
                <a:moveTo>
                  <a:pt x="140208" y="44195"/>
                </a:moveTo>
                <a:lnTo>
                  <a:pt x="92964" y="44195"/>
                </a:lnTo>
                <a:lnTo>
                  <a:pt x="84836" y="40131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140208" y="44195"/>
                </a:lnTo>
                <a:close/>
              </a:path>
              <a:path w="144779" h="146685">
                <a:moveTo>
                  <a:pt x="112775" y="134111"/>
                </a:moveTo>
                <a:lnTo>
                  <a:pt x="32004" y="134111"/>
                </a:lnTo>
                <a:lnTo>
                  <a:pt x="22859" y="124967"/>
                </a:lnTo>
                <a:lnTo>
                  <a:pt x="21336" y="124967"/>
                </a:lnTo>
                <a:lnTo>
                  <a:pt x="12192" y="115823"/>
                </a:lnTo>
                <a:lnTo>
                  <a:pt x="12192" y="112775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8391"/>
                </a:lnTo>
                <a:lnTo>
                  <a:pt x="0" y="86867"/>
                </a:lnTo>
                <a:lnTo>
                  <a:pt x="0" y="59435"/>
                </a:lnTo>
                <a:lnTo>
                  <a:pt x="1524" y="57911"/>
                </a:lnTo>
                <a:lnTo>
                  <a:pt x="1524" y="56387"/>
                </a:lnTo>
                <a:lnTo>
                  <a:pt x="4572" y="45719"/>
                </a:lnTo>
                <a:lnTo>
                  <a:pt x="4572" y="44195"/>
                </a:lnTo>
                <a:lnTo>
                  <a:pt x="51816" y="44195"/>
                </a:lnTo>
                <a:lnTo>
                  <a:pt x="54864" y="42671"/>
                </a:lnTo>
                <a:lnTo>
                  <a:pt x="45719" y="48767"/>
                </a:lnTo>
                <a:lnTo>
                  <a:pt x="47548" y="48767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131" y="60959"/>
                </a:lnTo>
                <a:lnTo>
                  <a:pt x="3911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9406" y="82295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6329" y="96011"/>
                </a:lnTo>
                <a:lnTo>
                  <a:pt x="45719" y="96011"/>
                </a:lnTo>
                <a:lnTo>
                  <a:pt x="48768" y="99059"/>
                </a:lnTo>
                <a:lnTo>
                  <a:pt x="50292" y="99059"/>
                </a:lnTo>
                <a:lnTo>
                  <a:pt x="52577" y="100583"/>
                </a:lnTo>
                <a:lnTo>
                  <a:pt x="51816" y="100583"/>
                </a:lnTo>
                <a:lnTo>
                  <a:pt x="57912" y="103631"/>
                </a:lnTo>
                <a:lnTo>
                  <a:pt x="56387" y="103631"/>
                </a:lnTo>
                <a:lnTo>
                  <a:pt x="67056" y="108203"/>
                </a:lnTo>
                <a:lnTo>
                  <a:pt x="136398" y="108203"/>
                </a:lnTo>
                <a:lnTo>
                  <a:pt x="134112" y="112775"/>
                </a:lnTo>
                <a:lnTo>
                  <a:pt x="132588" y="114299"/>
                </a:lnTo>
                <a:lnTo>
                  <a:pt x="132588" y="115823"/>
                </a:lnTo>
                <a:lnTo>
                  <a:pt x="123444" y="124967"/>
                </a:lnTo>
                <a:lnTo>
                  <a:pt x="114300" y="132587"/>
                </a:lnTo>
                <a:lnTo>
                  <a:pt x="112775" y="134111"/>
                </a:lnTo>
                <a:close/>
              </a:path>
              <a:path w="144779" h="146685">
                <a:moveTo>
                  <a:pt x="141078" y="48767"/>
                </a:moveTo>
                <a:lnTo>
                  <a:pt x="99060" y="48767"/>
                </a:lnTo>
                <a:lnTo>
                  <a:pt x="89916" y="42671"/>
                </a:lnTo>
                <a:lnTo>
                  <a:pt x="92964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4779" h="146685">
                <a:moveTo>
                  <a:pt x="47548" y="48767"/>
                </a:moveTo>
                <a:lnTo>
                  <a:pt x="45719" y="48767"/>
                </a:lnTo>
                <a:lnTo>
                  <a:pt x="48768" y="47243"/>
                </a:lnTo>
                <a:lnTo>
                  <a:pt x="47548" y="48767"/>
                </a:lnTo>
                <a:close/>
              </a:path>
              <a:path w="144779" h="146685">
                <a:moveTo>
                  <a:pt x="102107" y="54863"/>
                </a:moveTo>
                <a:lnTo>
                  <a:pt x="96012" y="47243"/>
                </a:lnTo>
                <a:lnTo>
                  <a:pt x="99060" y="48767"/>
                </a:lnTo>
                <a:lnTo>
                  <a:pt x="141078" y="48767"/>
                </a:lnTo>
                <a:lnTo>
                  <a:pt x="141949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4779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4779" h="146685">
                <a:moveTo>
                  <a:pt x="144779" y="60959"/>
                </a:moveTo>
                <a:lnTo>
                  <a:pt x="105155" y="60959"/>
                </a:lnTo>
                <a:lnTo>
                  <a:pt x="100584" y="51815"/>
                </a:lnTo>
                <a:lnTo>
                  <a:pt x="141949" y="51815"/>
                </a:lnTo>
                <a:lnTo>
                  <a:pt x="143256" y="56387"/>
                </a:lnTo>
                <a:lnTo>
                  <a:pt x="143256" y="57911"/>
                </a:lnTo>
                <a:lnTo>
                  <a:pt x="144779" y="59435"/>
                </a:lnTo>
                <a:lnTo>
                  <a:pt x="144779" y="60959"/>
                </a:lnTo>
                <a:close/>
              </a:path>
              <a:path w="144779" h="146685">
                <a:moveTo>
                  <a:pt x="40131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131" y="60959"/>
                </a:lnTo>
                <a:close/>
              </a:path>
              <a:path w="144779" h="146685">
                <a:moveTo>
                  <a:pt x="106679" y="67055"/>
                </a:moveTo>
                <a:lnTo>
                  <a:pt x="103632" y="57911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4779" y="64007"/>
                </a:lnTo>
                <a:lnTo>
                  <a:pt x="106679" y="64007"/>
                </a:lnTo>
                <a:lnTo>
                  <a:pt x="106679" y="67055"/>
                </a:lnTo>
                <a:close/>
              </a:path>
              <a:path w="144779" h="146685">
                <a:moveTo>
                  <a:pt x="38100" y="67055"/>
                </a:moveTo>
                <a:lnTo>
                  <a:pt x="38100" y="64007"/>
                </a:lnTo>
                <a:lnTo>
                  <a:pt x="39116" y="64007"/>
                </a:lnTo>
                <a:lnTo>
                  <a:pt x="38100" y="67055"/>
                </a:lnTo>
                <a:close/>
              </a:path>
              <a:path w="144779" h="146685">
                <a:moveTo>
                  <a:pt x="107899" y="72542"/>
                </a:moveTo>
                <a:lnTo>
                  <a:pt x="106679" y="64007"/>
                </a:lnTo>
                <a:lnTo>
                  <a:pt x="144779" y="64007"/>
                </a:lnTo>
                <a:lnTo>
                  <a:pt x="144779" y="70103"/>
                </a:lnTo>
                <a:lnTo>
                  <a:pt x="108204" y="70103"/>
                </a:lnTo>
                <a:lnTo>
                  <a:pt x="107899" y="72542"/>
                </a:lnTo>
                <a:close/>
              </a:path>
              <a:path w="144779" h="146685">
                <a:moveTo>
                  <a:pt x="108204" y="74675"/>
                </a:moveTo>
                <a:lnTo>
                  <a:pt x="107899" y="72542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4779" h="146685">
                <a:moveTo>
                  <a:pt x="144779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4779" y="70103"/>
                </a:lnTo>
                <a:lnTo>
                  <a:pt x="144779" y="74675"/>
                </a:lnTo>
                <a:close/>
              </a:path>
              <a:path w="144779" h="146685">
                <a:moveTo>
                  <a:pt x="144779" y="82295"/>
                </a:moveTo>
                <a:lnTo>
                  <a:pt x="106679" y="82295"/>
                </a:lnTo>
                <a:lnTo>
                  <a:pt x="107899" y="72542"/>
                </a:lnTo>
                <a:lnTo>
                  <a:pt x="108204" y="74675"/>
                </a:lnTo>
                <a:lnTo>
                  <a:pt x="144779" y="74675"/>
                </a:lnTo>
                <a:lnTo>
                  <a:pt x="144779" y="82295"/>
                </a:lnTo>
                <a:close/>
              </a:path>
              <a:path w="144779" h="146685">
                <a:moveTo>
                  <a:pt x="39406" y="82295"/>
                </a:moveTo>
                <a:lnTo>
                  <a:pt x="38100" y="82295"/>
                </a:lnTo>
                <a:lnTo>
                  <a:pt x="38100" y="77723"/>
                </a:lnTo>
                <a:lnTo>
                  <a:pt x="39406" y="82295"/>
                </a:lnTo>
                <a:close/>
              </a:path>
              <a:path w="144779" h="146685">
                <a:moveTo>
                  <a:pt x="103632" y="88391"/>
                </a:moveTo>
                <a:lnTo>
                  <a:pt x="106679" y="77723"/>
                </a:lnTo>
                <a:lnTo>
                  <a:pt x="106679" y="82295"/>
                </a:lnTo>
                <a:lnTo>
                  <a:pt x="144779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3632" y="88391"/>
                </a:lnTo>
                <a:close/>
              </a:path>
              <a:path w="144779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4779" h="146685">
                <a:moveTo>
                  <a:pt x="141732" y="94487"/>
                </a:moveTo>
                <a:lnTo>
                  <a:pt x="100584" y="94487"/>
                </a:lnTo>
                <a:lnTo>
                  <a:pt x="105155" y="85343"/>
                </a:lnTo>
                <a:lnTo>
                  <a:pt x="144779" y="85343"/>
                </a:lnTo>
                <a:lnTo>
                  <a:pt x="144779" y="86867"/>
                </a:lnTo>
                <a:lnTo>
                  <a:pt x="143256" y="88391"/>
                </a:lnTo>
                <a:lnTo>
                  <a:pt x="143256" y="89915"/>
                </a:lnTo>
                <a:lnTo>
                  <a:pt x="141732" y="94487"/>
                </a:lnTo>
                <a:close/>
              </a:path>
              <a:path w="144779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4779" h="146685">
                <a:moveTo>
                  <a:pt x="97753" y="96882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732" y="94487"/>
                </a:lnTo>
                <a:lnTo>
                  <a:pt x="141224" y="96011"/>
                </a:lnTo>
                <a:lnTo>
                  <a:pt x="99060" y="96011"/>
                </a:lnTo>
                <a:lnTo>
                  <a:pt x="97753" y="96882"/>
                </a:lnTo>
                <a:close/>
              </a:path>
              <a:path w="144779" h="146685">
                <a:moveTo>
                  <a:pt x="48768" y="99059"/>
                </a:moveTo>
                <a:lnTo>
                  <a:pt x="45719" y="96011"/>
                </a:lnTo>
                <a:lnTo>
                  <a:pt x="47026" y="96882"/>
                </a:lnTo>
                <a:lnTo>
                  <a:pt x="48768" y="99059"/>
                </a:lnTo>
                <a:close/>
              </a:path>
              <a:path w="144779" h="146685">
                <a:moveTo>
                  <a:pt x="47026" y="96882"/>
                </a:moveTo>
                <a:lnTo>
                  <a:pt x="45719" y="96011"/>
                </a:lnTo>
                <a:lnTo>
                  <a:pt x="46329" y="96011"/>
                </a:lnTo>
                <a:lnTo>
                  <a:pt x="47026" y="96882"/>
                </a:lnTo>
                <a:close/>
              </a:path>
              <a:path w="144779" h="146685">
                <a:moveTo>
                  <a:pt x="96012" y="99059"/>
                </a:moveTo>
                <a:lnTo>
                  <a:pt x="97753" y="96882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4779" h="146685">
                <a:moveTo>
                  <a:pt x="140208" y="99059"/>
                </a:moveTo>
                <a:lnTo>
                  <a:pt x="96012" y="99059"/>
                </a:lnTo>
                <a:lnTo>
                  <a:pt x="99060" y="96011"/>
                </a:lnTo>
                <a:lnTo>
                  <a:pt x="141224" y="96011"/>
                </a:lnTo>
                <a:lnTo>
                  <a:pt x="140208" y="99059"/>
                </a:lnTo>
                <a:close/>
              </a:path>
              <a:path w="144779" h="146685">
                <a:moveTo>
                  <a:pt x="50292" y="99059"/>
                </a:moveTo>
                <a:lnTo>
                  <a:pt x="48768" y="99059"/>
                </a:lnTo>
                <a:lnTo>
                  <a:pt x="47026" y="96882"/>
                </a:lnTo>
                <a:lnTo>
                  <a:pt x="50292" y="99059"/>
                </a:lnTo>
                <a:close/>
              </a:path>
              <a:path w="144779" h="146685">
                <a:moveTo>
                  <a:pt x="89916" y="102107"/>
                </a:moveTo>
                <a:lnTo>
                  <a:pt x="97753" y="96882"/>
                </a:lnTo>
                <a:lnTo>
                  <a:pt x="96012" y="99059"/>
                </a:lnTo>
                <a:lnTo>
                  <a:pt x="140208" y="99059"/>
                </a:lnTo>
                <a:lnTo>
                  <a:pt x="140208" y="100583"/>
                </a:lnTo>
                <a:lnTo>
                  <a:pt x="92964" y="100583"/>
                </a:lnTo>
                <a:lnTo>
                  <a:pt x="89916" y="102107"/>
                </a:lnTo>
                <a:close/>
              </a:path>
              <a:path w="144779" h="146685">
                <a:moveTo>
                  <a:pt x="54864" y="102107"/>
                </a:moveTo>
                <a:lnTo>
                  <a:pt x="51816" y="100583"/>
                </a:lnTo>
                <a:lnTo>
                  <a:pt x="52577" y="100583"/>
                </a:lnTo>
                <a:lnTo>
                  <a:pt x="54864" y="102107"/>
                </a:lnTo>
                <a:close/>
              </a:path>
              <a:path w="144779" h="146685">
                <a:moveTo>
                  <a:pt x="83820" y="105155"/>
                </a:moveTo>
                <a:lnTo>
                  <a:pt x="92964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684" y="103631"/>
                </a:lnTo>
                <a:lnTo>
                  <a:pt x="88391" y="103631"/>
                </a:lnTo>
                <a:lnTo>
                  <a:pt x="83820" y="105155"/>
                </a:lnTo>
                <a:close/>
              </a:path>
              <a:path w="144779" h="146685">
                <a:moveTo>
                  <a:pt x="60960" y="105155"/>
                </a:moveTo>
                <a:lnTo>
                  <a:pt x="56387" y="103631"/>
                </a:lnTo>
                <a:lnTo>
                  <a:pt x="57912" y="103631"/>
                </a:lnTo>
                <a:lnTo>
                  <a:pt x="60960" y="105155"/>
                </a:lnTo>
                <a:close/>
              </a:path>
              <a:path w="144779" h="146685">
                <a:moveTo>
                  <a:pt x="136398" y="108203"/>
                </a:moveTo>
                <a:lnTo>
                  <a:pt x="77724" y="108203"/>
                </a:lnTo>
                <a:lnTo>
                  <a:pt x="88391" y="103631"/>
                </a:lnTo>
                <a:lnTo>
                  <a:pt x="138684" y="103631"/>
                </a:lnTo>
                <a:lnTo>
                  <a:pt x="136398" y="108203"/>
                </a:lnTo>
                <a:close/>
              </a:path>
              <a:path w="144779" h="146685">
                <a:moveTo>
                  <a:pt x="70104" y="108203"/>
                </a:moveTo>
                <a:lnTo>
                  <a:pt x="67056" y="108203"/>
                </a:lnTo>
                <a:lnTo>
                  <a:pt x="64008" y="106679"/>
                </a:lnTo>
                <a:lnTo>
                  <a:pt x="72389" y="107877"/>
                </a:lnTo>
                <a:lnTo>
                  <a:pt x="70104" y="108203"/>
                </a:lnTo>
                <a:close/>
              </a:path>
              <a:path w="144779" h="146685">
                <a:moveTo>
                  <a:pt x="77724" y="108203"/>
                </a:moveTo>
                <a:lnTo>
                  <a:pt x="74676" y="108203"/>
                </a:lnTo>
                <a:lnTo>
                  <a:pt x="72389" y="107877"/>
                </a:lnTo>
                <a:lnTo>
                  <a:pt x="80772" y="106679"/>
                </a:lnTo>
                <a:lnTo>
                  <a:pt x="77724" y="108203"/>
                </a:lnTo>
                <a:close/>
              </a:path>
              <a:path w="144779" h="146685">
                <a:moveTo>
                  <a:pt x="74676" y="108203"/>
                </a:moveTo>
                <a:lnTo>
                  <a:pt x="70104" y="108203"/>
                </a:lnTo>
                <a:lnTo>
                  <a:pt x="72389" y="107877"/>
                </a:lnTo>
                <a:lnTo>
                  <a:pt x="74676" y="108203"/>
                </a:lnTo>
                <a:close/>
              </a:path>
              <a:path w="144779" h="146685">
                <a:moveTo>
                  <a:pt x="102108" y="140207"/>
                </a:moveTo>
                <a:lnTo>
                  <a:pt x="42672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111252" y="134111"/>
                </a:lnTo>
                <a:lnTo>
                  <a:pt x="102108" y="138683"/>
                </a:lnTo>
                <a:lnTo>
                  <a:pt x="102108" y="140207"/>
                </a:lnTo>
                <a:close/>
              </a:path>
              <a:path w="144779" h="146685">
                <a:moveTo>
                  <a:pt x="88391" y="144779"/>
                </a:moveTo>
                <a:lnTo>
                  <a:pt x="56387" y="144779"/>
                </a:ln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8391" y="143255"/>
                </a:lnTo>
                <a:lnTo>
                  <a:pt x="88391" y="144779"/>
                </a:lnTo>
                <a:close/>
              </a:path>
              <a:path w="144779" h="146685">
                <a:moveTo>
                  <a:pt x="74676" y="146303"/>
                </a:moveTo>
                <a:lnTo>
                  <a:pt x="70104" y="146303"/>
                </a:lnTo>
                <a:lnTo>
                  <a:pt x="59436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884380" y="2272301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69564" y="1853945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7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85565" y="5838444"/>
            <a:ext cx="0" cy="318770"/>
          </a:xfrm>
          <a:custGeom>
            <a:avLst/>
            <a:gdLst/>
            <a:ahLst/>
            <a:cxnLst/>
            <a:rect l="l" t="t" r="r" b="b"/>
            <a:pathLst>
              <a:path w="0" h="318770">
                <a:moveTo>
                  <a:pt x="0" y="0"/>
                </a:moveTo>
                <a:lnTo>
                  <a:pt x="0" y="3185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53740" y="6137910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1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52800" y="5783579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3195" y="2928"/>
                </a:lnTo>
                <a:lnTo>
                  <a:pt x="53339" y="10858"/>
                </a:lnTo>
                <a:lnTo>
                  <a:pt x="60055" y="22502"/>
                </a:lnTo>
                <a:lnTo>
                  <a:pt x="62484" y="36575"/>
                </a:lnTo>
                <a:lnTo>
                  <a:pt x="60055" y="51530"/>
                </a:lnTo>
                <a:lnTo>
                  <a:pt x="53340" y="63626"/>
                </a:lnTo>
                <a:lnTo>
                  <a:pt x="43195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34511" y="5763767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60" h="113029">
                <a:moveTo>
                  <a:pt x="68580" y="4572"/>
                </a:moveTo>
                <a:lnTo>
                  <a:pt x="30480" y="4572"/>
                </a:lnTo>
                <a:lnTo>
                  <a:pt x="36576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2484" y="3048"/>
                </a:lnTo>
                <a:lnTo>
                  <a:pt x="68580" y="4572"/>
                </a:lnTo>
                <a:close/>
              </a:path>
              <a:path w="99060" h="113029">
                <a:moveTo>
                  <a:pt x="79248" y="12192"/>
                </a:moveTo>
                <a:lnTo>
                  <a:pt x="19812" y="12192"/>
                </a:lnTo>
                <a:lnTo>
                  <a:pt x="21336" y="10668"/>
                </a:lnTo>
                <a:lnTo>
                  <a:pt x="27432" y="6096"/>
                </a:lnTo>
                <a:lnTo>
                  <a:pt x="28956" y="6096"/>
                </a:lnTo>
                <a:lnTo>
                  <a:pt x="28956" y="4572"/>
                </a:lnTo>
                <a:lnTo>
                  <a:pt x="70104" y="4572"/>
                </a:lnTo>
                <a:lnTo>
                  <a:pt x="71628" y="6096"/>
                </a:lnTo>
                <a:lnTo>
                  <a:pt x="77724" y="10668"/>
                </a:lnTo>
                <a:lnTo>
                  <a:pt x="79248" y="12192"/>
                </a:lnTo>
                <a:close/>
              </a:path>
              <a:path w="99060" h="113029">
                <a:moveTo>
                  <a:pt x="85344" y="18288"/>
                </a:moveTo>
                <a:lnTo>
                  <a:pt x="13716" y="18288"/>
                </a:lnTo>
                <a:lnTo>
                  <a:pt x="13716" y="16764"/>
                </a:lnTo>
                <a:lnTo>
                  <a:pt x="18288" y="12192"/>
                </a:lnTo>
                <a:lnTo>
                  <a:pt x="80772" y="12192"/>
                </a:lnTo>
                <a:lnTo>
                  <a:pt x="85344" y="16764"/>
                </a:lnTo>
                <a:lnTo>
                  <a:pt x="85344" y="18288"/>
                </a:lnTo>
                <a:close/>
              </a:path>
              <a:path w="99060" h="113029">
                <a:moveTo>
                  <a:pt x="80772" y="102108"/>
                </a:moveTo>
                <a:lnTo>
                  <a:pt x="18288" y="102108"/>
                </a:lnTo>
                <a:lnTo>
                  <a:pt x="13716" y="97536"/>
                </a:lnTo>
                <a:lnTo>
                  <a:pt x="13716" y="96012"/>
                </a:lnTo>
                <a:lnTo>
                  <a:pt x="12192" y="94488"/>
                </a:lnTo>
                <a:lnTo>
                  <a:pt x="7620" y="88392"/>
                </a:lnTo>
                <a:lnTo>
                  <a:pt x="7620" y="86868"/>
                </a:lnTo>
                <a:lnTo>
                  <a:pt x="6096" y="85344"/>
                </a:lnTo>
                <a:lnTo>
                  <a:pt x="3048" y="79248"/>
                </a:lnTo>
                <a:lnTo>
                  <a:pt x="2971" y="75819"/>
                </a:lnTo>
                <a:lnTo>
                  <a:pt x="1524" y="68580"/>
                </a:lnTo>
                <a:lnTo>
                  <a:pt x="0" y="68580"/>
                </a:lnTo>
                <a:lnTo>
                  <a:pt x="0" y="45720"/>
                </a:lnTo>
                <a:lnTo>
                  <a:pt x="1524" y="44196"/>
                </a:lnTo>
                <a:lnTo>
                  <a:pt x="2971" y="38404"/>
                </a:lnTo>
                <a:lnTo>
                  <a:pt x="3048" y="35052"/>
                </a:lnTo>
                <a:lnTo>
                  <a:pt x="6096" y="28956"/>
                </a:lnTo>
                <a:lnTo>
                  <a:pt x="7620" y="27432"/>
                </a:lnTo>
                <a:lnTo>
                  <a:pt x="7620" y="25908"/>
                </a:lnTo>
                <a:lnTo>
                  <a:pt x="12192" y="19812"/>
                </a:lnTo>
                <a:lnTo>
                  <a:pt x="12192" y="18288"/>
                </a:lnTo>
                <a:lnTo>
                  <a:pt x="86868" y="18288"/>
                </a:lnTo>
                <a:lnTo>
                  <a:pt x="86868" y="19812"/>
                </a:lnTo>
                <a:lnTo>
                  <a:pt x="91439" y="25908"/>
                </a:lnTo>
                <a:lnTo>
                  <a:pt x="91439" y="27432"/>
                </a:lnTo>
                <a:lnTo>
                  <a:pt x="92964" y="28956"/>
                </a:lnTo>
                <a:lnTo>
                  <a:pt x="96012" y="35052"/>
                </a:lnTo>
                <a:lnTo>
                  <a:pt x="96012" y="38100"/>
                </a:lnTo>
                <a:lnTo>
                  <a:pt x="47244" y="38100"/>
                </a:lnTo>
                <a:lnTo>
                  <a:pt x="44195" y="41148"/>
                </a:lnTo>
                <a:lnTo>
                  <a:pt x="42672" y="41148"/>
                </a:lnTo>
                <a:lnTo>
                  <a:pt x="38100" y="50292"/>
                </a:lnTo>
                <a:lnTo>
                  <a:pt x="39014" y="50292"/>
                </a:lnTo>
                <a:lnTo>
                  <a:pt x="38709" y="51816"/>
                </a:lnTo>
                <a:lnTo>
                  <a:pt x="38100" y="51816"/>
                </a:lnTo>
                <a:lnTo>
                  <a:pt x="38100" y="62484"/>
                </a:lnTo>
                <a:lnTo>
                  <a:pt x="38709" y="62484"/>
                </a:lnTo>
                <a:lnTo>
                  <a:pt x="39014" y="64008"/>
                </a:lnTo>
                <a:lnTo>
                  <a:pt x="38100" y="64008"/>
                </a:lnTo>
                <a:lnTo>
                  <a:pt x="42672" y="73152"/>
                </a:lnTo>
                <a:lnTo>
                  <a:pt x="44195" y="73152"/>
                </a:lnTo>
                <a:lnTo>
                  <a:pt x="47244" y="76200"/>
                </a:lnTo>
                <a:lnTo>
                  <a:pt x="96012" y="76200"/>
                </a:lnTo>
                <a:lnTo>
                  <a:pt x="96012" y="79248"/>
                </a:lnTo>
                <a:lnTo>
                  <a:pt x="92964" y="85344"/>
                </a:lnTo>
                <a:lnTo>
                  <a:pt x="91439" y="86868"/>
                </a:lnTo>
                <a:lnTo>
                  <a:pt x="91439" y="88392"/>
                </a:lnTo>
                <a:lnTo>
                  <a:pt x="86868" y="94488"/>
                </a:lnTo>
                <a:lnTo>
                  <a:pt x="85344" y="96012"/>
                </a:lnTo>
                <a:lnTo>
                  <a:pt x="85344" y="97536"/>
                </a:lnTo>
                <a:lnTo>
                  <a:pt x="80772" y="102108"/>
                </a:lnTo>
                <a:close/>
              </a:path>
              <a:path w="99060" h="113029">
                <a:moveTo>
                  <a:pt x="45719" y="39624"/>
                </a:moveTo>
                <a:lnTo>
                  <a:pt x="47244" y="38100"/>
                </a:lnTo>
                <a:lnTo>
                  <a:pt x="48985" y="38535"/>
                </a:lnTo>
                <a:lnTo>
                  <a:pt x="45719" y="39624"/>
                </a:lnTo>
                <a:close/>
              </a:path>
              <a:path w="99060" h="113029">
                <a:moveTo>
                  <a:pt x="48985" y="38535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377" y="38404"/>
                </a:lnTo>
                <a:lnTo>
                  <a:pt x="48985" y="38535"/>
                </a:lnTo>
                <a:close/>
              </a:path>
              <a:path w="99060" h="113029">
                <a:moveTo>
                  <a:pt x="49377" y="38404"/>
                </a:moveTo>
                <a:lnTo>
                  <a:pt x="48768" y="38100"/>
                </a:lnTo>
                <a:lnTo>
                  <a:pt x="49530" y="38354"/>
                </a:lnTo>
                <a:lnTo>
                  <a:pt x="49377" y="38404"/>
                </a:lnTo>
                <a:close/>
              </a:path>
              <a:path w="99060" h="113029">
                <a:moveTo>
                  <a:pt x="49530" y="38354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354"/>
                </a:lnTo>
                <a:close/>
              </a:path>
              <a:path w="99060" h="113029">
                <a:moveTo>
                  <a:pt x="49682" y="38404"/>
                </a:moveTo>
                <a:lnTo>
                  <a:pt x="49530" y="38354"/>
                </a:lnTo>
                <a:lnTo>
                  <a:pt x="50292" y="38100"/>
                </a:lnTo>
                <a:lnTo>
                  <a:pt x="49682" y="38404"/>
                </a:lnTo>
                <a:close/>
              </a:path>
              <a:path w="99060" h="113029">
                <a:moveTo>
                  <a:pt x="50074" y="38535"/>
                </a:moveTo>
                <a:lnTo>
                  <a:pt x="49682" y="38404"/>
                </a:lnTo>
                <a:lnTo>
                  <a:pt x="50292" y="38100"/>
                </a:lnTo>
                <a:lnTo>
                  <a:pt x="51816" y="38100"/>
                </a:lnTo>
                <a:lnTo>
                  <a:pt x="50074" y="38535"/>
                </a:lnTo>
                <a:close/>
              </a:path>
              <a:path w="99060" h="113029">
                <a:moveTo>
                  <a:pt x="53339" y="39624"/>
                </a:moveTo>
                <a:lnTo>
                  <a:pt x="50074" y="38535"/>
                </a:lnTo>
                <a:lnTo>
                  <a:pt x="51816" y="38100"/>
                </a:lnTo>
                <a:lnTo>
                  <a:pt x="53339" y="39624"/>
                </a:lnTo>
                <a:close/>
              </a:path>
              <a:path w="99060" h="113029">
                <a:moveTo>
                  <a:pt x="57912" y="44196"/>
                </a:moveTo>
                <a:lnTo>
                  <a:pt x="51816" y="38100"/>
                </a:lnTo>
                <a:lnTo>
                  <a:pt x="96012" y="38100"/>
                </a:lnTo>
                <a:lnTo>
                  <a:pt x="97536" y="41148"/>
                </a:lnTo>
                <a:lnTo>
                  <a:pt x="56387" y="41148"/>
                </a:lnTo>
                <a:lnTo>
                  <a:pt x="57912" y="44196"/>
                </a:lnTo>
                <a:close/>
              </a:path>
              <a:path w="99060" h="113029">
                <a:moveTo>
                  <a:pt x="49530" y="38481"/>
                </a:moveTo>
                <a:lnTo>
                  <a:pt x="49377" y="38404"/>
                </a:lnTo>
                <a:lnTo>
                  <a:pt x="49530" y="38354"/>
                </a:lnTo>
                <a:lnTo>
                  <a:pt x="49682" y="38404"/>
                </a:lnTo>
                <a:lnTo>
                  <a:pt x="49530" y="38481"/>
                </a:lnTo>
                <a:close/>
              </a:path>
              <a:path w="99060" h="113029">
                <a:moveTo>
                  <a:pt x="49276" y="38608"/>
                </a:moveTo>
                <a:lnTo>
                  <a:pt x="48985" y="38535"/>
                </a:lnTo>
                <a:lnTo>
                  <a:pt x="49377" y="38404"/>
                </a:lnTo>
                <a:lnTo>
                  <a:pt x="49530" y="38481"/>
                </a:lnTo>
                <a:lnTo>
                  <a:pt x="49276" y="38608"/>
                </a:lnTo>
                <a:close/>
              </a:path>
              <a:path w="99060" h="113029">
                <a:moveTo>
                  <a:pt x="49784" y="38608"/>
                </a:moveTo>
                <a:lnTo>
                  <a:pt x="49530" y="38481"/>
                </a:lnTo>
                <a:lnTo>
                  <a:pt x="49682" y="38404"/>
                </a:lnTo>
                <a:lnTo>
                  <a:pt x="50074" y="38535"/>
                </a:lnTo>
                <a:lnTo>
                  <a:pt x="49784" y="38608"/>
                </a:lnTo>
                <a:close/>
              </a:path>
              <a:path w="99060" h="113029">
                <a:moveTo>
                  <a:pt x="49530" y="38671"/>
                </a:moveTo>
                <a:lnTo>
                  <a:pt x="49276" y="38608"/>
                </a:lnTo>
                <a:lnTo>
                  <a:pt x="49530" y="38481"/>
                </a:lnTo>
                <a:lnTo>
                  <a:pt x="49784" y="38608"/>
                </a:lnTo>
                <a:lnTo>
                  <a:pt x="49530" y="38671"/>
                </a:lnTo>
                <a:close/>
              </a:path>
              <a:path w="99060" h="113029">
                <a:moveTo>
                  <a:pt x="45719" y="39624"/>
                </a:moveTo>
                <a:lnTo>
                  <a:pt x="48985" y="38535"/>
                </a:lnTo>
                <a:lnTo>
                  <a:pt x="49276" y="38608"/>
                </a:lnTo>
                <a:lnTo>
                  <a:pt x="48768" y="38862"/>
                </a:lnTo>
                <a:lnTo>
                  <a:pt x="45719" y="39624"/>
                </a:lnTo>
                <a:close/>
              </a:path>
              <a:path w="99060" h="113029">
                <a:moveTo>
                  <a:pt x="53339" y="39624"/>
                </a:moveTo>
                <a:lnTo>
                  <a:pt x="50291" y="38862"/>
                </a:lnTo>
                <a:lnTo>
                  <a:pt x="49784" y="38608"/>
                </a:lnTo>
                <a:lnTo>
                  <a:pt x="50074" y="38535"/>
                </a:lnTo>
                <a:lnTo>
                  <a:pt x="53339" y="39624"/>
                </a:lnTo>
                <a:close/>
              </a:path>
              <a:path w="99060" h="113029">
                <a:moveTo>
                  <a:pt x="48768" y="38862"/>
                </a:moveTo>
                <a:lnTo>
                  <a:pt x="49276" y="38608"/>
                </a:lnTo>
                <a:lnTo>
                  <a:pt x="49530" y="38671"/>
                </a:lnTo>
                <a:lnTo>
                  <a:pt x="48768" y="38862"/>
                </a:lnTo>
                <a:close/>
              </a:path>
              <a:path w="99060" h="113029">
                <a:moveTo>
                  <a:pt x="50291" y="38862"/>
                </a:moveTo>
                <a:lnTo>
                  <a:pt x="49530" y="38671"/>
                </a:lnTo>
                <a:lnTo>
                  <a:pt x="49784" y="38608"/>
                </a:lnTo>
                <a:lnTo>
                  <a:pt x="50291" y="38862"/>
                </a:lnTo>
                <a:close/>
              </a:path>
              <a:path w="99060" h="113029">
                <a:moveTo>
                  <a:pt x="44195" y="41148"/>
                </a:moveTo>
                <a:lnTo>
                  <a:pt x="45719" y="39624"/>
                </a:lnTo>
                <a:lnTo>
                  <a:pt x="48768" y="38862"/>
                </a:lnTo>
                <a:lnTo>
                  <a:pt x="44195" y="41148"/>
                </a:lnTo>
                <a:close/>
              </a:path>
              <a:path w="99060" h="113029">
                <a:moveTo>
                  <a:pt x="54863" y="41148"/>
                </a:moveTo>
                <a:lnTo>
                  <a:pt x="50291" y="38862"/>
                </a:lnTo>
                <a:lnTo>
                  <a:pt x="53339" y="39624"/>
                </a:lnTo>
                <a:lnTo>
                  <a:pt x="54863" y="41148"/>
                </a:lnTo>
                <a:close/>
              </a:path>
              <a:path w="99060" h="113029">
                <a:moveTo>
                  <a:pt x="41148" y="44196"/>
                </a:moveTo>
                <a:lnTo>
                  <a:pt x="42672" y="41148"/>
                </a:lnTo>
                <a:lnTo>
                  <a:pt x="44195" y="41148"/>
                </a:lnTo>
                <a:lnTo>
                  <a:pt x="41148" y="44196"/>
                </a:lnTo>
                <a:close/>
              </a:path>
              <a:path w="99060" h="113029">
                <a:moveTo>
                  <a:pt x="99060" y="50292"/>
                </a:moveTo>
                <a:lnTo>
                  <a:pt x="60960" y="50292"/>
                </a:lnTo>
                <a:lnTo>
                  <a:pt x="56387" y="41148"/>
                </a:lnTo>
                <a:lnTo>
                  <a:pt x="97536" y="41148"/>
                </a:lnTo>
                <a:lnTo>
                  <a:pt x="99060" y="44196"/>
                </a:lnTo>
                <a:lnTo>
                  <a:pt x="99060" y="50292"/>
                </a:lnTo>
                <a:close/>
              </a:path>
              <a:path w="99060" h="113029">
                <a:moveTo>
                  <a:pt x="39014" y="50292"/>
                </a:moveTo>
                <a:lnTo>
                  <a:pt x="38100" y="50292"/>
                </a:lnTo>
                <a:lnTo>
                  <a:pt x="39624" y="47244"/>
                </a:lnTo>
                <a:lnTo>
                  <a:pt x="39014" y="50292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7244"/>
                </a:lnTo>
                <a:lnTo>
                  <a:pt x="60960" y="50292"/>
                </a:lnTo>
                <a:lnTo>
                  <a:pt x="99060" y="50292"/>
                </a:lnTo>
                <a:lnTo>
                  <a:pt x="99060" y="51816"/>
                </a:lnTo>
                <a:lnTo>
                  <a:pt x="60960" y="51816"/>
                </a:lnTo>
                <a:lnTo>
                  <a:pt x="60960" y="53340"/>
                </a:lnTo>
                <a:close/>
              </a:path>
              <a:path w="99060" h="113029">
                <a:moveTo>
                  <a:pt x="38100" y="54864"/>
                </a:moveTo>
                <a:lnTo>
                  <a:pt x="38100" y="51816"/>
                </a:lnTo>
                <a:lnTo>
                  <a:pt x="38709" y="51816"/>
                </a:lnTo>
                <a:lnTo>
                  <a:pt x="38100" y="54864"/>
                </a:lnTo>
                <a:close/>
              </a:path>
              <a:path w="99060" h="113029">
                <a:moveTo>
                  <a:pt x="99060" y="62484"/>
                </a:moveTo>
                <a:lnTo>
                  <a:pt x="60960" y="62484"/>
                </a:lnTo>
                <a:lnTo>
                  <a:pt x="60960" y="51816"/>
                </a:lnTo>
                <a:lnTo>
                  <a:pt x="99060" y="51816"/>
                </a:lnTo>
                <a:lnTo>
                  <a:pt x="99060" y="62484"/>
                </a:lnTo>
                <a:close/>
              </a:path>
              <a:path w="99060" h="113029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99060" h="113029">
                <a:moveTo>
                  <a:pt x="59436" y="67056"/>
                </a:moveTo>
                <a:lnTo>
                  <a:pt x="60960" y="59436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4008"/>
                </a:lnTo>
                <a:lnTo>
                  <a:pt x="60960" y="64008"/>
                </a:lnTo>
                <a:lnTo>
                  <a:pt x="59436" y="67056"/>
                </a:lnTo>
                <a:close/>
              </a:path>
              <a:path w="99060" h="113029">
                <a:moveTo>
                  <a:pt x="39624" y="67056"/>
                </a:moveTo>
                <a:lnTo>
                  <a:pt x="38100" y="64008"/>
                </a:lnTo>
                <a:lnTo>
                  <a:pt x="39014" y="64008"/>
                </a:lnTo>
                <a:lnTo>
                  <a:pt x="39624" y="67056"/>
                </a:lnTo>
                <a:close/>
              </a:path>
              <a:path w="99060" h="113029">
                <a:moveTo>
                  <a:pt x="97231" y="73152"/>
                </a:moveTo>
                <a:lnTo>
                  <a:pt x="56387" y="73152"/>
                </a:lnTo>
                <a:lnTo>
                  <a:pt x="60960" y="64008"/>
                </a:lnTo>
                <a:lnTo>
                  <a:pt x="99060" y="64008"/>
                </a:lnTo>
                <a:lnTo>
                  <a:pt x="99060" y="68580"/>
                </a:lnTo>
                <a:lnTo>
                  <a:pt x="97231" y="73152"/>
                </a:lnTo>
                <a:close/>
              </a:path>
              <a:path w="99060" h="113029">
                <a:moveTo>
                  <a:pt x="44195" y="73152"/>
                </a:moveTo>
                <a:lnTo>
                  <a:pt x="42672" y="73152"/>
                </a:lnTo>
                <a:lnTo>
                  <a:pt x="41148" y="70104"/>
                </a:lnTo>
                <a:lnTo>
                  <a:pt x="44195" y="73152"/>
                </a:lnTo>
                <a:close/>
              </a:path>
              <a:path w="99060" h="113029">
                <a:moveTo>
                  <a:pt x="96012" y="76200"/>
                </a:moveTo>
                <a:lnTo>
                  <a:pt x="51816" y="76200"/>
                </a:lnTo>
                <a:lnTo>
                  <a:pt x="57912" y="70104"/>
                </a:lnTo>
                <a:lnTo>
                  <a:pt x="56387" y="73152"/>
                </a:lnTo>
                <a:lnTo>
                  <a:pt x="97231" y="73152"/>
                </a:lnTo>
                <a:lnTo>
                  <a:pt x="96012" y="76200"/>
                </a:lnTo>
                <a:close/>
              </a:path>
              <a:path w="99060" h="113029">
                <a:moveTo>
                  <a:pt x="49377" y="75895"/>
                </a:moveTo>
                <a:lnTo>
                  <a:pt x="45720" y="74676"/>
                </a:lnTo>
                <a:lnTo>
                  <a:pt x="44196" y="73152"/>
                </a:lnTo>
                <a:lnTo>
                  <a:pt x="49530" y="75819"/>
                </a:lnTo>
                <a:lnTo>
                  <a:pt x="49377" y="75895"/>
                </a:lnTo>
                <a:close/>
              </a:path>
              <a:path w="99060" h="113029">
                <a:moveTo>
                  <a:pt x="49682" y="75895"/>
                </a:moveTo>
                <a:lnTo>
                  <a:pt x="49530" y="75819"/>
                </a:lnTo>
                <a:lnTo>
                  <a:pt x="54864" y="73152"/>
                </a:lnTo>
                <a:lnTo>
                  <a:pt x="53339" y="74676"/>
                </a:lnTo>
                <a:lnTo>
                  <a:pt x="49682" y="75895"/>
                </a:lnTo>
                <a:close/>
              </a:path>
              <a:path w="99060" h="113029">
                <a:moveTo>
                  <a:pt x="48768" y="76200"/>
                </a:moveTo>
                <a:lnTo>
                  <a:pt x="47244" y="76200"/>
                </a:lnTo>
                <a:lnTo>
                  <a:pt x="45720" y="74676"/>
                </a:lnTo>
                <a:lnTo>
                  <a:pt x="49377" y="75895"/>
                </a:lnTo>
                <a:lnTo>
                  <a:pt x="48768" y="76200"/>
                </a:lnTo>
                <a:close/>
              </a:path>
              <a:path w="99060" h="113029">
                <a:moveTo>
                  <a:pt x="49530" y="75819"/>
                </a:moveTo>
                <a:lnTo>
                  <a:pt x="47244" y="74676"/>
                </a:lnTo>
                <a:lnTo>
                  <a:pt x="51816" y="74676"/>
                </a:lnTo>
                <a:lnTo>
                  <a:pt x="49530" y="75819"/>
                </a:lnTo>
                <a:close/>
              </a:path>
              <a:path w="99060" h="113029">
                <a:moveTo>
                  <a:pt x="51816" y="76200"/>
                </a:moveTo>
                <a:lnTo>
                  <a:pt x="50292" y="76200"/>
                </a:lnTo>
                <a:lnTo>
                  <a:pt x="49682" y="75895"/>
                </a:lnTo>
                <a:lnTo>
                  <a:pt x="53339" y="74676"/>
                </a:lnTo>
                <a:lnTo>
                  <a:pt x="51816" y="76200"/>
                </a:lnTo>
                <a:close/>
              </a:path>
              <a:path w="99060" h="113029">
                <a:moveTo>
                  <a:pt x="49530" y="75946"/>
                </a:moveTo>
                <a:lnTo>
                  <a:pt x="49377" y="75895"/>
                </a:lnTo>
                <a:lnTo>
                  <a:pt x="49530" y="75819"/>
                </a:lnTo>
                <a:lnTo>
                  <a:pt x="49682" y="75895"/>
                </a:lnTo>
                <a:lnTo>
                  <a:pt x="49530" y="75946"/>
                </a:lnTo>
                <a:close/>
              </a:path>
              <a:path w="99060" h="113029">
                <a:moveTo>
                  <a:pt x="48768" y="76200"/>
                </a:moveTo>
                <a:lnTo>
                  <a:pt x="49377" y="75895"/>
                </a:lnTo>
                <a:lnTo>
                  <a:pt x="49530" y="75946"/>
                </a:lnTo>
                <a:lnTo>
                  <a:pt x="48768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9530" y="75946"/>
                </a:lnTo>
                <a:lnTo>
                  <a:pt x="49682" y="75895"/>
                </a:lnTo>
                <a:lnTo>
                  <a:pt x="50292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8768" y="76200"/>
                </a:lnTo>
                <a:lnTo>
                  <a:pt x="49530" y="75946"/>
                </a:lnTo>
                <a:lnTo>
                  <a:pt x="50292" y="76200"/>
                </a:lnTo>
                <a:close/>
              </a:path>
              <a:path w="99060" h="113029">
                <a:moveTo>
                  <a:pt x="62484" y="111252"/>
                </a:moveTo>
                <a:lnTo>
                  <a:pt x="36576" y="111252"/>
                </a:lnTo>
                <a:lnTo>
                  <a:pt x="30480" y="109728"/>
                </a:lnTo>
                <a:lnTo>
                  <a:pt x="27432" y="106680"/>
                </a:lnTo>
                <a:lnTo>
                  <a:pt x="21336" y="103632"/>
                </a:lnTo>
                <a:lnTo>
                  <a:pt x="19812" y="102108"/>
                </a:lnTo>
                <a:lnTo>
                  <a:pt x="79248" y="102108"/>
                </a:lnTo>
                <a:lnTo>
                  <a:pt x="77724" y="103632"/>
                </a:lnTo>
                <a:lnTo>
                  <a:pt x="71628" y="106680"/>
                </a:lnTo>
                <a:lnTo>
                  <a:pt x="71628" y="108204"/>
                </a:lnTo>
                <a:lnTo>
                  <a:pt x="70104" y="108204"/>
                </a:lnTo>
                <a:lnTo>
                  <a:pt x="68580" y="109728"/>
                </a:lnTo>
                <a:lnTo>
                  <a:pt x="62484" y="111252"/>
                </a:lnTo>
                <a:close/>
              </a:path>
              <a:path w="99060" h="113029">
                <a:moveTo>
                  <a:pt x="59436" y="112776"/>
                </a:moveTo>
                <a:lnTo>
                  <a:pt x="39624" y="112776"/>
                </a:lnTo>
                <a:lnTo>
                  <a:pt x="38100" y="111252"/>
                </a:lnTo>
                <a:lnTo>
                  <a:pt x="60960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65604" y="4421123"/>
            <a:ext cx="169545" cy="635635"/>
          </a:xfrm>
          <a:custGeom>
            <a:avLst/>
            <a:gdLst/>
            <a:ahLst/>
            <a:cxnLst/>
            <a:rect l="l" t="t" r="r" b="b"/>
            <a:pathLst>
              <a:path w="169544" h="635635">
                <a:moveTo>
                  <a:pt x="0" y="0"/>
                </a:moveTo>
                <a:lnTo>
                  <a:pt x="169163" y="0"/>
                </a:lnTo>
                <a:lnTo>
                  <a:pt x="169163" y="635508"/>
                </a:lnTo>
                <a:lnTo>
                  <a:pt x="0" y="6355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47316" y="4402835"/>
            <a:ext cx="207645" cy="672465"/>
          </a:xfrm>
          <a:custGeom>
            <a:avLst/>
            <a:gdLst/>
            <a:ahLst/>
            <a:cxnLst/>
            <a:rect l="l" t="t" r="r" b="b"/>
            <a:pathLst>
              <a:path w="207644" h="672464">
                <a:moveTo>
                  <a:pt x="207264" y="672083"/>
                </a:moveTo>
                <a:lnTo>
                  <a:pt x="0" y="672083"/>
                </a:lnTo>
                <a:lnTo>
                  <a:pt x="0" y="0"/>
                </a:lnTo>
                <a:lnTo>
                  <a:pt x="207264" y="0"/>
                </a:lnTo>
                <a:lnTo>
                  <a:pt x="207264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633983"/>
                </a:lnTo>
                <a:lnTo>
                  <a:pt x="18288" y="633983"/>
                </a:lnTo>
                <a:lnTo>
                  <a:pt x="38100" y="653795"/>
                </a:lnTo>
                <a:lnTo>
                  <a:pt x="207264" y="653795"/>
                </a:lnTo>
                <a:lnTo>
                  <a:pt x="207264" y="672083"/>
                </a:lnTo>
                <a:close/>
              </a:path>
              <a:path w="207644" h="672464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07644" h="672464">
                <a:moveTo>
                  <a:pt x="169164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69164" y="18288"/>
                </a:lnTo>
                <a:lnTo>
                  <a:pt x="169164" y="38099"/>
                </a:lnTo>
                <a:close/>
              </a:path>
              <a:path w="207644" h="672464">
                <a:moveTo>
                  <a:pt x="169164" y="653795"/>
                </a:moveTo>
                <a:lnTo>
                  <a:pt x="169164" y="18288"/>
                </a:lnTo>
                <a:lnTo>
                  <a:pt x="187452" y="38100"/>
                </a:lnTo>
                <a:lnTo>
                  <a:pt x="207264" y="38099"/>
                </a:lnTo>
                <a:lnTo>
                  <a:pt x="207264" y="633983"/>
                </a:lnTo>
                <a:lnTo>
                  <a:pt x="187452" y="633983"/>
                </a:lnTo>
                <a:lnTo>
                  <a:pt x="169164" y="653795"/>
                </a:lnTo>
                <a:close/>
              </a:path>
              <a:path w="207644" h="672464">
                <a:moveTo>
                  <a:pt x="207264" y="38099"/>
                </a:moveTo>
                <a:lnTo>
                  <a:pt x="187452" y="38100"/>
                </a:lnTo>
                <a:lnTo>
                  <a:pt x="169164" y="18288"/>
                </a:lnTo>
                <a:lnTo>
                  <a:pt x="207264" y="18288"/>
                </a:lnTo>
                <a:lnTo>
                  <a:pt x="207264" y="38099"/>
                </a:lnTo>
                <a:close/>
              </a:path>
              <a:path w="207644" h="672464">
                <a:moveTo>
                  <a:pt x="38100" y="653795"/>
                </a:moveTo>
                <a:lnTo>
                  <a:pt x="18288" y="633983"/>
                </a:lnTo>
                <a:lnTo>
                  <a:pt x="38100" y="633983"/>
                </a:lnTo>
                <a:lnTo>
                  <a:pt x="38100" y="653795"/>
                </a:lnTo>
                <a:close/>
              </a:path>
              <a:path w="207644" h="672464">
                <a:moveTo>
                  <a:pt x="169164" y="653795"/>
                </a:moveTo>
                <a:lnTo>
                  <a:pt x="38100" y="653795"/>
                </a:lnTo>
                <a:lnTo>
                  <a:pt x="38100" y="633983"/>
                </a:lnTo>
                <a:lnTo>
                  <a:pt x="169164" y="633983"/>
                </a:lnTo>
                <a:lnTo>
                  <a:pt x="169164" y="653795"/>
                </a:lnTo>
                <a:close/>
              </a:path>
              <a:path w="207644" h="672464">
                <a:moveTo>
                  <a:pt x="207264" y="653795"/>
                </a:moveTo>
                <a:lnTo>
                  <a:pt x="169164" y="653795"/>
                </a:lnTo>
                <a:lnTo>
                  <a:pt x="187452" y="633983"/>
                </a:lnTo>
                <a:lnTo>
                  <a:pt x="207264" y="633983"/>
                </a:lnTo>
                <a:lnTo>
                  <a:pt x="207264" y="65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640776" y="4606986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18944" y="5783579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60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2314" y="2928"/>
                </a:lnTo>
                <a:lnTo>
                  <a:pt x="52006" y="10858"/>
                </a:lnTo>
                <a:lnTo>
                  <a:pt x="58554" y="22502"/>
                </a:lnTo>
                <a:lnTo>
                  <a:pt x="60960" y="36575"/>
                </a:lnTo>
                <a:lnTo>
                  <a:pt x="58554" y="51530"/>
                </a:lnTo>
                <a:lnTo>
                  <a:pt x="52006" y="63626"/>
                </a:lnTo>
                <a:lnTo>
                  <a:pt x="42314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00655" y="5763767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51816" y="1524"/>
                </a:moveTo>
                <a:lnTo>
                  <a:pt x="47244" y="1524"/>
                </a:lnTo>
                <a:lnTo>
                  <a:pt x="48768" y="0"/>
                </a:lnTo>
                <a:lnTo>
                  <a:pt x="50292" y="0"/>
                </a:lnTo>
                <a:lnTo>
                  <a:pt x="51816" y="1524"/>
                </a:lnTo>
                <a:close/>
              </a:path>
              <a:path w="99060" h="113029">
                <a:moveTo>
                  <a:pt x="68580" y="6096"/>
                </a:moveTo>
                <a:lnTo>
                  <a:pt x="28956" y="6096"/>
                </a:lnTo>
                <a:lnTo>
                  <a:pt x="30480" y="4572"/>
                </a:lnTo>
                <a:lnTo>
                  <a:pt x="36576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2484" y="3048"/>
                </a:lnTo>
                <a:lnTo>
                  <a:pt x="67056" y="4572"/>
                </a:lnTo>
                <a:lnTo>
                  <a:pt x="68580" y="6096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7432" y="108204"/>
                </a:lnTo>
                <a:lnTo>
                  <a:pt x="27432" y="106680"/>
                </a:lnTo>
                <a:lnTo>
                  <a:pt x="21336" y="103632"/>
                </a:lnTo>
                <a:lnTo>
                  <a:pt x="12192" y="94488"/>
                </a:lnTo>
                <a:lnTo>
                  <a:pt x="7620" y="88392"/>
                </a:lnTo>
                <a:lnTo>
                  <a:pt x="7620" y="86868"/>
                </a:lnTo>
                <a:lnTo>
                  <a:pt x="6096" y="85344"/>
                </a:lnTo>
                <a:lnTo>
                  <a:pt x="4572" y="79248"/>
                </a:lnTo>
                <a:lnTo>
                  <a:pt x="3048" y="77724"/>
                </a:lnTo>
                <a:lnTo>
                  <a:pt x="2997" y="75946"/>
                </a:lnTo>
                <a:lnTo>
                  <a:pt x="1524" y="68580"/>
                </a:lnTo>
                <a:lnTo>
                  <a:pt x="0" y="67056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2978" y="38377"/>
                </a:lnTo>
                <a:lnTo>
                  <a:pt x="3048" y="36576"/>
                </a:lnTo>
                <a:lnTo>
                  <a:pt x="4572" y="35052"/>
                </a:lnTo>
                <a:lnTo>
                  <a:pt x="6096" y="28956"/>
                </a:lnTo>
                <a:lnTo>
                  <a:pt x="7620" y="27432"/>
                </a:lnTo>
                <a:lnTo>
                  <a:pt x="7620" y="25908"/>
                </a:lnTo>
                <a:lnTo>
                  <a:pt x="12192" y="19812"/>
                </a:lnTo>
                <a:lnTo>
                  <a:pt x="12192" y="18288"/>
                </a:lnTo>
                <a:lnTo>
                  <a:pt x="13716" y="18288"/>
                </a:lnTo>
                <a:lnTo>
                  <a:pt x="13716" y="16764"/>
                </a:lnTo>
                <a:lnTo>
                  <a:pt x="18288" y="12192"/>
                </a:lnTo>
                <a:lnTo>
                  <a:pt x="19812" y="12192"/>
                </a:lnTo>
                <a:lnTo>
                  <a:pt x="21336" y="10668"/>
                </a:lnTo>
                <a:lnTo>
                  <a:pt x="27432" y="6096"/>
                </a:lnTo>
                <a:lnTo>
                  <a:pt x="71628" y="6096"/>
                </a:lnTo>
                <a:lnTo>
                  <a:pt x="76200" y="10668"/>
                </a:lnTo>
                <a:lnTo>
                  <a:pt x="77724" y="10668"/>
                </a:lnTo>
                <a:lnTo>
                  <a:pt x="86868" y="19812"/>
                </a:lnTo>
                <a:lnTo>
                  <a:pt x="89916" y="25908"/>
                </a:lnTo>
                <a:lnTo>
                  <a:pt x="91439" y="27432"/>
                </a:lnTo>
                <a:lnTo>
                  <a:pt x="91439" y="28956"/>
                </a:lnTo>
                <a:lnTo>
                  <a:pt x="94488" y="35052"/>
                </a:lnTo>
                <a:lnTo>
                  <a:pt x="94488" y="36576"/>
                </a:lnTo>
                <a:lnTo>
                  <a:pt x="96012" y="38100"/>
                </a:lnTo>
                <a:lnTo>
                  <a:pt x="47244" y="38100"/>
                </a:lnTo>
                <a:lnTo>
                  <a:pt x="44195" y="39624"/>
                </a:lnTo>
                <a:lnTo>
                  <a:pt x="44958" y="39624"/>
                </a:lnTo>
                <a:lnTo>
                  <a:pt x="42672" y="41148"/>
                </a:lnTo>
                <a:lnTo>
                  <a:pt x="44195" y="41148"/>
                </a:lnTo>
                <a:lnTo>
                  <a:pt x="41148" y="44196"/>
                </a:lnTo>
                <a:lnTo>
                  <a:pt x="38100" y="50292"/>
                </a:lnTo>
                <a:lnTo>
                  <a:pt x="38100" y="62484"/>
                </a:lnTo>
                <a:lnTo>
                  <a:pt x="38709" y="62484"/>
                </a:lnTo>
                <a:lnTo>
                  <a:pt x="39014" y="64008"/>
                </a:lnTo>
                <a:lnTo>
                  <a:pt x="38100" y="64008"/>
                </a:lnTo>
                <a:lnTo>
                  <a:pt x="41148" y="70104"/>
                </a:lnTo>
                <a:lnTo>
                  <a:pt x="47244" y="76200"/>
                </a:lnTo>
                <a:lnTo>
                  <a:pt x="96012" y="76200"/>
                </a:lnTo>
                <a:lnTo>
                  <a:pt x="94488" y="77724"/>
                </a:lnTo>
                <a:lnTo>
                  <a:pt x="94488" y="79248"/>
                </a:lnTo>
                <a:lnTo>
                  <a:pt x="91439" y="85344"/>
                </a:lnTo>
                <a:lnTo>
                  <a:pt x="91439" y="86868"/>
                </a:lnTo>
                <a:lnTo>
                  <a:pt x="89916" y="86868"/>
                </a:lnTo>
                <a:lnTo>
                  <a:pt x="89916" y="88392"/>
                </a:lnTo>
                <a:lnTo>
                  <a:pt x="86868" y="94488"/>
                </a:lnTo>
                <a:lnTo>
                  <a:pt x="85344" y="94488"/>
                </a:lnTo>
                <a:lnTo>
                  <a:pt x="85344" y="96012"/>
                </a:lnTo>
                <a:lnTo>
                  <a:pt x="83820" y="96012"/>
                </a:lnTo>
                <a:lnTo>
                  <a:pt x="79248" y="100584"/>
                </a:lnTo>
                <a:lnTo>
                  <a:pt x="79248" y="102108"/>
                </a:lnTo>
                <a:lnTo>
                  <a:pt x="77724" y="103632"/>
                </a:lnTo>
                <a:lnTo>
                  <a:pt x="76200" y="103632"/>
                </a:lnTo>
                <a:lnTo>
                  <a:pt x="71628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44195" y="39624"/>
                </a:moveTo>
                <a:lnTo>
                  <a:pt x="47244" y="38100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9060" h="113029">
                <a:moveTo>
                  <a:pt x="45415" y="39319"/>
                </a:moveTo>
                <a:lnTo>
                  <a:pt x="47244" y="38100"/>
                </a:lnTo>
                <a:lnTo>
                  <a:pt x="48768" y="38481"/>
                </a:lnTo>
                <a:lnTo>
                  <a:pt x="45415" y="39319"/>
                </a:lnTo>
                <a:close/>
              </a:path>
              <a:path w="99060" h="113029">
                <a:moveTo>
                  <a:pt x="48768" y="38481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9060" h="113029">
                <a:moveTo>
                  <a:pt x="49421" y="38317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421" y="38317"/>
                </a:lnTo>
                <a:close/>
              </a:path>
              <a:path w="99060" h="113029">
                <a:moveTo>
                  <a:pt x="49530" y="38354"/>
                </a:moveTo>
                <a:lnTo>
                  <a:pt x="50292" y="38100"/>
                </a:lnTo>
                <a:lnTo>
                  <a:pt x="49530" y="38354"/>
                </a:lnTo>
                <a:close/>
              </a:path>
              <a:path w="99060" h="113029">
                <a:moveTo>
                  <a:pt x="50074" y="38535"/>
                </a:moveTo>
                <a:lnTo>
                  <a:pt x="49530" y="38354"/>
                </a:lnTo>
                <a:lnTo>
                  <a:pt x="50292" y="38100"/>
                </a:lnTo>
                <a:lnTo>
                  <a:pt x="50707" y="38377"/>
                </a:lnTo>
                <a:lnTo>
                  <a:pt x="50074" y="38535"/>
                </a:lnTo>
                <a:close/>
              </a:path>
              <a:path w="99060" h="113029">
                <a:moveTo>
                  <a:pt x="50707" y="38377"/>
                </a:moveTo>
                <a:lnTo>
                  <a:pt x="50292" y="38100"/>
                </a:lnTo>
                <a:lnTo>
                  <a:pt x="50727" y="38317"/>
                </a:lnTo>
                <a:close/>
              </a:path>
              <a:path w="99060" h="113029">
                <a:moveTo>
                  <a:pt x="50800" y="3835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0800" y="38354"/>
                </a:lnTo>
                <a:close/>
              </a:path>
              <a:path w="99060" h="113029">
                <a:moveTo>
                  <a:pt x="96392" y="39624"/>
                </a:moveTo>
                <a:lnTo>
                  <a:pt x="53339" y="39624"/>
                </a:lnTo>
                <a:lnTo>
                  <a:pt x="50800" y="38354"/>
                </a:lnTo>
                <a:lnTo>
                  <a:pt x="51816" y="38100"/>
                </a:lnTo>
                <a:lnTo>
                  <a:pt x="96012" y="38100"/>
                </a:lnTo>
                <a:lnTo>
                  <a:pt x="96392" y="39624"/>
                </a:lnTo>
                <a:close/>
              </a:path>
              <a:path w="99060" h="113029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99060" h="113029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99060" h="113029">
                <a:moveTo>
                  <a:pt x="53339" y="39624"/>
                </a:moveTo>
                <a:lnTo>
                  <a:pt x="51816" y="39116"/>
                </a:lnTo>
                <a:lnTo>
                  <a:pt x="50863" y="38481"/>
                </a:lnTo>
                <a:lnTo>
                  <a:pt x="53339" y="39624"/>
                </a:lnTo>
                <a:close/>
              </a:path>
              <a:path w="99060" h="113029">
                <a:moveTo>
                  <a:pt x="51816" y="39116"/>
                </a:moveTo>
                <a:lnTo>
                  <a:pt x="50074" y="38535"/>
                </a:lnTo>
                <a:lnTo>
                  <a:pt x="50707" y="38377"/>
                </a:lnTo>
                <a:lnTo>
                  <a:pt x="51816" y="39116"/>
                </a:lnTo>
                <a:close/>
              </a:path>
              <a:path w="99060" h="113029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99060" h="113029">
                <a:moveTo>
                  <a:pt x="52120" y="39319"/>
                </a:moveTo>
                <a:lnTo>
                  <a:pt x="49530" y="38671"/>
                </a:lnTo>
                <a:lnTo>
                  <a:pt x="50074" y="38535"/>
                </a:lnTo>
                <a:lnTo>
                  <a:pt x="51816" y="39116"/>
                </a:lnTo>
                <a:lnTo>
                  <a:pt x="52120" y="39319"/>
                </a:lnTo>
                <a:close/>
              </a:path>
              <a:path w="99060" h="113029">
                <a:moveTo>
                  <a:pt x="53339" y="39624"/>
                </a:moveTo>
                <a:lnTo>
                  <a:pt x="52120" y="39319"/>
                </a:lnTo>
                <a:lnTo>
                  <a:pt x="51816" y="39116"/>
                </a:lnTo>
                <a:lnTo>
                  <a:pt x="53339" y="39624"/>
                </a:lnTo>
                <a:close/>
              </a:path>
              <a:path w="99060" h="113029">
                <a:moveTo>
                  <a:pt x="44958" y="39624"/>
                </a:moveTo>
                <a:lnTo>
                  <a:pt x="44195" y="39624"/>
                </a:lnTo>
                <a:lnTo>
                  <a:pt x="45415" y="39319"/>
                </a:lnTo>
                <a:lnTo>
                  <a:pt x="44958" y="39624"/>
                </a:lnTo>
                <a:close/>
              </a:path>
              <a:path w="99060" h="113029">
                <a:moveTo>
                  <a:pt x="99060" y="57912"/>
                </a:moveTo>
                <a:lnTo>
                  <a:pt x="60960" y="57912"/>
                </a:lnTo>
                <a:lnTo>
                  <a:pt x="60960" y="54864"/>
                </a:lnTo>
                <a:lnTo>
                  <a:pt x="59436" y="50292"/>
                </a:lnTo>
                <a:lnTo>
                  <a:pt x="54864" y="41148"/>
                </a:lnTo>
                <a:lnTo>
                  <a:pt x="52120" y="39319"/>
                </a:lnTo>
                <a:lnTo>
                  <a:pt x="53339" y="39624"/>
                </a:lnTo>
                <a:lnTo>
                  <a:pt x="96392" y="39624"/>
                </a:lnTo>
                <a:lnTo>
                  <a:pt x="97536" y="44196"/>
                </a:lnTo>
                <a:lnTo>
                  <a:pt x="97536" y="48768"/>
                </a:lnTo>
                <a:lnTo>
                  <a:pt x="99060" y="54864"/>
                </a:lnTo>
                <a:lnTo>
                  <a:pt x="99060" y="57912"/>
                </a:lnTo>
                <a:close/>
              </a:path>
              <a:path w="99060" h="113029">
                <a:moveTo>
                  <a:pt x="44195" y="41148"/>
                </a:moveTo>
                <a:lnTo>
                  <a:pt x="42672" y="41148"/>
                </a:lnTo>
                <a:lnTo>
                  <a:pt x="45719" y="39624"/>
                </a:lnTo>
                <a:lnTo>
                  <a:pt x="44195" y="41148"/>
                </a:lnTo>
                <a:close/>
              </a:path>
              <a:path w="99060" h="113029">
                <a:moveTo>
                  <a:pt x="56387" y="44196"/>
                </a:moveTo>
                <a:lnTo>
                  <a:pt x="51816" y="39624"/>
                </a:lnTo>
                <a:lnTo>
                  <a:pt x="54864" y="41148"/>
                </a:lnTo>
                <a:lnTo>
                  <a:pt x="56387" y="44196"/>
                </a:lnTo>
                <a:close/>
              </a:path>
              <a:path w="99060" h="113029">
                <a:moveTo>
                  <a:pt x="39624" y="47244"/>
                </a:moveTo>
                <a:lnTo>
                  <a:pt x="41148" y="44196"/>
                </a:lnTo>
                <a:lnTo>
                  <a:pt x="44195" y="41148"/>
                </a:lnTo>
                <a:lnTo>
                  <a:pt x="39624" y="47244"/>
                </a:lnTo>
                <a:close/>
              </a:path>
              <a:path w="99060" h="113029">
                <a:moveTo>
                  <a:pt x="38100" y="54864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4864"/>
                </a:lnTo>
                <a:close/>
              </a:path>
              <a:path w="99060" h="113029">
                <a:moveTo>
                  <a:pt x="59740" y="51816"/>
                </a:moveTo>
                <a:lnTo>
                  <a:pt x="57912" y="47244"/>
                </a:lnTo>
                <a:lnTo>
                  <a:pt x="59436" y="50292"/>
                </a:lnTo>
                <a:lnTo>
                  <a:pt x="59740" y="51816"/>
                </a:lnTo>
                <a:close/>
              </a:path>
              <a:path w="99060" h="113029">
                <a:moveTo>
                  <a:pt x="60960" y="54864"/>
                </a:moveTo>
                <a:lnTo>
                  <a:pt x="59740" y="51816"/>
                </a:lnTo>
                <a:lnTo>
                  <a:pt x="59436" y="50292"/>
                </a:lnTo>
                <a:lnTo>
                  <a:pt x="60960" y="54864"/>
                </a:lnTo>
                <a:close/>
              </a:path>
              <a:path w="99060" h="113029">
                <a:moveTo>
                  <a:pt x="60655" y="56388"/>
                </a:moveTo>
                <a:lnTo>
                  <a:pt x="59740" y="51816"/>
                </a:lnTo>
                <a:lnTo>
                  <a:pt x="60960" y="54864"/>
                </a:lnTo>
                <a:lnTo>
                  <a:pt x="60655" y="56388"/>
                </a:lnTo>
                <a:close/>
              </a:path>
              <a:path w="99060" h="113029">
                <a:moveTo>
                  <a:pt x="60960" y="57912"/>
                </a:moveTo>
                <a:lnTo>
                  <a:pt x="60655" y="56388"/>
                </a:lnTo>
                <a:lnTo>
                  <a:pt x="60960" y="54864"/>
                </a:lnTo>
                <a:lnTo>
                  <a:pt x="60960" y="57912"/>
                </a:lnTo>
                <a:close/>
              </a:path>
              <a:path w="99060" h="113029">
                <a:moveTo>
                  <a:pt x="59436" y="62484"/>
                </a:moveTo>
                <a:lnTo>
                  <a:pt x="60655" y="56388"/>
                </a:lnTo>
                <a:lnTo>
                  <a:pt x="60960" y="57912"/>
                </a:lnTo>
                <a:lnTo>
                  <a:pt x="99060" y="57912"/>
                </a:lnTo>
                <a:lnTo>
                  <a:pt x="98755" y="59436"/>
                </a:lnTo>
                <a:lnTo>
                  <a:pt x="60960" y="59436"/>
                </a:lnTo>
                <a:lnTo>
                  <a:pt x="59436" y="62484"/>
                </a:lnTo>
                <a:close/>
              </a:path>
              <a:path w="99060" h="113029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99060" h="113029">
                <a:moveTo>
                  <a:pt x="57912" y="67056"/>
                </a:moveTo>
                <a:lnTo>
                  <a:pt x="60960" y="59436"/>
                </a:lnTo>
                <a:lnTo>
                  <a:pt x="98755" y="59436"/>
                </a:lnTo>
                <a:lnTo>
                  <a:pt x="97840" y="64008"/>
                </a:lnTo>
                <a:lnTo>
                  <a:pt x="59436" y="64008"/>
                </a:lnTo>
                <a:lnTo>
                  <a:pt x="57912" y="67056"/>
                </a:lnTo>
                <a:close/>
              </a:path>
              <a:path w="99060" h="113029">
                <a:moveTo>
                  <a:pt x="39624" y="67056"/>
                </a:moveTo>
                <a:lnTo>
                  <a:pt x="38100" y="64008"/>
                </a:lnTo>
                <a:lnTo>
                  <a:pt x="39014" y="64008"/>
                </a:lnTo>
                <a:lnTo>
                  <a:pt x="39624" y="67056"/>
                </a:lnTo>
                <a:close/>
              </a:path>
              <a:path w="99060" h="113029">
                <a:moveTo>
                  <a:pt x="96621" y="73152"/>
                </a:moveTo>
                <a:lnTo>
                  <a:pt x="54864" y="73152"/>
                </a:lnTo>
                <a:lnTo>
                  <a:pt x="59436" y="64008"/>
                </a:lnTo>
                <a:lnTo>
                  <a:pt x="97840" y="64008"/>
                </a:lnTo>
                <a:lnTo>
                  <a:pt x="97536" y="65532"/>
                </a:lnTo>
                <a:lnTo>
                  <a:pt x="97536" y="68580"/>
                </a:lnTo>
                <a:lnTo>
                  <a:pt x="96621" y="73152"/>
                </a:lnTo>
                <a:close/>
              </a:path>
              <a:path w="99060" h="113029">
                <a:moveTo>
                  <a:pt x="44195" y="73152"/>
                </a:moveTo>
                <a:lnTo>
                  <a:pt x="41148" y="70104"/>
                </a:lnTo>
                <a:lnTo>
                  <a:pt x="39624" y="67056"/>
                </a:lnTo>
                <a:lnTo>
                  <a:pt x="44195" y="73152"/>
                </a:lnTo>
                <a:close/>
              </a:path>
              <a:path w="99060" h="113029">
                <a:moveTo>
                  <a:pt x="51308" y="75184"/>
                </a:moveTo>
                <a:lnTo>
                  <a:pt x="56387" y="70104"/>
                </a:lnTo>
                <a:lnTo>
                  <a:pt x="54864" y="73152"/>
                </a:lnTo>
                <a:lnTo>
                  <a:pt x="96621" y="73152"/>
                </a:lnTo>
                <a:lnTo>
                  <a:pt x="96316" y="74676"/>
                </a:lnTo>
                <a:lnTo>
                  <a:pt x="53339" y="74676"/>
                </a:lnTo>
                <a:lnTo>
                  <a:pt x="51308" y="75184"/>
                </a:lnTo>
                <a:close/>
              </a:path>
              <a:path w="99060" h="113029">
                <a:moveTo>
                  <a:pt x="48768" y="75438"/>
                </a:moveTo>
                <a:lnTo>
                  <a:pt x="45720" y="74676"/>
                </a:lnTo>
                <a:lnTo>
                  <a:pt x="44196" y="73152"/>
                </a:lnTo>
                <a:lnTo>
                  <a:pt x="48768" y="75438"/>
                </a:lnTo>
                <a:close/>
              </a:path>
              <a:path w="99060" h="113029">
                <a:moveTo>
                  <a:pt x="49682" y="75590"/>
                </a:moveTo>
                <a:lnTo>
                  <a:pt x="53339" y="73152"/>
                </a:lnTo>
                <a:lnTo>
                  <a:pt x="51308" y="75184"/>
                </a:lnTo>
                <a:lnTo>
                  <a:pt x="49682" y="75590"/>
                </a:lnTo>
                <a:close/>
              </a:path>
              <a:path w="99060" h="113029">
                <a:moveTo>
                  <a:pt x="47244" y="76200"/>
                </a:moveTo>
                <a:lnTo>
                  <a:pt x="45720" y="74676"/>
                </a:lnTo>
                <a:lnTo>
                  <a:pt x="48985" y="75764"/>
                </a:lnTo>
                <a:lnTo>
                  <a:pt x="47244" y="76200"/>
                </a:lnTo>
                <a:close/>
              </a:path>
              <a:path w="99060" h="113029">
                <a:moveTo>
                  <a:pt x="48985" y="75764"/>
                </a:moveTo>
                <a:lnTo>
                  <a:pt x="45719" y="74676"/>
                </a:lnTo>
                <a:lnTo>
                  <a:pt x="48768" y="75438"/>
                </a:lnTo>
                <a:lnTo>
                  <a:pt x="49276" y="75692"/>
                </a:lnTo>
                <a:lnTo>
                  <a:pt x="48985" y="75764"/>
                </a:lnTo>
                <a:close/>
              </a:path>
              <a:path w="99060" h="113029">
                <a:moveTo>
                  <a:pt x="51054" y="75438"/>
                </a:moveTo>
                <a:lnTo>
                  <a:pt x="51308" y="75184"/>
                </a:lnTo>
                <a:lnTo>
                  <a:pt x="53339" y="74676"/>
                </a:lnTo>
                <a:lnTo>
                  <a:pt x="51054" y="75438"/>
                </a:lnTo>
                <a:close/>
              </a:path>
              <a:path w="99060" h="113029">
                <a:moveTo>
                  <a:pt x="96012" y="76200"/>
                </a:moveTo>
                <a:lnTo>
                  <a:pt x="51816" y="76200"/>
                </a:lnTo>
                <a:lnTo>
                  <a:pt x="50596" y="75895"/>
                </a:lnTo>
                <a:lnTo>
                  <a:pt x="51054" y="75438"/>
                </a:lnTo>
                <a:lnTo>
                  <a:pt x="53339" y="74676"/>
                </a:lnTo>
                <a:lnTo>
                  <a:pt x="96316" y="74676"/>
                </a:lnTo>
                <a:lnTo>
                  <a:pt x="96012" y="76200"/>
                </a:lnTo>
                <a:close/>
              </a:path>
              <a:path w="99060" h="113029">
                <a:moveTo>
                  <a:pt x="50074" y="75764"/>
                </a:moveTo>
                <a:lnTo>
                  <a:pt x="49599" y="75645"/>
                </a:lnTo>
                <a:lnTo>
                  <a:pt x="51308" y="75184"/>
                </a:lnTo>
                <a:lnTo>
                  <a:pt x="51054" y="75438"/>
                </a:lnTo>
                <a:lnTo>
                  <a:pt x="50074" y="75764"/>
                </a:lnTo>
                <a:close/>
              </a:path>
              <a:path w="99060" h="113029">
                <a:moveTo>
                  <a:pt x="49276" y="75692"/>
                </a:moveTo>
                <a:lnTo>
                  <a:pt x="48768" y="75438"/>
                </a:lnTo>
                <a:lnTo>
                  <a:pt x="49530" y="75628"/>
                </a:lnTo>
                <a:lnTo>
                  <a:pt x="49276" y="75692"/>
                </a:lnTo>
                <a:close/>
              </a:path>
              <a:path w="99060" h="113029">
                <a:moveTo>
                  <a:pt x="50596" y="75895"/>
                </a:moveTo>
                <a:lnTo>
                  <a:pt x="50074" y="75764"/>
                </a:lnTo>
                <a:lnTo>
                  <a:pt x="51054" y="75438"/>
                </a:lnTo>
                <a:lnTo>
                  <a:pt x="50596" y="75895"/>
                </a:lnTo>
                <a:close/>
              </a:path>
              <a:path w="99060" h="113029">
                <a:moveTo>
                  <a:pt x="49599" y="75645"/>
                </a:moveTo>
                <a:close/>
              </a:path>
              <a:path w="99060" h="113029">
                <a:moveTo>
                  <a:pt x="49421" y="75764"/>
                </a:moveTo>
                <a:lnTo>
                  <a:pt x="49276" y="75692"/>
                </a:lnTo>
                <a:lnTo>
                  <a:pt x="49530" y="75628"/>
                </a:lnTo>
                <a:lnTo>
                  <a:pt x="49421" y="75764"/>
                </a:lnTo>
                <a:close/>
              </a:path>
              <a:path w="99060" h="113029">
                <a:moveTo>
                  <a:pt x="49682" y="75895"/>
                </a:moveTo>
                <a:lnTo>
                  <a:pt x="49421" y="75764"/>
                </a:lnTo>
                <a:lnTo>
                  <a:pt x="49599" y="75645"/>
                </a:lnTo>
                <a:lnTo>
                  <a:pt x="50074" y="75764"/>
                </a:lnTo>
                <a:lnTo>
                  <a:pt x="49682" y="75895"/>
                </a:lnTo>
                <a:close/>
              </a:path>
              <a:path w="99060" h="113029">
                <a:moveTo>
                  <a:pt x="49276" y="75861"/>
                </a:moveTo>
                <a:lnTo>
                  <a:pt x="48985" y="75764"/>
                </a:lnTo>
                <a:lnTo>
                  <a:pt x="49276" y="75692"/>
                </a:lnTo>
                <a:lnTo>
                  <a:pt x="49421" y="75764"/>
                </a:lnTo>
                <a:lnTo>
                  <a:pt x="49276" y="75861"/>
                </a:lnTo>
                <a:close/>
              </a:path>
              <a:path w="99060" h="113029">
                <a:moveTo>
                  <a:pt x="48768" y="76200"/>
                </a:moveTo>
                <a:lnTo>
                  <a:pt x="47244" y="76200"/>
                </a:lnTo>
                <a:lnTo>
                  <a:pt x="48985" y="75764"/>
                </a:lnTo>
                <a:lnTo>
                  <a:pt x="49276" y="75861"/>
                </a:lnTo>
                <a:lnTo>
                  <a:pt x="48768" y="76200"/>
                </a:lnTo>
                <a:close/>
              </a:path>
              <a:path w="99060" h="113029">
                <a:moveTo>
                  <a:pt x="49530" y="75946"/>
                </a:moveTo>
                <a:lnTo>
                  <a:pt x="49276" y="75861"/>
                </a:lnTo>
                <a:lnTo>
                  <a:pt x="49421" y="75764"/>
                </a:lnTo>
                <a:lnTo>
                  <a:pt x="49682" y="75895"/>
                </a:lnTo>
                <a:lnTo>
                  <a:pt x="49530" y="75946"/>
                </a:lnTo>
                <a:close/>
              </a:path>
              <a:path w="99060" h="113029">
                <a:moveTo>
                  <a:pt x="50292" y="76200"/>
                </a:moveTo>
                <a:lnTo>
                  <a:pt x="49682" y="75895"/>
                </a:lnTo>
                <a:lnTo>
                  <a:pt x="50074" y="75764"/>
                </a:lnTo>
                <a:lnTo>
                  <a:pt x="50596" y="75895"/>
                </a:lnTo>
                <a:lnTo>
                  <a:pt x="50292" y="76200"/>
                </a:lnTo>
                <a:close/>
              </a:path>
              <a:path w="99060" h="113029">
                <a:moveTo>
                  <a:pt x="48768" y="76200"/>
                </a:moveTo>
                <a:lnTo>
                  <a:pt x="49276" y="75861"/>
                </a:lnTo>
                <a:lnTo>
                  <a:pt x="49530" y="75946"/>
                </a:lnTo>
                <a:lnTo>
                  <a:pt x="48768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9530" y="75946"/>
                </a:lnTo>
                <a:lnTo>
                  <a:pt x="49682" y="75895"/>
                </a:lnTo>
                <a:lnTo>
                  <a:pt x="50292" y="76200"/>
                </a:lnTo>
                <a:close/>
              </a:path>
              <a:path w="99060" h="113029">
                <a:moveTo>
                  <a:pt x="51816" y="76200"/>
                </a:moveTo>
                <a:lnTo>
                  <a:pt x="50292" y="76200"/>
                </a:lnTo>
                <a:lnTo>
                  <a:pt x="50596" y="75895"/>
                </a:lnTo>
                <a:lnTo>
                  <a:pt x="51816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8768" y="76200"/>
                </a:lnTo>
                <a:lnTo>
                  <a:pt x="49530" y="75946"/>
                </a:lnTo>
                <a:lnTo>
                  <a:pt x="50292" y="76200"/>
                </a:lnTo>
                <a:close/>
              </a:path>
              <a:path w="99060" h="113029">
                <a:moveTo>
                  <a:pt x="62484" y="111252"/>
                </a:moveTo>
                <a:lnTo>
                  <a:pt x="36576" y="111252"/>
                </a:lnTo>
                <a:lnTo>
                  <a:pt x="30480" y="109728"/>
                </a:lnTo>
                <a:lnTo>
                  <a:pt x="28956" y="108204"/>
                </a:lnTo>
                <a:lnTo>
                  <a:pt x="68580" y="108204"/>
                </a:lnTo>
                <a:lnTo>
                  <a:pt x="67056" y="109728"/>
                </a:lnTo>
                <a:lnTo>
                  <a:pt x="62484" y="111252"/>
                </a:lnTo>
                <a:close/>
              </a:path>
              <a:path w="99060" h="113029">
                <a:moveTo>
                  <a:pt x="59436" y="112776"/>
                </a:moveTo>
                <a:lnTo>
                  <a:pt x="39624" y="112776"/>
                </a:lnTo>
                <a:lnTo>
                  <a:pt x="38100" y="111252"/>
                </a:lnTo>
                <a:lnTo>
                  <a:pt x="60960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46703" y="1812036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60" h="74930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2314" y="2928"/>
                </a:lnTo>
                <a:lnTo>
                  <a:pt x="52006" y="10858"/>
                </a:lnTo>
                <a:lnTo>
                  <a:pt x="58554" y="22502"/>
                </a:lnTo>
                <a:lnTo>
                  <a:pt x="60960" y="36575"/>
                </a:lnTo>
                <a:lnTo>
                  <a:pt x="58554" y="51530"/>
                </a:lnTo>
                <a:lnTo>
                  <a:pt x="52006" y="63626"/>
                </a:lnTo>
                <a:lnTo>
                  <a:pt x="42314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26891" y="1792224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30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60" h="113030">
                <a:moveTo>
                  <a:pt x="68580" y="4572"/>
                </a:moveTo>
                <a:lnTo>
                  <a:pt x="32004" y="4572"/>
                </a:lnTo>
                <a:lnTo>
                  <a:pt x="36576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2484" y="3048"/>
                </a:lnTo>
                <a:lnTo>
                  <a:pt x="68580" y="4572"/>
                </a:lnTo>
                <a:close/>
              </a:path>
              <a:path w="99060" h="113030">
                <a:moveTo>
                  <a:pt x="48768" y="76200"/>
                </a:moveTo>
                <a:lnTo>
                  <a:pt x="3048" y="76200"/>
                </a:ln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38100"/>
                </a:lnTo>
                <a:lnTo>
                  <a:pt x="4572" y="36576"/>
                </a:lnTo>
                <a:lnTo>
                  <a:pt x="4572" y="35052"/>
                </a:lnTo>
                <a:lnTo>
                  <a:pt x="7620" y="28956"/>
                </a:lnTo>
                <a:lnTo>
                  <a:pt x="7620" y="27432"/>
                </a:lnTo>
                <a:lnTo>
                  <a:pt x="9144" y="25908"/>
                </a:lnTo>
                <a:lnTo>
                  <a:pt x="9144" y="24384"/>
                </a:lnTo>
                <a:lnTo>
                  <a:pt x="12192" y="19812"/>
                </a:lnTo>
                <a:lnTo>
                  <a:pt x="19812" y="12192"/>
                </a:lnTo>
                <a:lnTo>
                  <a:pt x="19812" y="10668"/>
                </a:lnTo>
                <a:lnTo>
                  <a:pt x="21336" y="10668"/>
                </a:lnTo>
                <a:lnTo>
                  <a:pt x="22860" y="9144"/>
                </a:lnTo>
                <a:lnTo>
                  <a:pt x="27432" y="6096"/>
                </a:lnTo>
                <a:lnTo>
                  <a:pt x="28956" y="6096"/>
                </a:lnTo>
                <a:lnTo>
                  <a:pt x="30480" y="4572"/>
                </a:lnTo>
                <a:lnTo>
                  <a:pt x="70104" y="4572"/>
                </a:lnTo>
                <a:lnTo>
                  <a:pt x="71628" y="6096"/>
                </a:lnTo>
                <a:lnTo>
                  <a:pt x="77724" y="9144"/>
                </a:lnTo>
                <a:lnTo>
                  <a:pt x="85344" y="16764"/>
                </a:lnTo>
                <a:lnTo>
                  <a:pt x="85344" y="18288"/>
                </a:lnTo>
                <a:lnTo>
                  <a:pt x="86868" y="18288"/>
                </a:lnTo>
                <a:lnTo>
                  <a:pt x="86868" y="19812"/>
                </a:lnTo>
                <a:lnTo>
                  <a:pt x="91440" y="24384"/>
                </a:lnTo>
                <a:lnTo>
                  <a:pt x="91440" y="27432"/>
                </a:lnTo>
                <a:lnTo>
                  <a:pt x="92964" y="28956"/>
                </a:lnTo>
                <a:lnTo>
                  <a:pt x="96012" y="35052"/>
                </a:lnTo>
                <a:lnTo>
                  <a:pt x="96012" y="38100"/>
                </a:lnTo>
                <a:lnTo>
                  <a:pt x="47244" y="38100"/>
                </a:lnTo>
                <a:lnTo>
                  <a:pt x="48260" y="38354"/>
                </a:lnTo>
                <a:lnTo>
                  <a:pt x="45720" y="39624"/>
                </a:lnTo>
                <a:lnTo>
                  <a:pt x="46482" y="39624"/>
                </a:lnTo>
                <a:lnTo>
                  <a:pt x="44196" y="41148"/>
                </a:lnTo>
                <a:lnTo>
                  <a:pt x="43180" y="42672"/>
                </a:lnTo>
                <a:lnTo>
                  <a:pt x="42672" y="42672"/>
                </a:lnTo>
                <a:lnTo>
                  <a:pt x="41148" y="45720"/>
                </a:lnTo>
                <a:lnTo>
                  <a:pt x="41452" y="45720"/>
                </a:lnTo>
                <a:lnTo>
                  <a:pt x="39624" y="50292"/>
                </a:lnTo>
                <a:lnTo>
                  <a:pt x="38100" y="53340"/>
                </a:lnTo>
                <a:lnTo>
                  <a:pt x="39014" y="53340"/>
                </a:lnTo>
                <a:lnTo>
                  <a:pt x="38709" y="54864"/>
                </a:lnTo>
                <a:lnTo>
                  <a:pt x="38100" y="54864"/>
                </a:lnTo>
                <a:lnTo>
                  <a:pt x="38100" y="57912"/>
                </a:lnTo>
                <a:lnTo>
                  <a:pt x="38709" y="57912"/>
                </a:lnTo>
                <a:lnTo>
                  <a:pt x="39014" y="59436"/>
                </a:lnTo>
                <a:lnTo>
                  <a:pt x="38100" y="59436"/>
                </a:lnTo>
                <a:lnTo>
                  <a:pt x="39928" y="64008"/>
                </a:lnTo>
                <a:lnTo>
                  <a:pt x="39624" y="64008"/>
                </a:lnTo>
                <a:lnTo>
                  <a:pt x="42672" y="70104"/>
                </a:lnTo>
                <a:lnTo>
                  <a:pt x="47244" y="74676"/>
                </a:lnTo>
                <a:lnTo>
                  <a:pt x="45720" y="74676"/>
                </a:lnTo>
                <a:lnTo>
                  <a:pt x="49377" y="75895"/>
                </a:lnTo>
                <a:lnTo>
                  <a:pt x="48768" y="76200"/>
                </a:lnTo>
                <a:close/>
              </a:path>
              <a:path w="99060" h="113030">
                <a:moveTo>
                  <a:pt x="48260" y="38354"/>
                </a:moveTo>
                <a:lnTo>
                  <a:pt x="47244" y="38100"/>
                </a:lnTo>
                <a:lnTo>
                  <a:pt x="48768" y="38100"/>
                </a:lnTo>
                <a:lnTo>
                  <a:pt x="48260" y="38354"/>
                </a:lnTo>
                <a:close/>
              </a:path>
              <a:path w="99060" h="113030">
                <a:moveTo>
                  <a:pt x="48352" y="38377"/>
                </a:moveTo>
                <a:lnTo>
                  <a:pt x="48768" y="38100"/>
                </a:lnTo>
                <a:lnTo>
                  <a:pt x="48352" y="38377"/>
                </a:lnTo>
                <a:close/>
              </a:path>
              <a:path w="99060" h="113030">
                <a:moveTo>
                  <a:pt x="48985" y="38535"/>
                </a:moveTo>
                <a:lnTo>
                  <a:pt x="48352" y="38377"/>
                </a:lnTo>
                <a:lnTo>
                  <a:pt x="48768" y="38100"/>
                </a:lnTo>
                <a:lnTo>
                  <a:pt x="49530" y="38354"/>
                </a:lnTo>
                <a:lnTo>
                  <a:pt x="48985" y="38535"/>
                </a:lnTo>
                <a:close/>
              </a:path>
              <a:path w="99060" h="113030">
                <a:moveTo>
                  <a:pt x="49530" y="38354"/>
                </a:moveTo>
                <a:lnTo>
                  <a:pt x="48768" y="38100"/>
                </a:lnTo>
                <a:lnTo>
                  <a:pt x="49638" y="38317"/>
                </a:lnTo>
                <a:close/>
              </a:path>
              <a:path w="99060" h="113030">
                <a:moveTo>
                  <a:pt x="49638" y="38317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638" y="38317"/>
                </a:lnTo>
                <a:close/>
              </a:path>
              <a:path w="99060" h="113030">
                <a:moveTo>
                  <a:pt x="50292" y="38481"/>
                </a:moveTo>
                <a:lnTo>
                  <a:pt x="49638" y="38317"/>
                </a:lnTo>
                <a:lnTo>
                  <a:pt x="50292" y="38100"/>
                </a:lnTo>
                <a:lnTo>
                  <a:pt x="51816" y="38100"/>
                </a:lnTo>
                <a:lnTo>
                  <a:pt x="50292" y="38481"/>
                </a:lnTo>
                <a:close/>
              </a:path>
              <a:path w="99060" h="113030">
                <a:moveTo>
                  <a:pt x="53644" y="39319"/>
                </a:moveTo>
                <a:lnTo>
                  <a:pt x="50292" y="38481"/>
                </a:lnTo>
                <a:lnTo>
                  <a:pt x="51816" y="38100"/>
                </a:lnTo>
                <a:lnTo>
                  <a:pt x="53644" y="39319"/>
                </a:lnTo>
                <a:close/>
              </a:path>
              <a:path w="99060" h="113030">
                <a:moveTo>
                  <a:pt x="54864" y="39624"/>
                </a:moveTo>
                <a:lnTo>
                  <a:pt x="53644" y="39319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9060" h="113030">
                <a:moveTo>
                  <a:pt x="96393" y="39624"/>
                </a:moveTo>
                <a:lnTo>
                  <a:pt x="54864" y="39624"/>
                </a:lnTo>
                <a:lnTo>
                  <a:pt x="51816" y="38100"/>
                </a:lnTo>
                <a:lnTo>
                  <a:pt x="96012" y="38100"/>
                </a:lnTo>
                <a:lnTo>
                  <a:pt x="96393" y="39624"/>
                </a:lnTo>
                <a:close/>
              </a:path>
              <a:path w="99060" h="113030">
                <a:moveTo>
                  <a:pt x="50074" y="38535"/>
                </a:moveTo>
                <a:lnTo>
                  <a:pt x="49530" y="38354"/>
                </a:lnTo>
                <a:lnTo>
                  <a:pt x="50292" y="38481"/>
                </a:lnTo>
                <a:lnTo>
                  <a:pt x="50074" y="38535"/>
                </a:lnTo>
                <a:close/>
              </a:path>
              <a:path w="99060" h="113030">
                <a:moveTo>
                  <a:pt x="45720" y="39624"/>
                </a:moveTo>
                <a:lnTo>
                  <a:pt x="48260" y="38354"/>
                </a:lnTo>
                <a:lnTo>
                  <a:pt x="47244" y="39116"/>
                </a:lnTo>
                <a:lnTo>
                  <a:pt x="45720" y="39624"/>
                </a:lnTo>
                <a:close/>
              </a:path>
              <a:path w="99060" h="113030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99060" h="113030">
                <a:moveTo>
                  <a:pt x="47244" y="39116"/>
                </a:moveTo>
                <a:lnTo>
                  <a:pt x="48352" y="38377"/>
                </a:lnTo>
                <a:lnTo>
                  <a:pt x="48985" y="38535"/>
                </a:lnTo>
                <a:lnTo>
                  <a:pt x="47244" y="39116"/>
                </a:lnTo>
                <a:close/>
              </a:path>
              <a:path w="99060" h="113030">
                <a:moveTo>
                  <a:pt x="46939" y="39319"/>
                </a:moveTo>
                <a:lnTo>
                  <a:pt x="47244" y="39116"/>
                </a:lnTo>
                <a:lnTo>
                  <a:pt x="48985" y="38535"/>
                </a:lnTo>
                <a:lnTo>
                  <a:pt x="49530" y="38671"/>
                </a:lnTo>
                <a:lnTo>
                  <a:pt x="46939" y="39319"/>
                </a:lnTo>
                <a:close/>
              </a:path>
              <a:path w="99060" h="113030">
                <a:moveTo>
                  <a:pt x="53340" y="39624"/>
                </a:moveTo>
                <a:lnTo>
                  <a:pt x="49530" y="38671"/>
                </a:lnTo>
                <a:lnTo>
                  <a:pt x="50074" y="38535"/>
                </a:lnTo>
                <a:lnTo>
                  <a:pt x="53340" y="39624"/>
                </a:lnTo>
                <a:close/>
              </a:path>
              <a:path w="99060" h="113030">
                <a:moveTo>
                  <a:pt x="45720" y="39624"/>
                </a:moveTo>
                <a:lnTo>
                  <a:pt x="47244" y="39116"/>
                </a:lnTo>
                <a:lnTo>
                  <a:pt x="46939" y="39319"/>
                </a:lnTo>
                <a:lnTo>
                  <a:pt x="45720" y="39624"/>
                </a:lnTo>
                <a:close/>
              </a:path>
              <a:path w="99060" h="113030">
                <a:moveTo>
                  <a:pt x="46482" y="39624"/>
                </a:moveTo>
                <a:lnTo>
                  <a:pt x="45720" y="39624"/>
                </a:lnTo>
                <a:lnTo>
                  <a:pt x="46939" y="39319"/>
                </a:lnTo>
                <a:lnTo>
                  <a:pt x="46482" y="39624"/>
                </a:lnTo>
                <a:close/>
              </a:path>
              <a:path w="99060" h="113030">
                <a:moveTo>
                  <a:pt x="96774" y="41148"/>
                </a:moveTo>
                <a:lnTo>
                  <a:pt x="56388" y="41148"/>
                </a:lnTo>
                <a:lnTo>
                  <a:pt x="53644" y="39319"/>
                </a:lnTo>
                <a:lnTo>
                  <a:pt x="54864" y="39624"/>
                </a:lnTo>
                <a:lnTo>
                  <a:pt x="96393" y="39624"/>
                </a:lnTo>
                <a:lnTo>
                  <a:pt x="96774" y="41148"/>
                </a:lnTo>
                <a:close/>
              </a:path>
              <a:path w="99060" h="113030">
                <a:moveTo>
                  <a:pt x="42672" y="44196"/>
                </a:moveTo>
                <a:lnTo>
                  <a:pt x="44196" y="41148"/>
                </a:lnTo>
                <a:lnTo>
                  <a:pt x="47244" y="39624"/>
                </a:lnTo>
                <a:lnTo>
                  <a:pt x="42672" y="44196"/>
                </a:lnTo>
                <a:close/>
              </a:path>
              <a:path w="99060" h="113030">
                <a:moveTo>
                  <a:pt x="58928" y="45212"/>
                </a:moveTo>
                <a:lnTo>
                  <a:pt x="53340" y="39624"/>
                </a:lnTo>
                <a:lnTo>
                  <a:pt x="56388" y="41148"/>
                </a:lnTo>
                <a:lnTo>
                  <a:pt x="96774" y="41148"/>
                </a:lnTo>
                <a:lnTo>
                  <a:pt x="97155" y="42672"/>
                </a:lnTo>
                <a:lnTo>
                  <a:pt x="57912" y="42672"/>
                </a:lnTo>
                <a:lnTo>
                  <a:pt x="58928" y="45212"/>
                </a:lnTo>
                <a:close/>
              </a:path>
              <a:path w="99060" h="113030">
                <a:moveTo>
                  <a:pt x="41148" y="45720"/>
                </a:moveTo>
                <a:lnTo>
                  <a:pt x="42672" y="42672"/>
                </a:lnTo>
                <a:lnTo>
                  <a:pt x="41910" y="44577"/>
                </a:lnTo>
                <a:lnTo>
                  <a:pt x="41148" y="45720"/>
                </a:lnTo>
                <a:close/>
              </a:path>
              <a:path w="99060" h="113030">
                <a:moveTo>
                  <a:pt x="41910" y="44577"/>
                </a:moveTo>
                <a:lnTo>
                  <a:pt x="42672" y="42672"/>
                </a:lnTo>
                <a:lnTo>
                  <a:pt x="43180" y="42672"/>
                </a:lnTo>
                <a:lnTo>
                  <a:pt x="41910" y="44577"/>
                </a:lnTo>
                <a:close/>
              </a:path>
              <a:path w="99060" h="113030">
                <a:moveTo>
                  <a:pt x="59436" y="45720"/>
                </a:moveTo>
                <a:lnTo>
                  <a:pt x="58928" y="45212"/>
                </a:lnTo>
                <a:lnTo>
                  <a:pt x="57912" y="42672"/>
                </a:lnTo>
                <a:lnTo>
                  <a:pt x="59436" y="45720"/>
                </a:lnTo>
                <a:close/>
              </a:path>
              <a:path w="99060" h="113030">
                <a:moveTo>
                  <a:pt x="99060" y="45720"/>
                </a:moveTo>
                <a:lnTo>
                  <a:pt x="59436" y="45720"/>
                </a:lnTo>
                <a:lnTo>
                  <a:pt x="57912" y="42672"/>
                </a:lnTo>
                <a:lnTo>
                  <a:pt x="97155" y="42672"/>
                </a:lnTo>
                <a:lnTo>
                  <a:pt x="97536" y="44196"/>
                </a:lnTo>
                <a:lnTo>
                  <a:pt x="99060" y="45720"/>
                </a:lnTo>
                <a:close/>
              </a:path>
              <a:path w="99060" h="113030">
                <a:moveTo>
                  <a:pt x="41452" y="45720"/>
                </a:moveTo>
                <a:lnTo>
                  <a:pt x="41148" y="45720"/>
                </a:lnTo>
                <a:lnTo>
                  <a:pt x="41910" y="44577"/>
                </a:lnTo>
                <a:lnTo>
                  <a:pt x="41452" y="45720"/>
                </a:lnTo>
                <a:close/>
              </a:path>
              <a:path w="99060" h="113030">
                <a:moveTo>
                  <a:pt x="99060" y="62484"/>
                </a:moveTo>
                <a:lnTo>
                  <a:pt x="60960" y="62484"/>
                </a:lnTo>
                <a:lnTo>
                  <a:pt x="60960" y="50292"/>
                </a:lnTo>
                <a:lnTo>
                  <a:pt x="58928" y="45212"/>
                </a:lnTo>
                <a:lnTo>
                  <a:pt x="59436" y="45720"/>
                </a:lnTo>
                <a:lnTo>
                  <a:pt x="99060" y="45720"/>
                </a:lnTo>
                <a:lnTo>
                  <a:pt x="99060" y="62484"/>
                </a:lnTo>
                <a:close/>
              </a:path>
              <a:path w="99060" h="113030">
                <a:moveTo>
                  <a:pt x="60960" y="53340"/>
                </a:moveTo>
                <a:lnTo>
                  <a:pt x="59436" y="47244"/>
                </a:lnTo>
                <a:lnTo>
                  <a:pt x="60960" y="50292"/>
                </a:lnTo>
                <a:lnTo>
                  <a:pt x="60960" y="53340"/>
                </a:lnTo>
                <a:close/>
              </a:path>
              <a:path w="99060" h="113030">
                <a:moveTo>
                  <a:pt x="39014" y="53340"/>
                </a:moveTo>
                <a:lnTo>
                  <a:pt x="38100" y="53340"/>
                </a:lnTo>
                <a:lnTo>
                  <a:pt x="39624" y="50292"/>
                </a:lnTo>
                <a:lnTo>
                  <a:pt x="39014" y="53340"/>
                </a:lnTo>
                <a:close/>
              </a:path>
              <a:path w="99060" h="113030">
                <a:moveTo>
                  <a:pt x="38100" y="57912"/>
                </a:moveTo>
                <a:lnTo>
                  <a:pt x="38100" y="54864"/>
                </a:lnTo>
                <a:lnTo>
                  <a:pt x="38404" y="56388"/>
                </a:lnTo>
                <a:lnTo>
                  <a:pt x="38100" y="57912"/>
                </a:lnTo>
                <a:close/>
              </a:path>
              <a:path w="99060" h="113030">
                <a:moveTo>
                  <a:pt x="38404" y="56388"/>
                </a:moveTo>
                <a:lnTo>
                  <a:pt x="38100" y="54864"/>
                </a:lnTo>
                <a:lnTo>
                  <a:pt x="38709" y="54864"/>
                </a:lnTo>
                <a:lnTo>
                  <a:pt x="38404" y="56388"/>
                </a:lnTo>
                <a:close/>
              </a:path>
              <a:path w="99060" h="113030">
                <a:moveTo>
                  <a:pt x="38709" y="57912"/>
                </a:moveTo>
                <a:lnTo>
                  <a:pt x="38100" y="57912"/>
                </a:lnTo>
                <a:lnTo>
                  <a:pt x="38404" y="56388"/>
                </a:lnTo>
                <a:lnTo>
                  <a:pt x="38709" y="57912"/>
                </a:lnTo>
                <a:close/>
              </a:path>
              <a:path w="99060" h="113030">
                <a:moveTo>
                  <a:pt x="39624" y="62484"/>
                </a:moveTo>
                <a:lnTo>
                  <a:pt x="38100" y="59436"/>
                </a:lnTo>
                <a:lnTo>
                  <a:pt x="39014" y="59436"/>
                </a:lnTo>
                <a:lnTo>
                  <a:pt x="39624" y="62484"/>
                </a:lnTo>
                <a:close/>
              </a:path>
              <a:path w="99060" h="113030">
                <a:moveTo>
                  <a:pt x="59436" y="67056"/>
                </a:moveTo>
                <a:lnTo>
                  <a:pt x="60960" y="59436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4008"/>
                </a:lnTo>
                <a:lnTo>
                  <a:pt x="60960" y="64008"/>
                </a:lnTo>
                <a:lnTo>
                  <a:pt x="59436" y="67056"/>
                </a:lnTo>
                <a:close/>
              </a:path>
              <a:path w="99060" h="113030">
                <a:moveTo>
                  <a:pt x="41148" y="67056"/>
                </a:moveTo>
                <a:lnTo>
                  <a:pt x="39624" y="64008"/>
                </a:lnTo>
                <a:lnTo>
                  <a:pt x="39928" y="64008"/>
                </a:lnTo>
                <a:lnTo>
                  <a:pt x="41148" y="67056"/>
                </a:lnTo>
                <a:close/>
              </a:path>
              <a:path w="99060" h="113030">
                <a:moveTo>
                  <a:pt x="71628" y="108204"/>
                </a:moveTo>
                <a:lnTo>
                  <a:pt x="28956" y="108204"/>
                </a:lnTo>
                <a:lnTo>
                  <a:pt x="27432" y="106680"/>
                </a:lnTo>
                <a:lnTo>
                  <a:pt x="22860" y="103632"/>
                </a:lnTo>
                <a:lnTo>
                  <a:pt x="21336" y="102108"/>
                </a:lnTo>
                <a:lnTo>
                  <a:pt x="19812" y="102108"/>
                </a:lnTo>
                <a:lnTo>
                  <a:pt x="19812" y="100584"/>
                </a:lnTo>
                <a:lnTo>
                  <a:pt x="15240" y="96012"/>
                </a:lnTo>
                <a:lnTo>
                  <a:pt x="13716" y="96012"/>
                </a:lnTo>
                <a:lnTo>
                  <a:pt x="13716" y="94488"/>
                </a:lnTo>
                <a:lnTo>
                  <a:pt x="12192" y="92964"/>
                </a:lnTo>
                <a:lnTo>
                  <a:pt x="9144" y="88392"/>
                </a:lnTo>
                <a:lnTo>
                  <a:pt x="9144" y="86868"/>
                </a:lnTo>
                <a:lnTo>
                  <a:pt x="7620" y="86868"/>
                </a:lnTo>
                <a:lnTo>
                  <a:pt x="7620" y="85344"/>
                </a:lnTo>
                <a:lnTo>
                  <a:pt x="4572" y="79248"/>
                </a:lnTo>
                <a:lnTo>
                  <a:pt x="4572" y="76200"/>
                </a:lnTo>
                <a:lnTo>
                  <a:pt x="50292" y="76200"/>
                </a:lnTo>
                <a:lnTo>
                  <a:pt x="49784" y="75861"/>
                </a:lnTo>
                <a:lnTo>
                  <a:pt x="53340" y="74676"/>
                </a:lnTo>
                <a:lnTo>
                  <a:pt x="57912" y="70104"/>
                </a:lnTo>
                <a:lnTo>
                  <a:pt x="60960" y="64008"/>
                </a:lnTo>
                <a:lnTo>
                  <a:pt x="99060" y="64008"/>
                </a:lnTo>
                <a:lnTo>
                  <a:pt x="99060" y="68580"/>
                </a:lnTo>
                <a:lnTo>
                  <a:pt x="97536" y="68580"/>
                </a:lnTo>
                <a:lnTo>
                  <a:pt x="96099" y="75764"/>
                </a:lnTo>
                <a:lnTo>
                  <a:pt x="96012" y="79248"/>
                </a:lnTo>
                <a:lnTo>
                  <a:pt x="92964" y="85344"/>
                </a:lnTo>
                <a:lnTo>
                  <a:pt x="91440" y="86868"/>
                </a:lnTo>
                <a:lnTo>
                  <a:pt x="91440" y="88392"/>
                </a:lnTo>
                <a:lnTo>
                  <a:pt x="86868" y="92964"/>
                </a:lnTo>
                <a:lnTo>
                  <a:pt x="86868" y="94488"/>
                </a:lnTo>
                <a:lnTo>
                  <a:pt x="77724" y="103632"/>
                </a:lnTo>
                <a:lnTo>
                  <a:pt x="71628" y="106680"/>
                </a:lnTo>
                <a:lnTo>
                  <a:pt x="71628" y="108204"/>
                </a:lnTo>
                <a:close/>
              </a:path>
              <a:path w="99060" h="113030">
                <a:moveTo>
                  <a:pt x="44196" y="71628"/>
                </a:moveTo>
                <a:lnTo>
                  <a:pt x="42672" y="70104"/>
                </a:lnTo>
                <a:lnTo>
                  <a:pt x="41148" y="67056"/>
                </a:lnTo>
                <a:lnTo>
                  <a:pt x="44196" y="71628"/>
                </a:lnTo>
                <a:close/>
              </a:path>
              <a:path w="99060" h="113030">
                <a:moveTo>
                  <a:pt x="54864" y="71628"/>
                </a:moveTo>
                <a:lnTo>
                  <a:pt x="59436" y="67056"/>
                </a:lnTo>
                <a:lnTo>
                  <a:pt x="57912" y="70104"/>
                </a:lnTo>
                <a:lnTo>
                  <a:pt x="54864" y="71628"/>
                </a:lnTo>
                <a:close/>
              </a:path>
              <a:path w="99060" h="113030">
                <a:moveTo>
                  <a:pt x="48768" y="74676"/>
                </a:moveTo>
                <a:lnTo>
                  <a:pt x="45720" y="73152"/>
                </a:lnTo>
                <a:lnTo>
                  <a:pt x="44196" y="71628"/>
                </a:lnTo>
                <a:lnTo>
                  <a:pt x="48768" y="74676"/>
                </a:lnTo>
                <a:close/>
              </a:path>
              <a:path w="99060" h="113030">
                <a:moveTo>
                  <a:pt x="51816" y="74676"/>
                </a:moveTo>
                <a:lnTo>
                  <a:pt x="56388" y="71628"/>
                </a:lnTo>
                <a:lnTo>
                  <a:pt x="54864" y="73152"/>
                </a:lnTo>
                <a:lnTo>
                  <a:pt x="51816" y="74676"/>
                </a:lnTo>
                <a:close/>
              </a:path>
              <a:path w="99060" h="113030">
                <a:moveTo>
                  <a:pt x="49377" y="75895"/>
                </a:moveTo>
                <a:lnTo>
                  <a:pt x="45720" y="74676"/>
                </a:lnTo>
                <a:lnTo>
                  <a:pt x="47244" y="74676"/>
                </a:lnTo>
                <a:lnTo>
                  <a:pt x="45720" y="73152"/>
                </a:lnTo>
                <a:lnTo>
                  <a:pt x="49638" y="75764"/>
                </a:lnTo>
                <a:lnTo>
                  <a:pt x="49377" y="75895"/>
                </a:lnTo>
                <a:close/>
              </a:path>
              <a:path w="99060" h="113030">
                <a:moveTo>
                  <a:pt x="49784" y="75861"/>
                </a:moveTo>
                <a:lnTo>
                  <a:pt x="49638" y="75764"/>
                </a:lnTo>
                <a:lnTo>
                  <a:pt x="54864" y="73152"/>
                </a:lnTo>
                <a:lnTo>
                  <a:pt x="53340" y="74676"/>
                </a:lnTo>
                <a:lnTo>
                  <a:pt x="49784" y="75861"/>
                </a:lnTo>
                <a:close/>
              </a:path>
              <a:path w="99060" h="113030">
                <a:moveTo>
                  <a:pt x="49638" y="75764"/>
                </a:moveTo>
                <a:lnTo>
                  <a:pt x="48006" y="74676"/>
                </a:lnTo>
                <a:lnTo>
                  <a:pt x="51816" y="74676"/>
                </a:lnTo>
                <a:lnTo>
                  <a:pt x="49638" y="75764"/>
                </a:lnTo>
                <a:close/>
              </a:path>
              <a:path w="99060" h="113030">
                <a:moveTo>
                  <a:pt x="49530" y="75946"/>
                </a:moveTo>
                <a:lnTo>
                  <a:pt x="49638" y="75764"/>
                </a:lnTo>
                <a:lnTo>
                  <a:pt x="49784" y="75861"/>
                </a:lnTo>
                <a:lnTo>
                  <a:pt x="49530" y="75946"/>
                </a:lnTo>
                <a:close/>
              </a:path>
              <a:path w="99060" h="113030">
                <a:moveTo>
                  <a:pt x="50292" y="76200"/>
                </a:moveTo>
                <a:lnTo>
                  <a:pt x="49530" y="75946"/>
                </a:lnTo>
                <a:lnTo>
                  <a:pt x="49784" y="75861"/>
                </a:lnTo>
                <a:lnTo>
                  <a:pt x="50292" y="76200"/>
                </a:lnTo>
                <a:close/>
              </a:path>
              <a:path w="99060" h="113030">
                <a:moveTo>
                  <a:pt x="48768" y="76200"/>
                </a:moveTo>
                <a:lnTo>
                  <a:pt x="49377" y="75895"/>
                </a:lnTo>
                <a:lnTo>
                  <a:pt x="49530" y="75946"/>
                </a:lnTo>
                <a:lnTo>
                  <a:pt x="48768" y="76200"/>
                </a:lnTo>
                <a:close/>
              </a:path>
              <a:path w="99060" h="113030">
                <a:moveTo>
                  <a:pt x="50292" y="76200"/>
                </a:moveTo>
                <a:lnTo>
                  <a:pt x="48768" y="76200"/>
                </a:lnTo>
                <a:lnTo>
                  <a:pt x="49530" y="75946"/>
                </a:lnTo>
                <a:lnTo>
                  <a:pt x="50292" y="76200"/>
                </a:lnTo>
                <a:close/>
              </a:path>
              <a:path w="99060" h="113030">
                <a:moveTo>
                  <a:pt x="62484" y="111252"/>
                </a:moveTo>
                <a:lnTo>
                  <a:pt x="36576" y="111252"/>
                </a:lnTo>
                <a:lnTo>
                  <a:pt x="32004" y="108204"/>
                </a:lnTo>
                <a:lnTo>
                  <a:pt x="68580" y="108204"/>
                </a:lnTo>
                <a:lnTo>
                  <a:pt x="62484" y="111252"/>
                </a:lnTo>
                <a:close/>
              </a:path>
              <a:path w="99060" h="113030">
                <a:moveTo>
                  <a:pt x="57912" y="112776"/>
                </a:moveTo>
                <a:lnTo>
                  <a:pt x="41148" y="112776"/>
                </a:lnTo>
                <a:lnTo>
                  <a:pt x="39624" y="111252"/>
                </a:lnTo>
                <a:lnTo>
                  <a:pt x="59436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91511" y="369112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075" y="109751"/>
                </a:lnTo>
                <a:lnTo>
                  <a:pt x="16192" y="97345"/>
                </a:lnTo>
                <a:lnTo>
                  <a:pt x="4310" y="78938"/>
                </a:lnTo>
                <a:lnTo>
                  <a:pt x="0" y="56387"/>
                </a:lnTo>
                <a:lnTo>
                  <a:pt x="4310" y="34718"/>
                </a:lnTo>
                <a:lnTo>
                  <a:pt x="16192" y="16763"/>
                </a:lnTo>
                <a:lnTo>
                  <a:pt x="34075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85416" y="3685032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74676" y="1524"/>
                </a:moveTo>
                <a:lnTo>
                  <a:pt x="50292" y="1524"/>
                </a:lnTo>
                <a:lnTo>
                  <a:pt x="56387" y="0"/>
                </a:lnTo>
                <a:lnTo>
                  <a:pt x="68580" y="0"/>
                </a:lnTo>
                <a:lnTo>
                  <a:pt x="74676" y="1524"/>
                </a:lnTo>
                <a:close/>
              </a:path>
              <a:path w="127000" h="127000">
                <a:moveTo>
                  <a:pt x="76200" y="124968"/>
                </a:moveTo>
                <a:lnTo>
                  <a:pt x="48768" y="124968"/>
                </a:lnTo>
                <a:lnTo>
                  <a:pt x="38100" y="121920"/>
                </a:lnTo>
                <a:lnTo>
                  <a:pt x="27432" y="115824"/>
                </a:lnTo>
                <a:lnTo>
                  <a:pt x="18288" y="108204"/>
                </a:lnTo>
                <a:lnTo>
                  <a:pt x="16764" y="108204"/>
                </a:lnTo>
                <a:lnTo>
                  <a:pt x="10668" y="99060"/>
                </a:lnTo>
                <a:lnTo>
                  <a:pt x="9144" y="97536"/>
                </a:lnTo>
                <a:lnTo>
                  <a:pt x="4572" y="88392"/>
                </a:lnTo>
                <a:lnTo>
                  <a:pt x="4572" y="86868"/>
                </a:lnTo>
                <a:lnTo>
                  <a:pt x="0" y="76200"/>
                </a:lnTo>
                <a:lnTo>
                  <a:pt x="0" y="50292"/>
                </a:lnTo>
                <a:lnTo>
                  <a:pt x="4572" y="39624"/>
                </a:lnTo>
                <a:lnTo>
                  <a:pt x="4572" y="38100"/>
                </a:lnTo>
                <a:lnTo>
                  <a:pt x="9144" y="28956"/>
                </a:lnTo>
                <a:lnTo>
                  <a:pt x="10668" y="27432"/>
                </a:lnTo>
                <a:lnTo>
                  <a:pt x="16764" y="18288"/>
                </a:lnTo>
                <a:lnTo>
                  <a:pt x="18288" y="18288"/>
                </a:lnTo>
                <a:lnTo>
                  <a:pt x="27432" y="10668"/>
                </a:lnTo>
                <a:lnTo>
                  <a:pt x="38100" y="4572"/>
                </a:lnTo>
                <a:lnTo>
                  <a:pt x="48768" y="1524"/>
                </a:lnTo>
                <a:lnTo>
                  <a:pt x="76200" y="1524"/>
                </a:lnTo>
                <a:lnTo>
                  <a:pt x="86868" y="4572"/>
                </a:lnTo>
                <a:lnTo>
                  <a:pt x="88391" y="4572"/>
                </a:lnTo>
                <a:lnTo>
                  <a:pt x="97536" y="10668"/>
                </a:lnTo>
                <a:lnTo>
                  <a:pt x="99060" y="10668"/>
                </a:lnTo>
                <a:lnTo>
                  <a:pt x="100583" y="12192"/>
                </a:lnTo>
                <a:lnTo>
                  <a:pt x="57912" y="12192"/>
                </a:lnTo>
                <a:lnTo>
                  <a:pt x="51816" y="13716"/>
                </a:lnTo>
                <a:lnTo>
                  <a:pt x="53339" y="13716"/>
                </a:lnTo>
                <a:lnTo>
                  <a:pt x="42672" y="16764"/>
                </a:lnTo>
                <a:lnTo>
                  <a:pt x="44195" y="16764"/>
                </a:lnTo>
                <a:lnTo>
                  <a:pt x="33528" y="21336"/>
                </a:lnTo>
                <a:lnTo>
                  <a:pt x="35052" y="21336"/>
                </a:lnTo>
                <a:lnTo>
                  <a:pt x="25908" y="27432"/>
                </a:lnTo>
                <a:lnTo>
                  <a:pt x="27432" y="27432"/>
                </a:lnTo>
                <a:lnTo>
                  <a:pt x="19812" y="35052"/>
                </a:lnTo>
                <a:lnTo>
                  <a:pt x="21336" y="35052"/>
                </a:lnTo>
                <a:lnTo>
                  <a:pt x="15240" y="44196"/>
                </a:lnTo>
                <a:lnTo>
                  <a:pt x="16110" y="44196"/>
                </a:lnTo>
                <a:lnTo>
                  <a:pt x="12192" y="53340"/>
                </a:lnTo>
                <a:lnTo>
                  <a:pt x="13716" y="53340"/>
                </a:lnTo>
                <a:lnTo>
                  <a:pt x="12192" y="57912"/>
                </a:lnTo>
                <a:lnTo>
                  <a:pt x="12192" y="68580"/>
                </a:lnTo>
                <a:lnTo>
                  <a:pt x="13716" y="73152"/>
                </a:lnTo>
                <a:lnTo>
                  <a:pt x="12192" y="73152"/>
                </a:lnTo>
                <a:lnTo>
                  <a:pt x="16110" y="82296"/>
                </a:lnTo>
                <a:lnTo>
                  <a:pt x="15240" y="82296"/>
                </a:lnTo>
                <a:lnTo>
                  <a:pt x="21336" y="91440"/>
                </a:lnTo>
                <a:lnTo>
                  <a:pt x="19812" y="91440"/>
                </a:lnTo>
                <a:lnTo>
                  <a:pt x="27432" y="99060"/>
                </a:lnTo>
                <a:lnTo>
                  <a:pt x="25908" y="99060"/>
                </a:lnTo>
                <a:lnTo>
                  <a:pt x="35052" y="105156"/>
                </a:lnTo>
                <a:lnTo>
                  <a:pt x="33528" y="105156"/>
                </a:lnTo>
                <a:lnTo>
                  <a:pt x="44195" y="109728"/>
                </a:lnTo>
                <a:lnTo>
                  <a:pt x="42672" y="109728"/>
                </a:lnTo>
                <a:lnTo>
                  <a:pt x="53339" y="112776"/>
                </a:lnTo>
                <a:lnTo>
                  <a:pt x="51816" y="112776"/>
                </a:lnTo>
                <a:lnTo>
                  <a:pt x="57912" y="114300"/>
                </a:lnTo>
                <a:lnTo>
                  <a:pt x="100583" y="114300"/>
                </a:lnTo>
                <a:lnTo>
                  <a:pt x="99060" y="115824"/>
                </a:lnTo>
                <a:lnTo>
                  <a:pt x="97536" y="115824"/>
                </a:lnTo>
                <a:lnTo>
                  <a:pt x="88391" y="121920"/>
                </a:lnTo>
                <a:lnTo>
                  <a:pt x="86868" y="121920"/>
                </a:lnTo>
                <a:lnTo>
                  <a:pt x="76200" y="124968"/>
                </a:lnTo>
                <a:close/>
              </a:path>
              <a:path w="127000" h="127000">
                <a:moveTo>
                  <a:pt x="109728" y="44196"/>
                </a:moveTo>
                <a:lnTo>
                  <a:pt x="105155" y="35052"/>
                </a:lnTo>
                <a:lnTo>
                  <a:pt x="99060" y="27432"/>
                </a:lnTo>
                <a:lnTo>
                  <a:pt x="91439" y="21336"/>
                </a:lnTo>
                <a:lnTo>
                  <a:pt x="82296" y="16764"/>
                </a:lnTo>
                <a:lnTo>
                  <a:pt x="83820" y="16764"/>
                </a:lnTo>
                <a:lnTo>
                  <a:pt x="73152" y="13716"/>
                </a:lnTo>
                <a:lnTo>
                  <a:pt x="68580" y="12192"/>
                </a:lnTo>
                <a:lnTo>
                  <a:pt x="100583" y="12192"/>
                </a:lnTo>
                <a:lnTo>
                  <a:pt x="106679" y="18288"/>
                </a:lnTo>
                <a:lnTo>
                  <a:pt x="108204" y="18288"/>
                </a:lnTo>
                <a:lnTo>
                  <a:pt x="115824" y="27432"/>
                </a:lnTo>
                <a:lnTo>
                  <a:pt x="115824" y="28956"/>
                </a:lnTo>
                <a:lnTo>
                  <a:pt x="120396" y="38100"/>
                </a:lnTo>
                <a:lnTo>
                  <a:pt x="121920" y="38100"/>
                </a:lnTo>
                <a:lnTo>
                  <a:pt x="121920" y="39624"/>
                </a:lnTo>
                <a:lnTo>
                  <a:pt x="122790" y="42672"/>
                </a:lnTo>
                <a:lnTo>
                  <a:pt x="109728" y="42672"/>
                </a:lnTo>
                <a:lnTo>
                  <a:pt x="109728" y="44196"/>
                </a:lnTo>
                <a:close/>
              </a:path>
              <a:path w="127000" h="127000">
                <a:moveTo>
                  <a:pt x="16110" y="44196"/>
                </a:moveTo>
                <a:lnTo>
                  <a:pt x="15240" y="44196"/>
                </a:lnTo>
                <a:lnTo>
                  <a:pt x="16764" y="42672"/>
                </a:lnTo>
                <a:lnTo>
                  <a:pt x="16110" y="44196"/>
                </a:lnTo>
                <a:close/>
              </a:path>
              <a:path w="127000" h="127000">
                <a:moveTo>
                  <a:pt x="122790" y="83820"/>
                </a:moveTo>
                <a:lnTo>
                  <a:pt x="109728" y="83820"/>
                </a:lnTo>
                <a:lnTo>
                  <a:pt x="112775" y="73152"/>
                </a:lnTo>
                <a:lnTo>
                  <a:pt x="112775" y="68580"/>
                </a:lnTo>
                <a:lnTo>
                  <a:pt x="114300" y="64008"/>
                </a:lnTo>
                <a:lnTo>
                  <a:pt x="112775" y="57912"/>
                </a:lnTo>
                <a:lnTo>
                  <a:pt x="112775" y="53340"/>
                </a:lnTo>
                <a:lnTo>
                  <a:pt x="109728" y="42672"/>
                </a:lnTo>
                <a:lnTo>
                  <a:pt x="122790" y="42672"/>
                </a:lnTo>
                <a:lnTo>
                  <a:pt x="124968" y="50292"/>
                </a:lnTo>
                <a:lnTo>
                  <a:pt x="126491" y="56388"/>
                </a:lnTo>
                <a:lnTo>
                  <a:pt x="126491" y="70104"/>
                </a:lnTo>
                <a:lnTo>
                  <a:pt x="124968" y="76200"/>
                </a:lnTo>
                <a:lnTo>
                  <a:pt x="122790" y="83820"/>
                </a:lnTo>
                <a:close/>
              </a:path>
              <a:path w="127000" h="127000">
                <a:moveTo>
                  <a:pt x="16764" y="83820"/>
                </a:moveTo>
                <a:lnTo>
                  <a:pt x="15240" y="82296"/>
                </a:lnTo>
                <a:lnTo>
                  <a:pt x="16110" y="82296"/>
                </a:lnTo>
                <a:lnTo>
                  <a:pt x="16764" y="83820"/>
                </a:lnTo>
                <a:close/>
              </a:path>
              <a:path w="127000" h="127000">
                <a:moveTo>
                  <a:pt x="118110" y="92964"/>
                </a:moveTo>
                <a:lnTo>
                  <a:pt x="105155" y="92964"/>
                </a:lnTo>
                <a:lnTo>
                  <a:pt x="109728" y="82296"/>
                </a:lnTo>
                <a:lnTo>
                  <a:pt x="109728" y="83820"/>
                </a:lnTo>
                <a:lnTo>
                  <a:pt x="122790" y="83820"/>
                </a:lnTo>
                <a:lnTo>
                  <a:pt x="121920" y="86868"/>
                </a:lnTo>
                <a:lnTo>
                  <a:pt x="121920" y="88392"/>
                </a:lnTo>
                <a:lnTo>
                  <a:pt x="120396" y="88392"/>
                </a:lnTo>
                <a:lnTo>
                  <a:pt x="118110" y="92964"/>
                </a:lnTo>
                <a:close/>
              </a:path>
              <a:path w="127000" h="127000">
                <a:moveTo>
                  <a:pt x="100583" y="114300"/>
                </a:moveTo>
                <a:lnTo>
                  <a:pt x="67056" y="114300"/>
                </a:lnTo>
                <a:lnTo>
                  <a:pt x="73152" y="112776"/>
                </a:lnTo>
                <a:lnTo>
                  <a:pt x="83820" y="109728"/>
                </a:lnTo>
                <a:lnTo>
                  <a:pt x="82296" y="109728"/>
                </a:lnTo>
                <a:lnTo>
                  <a:pt x="91439" y="105156"/>
                </a:lnTo>
                <a:lnTo>
                  <a:pt x="99060" y="99060"/>
                </a:lnTo>
                <a:lnTo>
                  <a:pt x="105155" y="91440"/>
                </a:lnTo>
                <a:lnTo>
                  <a:pt x="105155" y="92964"/>
                </a:lnTo>
                <a:lnTo>
                  <a:pt x="118110" y="92964"/>
                </a:lnTo>
                <a:lnTo>
                  <a:pt x="115824" y="97536"/>
                </a:lnTo>
                <a:lnTo>
                  <a:pt x="115824" y="99060"/>
                </a:lnTo>
                <a:lnTo>
                  <a:pt x="108204" y="108204"/>
                </a:lnTo>
                <a:lnTo>
                  <a:pt x="106679" y="108204"/>
                </a:lnTo>
                <a:lnTo>
                  <a:pt x="100583" y="114300"/>
                </a:lnTo>
                <a:close/>
              </a:path>
              <a:path w="127000" h="127000">
                <a:moveTo>
                  <a:pt x="70104" y="126492"/>
                </a:moveTo>
                <a:lnTo>
                  <a:pt x="56387" y="126492"/>
                </a:lnTo>
                <a:lnTo>
                  <a:pt x="50292" y="124968"/>
                </a:lnTo>
                <a:lnTo>
                  <a:pt x="74676" y="124968"/>
                </a:lnTo>
                <a:lnTo>
                  <a:pt x="7010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91840" y="5111496"/>
            <a:ext cx="170815" cy="469900"/>
          </a:xfrm>
          <a:custGeom>
            <a:avLst/>
            <a:gdLst/>
            <a:ahLst/>
            <a:cxnLst/>
            <a:rect l="l" t="t" r="r" b="b"/>
            <a:pathLst>
              <a:path w="170814" h="469900">
                <a:moveTo>
                  <a:pt x="0" y="0"/>
                </a:moveTo>
                <a:lnTo>
                  <a:pt x="170687" y="0"/>
                </a:lnTo>
                <a:lnTo>
                  <a:pt x="170687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72027" y="5093207"/>
            <a:ext cx="210820" cy="506095"/>
          </a:xfrm>
          <a:custGeom>
            <a:avLst/>
            <a:gdLst/>
            <a:ahLst/>
            <a:cxnLst/>
            <a:rect l="l" t="t" r="r" b="b"/>
            <a:pathLst>
              <a:path w="210820" h="506095">
                <a:moveTo>
                  <a:pt x="210311" y="505967"/>
                </a:moveTo>
                <a:lnTo>
                  <a:pt x="0" y="505967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210311" y="487680"/>
                </a:lnTo>
                <a:lnTo>
                  <a:pt x="210311" y="505967"/>
                </a:lnTo>
                <a:close/>
              </a:path>
              <a:path w="210820" h="506095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10820" h="506095">
                <a:moveTo>
                  <a:pt x="172211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099"/>
                </a:lnTo>
                <a:close/>
              </a:path>
              <a:path w="210820" h="506095">
                <a:moveTo>
                  <a:pt x="172211" y="487680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099"/>
                </a:lnTo>
                <a:lnTo>
                  <a:pt x="210311" y="467867"/>
                </a:lnTo>
                <a:lnTo>
                  <a:pt x="190500" y="467867"/>
                </a:lnTo>
                <a:lnTo>
                  <a:pt x="172211" y="487680"/>
                </a:lnTo>
                <a:close/>
              </a:path>
              <a:path w="210820" h="506095">
                <a:moveTo>
                  <a:pt x="210311" y="38099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8"/>
                </a:lnTo>
                <a:lnTo>
                  <a:pt x="210311" y="38099"/>
                </a:lnTo>
                <a:close/>
              </a:path>
              <a:path w="210820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10820" h="506095">
                <a:moveTo>
                  <a:pt x="172211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72211" y="467867"/>
                </a:lnTo>
                <a:lnTo>
                  <a:pt x="172211" y="487680"/>
                </a:lnTo>
                <a:close/>
              </a:path>
              <a:path w="210820" h="506095">
                <a:moveTo>
                  <a:pt x="210311" y="487680"/>
                </a:moveTo>
                <a:lnTo>
                  <a:pt x="172211" y="487680"/>
                </a:lnTo>
                <a:lnTo>
                  <a:pt x="190500" y="467867"/>
                </a:lnTo>
                <a:lnTo>
                  <a:pt x="210311" y="467867"/>
                </a:lnTo>
                <a:lnTo>
                  <a:pt x="21031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806692" y="5138872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09351" y="5315174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02508" y="4236720"/>
            <a:ext cx="170815" cy="469900"/>
          </a:xfrm>
          <a:custGeom>
            <a:avLst/>
            <a:gdLst/>
            <a:ahLst/>
            <a:cxnLst/>
            <a:rect l="l" t="t" r="r" b="b"/>
            <a:pathLst>
              <a:path w="170814" h="469900">
                <a:moveTo>
                  <a:pt x="0" y="0"/>
                </a:moveTo>
                <a:lnTo>
                  <a:pt x="170688" y="0"/>
                </a:lnTo>
                <a:lnTo>
                  <a:pt x="170688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82696" y="4218432"/>
            <a:ext cx="210820" cy="506095"/>
          </a:xfrm>
          <a:custGeom>
            <a:avLst/>
            <a:gdLst/>
            <a:ahLst/>
            <a:cxnLst/>
            <a:rect l="l" t="t" r="r" b="b"/>
            <a:pathLst>
              <a:path w="210820" h="506095">
                <a:moveTo>
                  <a:pt x="210311" y="505967"/>
                </a:moveTo>
                <a:lnTo>
                  <a:pt x="0" y="505967"/>
                </a:lnTo>
                <a:lnTo>
                  <a:pt x="0" y="0"/>
                </a:lnTo>
                <a:lnTo>
                  <a:pt x="210311" y="0"/>
                </a:lnTo>
                <a:lnTo>
                  <a:pt x="210311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210311" y="487680"/>
                </a:lnTo>
                <a:lnTo>
                  <a:pt x="210311" y="505967"/>
                </a:lnTo>
                <a:close/>
              </a:path>
              <a:path w="210820" h="506095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210820" h="506095">
                <a:moveTo>
                  <a:pt x="172211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72211" y="18288"/>
                </a:lnTo>
                <a:lnTo>
                  <a:pt x="172211" y="38099"/>
                </a:lnTo>
                <a:close/>
              </a:path>
              <a:path w="210820" h="506095">
                <a:moveTo>
                  <a:pt x="172211" y="487680"/>
                </a:moveTo>
                <a:lnTo>
                  <a:pt x="172211" y="18288"/>
                </a:lnTo>
                <a:lnTo>
                  <a:pt x="190500" y="38100"/>
                </a:lnTo>
                <a:lnTo>
                  <a:pt x="210311" y="38099"/>
                </a:lnTo>
                <a:lnTo>
                  <a:pt x="210311" y="467867"/>
                </a:lnTo>
                <a:lnTo>
                  <a:pt x="190500" y="467867"/>
                </a:lnTo>
                <a:lnTo>
                  <a:pt x="172211" y="487680"/>
                </a:lnTo>
                <a:close/>
              </a:path>
              <a:path w="210820" h="506095">
                <a:moveTo>
                  <a:pt x="210311" y="38099"/>
                </a:moveTo>
                <a:lnTo>
                  <a:pt x="190500" y="38100"/>
                </a:lnTo>
                <a:lnTo>
                  <a:pt x="172211" y="18288"/>
                </a:lnTo>
                <a:lnTo>
                  <a:pt x="210311" y="18288"/>
                </a:lnTo>
                <a:lnTo>
                  <a:pt x="210311" y="38099"/>
                </a:lnTo>
                <a:close/>
              </a:path>
              <a:path w="210820" h="506095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210820" h="506095">
                <a:moveTo>
                  <a:pt x="172211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72211" y="467867"/>
                </a:lnTo>
                <a:lnTo>
                  <a:pt x="172211" y="487680"/>
                </a:lnTo>
                <a:close/>
              </a:path>
              <a:path w="210820" h="506095">
                <a:moveTo>
                  <a:pt x="210311" y="487680"/>
                </a:moveTo>
                <a:lnTo>
                  <a:pt x="172211" y="487680"/>
                </a:lnTo>
                <a:lnTo>
                  <a:pt x="190500" y="467867"/>
                </a:lnTo>
                <a:lnTo>
                  <a:pt x="210311" y="467867"/>
                </a:lnTo>
                <a:lnTo>
                  <a:pt x="21031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817408" y="426421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20040" y="4440377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57172" y="3757422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16152" y="5823965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4" h="0">
                <a:moveTo>
                  <a:pt x="0" y="0"/>
                </a:moveTo>
                <a:lnTo>
                  <a:pt x="10088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97935" y="5823965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 h="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57655" y="3677411"/>
            <a:ext cx="163195" cy="187960"/>
          </a:xfrm>
          <a:custGeom>
            <a:avLst/>
            <a:gdLst/>
            <a:ahLst/>
            <a:cxnLst/>
            <a:rect l="l" t="t" r="r" b="b"/>
            <a:pathLst>
              <a:path w="163194" h="187960">
                <a:moveTo>
                  <a:pt x="128016" y="16763"/>
                </a:moveTo>
                <a:lnTo>
                  <a:pt x="35052" y="16763"/>
                </a:lnTo>
                <a:lnTo>
                  <a:pt x="35052" y="15239"/>
                </a:lnTo>
                <a:lnTo>
                  <a:pt x="41148" y="12191"/>
                </a:lnTo>
                <a:lnTo>
                  <a:pt x="47244" y="7619"/>
                </a:lnTo>
                <a:lnTo>
                  <a:pt x="54864" y="4571"/>
                </a:lnTo>
                <a:lnTo>
                  <a:pt x="64008" y="1523"/>
                </a:lnTo>
                <a:lnTo>
                  <a:pt x="71628" y="0"/>
                </a:lnTo>
                <a:lnTo>
                  <a:pt x="89916" y="0"/>
                </a:lnTo>
                <a:lnTo>
                  <a:pt x="105155" y="3047"/>
                </a:lnTo>
                <a:lnTo>
                  <a:pt x="120396" y="10667"/>
                </a:lnTo>
                <a:lnTo>
                  <a:pt x="128016" y="15239"/>
                </a:lnTo>
                <a:lnTo>
                  <a:pt x="128016" y="16763"/>
                </a:lnTo>
                <a:close/>
              </a:path>
              <a:path w="163194" h="187960">
                <a:moveTo>
                  <a:pt x="138684" y="27431"/>
                </a:moveTo>
                <a:lnTo>
                  <a:pt x="24384" y="27431"/>
                </a:lnTo>
                <a:lnTo>
                  <a:pt x="33528" y="18287"/>
                </a:lnTo>
                <a:lnTo>
                  <a:pt x="33528" y="16763"/>
                </a:lnTo>
                <a:lnTo>
                  <a:pt x="129539" y="16763"/>
                </a:lnTo>
                <a:lnTo>
                  <a:pt x="129539" y="18287"/>
                </a:lnTo>
                <a:lnTo>
                  <a:pt x="138684" y="27431"/>
                </a:lnTo>
                <a:close/>
              </a:path>
              <a:path w="163194" h="187960">
                <a:moveTo>
                  <a:pt x="140208" y="28955"/>
                </a:moveTo>
                <a:lnTo>
                  <a:pt x="22859" y="28955"/>
                </a:lnTo>
                <a:lnTo>
                  <a:pt x="22859" y="27431"/>
                </a:lnTo>
                <a:lnTo>
                  <a:pt x="140208" y="27431"/>
                </a:lnTo>
                <a:lnTo>
                  <a:pt x="140208" y="28955"/>
                </a:lnTo>
                <a:close/>
              </a:path>
              <a:path w="163194" h="187960">
                <a:moveTo>
                  <a:pt x="141732" y="156971"/>
                </a:moveTo>
                <a:lnTo>
                  <a:pt x="21336" y="156971"/>
                </a:lnTo>
                <a:lnTo>
                  <a:pt x="13716" y="146303"/>
                </a:lnTo>
                <a:lnTo>
                  <a:pt x="13716" y="144779"/>
                </a:lnTo>
                <a:lnTo>
                  <a:pt x="12192" y="143255"/>
                </a:lnTo>
                <a:lnTo>
                  <a:pt x="6096" y="129539"/>
                </a:lnTo>
                <a:lnTo>
                  <a:pt x="3048" y="120395"/>
                </a:lnTo>
                <a:lnTo>
                  <a:pt x="1524" y="112775"/>
                </a:lnTo>
                <a:lnTo>
                  <a:pt x="0" y="103631"/>
                </a:lnTo>
                <a:lnTo>
                  <a:pt x="0" y="85343"/>
                </a:lnTo>
                <a:lnTo>
                  <a:pt x="3048" y="67055"/>
                </a:lnTo>
                <a:lnTo>
                  <a:pt x="6096" y="57911"/>
                </a:lnTo>
                <a:lnTo>
                  <a:pt x="12192" y="44195"/>
                </a:lnTo>
                <a:lnTo>
                  <a:pt x="12192" y="42671"/>
                </a:lnTo>
                <a:lnTo>
                  <a:pt x="13716" y="41147"/>
                </a:lnTo>
                <a:lnTo>
                  <a:pt x="21336" y="28955"/>
                </a:lnTo>
                <a:lnTo>
                  <a:pt x="141732" y="28955"/>
                </a:lnTo>
                <a:lnTo>
                  <a:pt x="147447" y="38099"/>
                </a:lnTo>
                <a:lnTo>
                  <a:pt x="74676" y="38099"/>
                </a:lnTo>
                <a:lnTo>
                  <a:pt x="70104" y="39623"/>
                </a:lnTo>
                <a:lnTo>
                  <a:pt x="67056" y="41147"/>
                </a:lnTo>
                <a:lnTo>
                  <a:pt x="62484" y="42671"/>
                </a:lnTo>
                <a:lnTo>
                  <a:pt x="60960" y="44195"/>
                </a:lnTo>
                <a:lnTo>
                  <a:pt x="59436" y="44195"/>
                </a:lnTo>
                <a:lnTo>
                  <a:pt x="50292" y="53339"/>
                </a:lnTo>
                <a:lnTo>
                  <a:pt x="52251" y="53339"/>
                </a:lnTo>
                <a:lnTo>
                  <a:pt x="47897" y="59435"/>
                </a:lnTo>
                <a:lnTo>
                  <a:pt x="47244" y="59435"/>
                </a:lnTo>
                <a:lnTo>
                  <a:pt x="45719" y="62483"/>
                </a:lnTo>
                <a:lnTo>
                  <a:pt x="45937" y="62483"/>
                </a:lnTo>
                <a:lnTo>
                  <a:pt x="42672" y="70103"/>
                </a:lnTo>
                <a:lnTo>
                  <a:pt x="39624" y="74675"/>
                </a:lnTo>
                <a:lnTo>
                  <a:pt x="39624" y="80771"/>
                </a:lnTo>
                <a:lnTo>
                  <a:pt x="38100" y="86867"/>
                </a:lnTo>
                <a:lnTo>
                  <a:pt x="38100" y="103631"/>
                </a:lnTo>
                <a:lnTo>
                  <a:pt x="39624" y="109727"/>
                </a:lnTo>
                <a:lnTo>
                  <a:pt x="41148" y="114299"/>
                </a:lnTo>
                <a:lnTo>
                  <a:pt x="47244" y="126491"/>
                </a:lnTo>
                <a:lnTo>
                  <a:pt x="47625" y="126491"/>
                </a:lnTo>
                <a:lnTo>
                  <a:pt x="51435" y="132587"/>
                </a:lnTo>
                <a:lnTo>
                  <a:pt x="50292" y="132587"/>
                </a:lnTo>
                <a:lnTo>
                  <a:pt x="59436" y="141731"/>
                </a:lnTo>
                <a:lnTo>
                  <a:pt x="60960" y="141731"/>
                </a:lnTo>
                <a:lnTo>
                  <a:pt x="65532" y="144779"/>
                </a:lnTo>
                <a:lnTo>
                  <a:pt x="68580" y="146303"/>
                </a:lnTo>
                <a:lnTo>
                  <a:pt x="73152" y="147827"/>
                </a:lnTo>
                <a:lnTo>
                  <a:pt x="76200" y="147827"/>
                </a:lnTo>
                <a:lnTo>
                  <a:pt x="80772" y="149351"/>
                </a:lnTo>
                <a:lnTo>
                  <a:pt x="147174" y="149351"/>
                </a:lnTo>
                <a:lnTo>
                  <a:pt x="141732" y="156971"/>
                </a:lnTo>
                <a:close/>
              </a:path>
              <a:path w="163194" h="187960">
                <a:moveTo>
                  <a:pt x="155448" y="53339"/>
                </a:moveTo>
                <a:lnTo>
                  <a:pt x="112775" y="53339"/>
                </a:lnTo>
                <a:lnTo>
                  <a:pt x="103632" y="44195"/>
                </a:lnTo>
                <a:lnTo>
                  <a:pt x="102108" y="44195"/>
                </a:lnTo>
                <a:lnTo>
                  <a:pt x="97536" y="41147"/>
                </a:lnTo>
                <a:lnTo>
                  <a:pt x="91439" y="38099"/>
                </a:lnTo>
                <a:lnTo>
                  <a:pt x="147447" y="38099"/>
                </a:lnTo>
                <a:lnTo>
                  <a:pt x="149352" y="41147"/>
                </a:lnTo>
                <a:lnTo>
                  <a:pt x="150876" y="42671"/>
                </a:lnTo>
                <a:lnTo>
                  <a:pt x="150876" y="44195"/>
                </a:lnTo>
                <a:lnTo>
                  <a:pt x="103632" y="44195"/>
                </a:lnTo>
                <a:lnTo>
                  <a:pt x="105155" y="47243"/>
                </a:lnTo>
                <a:lnTo>
                  <a:pt x="152400" y="47243"/>
                </a:lnTo>
                <a:lnTo>
                  <a:pt x="155448" y="53339"/>
                </a:lnTo>
                <a:close/>
              </a:path>
              <a:path w="163194" h="187960">
                <a:moveTo>
                  <a:pt x="57912" y="47243"/>
                </a:moveTo>
                <a:lnTo>
                  <a:pt x="59436" y="44195"/>
                </a:lnTo>
                <a:lnTo>
                  <a:pt x="60960" y="44195"/>
                </a:lnTo>
                <a:lnTo>
                  <a:pt x="57912" y="47243"/>
                </a:lnTo>
                <a:close/>
              </a:path>
              <a:path w="163194" h="187960">
                <a:moveTo>
                  <a:pt x="52251" y="53339"/>
                </a:moveTo>
                <a:lnTo>
                  <a:pt x="50292" y="53339"/>
                </a:lnTo>
                <a:lnTo>
                  <a:pt x="53339" y="51815"/>
                </a:lnTo>
                <a:lnTo>
                  <a:pt x="52251" y="53339"/>
                </a:lnTo>
                <a:close/>
              </a:path>
              <a:path w="163194" h="187960">
                <a:moveTo>
                  <a:pt x="117348" y="62483"/>
                </a:moveTo>
                <a:lnTo>
                  <a:pt x="109728" y="51815"/>
                </a:lnTo>
                <a:lnTo>
                  <a:pt x="112775" y="53339"/>
                </a:lnTo>
                <a:lnTo>
                  <a:pt x="155448" y="53339"/>
                </a:lnTo>
                <a:lnTo>
                  <a:pt x="156972" y="56387"/>
                </a:lnTo>
                <a:lnTo>
                  <a:pt x="157987" y="59435"/>
                </a:lnTo>
                <a:lnTo>
                  <a:pt x="115824" y="59435"/>
                </a:lnTo>
                <a:lnTo>
                  <a:pt x="117348" y="62483"/>
                </a:lnTo>
                <a:close/>
              </a:path>
              <a:path w="163194" h="187960">
                <a:moveTo>
                  <a:pt x="45719" y="62483"/>
                </a:moveTo>
                <a:lnTo>
                  <a:pt x="47244" y="59435"/>
                </a:lnTo>
                <a:lnTo>
                  <a:pt x="46264" y="61721"/>
                </a:lnTo>
                <a:lnTo>
                  <a:pt x="45719" y="62483"/>
                </a:lnTo>
                <a:close/>
              </a:path>
              <a:path w="163194" h="187960">
                <a:moveTo>
                  <a:pt x="46264" y="61721"/>
                </a:moveTo>
                <a:lnTo>
                  <a:pt x="47244" y="59435"/>
                </a:lnTo>
                <a:lnTo>
                  <a:pt x="47897" y="59435"/>
                </a:lnTo>
                <a:lnTo>
                  <a:pt x="46264" y="61721"/>
                </a:lnTo>
                <a:close/>
              </a:path>
              <a:path w="163194" h="187960">
                <a:moveTo>
                  <a:pt x="115824" y="126491"/>
                </a:moveTo>
                <a:lnTo>
                  <a:pt x="121920" y="117347"/>
                </a:lnTo>
                <a:lnTo>
                  <a:pt x="124968" y="105155"/>
                </a:lnTo>
                <a:lnTo>
                  <a:pt x="124968" y="82295"/>
                </a:lnTo>
                <a:lnTo>
                  <a:pt x="123444" y="76199"/>
                </a:lnTo>
                <a:lnTo>
                  <a:pt x="121920" y="71627"/>
                </a:lnTo>
                <a:lnTo>
                  <a:pt x="115824" y="59435"/>
                </a:lnTo>
                <a:lnTo>
                  <a:pt x="157987" y="59435"/>
                </a:lnTo>
                <a:lnTo>
                  <a:pt x="160019" y="65531"/>
                </a:lnTo>
                <a:lnTo>
                  <a:pt x="161543" y="73151"/>
                </a:lnTo>
                <a:lnTo>
                  <a:pt x="163068" y="83819"/>
                </a:lnTo>
                <a:lnTo>
                  <a:pt x="163068" y="102107"/>
                </a:lnTo>
                <a:lnTo>
                  <a:pt x="161543" y="111251"/>
                </a:lnTo>
                <a:lnTo>
                  <a:pt x="160019" y="118871"/>
                </a:lnTo>
                <a:lnTo>
                  <a:pt x="158495" y="123443"/>
                </a:lnTo>
                <a:lnTo>
                  <a:pt x="118872" y="123443"/>
                </a:lnTo>
                <a:lnTo>
                  <a:pt x="115824" y="126491"/>
                </a:lnTo>
                <a:close/>
              </a:path>
              <a:path w="163194" h="187960">
                <a:moveTo>
                  <a:pt x="45937" y="62483"/>
                </a:moveTo>
                <a:lnTo>
                  <a:pt x="45719" y="62483"/>
                </a:lnTo>
                <a:lnTo>
                  <a:pt x="46264" y="61721"/>
                </a:lnTo>
                <a:lnTo>
                  <a:pt x="45937" y="62483"/>
                </a:lnTo>
                <a:close/>
              </a:path>
              <a:path w="163194" h="187960">
                <a:moveTo>
                  <a:pt x="47625" y="126491"/>
                </a:moveTo>
                <a:lnTo>
                  <a:pt x="47244" y="126491"/>
                </a:lnTo>
                <a:lnTo>
                  <a:pt x="45720" y="123443"/>
                </a:lnTo>
                <a:lnTo>
                  <a:pt x="47625" y="126491"/>
                </a:lnTo>
                <a:close/>
              </a:path>
              <a:path w="163194" h="187960">
                <a:moveTo>
                  <a:pt x="109728" y="134111"/>
                </a:moveTo>
                <a:lnTo>
                  <a:pt x="118872" y="123443"/>
                </a:lnTo>
                <a:lnTo>
                  <a:pt x="158495" y="123443"/>
                </a:lnTo>
                <a:lnTo>
                  <a:pt x="156972" y="128015"/>
                </a:lnTo>
                <a:lnTo>
                  <a:pt x="155143" y="132587"/>
                </a:lnTo>
                <a:lnTo>
                  <a:pt x="112775" y="132587"/>
                </a:lnTo>
                <a:lnTo>
                  <a:pt x="109728" y="134111"/>
                </a:lnTo>
                <a:close/>
              </a:path>
              <a:path w="163194" h="187960">
                <a:moveTo>
                  <a:pt x="53339" y="135635"/>
                </a:moveTo>
                <a:lnTo>
                  <a:pt x="50292" y="132587"/>
                </a:lnTo>
                <a:lnTo>
                  <a:pt x="51435" y="132587"/>
                </a:lnTo>
                <a:lnTo>
                  <a:pt x="53339" y="135635"/>
                </a:lnTo>
                <a:close/>
              </a:path>
              <a:path w="163194" h="187960">
                <a:moveTo>
                  <a:pt x="151485" y="141731"/>
                </a:moveTo>
                <a:lnTo>
                  <a:pt x="103632" y="141731"/>
                </a:lnTo>
                <a:lnTo>
                  <a:pt x="112775" y="132587"/>
                </a:lnTo>
                <a:lnTo>
                  <a:pt x="155143" y="132587"/>
                </a:lnTo>
                <a:lnTo>
                  <a:pt x="151485" y="141731"/>
                </a:lnTo>
                <a:close/>
              </a:path>
              <a:path w="163194" h="187960">
                <a:moveTo>
                  <a:pt x="147174" y="149351"/>
                </a:moveTo>
                <a:lnTo>
                  <a:pt x="85344" y="149351"/>
                </a:lnTo>
                <a:lnTo>
                  <a:pt x="88391" y="147827"/>
                </a:lnTo>
                <a:lnTo>
                  <a:pt x="92964" y="146303"/>
                </a:lnTo>
                <a:lnTo>
                  <a:pt x="96012" y="144779"/>
                </a:lnTo>
                <a:lnTo>
                  <a:pt x="100584" y="143255"/>
                </a:lnTo>
                <a:lnTo>
                  <a:pt x="105155" y="138683"/>
                </a:lnTo>
                <a:lnTo>
                  <a:pt x="103632" y="141731"/>
                </a:lnTo>
                <a:lnTo>
                  <a:pt x="151485" y="141731"/>
                </a:lnTo>
                <a:lnTo>
                  <a:pt x="150876" y="143255"/>
                </a:lnTo>
                <a:lnTo>
                  <a:pt x="149352" y="144779"/>
                </a:lnTo>
                <a:lnTo>
                  <a:pt x="149352" y="146303"/>
                </a:lnTo>
                <a:lnTo>
                  <a:pt x="147174" y="149351"/>
                </a:lnTo>
                <a:close/>
              </a:path>
              <a:path w="163194" h="187960">
                <a:moveTo>
                  <a:pt x="60960" y="141731"/>
                </a:moveTo>
                <a:lnTo>
                  <a:pt x="59436" y="141731"/>
                </a:lnTo>
                <a:lnTo>
                  <a:pt x="57912" y="140207"/>
                </a:lnTo>
                <a:lnTo>
                  <a:pt x="60960" y="141731"/>
                </a:lnTo>
                <a:close/>
              </a:path>
              <a:path w="163194" h="187960">
                <a:moveTo>
                  <a:pt x="129539" y="169163"/>
                </a:moveTo>
                <a:lnTo>
                  <a:pt x="33528" y="169163"/>
                </a:lnTo>
                <a:lnTo>
                  <a:pt x="22859" y="158495"/>
                </a:lnTo>
                <a:lnTo>
                  <a:pt x="22859" y="156971"/>
                </a:lnTo>
                <a:lnTo>
                  <a:pt x="140208" y="156971"/>
                </a:lnTo>
                <a:lnTo>
                  <a:pt x="140208" y="158495"/>
                </a:lnTo>
                <a:lnTo>
                  <a:pt x="129539" y="169163"/>
                </a:lnTo>
                <a:close/>
              </a:path>
              <a:path w="163194" h="187960">
                <a:moveTo>
                  <a:pt x="82296" y="187451"/>
                </a:moveTo>
                <a:lnTo>
                  <a:pt x="74676" y="185927"/>
                </a:lnTo>
                <a:lnTo>
                  <a:pt x="65532" y="184403"/>
                </a:lnTo>
                <a:lnTo>
                  <a:pt x="57912" y="182879"/>
                </a:lnTo>
                <a:lnTo>
                  <a:pt x="48768" y="179831"/>
                </a:lnTo>
                <a:lnTo>
                  <a:pt x="42672" y="175259"/>
                </a:lnTo>
                <a:lnTo>
                  <a:pt x="35052" y="170687"/>
                </a:lnTo>
                <a:lnTo>
                  <a:pt x="35052" y="169163"/>
                </a:lnTo>
                <a:lnTo>
                  <a:pt x="128016" y="169163"/>
                </a:lnTo>
                <a:lnTo>
                  <a:pt x="128016" y="170687"/>
                </a:lnTo>
                <a:lnTo>
                  <a:pt x="121920" y="173735"/>
                </a:lnTo>
                <a:lnTo>
                  <a:pt x="115824" y="178308"/>
                </a:lnTo>
                <a:lnTo>
                  <a:pt x="108204" y="181355"/>
                </a:lnTo>
                <a:lnTo>
                  <a:pt x="99060" y="184403"/>
                </a:lnTo>
                <a:lnTo>
                  <a:pt x="91439" y="185927"/>
                </a:lnTo>
                <a:lnTo>
                  <a:pt x="82296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65275" y="5727192"/>
            <a:ext cx="161925" cy="187960"/>
          </a:xfrm>
          <a:custGeom>
            <a:avLst/>
            <a:gdLst/>
            <a:ahLst/>
            <a:cxnLst/>
            <a:rect l="l" t="t" r="r" b="b"/>
            <a:pathLst>
              <a:path w="161925" h="187960">
                <a:moveTo>
                  <a:pt x="128016" y="18287"/>
                </a:moveTo>
                <a:lnTo>
                  <a:pt x="35052" y="18287"/>
                </a:lnTo>
                <a:lnTo>
                  <a:pt x="35052" y="16763"/>
                </a:lnTo>
                <a:lnTo>
                  <a:pt x="39624" y="13715"/>
                </a:lnTo>
                <a:lnTo>
                  <a:pt x="47244" y="9143"/>
                </a:lnTo>
                <a:lnTo>
                  <a:pt x="62484" y="3047"/>
                </a:lnTo>
                <a:lnTo>
                  <a:pt x="80772" y="0"/>
                </a:lnTo>
                <a:lnTo>
                  <a:pt x="88391" y="1523"/>
                </a:lnTo>
                <a:lnTo>
                  <a:pt x="97536" y="3047"/>
                </a:lnTo>
                <a:lnTo>
                  <a:pt x="105155" y="4571"/>
                </a:lnTo>
                <a:lnTo>
                  <a:pt x="112775" y="7619"/>
                </a:lnTo>
                <a:lnTo>
                  <a:pt x="120396" y="12191"/>
                </a:lnTo>
                <a:lnTo>
                  <a:pt x="126491" y="16763"/>
                </a:lnTo>
                <a:lnTo>
                  <a:pt x="128016" y="18287"/>
                </a:lnTo>
                <a:close/>
              </a:path>
              <a:path w="161925" h="187960">
                <a:moveTo>
                  <a:pt x="91439" y="187451"/>
                </a:moveTo>
                <a:lnTo>
                  <a:pt x="73152" y="187451"/>
                </a:lnTo>
                <a:lnTo>
                  <a:pt x="57912" y="184403"/>
                </a:lnTo>
                <a:lnTo>
                  <a:pt x="42672" y="176783"/>
                </a:lnTo>
                <a:lnTo>
                  <a:pt x="35052" y="172211"/>
                </a:lnTo>
                <a:lnTo>
                  <a:pt x="35052" y="170687"/>
                </a:lnTo>
                <a:lnTo>
                  <a:pt x="33528" y="170687"/>
                </a:lnTo>
                <a:lnTo>
                  <a:pt x="33528" y="169163"/>
                </a:lnTo>
                <a:lnTo>
                  <a:pt x="24384" y="160019"/>
                </a:lnTo>
                <a:lnTo>
                  <a:pt x="22859" y="160019"/>
                </a:lnTo>
                <a:lnTo>
                  <a:pt x="22859" y="158495"/>
                </a:lnTo>
                <a:lnTo>
                  <a:pt x="21336" y="158495"/>
                </a:lnTo>
                <a:lnTo>
                  <a:pt x="13716" y="146303"/>
                </a:lnTo>
                <a:lnTo>
                  <a:pt x="12192" y="144779"/>
                </a:lnTo>
                <a:lnTo>
                  <a:pt x="12192" y="143255"/>
                </a:lnTo>
                <a:lnTo>
                  <a:pt x="6096" y="131063"/>
                </a:lnTo>
                <a:lnTo>
                  <a:pt x="3048" y="121919"/>
                </a:lnTo>
                <a:lnTo>
                  <a:pt x="1524" y="112775"/>
                </a:lnTo>
                <a:lnTo>
                  <a:pt x="0" y="105155"/>
                </a:lnTo>
                <a:lnTo>
                  <a:pt x="0" y="85343"/>
                </a:lnTo>
                <a:lnTo>
                  <a:pt x="12192" y="44195"/>
                </a:lnTo>
                <a:lnTo>
                  <a:pt x="13716" y="42671"/>
                </a:lnTo>
                <a:lnTo>
                  <a:pt x="21336" y="30479"/>
                </a:lnTo>
                <a:lnTo>
                  <a:pt x="22859" y="30479"/>
                </a:lnTo>
                <a:lnTo>
                  <a:pt x="22859" y="28955"/>
                </a:lnTo>
                <a:lnTo>
                  <a:pt x="33528" y="18287"/>
                </a:lnTo>
                <a:lnTo>
                  <a:pt x="129539" y="18287"/>
                </a:lnTo>
                <a:lnTo>
                  <a:pt x="138684" y="27431"/>
                </a:lnTo>
                <a:lnTo>
                  <a:pt x="138684" y="28955"/>
                </a:lnTo>
                <a:lnTo>
                  <a:pt x="140208" y="30479"/>
                </a:lnTo>
                <a:lnTo>
                  <a:pt x="144970" y="38099"/>
                </a:lnTo>
                <a:lnTo>
                  <a:pt x="77724" y="38099"/>
                </a:lnTo>
                <a:lnTo>
                  <a:pt x="74676" y="39623"/>
                </a:lnTo>
                <a:lnTo>
                  <a:pt x="70104" y="41147"/>
                </a:lnTo>
                <a:lnTo>
                  <a:pt x="67056" y="42671"/>
                </a:lnTo>
                <a:lnTo>
                  <a:pt x="62484" y="44195"/>
                </a:lnTo>
                <a:lnTo>
                  <a:pt x="60198" y="45719"/>
                </a:lnTo>
                <a:lnTo>
                  <a:pt x="59436" y="45719"/>
                </a:lnTo>
                <a:lnTo>
                  <a:pt x="50292" y="54863"/>
                </a:lnTo>
                <a:lnTo>
                  <a:pt x="51435" y="54863"/>
                </a:lnTo>
                <a:lnTo>
                  <a:pt x="47624" y="60959"/>
                </a:lnTo>
                <a:lnTo>
                  <a:pt x="47244" y="60959"/>
                </a:lnTo>
                <a:lnTo>
                  <a:pt x="45719" y="64007"/>
                </a:lnTo>
                <a:lnTo>
                  <a:pt x="45937" y="64007"/>
                </a:lnTo>
                <a:lnTo>
                  <a:pt x="42672" y="71627"/>
                </a:lnTo>
                <a:lnTo>
                  <a:pt x="41148" y="76199"/>
                </a:lnTo>
                <a:lnTo>
                  <a:pt x="39624" y="82295"/>
                </a:lnTo>
                <a:lnTo>
                  <a:pt x="38100" y="86867"/>
                </a:lnTo>
                <a:lnTo>
                  <a:pt x="38100" y="99059"/>
                </a:lnTo>
                <a:lnTo>
                  <a:pt x="39624" y="105155"/>
                </a:lnTo>
                <a:lnTo>
                  <a:pt x="39624" y="111251"/>
                </a:lnTo>
                <a:lnTo>
                  <a:pt x="41148" y="115823"/>
                </a:lnTo>
                <a:lnTo>
                  <a:pt x="47244" y="128015"/>
                </a:lnTo>
                <a:lnTo>
                  <a:pt x="47897" y="128015"/>
                </a:lnTo>
                <a:lnTo>
                  <a:pt x="52251" y="134111"/>
                </a:lnTo>
                <a:lnTo>
                  <a:pt x="50292" y="134111"/>
                </a:lnTo>
                <a:lnTo>
                  <a:pt x="59436" y="143255"/>
                </a:lnTo>
                <a:lnTo>
                  <a:pt x="60960" y="143255"/>
                </a:lnTo>
                <a:lnTo>
                  <a:pt x="65532" y="146303"/>
                </a:lnTo>
                <a:lnTo>
                  <a:pt x="71628" y="149351"/>
                </a:lnTo>
                <a:lnTo>
                  <a:pt x="145923" y="149351"/>
                </a:lnTo>
                <a:lnTo>
                  <a:pt x="140208" y="158495"/>
                </a:lnTo>
                <a:lnTo>
                  <a:pt x="126491" y="172211"/>
                </a:lnTo>
                <a:lnTo>
                  <a:pt x="121920" y="175259"/>
                </a:lnTo>
                <a:lnTo>
                  <a:pt x="114300" y="179831"/>
                </a:lnTo>
                <a:lnTo>
                  <a:pt x="99060" y="185927"/>
                </a:lnTo>
                <a:lnTo>
                  <a:pt x="91439" y="187451"/>
                </a:lnTo>
                <a:close/>
              </a:path>
              <a:path w="161925" h="187960">
                <a:moveTo>
                  <a:pt x="150706" y="47243"/>
                </a:moveTo>
                <a:lnTo>
                  <a:pt x="105155" y="47243"/>
                </a:lnTo>
                <a:lnTo>
                  <a:pt x="102108" y="45719"/>
                </a:lnTo>
                <a:lnTo>
                  <a:pt x="100584" y="45719"/>
                </a:lnTo>
                <a:lnTo>
                  <a:pt x="97536" y="42671"/>
                </a:lnTo>
                <a:lnTo>
                  <a:pt x="94488" y="41147"/>
                </a:lnTo>
                <a:lnTo>
                  <a:pt x="89916" y="39623"/>
                </a:lnTo>
                <a:lnTo>
                  <a:pt x="86868" y="39623"/>
                </a:lnTo>
                <a:lnTo>
                  <a:pt x="82296" y="38099"/>
                </a:lnTo>
                <a:lnTo>
                  <a:pt x="144970" y="38099"/>
                </a:lnTo>
                <a:lnTo>
                  <a:pt x="147828" y="42671"/>
                </a:lnTo>
                <a:lnTo>
                  <a:pt x="149352" y="42671"/>
                </a:lnTo>
                <a:lnTo>
                  <a:pt x="149352" y="44195"/>
                </a:lnTo>
                <a:lnTo>
                  <a:pt x="150029" y="45719"/>
                </a:lnTo>
                <a:lnTo>
                  <a:pt x="102108" y="45719"/>
                </a:lnTo>
                <a:lnTo>
                  <a:pt x="102870" y="46481"/>
                </a:lnTo>
                <a:lnTo>
                  <a:pt x="150368" y="46481"/>
                </a:lnTo>
                <a:lnTo>
                  <a:pt x="150706" y="47243"/>
                </a:lnTo>
                <a:close/>
              </a:path>
              <a:path w="161925" h="187960">
                <a:moveTo>
                  <a:pt x="57912" y="47243"/>
                </a:moveTo>
                <a:lnTo>
                  <a:pt x="59436" y="45719"/>
                </a:lnTo>
                <a:lnTo>
                  <a:pt x="60198" y="45719"/>
                </a:lnTo>
                <a:lnTo>
                  <a:pt x="57912" y="47243"/>
                </a:lnTo>
                <a:close/>
              </a:path>
              <a:path w="161925" h="187960">
                <a:moveTo>
                  <a:pt x="105155" y="47243"/>
                </a:moveTo>
                <a:lnTo>
                  <a:pt x="102870" y="46481"/>
                </a:lnTo>
                <a:lnTo>
                  <a:pt x="102108" y="45719"/>
                </a:lnTo>
                <a:lnTo>
                  <a:pt x="105155" y="47243"/>
                </a:lnTo>
                <a:close/>
              </a:path>
              <a:path w="161925" h="187960">
                <a:moveTo>
                  <a:pt x="111252" y="54863"/>
                </a:moveTo>
                <a:lnTo>
                  <a:pt x="102870" y="46481"/>
                </a:lnTo>
                <a:lnTo>
                  <a:pt x="105155" y="47243"/>
                </a:lnTo>
                <a:lnTo>
                  <a:pt x="150706" y="47243"/>
                </a:lnTo>
                <a:lnTo>
                  <a:pt x="152738" y="51815"/>
                </a:lnTo>
                <a:lnTo>
                  <a:pt x="109728" y="51815"/>
                </a:lnTo>
                <a:lnTo>
                  <a:pt x="111252" y="54863"/>
                </a:lnTo>
                <a:close/>
              </a:path>
              <a:path w="161925" h="187960">
                <a:moveTo>
                  <a:pt x="51435" y="54863"/>
                </a:moveTo>
                <a:lnTo>
                  <a:pt x="50292" y="54863"/>
                </a:lnTo>
                <a:lnTo>
                  <a:pt x="53339" y="51815"/>
                </a:lnTo>
                <a:lnTo>
                  <a:pt x="51435" y="54863"/>
                </a:lnTo>
                <a:close/>
              </a:path>
              <a:path w="161925" h="187960">
                <a:moveTo>
                  <a:pt x="116395" y="62483"/>
                </a:moveTo>
                <a:lnTo>
                  <a:pt x="109728" y="51815"/>
                </a:lnTo>
                <a:lnTo>
                  <a:pt x="152738" y="51815"/>
                </a:lnTo>
                <a:lnTo>
                  <a:pt x="155448" y="57911"/>
                </a:lnTo>
                <a:lnTo>
                  <a:pt x="156463" y="60959"/>
                </a:lnTo>
                <a:lnTo>
                  <a:pt x="115824" y="60959"/>
                </a:lnTo>
                <a:lnTo>
                  <a:pt x="116395" y="62483"/>
                </a:lnTo>
                <a:close/>
              </a:path>
              <a:path w="161925" h="187960">
                <a:moveTo>
                  <a:pt x="45719" y="64007"/>
                </a:moveTo>
                <a:lnTo>
                  <a:pt x="47244" y="60959"/>
                </a:lnTo>
                <a:lnTo>
                  <a:pt x="46412" y="62899"/>
                </a:lnTo>
                <a:lnTo>
                  <a:pt x="45719" y="64007"/>
                </a:lnTo>
                <a:close/>
              </a:path>
              <a:path w="161925" h="187960">
                <a:moveTo>
                  <a:pt x="46412" y="62899"/>
                </a:moveTo>
                <a:lnTo>
                  <a:pt x="47244" y="60959"/>
                </a:lnTo>
                <a:lnTo>
                  <a:pt x="47624" y="60959"/>
                </a:lnTo>
                <a:lnTo>
                  <a:pt x="46412" y="62899"/>
                </a:lnTo>
                <a:close/>
              </a:path>
              <a:path w="161925" h="187960">
                <a:moveTo>
                  <a:pt x="117348" y="64007"/>
                </a:moveTo>
                <a:lnTo>
                  <a:pt x="116395" y="62483"/>
                </a:lnTo>
                <a:lnTo>
                  <a:pt x="115824" y="60959"/>
                </a:lnTo>
                <a:lnTo>
                  <a:pt x="117348" y="64007"/>
                </a:lnTo>
                <a:close/>
              </a:path>
              <a:path w="161925" h="187960">
                <a:moveTo>
                  <a:pt x="157479" y="64007"/>
                </a:moveTo>
                <a:lnTo>
                  <a:pt x="117348" y="64007"/>
                </a:lnTo>
                <a:lnTo>
                  <a:pt x="115824" y="60959"/>
                </a:lnTo>
                <a:lnTo>
                  <a:pt x="156463" y="60959"/>
                </a:lnTo>
                <a:lnTo>
                  <a:pt x="157479" y="64007"/>
                </a:lnTo>
                <a:close/>
              </a:path>
              <a:path w="161925" h="187960">
                <a:moveTo>
                  <a:pt x="116803" y="125729"/>
                </a:moveTo>
                <a:lnTo>
                  <a:pt x="120396" y="117347"/>
                </a:lnTo>
                <a:lnTo>
                  <a:pt x="121920" y="112775"/>
                </a:lnTo>
                <a:lnTo>
                  <a:pt x="123444" y="106679"/>
                </a:lnTo>
                <a:lnTo>
                  <a:pt x="123444" y="83819"/>
                </a:lnTo>
                <a:lnTo>
                  <a:pt x="121920" y="77723"/>
                </a:lnTo>
                <a:lnTo>
                  <a:pt x="120396" y="73151"/>
                </a:lnTo>
                <a:lnTo>
                  <a:pt x="116395" y="62483"/>
                </a:lnTo>
                <a:lnTo>
                  <a:pt x="117348" y="64007"/>
                </a:lnTo>
                <a:lnTo>
                  <a:pt x="157479" y="64007"/>
                </a:lnTo>
                <a:lnTo>
                  <a:pt x="158495" y="67055"/>
                </a:lnTo>
                <a:lnTo>
                  <a:pt x="160019" y="74675"/>
                </a:lnTo>
                <a:lnTo>
                  <a:pt x="161543" y="83819"/>
                </a:lnTo>
                <a:lnTo>
                  <a:pt x="161543" y="102107"/>
                </a:lnTo>
                <a:lnTo>
                  <a:pt x="157733" y="124967"/>
                </a:lnTo>
                <a:lnTo>
                  <a:pt x="117348" y="124967"/>
                </a:lnTo>
                <a:lnTo>
                  <a:pt x="116803" y="125729"/>
                </a:lnTo>
                <a:close/>
              </a:path>
              <a:path w="161925" h="187960">
                <a:moveTo>
                  <a:pt x="45937" y="64007"/>
                </a:moveTo>
                <a:lnTo>
                  <a:pt x="45719" y="64007"/>
                </a:lnTo>
                <a:lnTo>
                  <a:pt x="46412" y="62899"/>
                </a:lnTo>
                <a:lnTo>
                  <a:pt x="45937" y="64007"/>
                </a:lnTo>
                <a:close/>
              </a:path>
              <a:path w="161925" h="187960">
                <a:moveTo>
                  <a:pt x="47897" y="128015"/>
                </a:moveTo>
                <a:lnTo>
                  <a:pt x="47244" y="128015"/>
                </a:lnTo>
                <a:lnTo>
                  <a:pt x="45720" y="124968"/>
                </a:lnTo>
                <a:lnTo>
                  <a:pt x="47897" y="128015"/>
                </a:lnTo>
                <a:close/>
              </a:path>
              <a:path w="161925" h="187960">
                <a:moveTo>
                  <a:pt x="115824" y="128015"/>
                </a:moveTo>
                <a:lnTo>
                  <a:pt x="116803" y="125729"/>
                </a:lnTo>
                <a:lnTo>
                  <a:pt x="117348" y="124967"/>
                </a:lnTo>
                <a:lnTo>
                  <a:pt x="115824" y="128015"/>
                </a:lnTo>
                <a:close/>
              </a:path>
              <a:path w="161925" h="187960">
                <a:moveTo>
                  <a:pt x="157225" y="128015"/>
                </a:moveTo>
                <a:lnTo>
                  <a:pt x="115824" y="128015"/>
                </a:lnTo>
                <a:lnTo>
                  <a:pt x="117348" y="124967"/>
                </a:lnTo>
                <a:lnTo>
                  <a:pt x="157733" y="124967"/>
                </a:lnTo>
                <a:lnTo>
                  <a:pt x="157225" y="128015"/>
                </a:lnTo>
                <a:close/>
              </a:path>
              <a:path w="161925" h="187960">
                <a:moveTo>
                  <a:pt x="109728" y="135635"/>
                </a:moveTo>
                <a:lnTo>
                  <a:pt x="116803" y="125729"/>
                </a:lnTo>
                <a:lnTo>
                  <a:pt x="115824" y="128015"/>
                </a:lnTo>
                <a:lnTo>
                  <a:pt x="157225" y="128015"/>
                </a:lnTo>
                <a:lnTo>
                  <a:pt x="156972" y="129539"/>
                </a:lnTo>
                <a:lnTo>
                  <a:pt x="154432" y="134111"/>
                </a:lnTo>
                <a:lnTo>
                  <a:pt x="111252" y="134111"/>
                </a:lnTo>
                <a:lnTo>
                  <a:pt x="109728" y="135635"/>
                </a:lnTo>
                <a:close/>
              </a:path>
              <a:path w="161925" h="187960">
                <a:moveTo>
                  <a:pt x="53339" y="135635"/>
                </a:moveTo>
                <a:lnTo>
                  <a:pt x="50292" y="134111"/>
                </a:lnTo>
                <a:lnTo>
                  <a:pt x="52251" y="134111"/>
                </a:lnTo>
                <a:lnTo>
                  <a:pt x="53339" y="135635"/>
                </a:lnTo>
                <a:close/>
              </a:path>
              <a:path w="161925" h="187960">
                <a:moveTo>
                  <a:pt x="149352" y="143255"/>
                </a:moveTo>
                <a:lnTo>
                  <a:pt x="102108" y="143255"/>
                </a:lnTo>
                <a:lnTo>
                  <a:pt x="111252" y="134111"/>
                </a:lnTo>
                <a:lnTo>
                  <a:pt x="154432" y="134111"/>
                </a:lnTo>
                <a:lnTo>
                  <a:pt x="149352" y="143255"/>
                </a:lnTo>
                <a:close/>
              </a:path>
              <a:path w="161925" h="187960">
                <a:moveTo>
                  <a:pt x="60960" y="143255"/>
                </a:moveTo>
                <a:lnTo>
                  <a:pt x="59436" y="143255"/>
                </a:lnTo>
                <a:lnTo>
                  <a:pt x="57912" y="140207"/>
                </a:lnTo>
                <a:lnTo>
                  <a:pt x="60960" y="143255"/>
                </a:lnTo>
                <a:close/>
              </a:path>
              <a:path w="161925" h="187960">
                <a:moveTo>
                  <a:pt x="145923" y="149351"/>
                </a:moveTo>
                <a:lnTo>
                  <a:pt x="88391" y="149351"/>
                </a:lnTo>
                <a:lnTo>
                  <a:pt x="91439" y="147827"/>
                </a:lnTo>
                <a:lnTo>
                  <a:pt x="96012" y="146303"/>
                </a:lnTo>
                <a:lnTo>
                  <a:pt x="99060" y="144779"/>
                </a:lnTo>
                <a:lnTo>
                  <a:pt x="105155" y="140207"/>
                </a:lnTo>
                <a:lnTo>
                  <a:pt x="102108" y="143255"/>
                </a:lnTo>
                <a:lnTo>
                  <a:pt x="149352" y="143255"/>
                </a:lnTo>
                <a:lnTo>
                  <a:pt x="149352" y="146303"/>
                </a:lnTo>
                <a:lnTo>
                  <a:pt x="147828" y="146303"/>
                </a:lnTo>
                <a:lnTo>
                  <a:pt x="145923" y="149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36013" y="3502152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59457" y="3502152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13104" y="3765041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 h="0">
                <a:moveTo>
                  <a:pt x="0" y="0"/>
                </a:moveTo>
                <a:lnTo>
                  <a:pt x="4130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24350" y="3035808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00905" y="3035808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320540" y="3260598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 h="0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78708" y="3275838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0" y="0"/>
                </a:moveTo>
                <a:lnTo>
                  <a:pt x="8229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511296" y="299009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95987" y="2526796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68690" y="3602672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352800" y="3229355"/>
            <a:ext cx="62865" cy="74930"/>
          </a:xfrm>
          <a:custGeom>
            <a:avLst/>
            <a:gdLst/>
            <a:ahLst/>
            <a:cxnLst/>
            <a:rect l="l" t="t" r="r" b="b"/>
            <a:pathLst>
              <a:path w="62864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3195" y="2928"/>
                </a:lnTo>
                <a:lnTo>
                  <a:pt x="53339" y="10858"/>
                </a:lnTo>
                <a:lnTo>
                  <a:pt x="60055" y="22502"/>
                </a:lnTo>
                <a:lnTo>
                  <a:pt x="62484" y="36575"/>
                </a:lnTo>
                <a:lnTo>
                  <a:pt x="60055" y="51530"/>
                </a:lnTo>
                <a:lnTo>
                  <a:pt x="53340" y="63626"/>
                </a:lnTo>
                <a:lnTo>
                  <a:pt x="43195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34511" y="3209544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57912" y="1524"/>
                </a:moveTo>
                <a:lnTo>
                  <a:pt x="41148" y="1524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4"/>
                </a:lnTo>
                <a:close/>
              </a:path>
              <a:path w="99060" h="113029">
                <a:moveTo>
                  <a:pt x="68580" y="4572"/>
                </a:moveTo>
                <a:lnTo>
                  <a:pt x="30480" y="4572"/>
                </a:lnTo>
                <a:lnTo>
                  <a:pt x="36576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2484" y="3048"/>
                </a:lnTo>
                <a:lnTo>
                  <a:pt x="68580" y="4572"/>
                </a:lnTo>
                <a:close/>
              </a:path>
              <a:path w="99060" h="113029">
                <a:moveTo>
                  <a:pt x="79248" y="12192"/>
                </a:moveTo>
                <a:lnTo>
                  <a:pt x="19812" y="12192"/>
                </a:lnTo>
                <a:lnTo>
                  <a:pt x="21336" y="10668"/>
                </a:lnTo>
                <a:lnTo>
                  <a:pt x="27432" y="6096"/>
                </a:lnTo>
                <a:lnTo>
                  <a:pt x="28956" y="6096"/>
                </a:lnTo>
                <a:lnTo>
                  <a:pt x="28956" y="4572"/>
                </a:lnTo>
                <a:lnTo>
                  <a:pt x="70104" y="4572"/>
                </a:lnTo>
                <a:lnTo>
                  <a:pt x="71628" y="6096"/>
                </a:lnTo>
                <a:lnTo>
                  <a:pt x="77724" y="10668"/>
                </a:lnTo>
                <a:lnTo>
                  <a:pt x="79248" y="12192"/>
                </a:lnTo>
                <a:close/>
              </a:path>
              <a:path w="99060" h="113029">
                <a:moveTo>
                  <a:pt x="85344" y="18288"/>
                </a:moveTo>
                <a:lnTo>
                  <a:pt x="13716" y="18288"/>
                </a:lnTo>
                <a:lnTo>
                  <a:pt x="13716" y="16764"/>
                </a:lnTo>
                <a:lnTo>
                  <a:pt x="18288" y="12192"/>
                </a:lnTo>
                <a:lnTo>
                  <a:pt x="80772" y="12192"/>
                </a:lnTo>
                <a:lnTo>
                  <a:pt x="85344" y="16764"/>
                </a:lnTo>
                <a:lnTo>
                  <a:pt x="85344" y="18288"/>
                </a:lnTo>
                <a:close/>
              </a:path>
              <a:path w="99060" h="113029">
                <a:moveTo>
                  <a:pt x="80772" y="102108"/>
                </a:moveTo>
                <a:lnTo>
                  <a:pt x="18288" y="102108"/>
                </a:lnTo>
                <a:lnTo>
                  <a:pt x="13716" y="97536"/>
                </a:lnTo>
                <a:lnTo>
                  <a:pt x="13716" y="96012"/>
                </a:lnTo>
                <a:lnTo>
                  <a:pt x="12192" y="94488"/>
                </a:lnTo>
                <a:lnTo>
                  <a:pt x="7620" y="88392"/>
                </a:lnTo>
                <a:lnTo>
                  <a:pt x="7620" y="86868"/>
                </a:lnTo>
                <a:lnTo>
                  <a:pt x="6096" y="85344"/>
                </a:lnTo>
                <a:lnTo>
                  <a:pt x="3048" y="79248"/>
                </a:lnTo>
                <a:lnTo>
                  <a:pt x="2971" y="75819"/>
                </a:lnTo>
                <a:lnTo>
                  <a:pt x="1524" y="68580"/>
                </a:lnTo>
                <a:lnTo>
                  <a:pt x="0" y="68580"/>
                </a:lnTo>
                <a:lnTo>
                  <a:pt x="0" y="45720"/>
                </a:lnTo>
                <a:lnTo>
                  <a:pt x="1524" y="44196"/>
                </a:lnTo>
                <a:lnTo>
                  <a:pt x="2984" y="38354"/>
                </a:lnTo>
                <a:lnTo>
                  <a:pt x="3048" y="35052"/>
                </a:lnTo>
                <a:lnTo>
                  <a:pt x="6096" y="28956"/>
                </a:lnTo>
                <a:lnTo>
                  <a:pt x="7620" y="27432"/>
                </a:lnTo>
                <a:lnTo>
                  <a:pt x="7620" y="25908"/>
                </a:lnTo>
                <a:lnTo>
                  <a:pt x="12192" y="19812"/>
                </a:lnTo>
                <a:lnTo>
                  <a:pt x="12192" y="18288"/>
                </a:lnTo>
                <a:lnTo>
                  <a:pt x="86868" y="18288"/>
                </a:lnTo>
                <a:lnTo>
                  <a:pt x="86868" y="19812"/>
                </a:lnTo>
                <a:lnTo>
                  <a:pt x="91439" y="25908"/>
                </a:lnTo>
                <a:lnTo>
                  <a:pt x="91439" y="27432"/>
                </a:lnTo>
                <a:lnTo>
                  <a:pt x="92964" y="28956"/>
                </a:lnTo>
                <a:lnTo>
                  <a:pt x="96012" y="35052"/>
                </a:lnTo>
                <a:lnTo>
                  <a:pt x="96012" y="38100"/>
                </a:lnTo>
                <a:lnTo>
                  <a:pt x="47244" y="38100"/>
                </a:lnTo>
                <a:lnTo>
                  <a:pt x="44195" y="39624"/>
                </a:lnTo>
                <a:lnTo>
                  <a:pt x="45719" y="39624"/>
                </a:lnTo>
                <a:lnTo>
                  <a:pt x="44196" y="41148"/>
                </a:lnTo>
                <a:lnTo>
                  <a:pt x="42672" y="41148"/>
                </a:lnTo>
                <a:lnTo>
                  <a:pt x="38100" y="50292"/>
                </a:lnTo>
                <a:lnTo>
                  <a:pt x="39014" y="50292"/>
                </a:lnTo>
                <a:lnTo>
                  <a:pt x="38709" y="51816"/>
                </a:lnTo>
                <a:lnTo>
                  <a:pt x="38100" y="51816"/>
                </a:lnTo>
                <a:lnTo>
                  <a:pt x="38100" y="62484"/>
                </a:lnTo>
                <a:lnTo>
                  <a:pt x="38709" y="62484"/>
                </a:lnTo>
                <a:lnTo>
                  <a:pt x="39014" y="64008"/>
                </a:lnTo>
                <a:lnTo>
                  <a:pt x="38100" y="64008"/>
                </a:lnTo>
                <a:lnTo>
                  <a:pt x="42672" y="73152"/>
                </a:lnTo>
                <a:lnTo>
                  <a:pt x="44196" y="73152"/>
                </a:lnTo>
                <a:lnTo>
                  <a:pt x="45719" y="74676"/>
                </a:lnTo>
                <a:lnTo>
                  <a:pt x="49377" y="75895"/>
                </a:lnTo>
                <a:lnTo>
                  <a:pt x="48768" y="76200"/>
                </a:lnTo>
                <a:lnTo>
                  <a:pt x="96012" y="76200"/>
                </a:lnTo>
                <a:lnTo>
                  <a:pt x="96012" y="79248"/>
                </a:lnTo>
                <a:lnTo>
                  <a:pt x="92964" y="85344"/>
                </a:lnTo>
                <a:lnTo>
                  <a:pt x="91439" y="86868"/>
                </a:lnTo>
                <a:lnTo>
                  <a:pt x="91439" y="88392"/>
                </a:lnTo>
                <a:lnTo>
                  <a:pt x="86868" y="94488"/>
                </a:lnTo>
                <a:lnTo>
                  <a:pt x="85344" y="96012"/>
                </a:lnTo>
                <a:lnTo>
                  <a:pt x="85344" y="97536"/>
                </a:lnTo>
                <a:lnTo>
                  <a:pt x="80772" y="102108"/>
                </a:lnTo>
                <a:close/>
              </a:path>
              <a:path w="99060" h="113029">
                <a:moveTo>
                  <a:pt x="44195" y="39624"/>
                </a:moveTo>
                <a:lnTo>
                  <a:pt x="47244" y="38100"/>
                </a:lnTo>
                <a:lnTo>
                  <a:pt x="46228" y="39116"/>
                </a:lnTo>
                <a:lnTo>
                  <a:pt x="44195" y="39624"/>
                </a:lnTo>
                <a:close/>
              </a:path>
              <a:path w="99060" h="113029">
                <a:moveTo>
                  <a:pt x="46228" y="39116"/>
                </a:moveTo>
                <a:lnTo>
                  <a:pt x="47244" y="38100"/>
                </a:lnTo>
                <a:lnTo>
                  <a:pt x="48768" y="38481"/>
                </a:lnTo>
                <a:lnTo>
                  <a:pt x="46228" y="39116"/>
                </a:lnTo>
                <a:close/>
              </a:path>
              <a:path w="99060" h="113029">
                <a:moveTo>
                  <a:pt x="48768" y="38481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9060" h="113029">
                <a:moveTo>
                  <a:pt x="49421" y="38317"/>
                </a:moveTo>
                <a:lnTo>
                  <a:pt x="48768" y="38100"/>
                </a:lnTo>
                <a:lnTo>
                  <a:pt x="49530" y="38290"/>
                </a:lnTo>
                <a:close/>
              </a:path>
              <a:path w="99060" h="113029">
                <a:moveTo>
                  <a:pt x="49530" y="38290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530" y="38290"/>
                </a:lnTo>
                <a:close/>
              </a:path>
              <a:path w="99060" h="113029">
                <a:moveTo>
                  <a:pt x="49638" y="38317"/>
                </a:moveTo>
                <a:lnTo>
                  <a:pt x="50292" y="38100"/>
                </a:lnTo>
                <a:lnTo>
                  <a:pt x="49638" y="38317"/>
                </a:lnTo>
                <a:close/>
              </a:path>
              <a:path w="99060" h="113029">
                <a:moveTo>
                  <a:pt x="50292" y="38481"/>
                </a:moveTo>
                <a:lnTo>
                  <a:pt x="49784" y="38354"/>
                </a:lnTo>
                <a:lnTo>
                  <a:pt x="50292" y="38100"/>
                </a:lnTo>
                <a:lnTo>
                  <a:pt x="51816" y="38100"/>
                </a:lnTo>
                <a:lnTo>
                  <a:pt x="50292" y="38481"/>
                </a:lnTo>
                <a:close/>
              </a:path>
              <a:path w="99060" h="113029">
                <a:moveTo>
                  <a:pt x="52832" y="39116"/>
                </a:moveTo>
                <a:lnTo>
                  <a:pt x="50292" y="38481"/>
                </a:lnTo>
                <a:lnTo>
                  <a:pt x="51816" y="38100"/>
                </a:lnTo>
                <a:lnTo>
                  <a:pt x="52832" y="39116"/>
                </a:lnTo>
                <a:close/>
              </a:path>
              <a:path w="99060" h="113029">
                <a:moveTo>
                  <a:pt x="54864" y="39624"/>
                </a:moveTo>
                <a:lnTo>
                  <a:pt x="52832" y="39116"/>
                </a:lnTo>
                <a:lnTo>
                  <a:pt x="51816" y="38100"/>
                </a:lnTo>
                <a:lnTo>
                  <a:pt x="54864" y="39624"/>
                </a:lnTo>
                <a:close/>
              </a:path>
              <a:path w="99060" h="113029">
                <a:moveTo>
                  <a:pt x="96774" y="39624"/>
                </a:moveTo>
                <a:lnTo>
                  <a:pt x="54864" y="39624"/>
                </a:lnTo>
                <a:lnTo>
                  <a:pt x="51816" y="38100"/>
                </a:lnTo>
                <a:lnTo>
                  <a:pt x="96012" y="38100"/>
                </a:lnTo>
                <a:lnTo>
                  <a:pt x="96774" y="39624"/>
                </a:lnTo>
                <a:close/>
              </a:path>
              <a:path w="99060" h="113029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99060" h="113029">
                <a:moveTo>
                  <a:pt x="50074" y="38535"/>
                </a:moveTo>
                <a:lnTo>
                  <a:pt x="49530" y="38354"/>
                </a:lnTo>
                <a:lnTo>
                  <a:pt x="50292" y="38481"/>
                </a:lnTo>
                <a:lnTo>
                  <a:pt x="50074" y="38535"/>
                </a:lnTo>
                <a:close/>
              </a:path>
              <a:path w="99060" h="113029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99060" h="113029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99060" h="113029">
                <a:moveTo>
                  <a:pt x="53339" y="39624"/>
                </a:moveTo>
                <a:lnTo>
                  <a:pt x="49530" y="38671"/>
                </a:lnTo>
                <a:lnTo>
                  <a:pt x="50074" y="38535"/>
                </a:lnTo>
                <a:lnTo>
                  <a:pt x="53339" y="39624"/>
                </a:lnTo>
                <a:close/>
              </a:path>
              <a:path w="99060" h="113029">
                <a:moveTo>
                  <a:pt x="45719" y="39624"/>
                </a:moveTo>
                <a:lnTo>
                  <a:pt x="44195" y="39624"/>
                </a:lnTo>
                <a:lnTo>
                  <a:pt x="46228" y="39116"/>
                </a:lnTo>
                <a:lnTo>
                  <a:pt x="45719" y="39624"/>
                </a:lnTo>
                <a:close/>
              </a:path>
              <a:path w="99060" h="113029">
                <a:moveTo>
                  <a:pt x="57912" y="44196"/>
                </a:moveTo>
                <a:lnTo>
                  <a:pt x="52832" y="39116"/>
                </a:lnTo>
                <a:lnTo>
                  <a:pt x="54864" y="39624"/>
                </a:lnTo>
                <a:lnTo>
                  <a:pt x="96774" y="39624"/>
                </a:lnTo>
                <a:lnTo>
                  <a:pt x="97536" y="41148"/>
                </a:lnTo>
                <a:lnTo>
                  <a:pt x="56387" y="41148"/>
                </a:lnTo>
                <a:lnTo>
                  <a:pt x="57912" y="44196"/>
                </a:lnTo>
                <a:close/>
              </a:path>
              <a:path w="99060" h="113029">
                <a:moveTo>
                  <a:pt x="41148" y="44196"/>
                </a:moveTo>
                <a:lnTo>
                  <a:pt x="42672" y="41148"/>
                </a:lnTo>
                <a:lnTo>
                  <a:pt x="44195" y="41148"/>
                </a:lnTo>
                <a:lnTo>
                  <a:pt x="41148" y="44196"/>
                </a:lnTo>
                <a:close/>
              </a:path>
              <a:path w="99060" h="113029">
                <a:moveTo>
                  <a:pt x="99060" y="50292"/>
                </a:moveTo>
                <a:lnTo>
                  <a:pt x="60960" y="50292"/>
                </a:lnTo>
                <a:lnTo>
                  <a:pt x="56387" y="41148"/>
                </a:lnTo>
                <a:lnTo>
                  <a:pt x="97536" y="41148"/>
                </a:lnTo>
                <a:lnTo>
                  <a:pt x="99060" y="44196"/>
                </a:lnTo>
                <a:lnTo>
                  <a:pt x="99060" y="50292"/>
                </a:lnTo>
                <a:close/>
              </a:path>
              <a:path w="99060" h="113029">
                <a:moveTo>
                  <a:pt x="39014" y="50292"/>
                </a:moveTo>
                <a:lnTo>
                  <a:pt x="38100" y="50292"/>
                </a:lnTo>
                <a:lnTo>
                  <a:pt x="39624" y="47244"/>
                </a:lnTo>
                <a:lnTo>
                  <a:pt x="39014" y="50292"/>
                </a:lnTo>
                <a:close/>
              </a:path>
              <a:path w="99060" h="113029">
                <a:moveTo>
                  <a:pt x="60960" y="53340"/>
                </a:moveTo>
                <a:lnTo>
                  <a:pt x="59436" y="47244"/>
                </a:lnTo>
                <a:lnTo>
                  <a:pt x="60960" y="50292"/>
                </a:lnTo>
                <a:lnTo>
                  <a:pt x="99060" y="50292"/>
                </a:lnTo>
                <a:lnTo>
                  <a:pt x="99060" y="51816"/>
                </a:lnTo>
                <a:lnTo>
                  <a:pt x="60960" y="51816"/>
                </a:lnTo>
                <a:lnTo>
                  <a:pt x="60960" y="53340"/>
                </a:lnTo>
                <a:close/>
              </a:path>
              <a:path w="99060" h="113029">
                <a:moveTo>
                  <a:pt x="38100" y="54864"/>
                </a:moveTo>
                <a:lnTo>
                  <a:pt x="38100" y="51816"/>
                </a:lnTo>
                <a:lnTo>
                  <a:pt x="38709" y="51816"/>
                </a:lnTo>
                <a:lnTo>
                  <a:pt x="38100" y="54864"/>
                </a:lnTo>
                <a:close/>
              </a:path>
              <a:path w="99060" h="113029">
                <a:moveTo>
                  <a:pt x="99060" y="62484"/>
                </a:moveTo>
                <a:lnTo>
                  <a:pt x="60960" y="62484"/>
                </a:lnTo>
                <a:lnTo>
                  <a:pt x="60960" y="51816"/>
                </a:lnTo>
                <a:lnTo>
                  <a:pt x="99060" y="51816"/>
                </a:lnTo>
                <a:lnTo>
                  <a:pt x="99060" y="62484"/>
                </a:lnTo>
                <a:close/>
              </a:path>
              <a:path w="99060" h="113029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99060" h="113029">
                <a:moveTo>
                  <a:pt x="59436" y="67056"/>
                </a:moveTo>
                <a:lnTo>
                  <a:pt x="60960" y="59436"/>
                </a:lnTo>
                <a:lnTo>
                  <a:pt x="60960" y="62484"/>
                </a:lnTo>
                <a:lnTo>
                  <a:pt x="99060" y="62484"/>
                </a:lnTo>
                <a:lnTo>
                  <a:pt x="99060" y="64008"/>
                </a:lnTo>
                <a:lnTo>
                  <a:pt x="60960" y="64008"/>
                </a:lnTo>
                <a:lnTo>
                  <a:pt x="59436" y="67056"/>
                </a:lnTo>
                <a:close/>
              </a:path>
              <a:path w="99060" h="113029">
                <a:moveTo>
                  <a:pt x="39624" y="67056"/>
                </a:moveTo>
                <a:lnTo>
                  <a:pt x="38100" y="64008"/>
                </a:lnTo>
                <a:lnTo>
                  <a:pt x="39014" y="64008"/>
                </a:lnTo>
                <a:lnTo>
                  <a:pt x="39624" y="67056"/>
                </a:lnTo>
                <a:close/>
              </a:path>
              <a:path w="99060" h="113029">
                <a:moveTo>
                  <a:pt x="97231" y="73152"/>
                </a:moveTo>
                <a:lnTo>
                  <a:pt x="56387" y="73152"/>
                </a:lnTo>
                <a:lnTo>
                  <a:pt x="60960" y="64008"/>
                </a:lnTo>
                <a:lnTo>
                  <a:pt x="99060" y="64008"/>
                </a:lnTo>
                <a:lnTo>
                  <a:pt x="99060" y="68580"/>
                </a:lnTo>
                <a:lnTo>
                  <a:pt x="97231" y="73152"/>
                </a:lnTo>
                <a:close/>
              </a:path>
              <a:path w="99060" h="113029">
                <a:moveTo>
                  <a:pt x="44196" y="73152"/>
                </a:moveTo>
                <a:lnTo>
                  <a:pt x="42672" y="73152"/>
                </a:lnTo>
                <a:lnTo>
                  <a:pt x="41148" y="70104"/>
                </a:lnTo>
                <a:lnTo>
                  <a:pt x="44196" y="73152"/>
                </a:lnTo>
                <a:close/>
              </a:path>
              <a:path w="99060" h="113029">
                <a:moveTo>
                  <a:pt x="96012" y="76200"/>
                </a:moveTo>
                <a:lnTo>
                  <a:pt x="50292" y="76200"/>
                </a:lnTo>
                <a:lnTo>
                  <a:pt x="49682" y="75895"/>
                </a:lnTo>
                <a:lnTo>
                  <a:pt x="53339" y="74676"/>
                </a:lnTo>
                <a:lnTo>
                  <a:pt x="57912" y="70104"/>
                </a:lnTo>
                <a:lnTo>
                  <a:pt x="56387" y="73152"/>
                </a:lnTo>
                <a:lnTo>
                  <a:pt x="97231" y="73152"/>
                </a:lnTo>
                <a:lnTo>
                  <a:pt x="96012" y="76200"/>
                </a:lnTo>
                <a:close/>
              </a:path>
              <a:path w="99060" h="113029">
                <a:moveTo>
                  <a:pt x="47244" y="74676"/>
                </a:moveTo>
                <a:lnTo>
                  <a:pt x="44196" y="73152"/>
                </a:lnTo>
                <a:lnTo>
                  <a:pt x="42672" y="71628"/>
                </a:lnTo>
                <a:lnTo>
                  <a:pt x="47244" y="74676"/>
                </a:lnTo>
                <a:close/>
              </a:path>
              <a:path w="99060" h="113029">
                <a:moveTo>
                  <a:pt x="51816" y="74676"/>
                </a:moveTo>
                <a:lnTo>
                  <a:pt x="56387" y="71628"/>
                </a:lnTo>
                <a:lnTo>
                  <a:pt x="54864" y="73152"/>
                </a:lnTo>
                <a:lnTo>
                  <a:pt x="51816" y="74676"/>
                </a:lnTo>
                <a:close/>
              </a:path>
              <a:path w="99060" h="113029">
                <a:moveTo>
                  <a:pt x="49377" y="75895"/>
                </a:moveTo>
                <a:lnTo>
                  <a:pt x="45719" y="74676"/>
                </a:lnTo>
                <a:lnTo>
                  <a:pt x="44196" y="73152"/>
                </a:lnTo>
                <a:lnTo>
                  <a:pt x="49530" y="75819"/>
                </a:lnTo>
                <a:lnTo>
                  <a:pt x="49377" y="75895"/>
                </a:lnTo>
                <a:close/>
              </a:path>
              <a:path w="99060" h="113029">
                <a:moveTo>
                  <a:pt x="49682" y="75895"/>
                </a:moveTo>
                <a:lnTo>
                  <a:pt x="49530" y="75819"/>
                </a:lnTo>
                <a:lnTo>
                  <a:pt x="54864" y="73152"/>
                </a:lnTo>
                <a:lnTo>
                  <a:pt x="53339" y="74676"/>
                </a:lnTo>
                <a:lnTo>
                  <a:pt x="49682" y="75895"/>
                </a:lnTo>
                <a:close/>
              </a:path>
              <a:path w="99060" h="113029">
                <a:moveTo>
                  <a:pt x="49530" y="75819"/>
                </a:moveTo>
                <a:lnTo>
                  <a:pt x="47244" y="74676"/>
                </a:lnTo>
                <a:lnTo>
                  <a:pt x="51816" y="74676"/>
                </a:lnTo>
                <a:lnTo>
                  <a:pt x="49530" y="75819"/>
                </a:lnTo>
                <a:close/>
              </a:path>
              <a:path w="99060" h="113029">
                <a:moveTo>
                  <a:pt x="49530" y="75946"/>
                </a:moveTo>
                <a:lnTo>
                  <a:pt x="49377" y="75895"/>
                </a:lnTo>
                <a:lnTo>
                  <a:pt x="49530" y="75819"/>
                </a:lnTo>
                <a:lnTo>
                  <a:pt x="49682" y="75895"/>
                </a:lnTo>
                <a:lnTo>
                  <a:pt x="49530" y="75946"/>
                </a:lnTo>
                <a:close/>
              </a:path>
              <a:path w="99060" h="113029">
                <a:moveTo>
                  <a:pt x="48768" y="76200"/>
                </a:moveTo>
                <a:lnTo>
                  <a:pt x="49377" y="75895"/>
                </a:lnTo>
                <a:lnTo>
                  <a:pt x="49530" y="75946"/>
                </a:lnTo>
                <a:lnTo>
                  <a:pt x="48768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9530" y="75946"/>
                </a:lnTo>
                <a:lnTo>
                  <a:pt x="49682" y="75895"/>
                </a:lnTo>
                <a:lnTo>
                  <a:pt x="50292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8768" y="76200"/>
                </a:lnTo>
                <a:lnTo>
                  <a:pt x="49530" y="75946"/>
                </a:lnTo>
                <a:lnTo>
                  <a:pt x="50292" y="76200"/>
                </a:lnTo>
                <a:close/>
              </a:path>
              <a:path w="99060" h="113029">
                <a:moveTo>
                  <a:pt x="62484" y="111252"/>
                </a:moveTo>
                <a:lnTo>
                  <a:pt x="36576" y="111252"/>
                </a:lnTo>
                <a:lnTo>
                  <a:pt x="30480" y="109728"/>
                </a:lnTo>
                <a:lnTo>
                  <a:pt x="27432" y="106680"/>
                </a:lnTo>
                <a:lnTo>
                  <a:pt x="21336" y="103632"/>
                </a:lnTo>
                <a:lnTo>
                  <a:pt x="19812" y="102108"/>
                </a:lnTo>
                <a:lnTo>
                  <a:pt x="79248" y="102108"/>
                </a:lnTo>
                <a:lnTo>
                  <a:pt x="77724" y="103632"/>
                </a:lnTo>
                <a:lnTo>
                  <a:pt x="71628" y="106680"/>
                </a:lnTo>
                <a:lnTo>
                  <a:pt x="71628" y="108204"/>
                </a:lnTo>
                <a:lnTo>
                  <a:pt x="70104" y="108204"/>
                </a:lnTo>
                <a:lnTo>
                  <a:pt x="68580" y="109728"/>
                </a:lnTo>
                <a:lnTo>
                  <a:pt x="62484" y="111252"/>
                </a:lnTo>
                <a:close/>
              </a:path>
              <a:path w="99060" h="113029">
                <a:moveTo>
                  <a:pt x="59436" y="112776"/>
                </a:moveTo>
                <a:lnTo>
                  <a:pt x="39624" y="112776"/>
                </a:lnTo>
                <a:lnTo>
                  <a:pt x="38100" y="111252"/>
                </a:lnTo>
                <a:lnTo>
                  <a:pt x="60960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18944" y="5783579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60" h="74929">
                <a:moveTo>
                  <a:pt x="30480" y="74675"/>
                </a:moveTo>
                <a:lnTo>
                  <a:pt x="18645" y="71723"/>
                </a:lnTo>
                <a:lnTo>
                  <a:pt x="8953" y="63626"/>
                </a:lnTo>
                <a:lnTo>
                  <a:pt x="2405" y="51530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2314" y="2928"/>
                </a:lnTo>
                <a:lnTo>
                  <a:pt x="52006" y="10858"/>
                </a:lnTo>
                <a:lnTo>
                  <a:pt x="58554" y="22502"/>
                </a:lnTo>
                <a:lnTo>
                  <a:pt x="60960" y="36575"/>
                </a:lnTo>
                <a:lnTo>
                  <a:pt x="58554" y="51530"/>
                </a:lnTo>
                <a:lnTo>
                  <a:pt x="52006" y="63626"/>
                </a:lnTo>
                <a:lnTo>
                  <a:pt x="42314" y="71723"/>
                </a:lnTo>
                <a:lnTo>
                  <a:pt x="3048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00655" y="5763767"/>
            <a:ext cx="99060" cy="113030"/>
          </a:xfrm>
          <a:custGeom>
            <a:avLst/>
            <a:gdLst/>
            <a:ahLst/>
            <a:cxnLst/>
            <a:rect l="l" t="t" r="r" b="b"/>
            <a:pathLst>
              <a:path w="99060" h="113029">
                <a:moveTo>
                  <a:pt x="51816" y="1524"/>
                </a:moveTo>
                <a:lnTo>
                  <a:pt x="47244" y="1524"/>
                </a:lnTo>
                <a:lnTo>
                  <a:pt x="48768" y="0"/>
                </a:lnTo>
                <a:lnTo>
                  <a:pt x="50292" y="0"/>
                </a:lnTo>
                <a:lnTo>
                  <a:pt x="51816" y="1524"/>
                </a:lnTo>
                <a:close/>
              </a:path>
              <a:path w="99060" h="113029">
                <a:moveTo>
                  <a:pt x="68580" y="6096"/>
                </a:moveTo>
                <a:lnTo>
                  <a:pt x="28956" y="6096"/>
                </a:lnTo>
                <a:lnTo>
                  <a:pt x="30480" y="4572"/>
                </a:lnTo>
                <a:lnTo>
                  <a:pt x="36576" y="3048"/>
                </a:lnTo>
                <a:lnTo>
                  <a:pt x="38100" y="1524"/>
                </a:lnTo>
                <a:lnTo>
                  <a:pt x="60960" y="1524"/>
                </a:lnTo>
                <a:lnTo>
                  <a:pt x="62484" y="3048"/>
                </a:lnTo>
                <a:lnTo>
                  <a:pt x="67056" y="4572"/>
                </a:lnTo>
                <a:lnTo>
                  <a:pt x="68580" y="6096"/>
                </a:lnTo>
                <a:close/>
              </a:path>
              <a:path w="99060" h="113029">
                <a:moveTo>
                  <a:pt x="70104" y="108204"/>
                </a:moveTo>
                <a:lnTo>
                  <a:pt x="27432" y="108204"/>
                </a:lnTo>
                <a:lnTo>
                  <a:pt x="27432" y="106680"/>
                </a:lnTo>
                <a:lnTo>
                  <a:pt x="21336" y="103632"/>
                </a:lnTo>
                <a:lnTo>
                  <a:pt x="12192" y="94488"/>
                </a:lnTo>
                <a:lnTo>
                  <a:pt x="7620" y="88392"/>
                </a:lnTo>
                <a:lnTo>
                  <a:pt x="7620" y="86868"/>
                </a:lnTo>
                <a:lnTo>
                  <a:pt x="6096" y="85344"/>
                </a:lnTo>
                <a:lnTo>
                  <a:pt x="4572" y="79248"/>
                </a:lnTo>
                <a:lnTo>
                  <a:pt x="3048" y="77724"/>
                </a:lnTo>
                <a:lnTo>
                  <a:pt x="2997" y="75946"/>
                </a:lnTo>
                <a:lnTo>
                  <a:pt x="1524" y="68580"/>
                </a:lnTo>
                <a:lnTo>
                  <a:pt x="0" y="67056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2978" y="38377"/>
                </a:lnTo>
                <a:lnTo>
                  <a:pt x="3048" y="36576"/>
                </a:lnTo>
                <a:lnTo>
                  <a:pt x="4572" y="35052"/>
                </a:lnTo>
                <a:lnTo>
                  <a:pt x="6096" y="28956"/>
                </a:lnTo>
                <a:lnTo>
                  <a:pt x="7620" y="27432"/>
                </a:lnTo>
                <a:lnTo>
                  <a:pt x="7620" y="25908"/>
                </a:lnTo>
                <a:lnTo>
                  <a:pt x="12192" y="19812"/>
                </a:lnTo>
                <a:lnTo>
                  <a:pt x="12192" y="18288"/>
                </a:lnTo>
                <a:lnTo>
                  <a:pt x="13716" y="18288"/>
                </a:lnTo>
                <a:lnTo>
                  <a:pt x="13716" y="16764"/>
                </a:lnTo>
                <a:lnTo>
                  <a:pt x="18288" y="12192"/>
                </a:lnTo>
                <a:lnTo>
                  <a:pt x="19812" y="12192"/>
                </a:lnTo>
                <a:lnTo>
                  <a:pt x="21336" y="10668"/>
                </a:lnTo>
                <a:lnTo>
                  <a:pt x="27432" y="6096"/>
                </a:lnTo>
                <a:lnTo>
                  <a:pt x="71628" y="6096"/>
                </a:lnTo>
                <a:lnTo>
                  <a:pt x="76200" y="10668"/>
                </a:lnTo>
                <a:lnTo>
                  <a:pt x="77724" y="10668"/>
                </a:lnTo>
                <a:lnTo>
                  <a:pt x="86868" y="19812"/>
                </a:lnTo>
                <a:lnTo>
                  <a:pt x="89916" y="25908"/>
                </a:lnTo>
                <a:lnTo>
                  <a:pt x="91439" y="27432"/>
                </a:lnTo>
                <a:lnTo>
                  <a:pt x="91439" y="28956"/>
                </a:lnTo>
                <a:lnTo>
                  <a:pt x="94488" y="35052"/>
                </a:lnTo>
                <a:lnTo>
                  <a:pt x="94488" y="36576"/>
                </a:lnTo>
                <a:lnTo>
                  <a:pt x="96012" y="38100"/>
                </a:lnTo>
                <a:lnTo>
                  <a:pt x="47244" y="38100"/>
                </a:lnTo>
                <a:lnTo>
                  <a:pt x="44195" y="39624"/>
                </a:lnTo>
                <a:lnTo>
                  <a:pt x="44958" y="39624"/>
                </a:lnTo>
                <a:lnTo>
                  <a:pt x="42672" y="41148"/>
                </a:lnTo>
                <a:lnTo>
                  <a:pt x="44195" y="41148"/>
                </a:lnTo>
                <a:lnTo>
                  <a:pt x="41148" y="44196"/>
                </a:lnTo>
                <a:lnTo>
                  <a:pt x="38100" y="50292"/>
                </a:lnTo>
                <a:lnTo>
                  <a:pt x="38100" y="62484"/>
                </a:lnTo>
                <a:lnTo>
                  <a:pt x="38709" y="62484"/>
                </a:lnTo>
                <a:lnTo>
                  <a:pt x="39014" y="64008"/>
                </a:lnTo>
                <a:lnTo>
                  <a:pt x="38100" y="64008"/>
                </a:lnTo>
                <a:lnTo>
                  <a:pt x="41148" y="70104"/>
                </a:lnTo>
                <a:lnTo>
                  <a:pt x="47244" y="76200"/>
                </a:lnTo>
                <a:lnTo>
                  <a:pt x="96012" y="76200"/>
                </a:lnTo>
                <a:lnTo>
                  <a:pt x="94488" y="77724"/>
                </a:lnTo>
                <a:lnTo>
                  <a:pt x="94488" y="79248"/>
                </a:lnTo>
                <a:lnTo>
                  <a:pt x="91439" y="85344"/>
                </a:lnTo>
                <a:lnTo>
                  <a:pt x="91439" y="86868"/>
                </a:lnTo>
                <a:lnTo>
                  <a:pt x="89916" y="86868"/>
                </a:lnTo>
                <a:lnTo>
                  <a:pt x="89916" y="88392"/>
                </a:lnTo>
                <a:lnTo>
                  <a:pt x="86868" y="94488"/>
                </a:lnTo>
                <a:lnTo>
                  <a:pt x="85344" y="94488"/>
                </a:lnTo>
                <a:lnTo>
                  <a:pt x="85344" y="96012"/>
                </a:lnTo>
                <a:lnTo>
                  <a:pt x="83820" y="96012"/>
                </a:lnTo>
                <a:lnTo>
                  <a:pt x="79248" y="100584"/>
                </a:lnTo>
                <a:lnTo>
                  <a:pt x="79248" y="102108"/>
                </a:lnTo>
                <a:lnTo>
                  <a:pt x="77724" y="103632"/>
                </a:lnTo>
                <a:lnTo>
                  <a:pt x="76200" y="103632"/>
                </a:lnTo>
                <a:lnTo>
                  <a:pt x="71628" y="106680"/>
                </a:lnTo>
                <a:lnTo>
                  <a:pt x="70104" y="108204"/>
                </a:lnTo>
                <a:close/>
              </a:path>
              <a:path w="99060" h="113029">
                <a:moveTo>
                  <a:pt x="44195" y="39624"/>
                </a:moveTo>
                <a:lnTo>
                  <a:pt x="47244" y="38100"/>
                </a:lnTo>
                <a:lnTo>
                  <a:pt x="45415" y="39319"/>
                </a:lnTo>
                <a:lnTo>
                  <a:pt x="44195" y="39624"/>
                </a:lnTo>
                <a:close/>
              </a:path>
              <a:path w="99060" h="113029">
                <a:moveTo>
                  <a:pt x="45415" y="39319"/>
                </a:moveTo>
                <a:lnTo>
                  <a:pt x="47244" y="38100"/>
                </a:lnTo>
                <a:lnTo>
                  <a:pt x="48768" y="38481"/>
                </a:lnTo>
                <a:lnTo>
                  <a:pt x="45415" y="39319"/>
                </a:lnTo>
                <a:close/>
              </a:path>
              <a:path w="99060" h="113029">
                <a:moveTo>
                  <a:pt x="48768" y="38481"/>
                </a:moveTo>
                <a:lnTo>
                  <a:pt x="47244" y="38100"/>
                </a:lnTo>
                <a:lnTo>
                  <a:pt x="48768" y="38100"/>
                </a:lnTo>
                <a:lnTo>
                  <a:pt x="49421" y="38317"/>
                </a:lnTo>
                <a:lnTo>
                  <a:pt x="48768" y="38481"/>
                </a:lnTo>
                <a:close/>
              </a:path>
              <a:path w="99060" h="113029">
                <a:moveTo>
                  <a:pt x="49421" y="38317"/>
                </a:moveTo>
                <a:lnTo>
                  <a:pt x="48768" y="38100"/>
                </a:lnTo>
                <a:lnTo>
                  <a:pt x="50292" y="38100"/>
                </a:lnTo>
                <a:lnTo>
                  <a:pt x="49421" y="38317"/>
                </a:lnTo>
                <a:close/>
              </a:path>
              <a:path w="99060" h="113029">
                <a:moveTo>
                  <a:pt x="49530" y="38354"/>
                </a:moveTo>
                <a:lnTo>
                  <a:pt x="50292" y="38100"/>
                </a:lnTo>
                <a:lnTo>
                  <a:pt x="49530" y="38354"/>
                </a:lnTo>
                <a:close/>
              </a:path>
              <a:path w="99060" h="113029">
                <a:moveTo>
                  <a:pt x="50074" y="38535"/>
                </a:moveTo>
                <a:lnTo>
                  <a:pt x="49530" y="38354"/>
                </a:lnTo>
                <a:lnTo>
                  <a:pt x="50292" y="38100"/>
                </a:lnTo>
                <a:lnTo>
                  <a:pt x="50707" y="38377"/>
                </a:lnTo>
                <a:lnTo>
                  <a:pt x="50074" y="38535"/>
                </a:lnTo>
                <a:close/>
              </a:path>
              <a:path w="99060" h="113029">
                <a:moveTo>
                  <a:pt x="50707" y="38377"/>
                </a:moveTo>
                <a:lnTo>
                  <a:pt x="50292" y="38100"/>
                </a:lnTo>
                <a:lnTo>
                  <a:pt x="50727" y="38317"/>
                </a:lnTo>
                <a:close/>
              </a:path>
              <a:path w="99060" h="113029">
                <a:moveTo>
                  <a:pt x="50800" y="38354"/>
                </a:moveTo>
                <a:lnTo>
                  <a:pt x="50292" y="38100"/>
                </a:lnTo>
                <a:lnTo>
                  <a:pt x="51816" y="38100"/>
                </a:lnTo>
                <a:lnTo>
                  <a:pt x="50800" y="38354"/>
                </a:lnTo>
                <a:close/>
              </a:path>
              <a:path w="99060" h="113029">
                <a:moveTo>
                  <a:pt x="96392" y="39624"/>
                </a:moveTo>
                <a:lnTo>
                  <a:pt x="53339" y="39624"/>
                </a:lnTo>
                <a:lnTo>
                  <a:pt x="50800" y="38354"/>
                </a:lnTo>
                <a:lnTo>
                  <a:pt x="51816" y="38100"/>
                </a:lnTo>
                <a:lnTo>
                  <a:pt x="96012" y="38100"/>
                </a:lnTo>
                <a:lnTo>
                  <a:pt x="96392" y="39624"/>
                </a:lnTo>
                <a:close/>
              </a:path>
              <a:path w="99060" h="113029">
                <a:moveTo>
                  <a:pt x="48985" y="38535"/>
                </a:moveTo>
                <a:lnTo>
                  <a:pt x="48768" y="38481"/>
                </a:lnTo>
                <a:lnTo>
                  <a:pt x="49421" y="38317"/>
                </a:lnTo>
                <a:lnTo>
                  <a:pt x="48985" y="38535"/>
                </a:lnTo>
                <a:close/>
              </a:path>
              <a:path w="99060" h="113029">
                <a:moveTo>
                  <a:pt x="49530" y="38671"/>
                </a:moveTo>
                <a:lnTo>
                  <a:pt x="48985" y="38535"/>
                </a:lnTo>
                <a:lnTo>
                  <a:pt x="49530" y="38354"/>
                </a:lnTo>
                <a:lnTo>
                  <a:pt x="50074" y="38535"/>
                </a:lnTo>
                <a:lnTo>
                  <a:pt x="49530" y="38671"/>
                </a:lnTo>
                <a:close/>
              </a:path>
              <a:path w="99060" h="113029">
                <a:moveTo>
                  <a:pt x="53339" y="39624"/>
                </a:moveTo>
                <a:lnTo>
                  <a:pt x="51816" y="39116"/>
                </a:lnTo>
                <a:lnTo>
                  <a:pt x="50863" y="38481"/>
                </a:lnTo>
                <a:lnTo>
                  <a:pt x="53339" y="39624"/>
                </a:lnTo>
                <a:close/>
              </a:path>
              <a:path w="99060" h="113029">
                <a:moveTo>
                  <a:pt x="51816" y="39116"/>
                </a:moveTo>
                <a:lnTo>
                  <a:pt x="50074" y="38535"/>
                </a:lnTo>
                <a:lnTo>
                  <a:pt x="50707" y="38377"/>
                </a:lnTo>
                <a:lnTo>
                  <a:pt x="51816" y="39116"/>
                </a:lnTo>
                <a:close/>
              </a:path>
              <a:path w="99060" h="113029">
                <a:moveTo>
                  <a:pt x="45719" y="39624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4"/>
                </a:lnTo>
                <a:close/>
              </a:path>
              <a:path w="99060" h="113029">
                <a:moveTo>
                  <a:pt x="52120" y="39319"/>
                </a:moveTo>
                <a:lnTo>
                  <a:pt x="49530" y="38671"/>
                </a:lnTo>
                <a:lnTo>
                  <a:pt x="50074" y="38535"/>
                </a:lnTo>
                <a:lnTo>
                  <a:pt x="51816" y="39116"/>
                </a:lnTo>
                <a:lnTo>
                  <a:pt x="52120" y="39319"/>
                </a:lnTo>
                <a:close/>
              </a:path>
              <a:path w="99060" h="113029">
                <a:moveTo>
                  <a:pt x="53339" y="39624"/>
                </a:moveTo>
                <a:lnTo>
                  <a:pt x="52120" y="39319"/>
                </a:lnTo>
                <a:lnTo>
                  <a:pt x="51816" y="39116"/>
                </a:lnTo>
                <a:lnTo>
                  <a:pt x="53339" y="39624"/>
                </a:lnTo>
                <a:close/>
              </a:path>
              <a:path w="99060" h="113029">
                <a:moveTo>
                  <a:pt x="44958" y="39624"/>
                </a:moveTo>
                <a:lnTo>
                  <a:pt x="44195" y="39624"/>
                </a:lnTo>
                <a:lnTo>
                  <a:pt x="45415" y="39319"/>
                </a:lnTo>
                <a:lnTo>
                  <a:pt x="44958" y="39624"/>
                </a:lnTo>
                <a:close/>
              </a:path>
              <a:path w="99060" h="113029">
                <a:moveTo>
                  <a:pt x="99060" y="57912"/>
                </a:moveTo>
                <a:lnTo>
                  <a:pt x="60960" y="57912"/>
                </a:lnTo>
                <a:lnTo>
                  <a:pt x="60960" y="54864"/>
                </a:lnTo>
                <a:lnTo>
                  <a:pt x="59436" y="50292"/>
                </a:lnTo>
                <a:lnTo>
                  <a:pt x="54864" y="41148"/>
                </a:lnTo>
                <a:lnTo>
                  <a:pt x="52120" y="39319"/>
                </a:lnTo>
                <a:lnTo>
                  <a:pt x="53339" y="39624"/>
                </a:lnTo>
                <a:lnTo>
                  <a:pt x="96392" y="39624"/>
                </a:lnTo>
                <a:lnTo>
                  <a:pt x="97536" y="44196"/>
                </a:lnTo>
                <a:lnTo>
                  <a:pt x="97536" y="48768"/>
                </a:lnTo>
                <a:lnTo>
                  <a:pt x="99060" y="54864"/>
                </a:lnTo>
                <a:lnTo>
                  <a:pt x="99060" y="57912"/>
                </a:lnTo>
                <a:close/>
              </a:path>
              <a:path w="99060" h="113029">
                <a:moveTo>
                  <a:pt x="44195" y="41148"/>
                </a:moveTo>
                <a:lnTo>
                  <a:pt x="42672" y="41148"/>
                </a:lnTo>
                <a:lnTo>
                  <a:pt x="45719" y="39624"/>
                </a:lnTo>
                <a:lnTo>
                  <a:pt x="44195" y="41148"/>
                </a:lnTo>
                <a:close/>
              </a:path>
              <a:path w="99060" h="113029">
                <a:moveTo>
                  <a:pt x="56387" y="44196"/>
                </a:moveTo>
                <a:lnTo>
                  <a:pt x="51816" y="39624"/>
                </a:lnTo>
                <a:lnTo>
                  <a:pt x="54864" y="41148"/>
                </a:lnTo>
                <a:lnTo>
                  <a:pt x="56387" y="44196"/>
                </a:lnTo>
                <a:close/>
              </a:path>
              <a:path w="99060" h="113029">
                <a:moveTo>
                  <a:pt x="39624" y="47244"/>
                </a:moveTo>
                <a:lnTo>
                  <a:pt x="41148" y="44196"/>
                </a:lnTo>
                <a:lnTo>
                  <a:pt x="44195" y="41148"/>
                </a:lnTo>
                <a:lnTo>
                  <a:pt x="39624" y="47244"/>
                </a:lnTo>
                <a:close/>
              </a:path>
              <a:path w="99060" h="113029">
                <a:moveTo>
                  <a:pt x="38100" y="54864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4864"/>
                </a:lnTo>
                <a:close/>
              </a:path>
              <a:path w="99060" h="113029">
                <a:moveTo>
                  <a:pt x="59740" y="51816"/>
                </a:moveTo>
                <a:lnTo>
                  <a:pt x="57912" y="47244"/>
                </a:lnTo>
                <a:lnTo>
                  <a:pt x="59436" y="50292"/>
                </a:lnTo>
                <a:lnTo>
                  <a:pt x="59740" y="51816"/>
                </a:lnTo>
                <a:close/>
              </a:path>
              <a:path w="99060" h="113029">
                <a:moveTo>
                  <a:pt x="60960" y="54864"/>
                </a:moveTo>
                <a:lnTo>
                  <a:pt x="59740" y="51816"/>
                </a:lnTo>
                <a:lnTo>
                  <a:pt x="59436" y="50292"/>
                </a:lnTo>
                <a:lnTo>
                  <a:pt x="60960" y="54864"/>
                </a:lnTo>
                <a:close/>
              </a:path>
              <a:path w="99060" h="113029">
                <a:moveTo>
                  <a:pt x="60655" y="56388"/>
                </a:moveTo>
                <a:lnTo>
                  <a:pt x="59740" y="51816"/>
                </a:lnTo>
                <a:lnTo>
                  <a:pt x="60960" y="54864"/>
                </a:lnTo>
                <a:lnTo>
                  <a:pt x="60655" y="56388"/>
                </a:lnTo>
                <a:close/>
              </a:path>
              <a:path w="99060" h="113029">
                <a:moveTo>
                  <a:pt x="60960" y="57912"/>
                </a:moveTo>
                <a:lnTo>
                  <a:pt x="60655" y="56388"/>
                </a:lnTo>
                <a:lnTo>
                  <a:pt x="60960" y="54864"/>
                </a:lnTo>
                <a:lnTo>
                  <a:pt x="60960" y="57912"/>
                </a:lnTo>
                <a:close/>
              </a:path>
              <a:path w="99060" h="113029">
                <a:moveTo>
                  <a:pt x="59436" y="62484"/>
                </a:moveTo>
                <a:lnTo>
                  <a:pt x="60655" y="56388"/>
                </a:lnTo>
                <a:lnTo>
                  <a:pt x="60960" y="57912"/>
                </a:lnTo>
                <a:lnTo>
                  <a:pt x="99060" y="57912"/>
                </a:lnTo>
                <a:lnTo>
                  <a:pt x="98755" y="59436"/>
                </a:lnTo>
                <a:lnTo>
                  <a:pt x="60960" y="59436"/>
                </a:lnTo>
                <a:lnTo>
                  <a:pt x="59436" y="62484"/>
                </a:lnTo>
                <a:close/>
              </a:path>
              <a:path w="99060" h="113029">
                <a:moveTo>
                  <a:pt x="38709" y="62484"/>
                </a:moveTo>
                <a:lnTo>
                  <a:pt x="38100" y="62484"/>
                </a:lnTo>
                <a:lnTo>
                  <a:pt x="38100" y="59436"/>
                </a:lnTo>
                <a:lnTo>
                  <a:pt x="38709" y="62484"/>
                </a:lnTo>
                <a:close/>
              </a:path>
              <a:path w="99060" h="113029">
                <a:moveTo>
                  <a:pt x="57912" y="67056"/>
                </a:moveTo>
                <a:lnTo>
                  <a:pt x="60960" y="59436"/>
                </a:lnTo>
                <a:lnTo>
                  <a:pt x="98755" y="59436"/>
                </a:lnTo>
                <a:lnTo>
                  <a:pt x="97840" y="64008"/>
                </a:lnTo>
                <a:lnTo>
                  <a:pt x="59436" y="64008"/>
                </a:lnTo>
                <a:lnTo>
                  <a:pt x="57912" y="67056"/>
                </a:lnTo>
                <a:close/>
              </a:path>
              <a:path w="99060" h="113029">
                <a:moveTo>
                  <a:pt x="39624" y="67056"/>
                </a:moveTo>
                <a:lnTo>
                  <a:pt x="38100" y="64008"/>
                </a:lnTo>
                <a:lnTo>
                  <a:pt x="39014" y="64008"/>
                </a:lnTo>
                <a:lnTo>
                  <a:pt x="39624" y="67056"/>
                </a:lnTo>
                <a:close/>
              </a:path>
              <a:path w="99060" h="113029">
                <a:moveTo>
                  <a:pt x="96621" y="73152"/>
                </a:moveTo>
                <a:lnTo>
                  <a:pt x="54864" y="73152"/>
                </a:lnTo>
                <a:lnTo>
                  <a:pt x="59436" y="64008"/>
                </a:lnTo>
                <a:lnTo>
                  <a:pt x="97840" y="64008"/>
                </a:lnTo>
                <a:lnTo>
                  <a:pt x="97536" y="65532"/>
                </a:lnTo>
                <a:lnTo>
                  <a:pt x="97536" y="68580"/>
                </a:lnTo>
                <a:lnTo>
                  <a:pt x="96621" y="73152"/>
                </a:lnTo>
                <a:close/>
              </a:path>
              <a:path w="99060" h="113029">
                <a:moveTo>
                  <a:pt x="44195" y="73152"/>
                </a:moveTo>
                <a:lnTo>
                  <a:pt x="41148" y="70104"/>
                </a:lnTo>
                <a:lnTo>
                  <a:pt x="39624" y="67056"/>
                </a:lnTo>
                <a:lnTo>
                  <a:pt x="44195" y="73152"/>
                </a:lnTo>
                <a:close/>
              </a:path>
              <a:path w="99060" h="113029">
                <a:moveTo>
                  <a:pt x="51308" y="75184"/>
                </a:moveTo>
                <a:lnTo>
                  <a:pt x="56387" y="70104"/>
                </a:lnTo>
                <a:lnTo>
                  <a:pt x="54864" y="73152"/>
                </a:lnTo>
                <a:lnTo>
                  <a:pt x="96621" y="73152"/>
                </a:lnTo>
                <a:lnTo>
                  <a:pt x="96316" y="74676"/>
                </a:lnTo>
                <a:lnTo>
                  <a:pt x="53339" y="74676"/>
                </a:lnTo>
                <a:lnTo>
                  <a:pt x="51308" y="75184"/>
                </a:lnTo>
                <a:close/>
              </a:path>
              <a:path w="99060" h="113029">
                <a:moveTo>
                  <a:pt x="48768" y="75438"/>
                </a:moveTo>
                <a:lnTo>
                  <a:pt x="45720" y="74676"/>
                </a:lnTo>
                <a:lnTo>
                  <a:pt x="44196" y="73152"/>
                </a:lnTo>
                <a:lnTo>
                  <a:pt x="48768" y="75438"/>
                </a:lnTo>
                <a:close/>
              </a:path>
              <a:path w="99060" h="113029">
                <a:moveTo>
                  <a:pt x="49682" y="75590"/>
                </a:moveTo>
                <a:lnTo>
                  <a:pt x="53339" y="73152"/>
                </a:lnTo>
                <a:lnTo>
                  <a:pt x="51308" y="75184"/>
                </a:lnTo>
                <a:lnTo>
                  <a:pt x="49682" y="75590"/>
                </a:lnTo>
                <a:close/>
              </a:path>
              <a:path w="99060" h="113029">
                <a:moveTo>
                  <a:pt x="47244" y="76200"/>
                </a:moveTo>
                <a:lnTo>
                  <a:pt x="45720" y="74676"/>
                </a:lnTo>
                <a:lnTo>
                  <a:pt x="48985" y="75764"/>
                </a:lnTo>
                <a:lnTo>
                  <a:pt x="47244" y="76200"/>
                </a:lnTo>
                <a:close/>
              </a:path>
              <a:path w="99060" h="113029">
                <a:moveTo>
                  <a:pt x="48985" y="75764"/>
                </a:moveTo>
                <a:lnTo>
                  <a:pt x="45719" y="74676"/>
                </a:lnTo>
                <a:lnTo>
                  <a:pt x="48768" y="75438"/>
                </a:lnTo>
                <a:lnTo>
                  <a:pt x="49276" y="75692"/>
                </a:lnTo>
                <a:lnTo>
                  <a:pt x="48985" y="75764"/>
                </a:lnTo>
                <a:close/>
              </a:path>
              <a:path w="99060" h="113029">
                <a:moveTo>
                  <a:pt x="51054" y="75438"/>
                </a:moveTo>
                <a:lnTo>
                  <a:pt x="51308" y="75184"/>
                </a:lnTo>
                <a:lnTo>
                  <a:pt x="53339" y="74676"/>
                </a:lnTo>
                <a:lnTo>
                  <a:pt x="51054" y="75438"/>
                </a:lnTo>
                <a:close/>
              </a:path>
              <a:path w="99060" h="113029">
                <a:moveTo>
                  <a:pt x="96012" y="76200"/>
                </a:moveTo>
                <a:lnTo>
                  <a:pt x="51816" y="76200"/>
                </a:lnTo>
                <a:lnTo>
                  <a:pt x="50596" y="75895"/>
                </a:lnTo>
                <a:lnTo>
                  <a:pt x="51054" y="75438"/>
                </a:lnTo>
                <a:lnTo>
                  <a:pt x="53339" y="74676"/>
                </a:lnTo>
                <a:lnTo>
                  <a:pt x="96316" y="74676"/>
                </a:lnTo>
                <a:lnTo>
                  <a:pt x="96012" y="76200"/>
                </a:lnTo>
                <a:close/>
              </a:path>
              <a:path w="99060" h="113029">
                <a:moveTo>
                  <a:pt x="50074" y="75764"/>
                </a:moveTo>
                <a:lnTo>
                  <a:pt x="49599" y="75645"/>
                </a:lnTo>
                <a:lnTo>
                  <a:pt x="51308" y="75184"/>
                </a:lnTo>
                <a:lnTo>
                  <a:pt x="51054" y="75438"/>
                </a:lnTo>
                <a:lnTo>
                  <a:pt x="50074" y="75764"/>
                </a:lnTo>
                <a:close/>
              </a:path>
              <a:path w="99060" h="113029">
                <a:moveTo>
                  <a:pt x="49276" y="75692"/>
                </a:moveTo>
                <a:lnTo>
                  <a:pt x="48768" y="75438"/>
                </a:lnTo>
                <a:lnTo>
                  <a:pt x="49530" y="75628"/>
                </a:lnTo>
                <a:lnTo>
                  <a:pt x="49276" y="75692"/>
                </a:lnTo>
                <a:close/>
              </a:path>
              <a:path w="99060" h="113029">
                <a:moveTo>
                  <a:pt x="50596" y="75895"/>
                </a:moveTo>
                <a:lnTo>
                  <a:pt x="50074" y="75764"/>
                </a:lnTo>
                <a:lnTo>
                  <a:pt x="51054" y="75438"/>
                </a:lnTo>
                <a:lnTo>
                  <a:pt x="50596" y="75895"/>
                </a:lnTo>
                <a:close/>
              </a:path>
              <a:path w="99060" h="113029">
                <a:moveTo>
                  <a:pt x="49599" y="75645"/>
                </a:moveTo>
                <a:close/>
              </a:path>
              <a:path w="99060" h="113029">
                <a:moveTo>
                  <a:pt x="49421" y="75764"/>
                </a:moveTo>
                <a:lnTo>
                  <a:pt x="49276" y="75692"/>
                </a:lnTo>
                <a:lnTo>
                  <a:pt x="49530" y="75628"/>
                </a:lnTo>
                <a:lnTo>
                  <a:pt x="49421" y="75764"/>
                </a:lnTo>
                <a:close/>
              </a:path>
              <a:path w="99060" h="113029">
                <a:moveTo>
                  <a:pt x="49682" y="75895"/>
                </a:moveTo>
                <a:lnTo>
                  <a:pt x="49421" y="75764"/>
                </a:lnTo>
                <a:lnTo>
                  <a:pt x="49599" y="75645"/>
                </a:lnTo>
                <a:lnTo>
                  <a:pt x="50074" y="75764"/>
                </a:lnTo>
                <a:lnTo>
                  <a:pt x="49682" y="75895"/>
                </a:lnTo>
                <a:close/>
              </a:path>
              <a:path w="99060" h="113029">
                <a:moveTo>
                  <a:pt x="49276" y="75861"/>
                </a:moveTo>
                <a:lnTo>
                  <a:pt x="48985" y="75764"/>
                </a:lnTo>
                <a:lnTo>
                  <a:pt x="49276" y="75692"/>
                </a:lnTo>
                <a:lnTo>
                  <a:pt x="49421" y="75764"/>
                </a:lnTo>
                <a:lnTo>
                  <a:pt x="49276" y="75861"/>
                </a:lnTo>
                <a:close/>
              </a:path>
              <a:path w="99060" h="113029">
                <a:moveTo>
                  <a:pt x="48768" y="76200"/>
                </a:moveTo>
                <a:lnTo>
                  <a:pt x="47244" y="76200"/>
                </a:lnTo>
                <a:lnTo>
                  <a:pt x="48985" y="75764"/>
                </a:lnTo>
                <a:lnTo>
                  <a:pt x="49276" y="75861"/>
                </a:lnTo>
                <a:lnTo>
                  <a:pt x="48768" y="76200"/>
                </a:lnTo>
                <a:close/>
              </a:path>
              <a:path w="99060" h="113029">
                <a:moveTo>
                  <a:pt x="49530" y="75946"/>
                </a:moveTo>
                <a:lnTo>
                  <a:pt x="49276" y="75861"/>
                </a:lnTo>
                <a:lnTo>
                  <a:pt x="49421" y="75764"/>
                </a:lnTo>
                <a:lnTo>
                  <a:pt x="49682" y="75895"/>
                </a:lnTo>
                <a:lnTo>
                  <a:pt x="49530" y="75946"/>
                </a:lnTo>
                <a:close/>
              </a:path>
              <a:path w="99060" h="113029">
                <a:moveTo>
                  <a:pt x="50292" y="76200"/>
                </a:moveTo>
                <a:lnTo>
                  <a:pt x="49682" y="75895"/>
                </a:lnTo>
                <a:lnTo>
                  <a:pt x="50074" y="75764"/>
                </a:lnTo>
                <a:lnTo>
                  <a:pt x="50596" y="75895"/>
                </a:lnTo>
                <a:lnTo>
                  <a:pt x="50292" y="76200"/>
                </a:lnTo>
                <a:close/>
              </a:path>
              <a:path w="99060" h="113029">
                <a:moveTo>
                  <a:pt x="48768" y="76200"/>
                </a:moveTo>
                <a:lnTo>
                  <a:pt x="49276" y="75861"/>
                </a:lnTo>
                <a:lnTo>
                  <a:pt x="49530" y="75946"/>
                </a:lnTo>
                <a:lnTo>
                  <a:pt x="48768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9530" y="75946"/>
                </a:lnTo>
                <a:lnTo>
                  <a:pt x="49682" y="75895"/>
                </a:lnTo>
                <a:lnTo>
                  <a:pt x="50292" y="76200"/>
                </a:lnTo>
                <a:close/>
              </a:path>
              <a:path w="99060" h="113029">
                <a:moveTo>
                  <a:pt x="51816" y="76200"/>
                </a:moveTo>
                <a:lnTo>
                  <a:pt x="50292" y="76200"/>
                </a:lnTo>
                <a:lnTo>
                  <a:pt x="50596" y="75895"/>
                </a:lnTo>
                <a:lnTo>
                  <a:pt x="51816" y="76200"/>
                </a:lnTo>
                <a:close/>
              </a:path>
              <a:path w="99060" h="113029">
                <a:moveTo>
                  <a:pt x="50292" y="76200"/>
                </a:moveTo>
                <a:lnTo>
                  <a:pt x="48768" y="76200"/>
                </a:lnTo>
                <a:lnTo>
                  <a:pt x="49530" y="75946"/>
                </a:lnTo>
                <a:lnTo>
                  <a:pt x="50292" y="76200"/>
                </a:lnTo>
                <a:close/>
              </a:path>
              <a:path w="99060" h="113029">
                <a:moveTo>
                  <a:pt x="62484" y="111252"/>
                </a:moveTo>
                <a:lnTo>
                  <a:pt x="36576" y="111252"/>
                </a:lnTo>
                <a:lnTo>
                  <a:pt x="30480" y="109728"/>
                </a:lnTo>
                <a:lnTo>
                  <a:pt x="28956" y="108204"/>
                </a:lnTo>
                <a:lnTo>
                  <a:pt x="68580" y="108204"/>
                </a:lnTo>
                <a:lnTo>
                  <a:pt x="67056" y="109728"/>
                </a:lnTo>
                <a:lnTo>
                  <a:pt x="62484" y="111252"/>
                </a:lnTo>
                <a:close/>
              </a:path>
              <a:path w="99060" h="113029">
                <a:moveTo>
                  <a:pt x="59436" y="112776"/>
                </a:moveTo>
                <a:lnTo>
                  <a:pt x="39624" y="112776"/>
                </a:lnTo>
                <a:lnTo>
                  <a:pt x="38100" y="111252"/>
                </a:lnTo>
                <a:lnTo>
                  <a:pt x="60960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860797" y="3273552"/>
            <a:ext cx="0" cy="1130935"/>
          </a:xfrm>
          <a:custGeom>
            <a:avLst/>
            <a:gdLst/>
            <a:ahLst/>
            <a:cxnLst/>
            <a:rect l="l" t="t" r="r" b="b"/>
            <a:pathLst>
              <a:path w="0" h="1130935">
                <a:moveTo>
                  <a:pt x="0" y="0"/>
                </a:moveTo>
                <a:lnTo>
                  <a:pt x="0" y="11308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860797" y="5036820"/>
            <a:ext cx="0" cy="810895"/>
          </a:xfrm>
          <a:custGeom>
            <a:avLst/>
            <a:gdLst/>
            <a:ahLst/>
            <a:cxnLst/>
            <a:rect l="l" t="t" r="r" b="b"/>
            <a:pathLst>
              <a:path w="0" h="810895">
                <a:moveTo>
                  <a:pt x="0" y="0"/>
                </a:moveTo>
                <a:lnTo>
                  <a:pt x="0" y="8107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759452" y="4404359"/>
            <a:ext cx="172720" cy="632460"/>
          </a:xfrm>
          <a:custGeom>
            <a:avLst/>
            <a:gdLst/>
            <a:ahLst/>
            <a:cxnLst/>
            <a:rect l="l" t="t" r="r" b="b"/>
            <a:pathLst>
              <a:path w="172720" h="632460">
                <a:moveTo>
                  <a:pt x="0" y="0"/>
                </a:moveTo>
                <a:lnTo>
                  <a:pt x="172212" y="0"/>
                </a:lnTo>
                <a:lnTo>
                  <a:pt x="172212" y="632459"/>
                </a:lnTo>
                <a:lnTo>
                  <a:pt x="0" y="6324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741164" y="4384548"/>
            <a:ext cx="208915" cy="672465"/>
          </a:xfrm>
          <a:custGeom>
            <a:avLst/>
            <a:gdLst/>
            <a:ahLst/>
            <a:cxnLst/>
            <a:rect l="l" t="t" r="r" b="b"/>
            <a:pathLst>
              <a:path w="208914" h="672464">
                <a:moveTo>
                  <a:pt x="208788" y="672083"/>
                </a:moveTo>
                <a:lnTo>
                  <a:pt x="0" y="672083"/>
                </a:lnTo>
                <a:lnTo>
                  <a:pt x="0" y="0"/>
                </a:lnTo>
                <a:lnTo>
                  <a:pt x="208788" y="0"/>
                </a:lnTo>
                <a:lnTo>
                  <a:pt x="2087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633983"/>
                </a:lnTo>
                <a:lnTo>
                  <a:pt x="18288" y="633983"/>
                </a:lnTo>
                <a:lnTo>
                  <a:pt x="38100" y="652272"/>
                </a:lnTo>
                <a:lnTo>
                  <a:pt x="208788" y="652272"/>
                </a:lnTo>
                <a:lnTo>
                  <a:pt x="208788" y="672083"/>
                </a:lnTo>
                <a:close/>
              </a:path>
              <a:path w="208914" h="672464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08914" h="672464">
                <a:moveTo>
                  <a:pt x="1706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70688" y="19812"/>
                </a:lnTo>
                <a:lnTo>
                  <a:pt x="170688" y="38100"/>
                </a:lnTo>
                <a:close/>
              </a:path>
              <a:path w="208914" h="672464">
                <a:moveTo>
                  <a:pt x="170688" y="652272"/>
                </a:moveTo>
                <a:lnTo>
                  <a:pt x="170688" y="19812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633983"/>
                </a:lnTo>
                <a:lnTo>
                  <a:pt x="190500" y="633983"/>
                </a:lnTo>
                <a:lnTo>
                  <a:pt x="170688" y="652272"/>
                </a:lnTo>
                <a:close/>
              </a:path>
              <a:path w="208914" h="672464">
                <a:moveTo>
                  <a:pt x="208788" y="38100"/>
                </a:moveTo>
                <a:lnTo>
                  <a:pt x="190500" y="38100"/>
                </a:lnTo>
                <a:lnTo>
                  <a:pt x="170688" y="19812"/>
                </a:lnTo>
                <a:lnTo>
                  <a:pt x="208788" y="19812"/>
                </a:lnTo>
                <a:lnTo>
                  <a:pt x="208788" y="38100"/>
                </a:lnTo>
                <a:close/>
              </a:path>
              <a:path w="208914" h="672464">
                <a:moveTo>
                  <a:pt x="38100" y="652272"/>
                </a:moveTo>
                <a:lnTo>
                  <a:pt x="18288" y="633983"/>
                </a:lnTo>
                <a:lnTo>
                  <a:pt x="38100" y="633983"/>
                </a:lnTo>
                <a:lnTo>
                  <a:pt x="38100" y="652272"/>
                </a:lnTo>
                <a:close/>
              </a:path>
              <a:path w="208914" h="672464">
                <a:moveTo>
                  <a:pt x="170688" y="652272"/>
                </a:moveTo>
                <a:lnTo>
                  <a:pt x="38100" y="652272"/>
                </a:lnTo>
                <a:lnTo>
                  <a:pt x="38100" y="633983"/>
                </a:lnTo>
                <a:lnTo>
                  <a:pt x="170688" y="633983"/>
                </a:lnTo>
                <a:lnTo>
                  <a:pt x="170688" y="652272"/>
                </a:lnTo>
                <a:close/>
              </a:path>
              <a:path w="208914" h="672464">
                <a:moveTo>
                  <a:pt x="208788" y="652272"/>
                </a:moveTo>
                <a:lnTo>
                  <a:pt x="170688" y="652272"/>
                </a:lnTo>
                <a:lnTo>
                  <a:pt x="190500" y="633983"/>
                </a:lnTo>
                <a:lnTo>
                  <a:pt x="208788" y="633983"/>
                </a:lnTo>
                <a:lnTo>
                  <a:pt x="208788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341404" y="4459176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5791" y="4145298"/>
            <a:ext cx="217804" cy="873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79993" y="5029186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191511" y="369112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075" y="109751"/>
                </a:lnTo>
                <a:lnTo>
                  <a:pt x="16192" y="97345"/>
                </a:lnTo>
                <a:lnTo>
                  <a:pt x="4310" y="78938"/>
                </a:lnTo>
                <a:lnTo>
                  <a:pt x="0" y="56387"/>
                </a:lnTo>
                <a:lnTo>
                  <a:pt x="4310" y="34718"/>
                </a:lnTo>
                <a:lnTo>
                  <a:pt x="16192" y="16763"/>
                </a:lnTo>
                <a:lnTo>
                  <a:pt x="34075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85416" y="3685032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74676" y="1524"/>
                </a:moveTo>
                <a:lnTo>
                  <a:pt x="50292" y="1524"/>
                </a:lnTo>
                <a:lnTo>
                  <a:pt x="56387" y="0"/>
                </a:lnTo>
                <a:lnTo>
                  <a:pt x="68580" y="0"/>
                </a:lnTo>
                <a:lnTo>
                  <a:pt x="74676" y="1524"/>
                </a:lnTo>
                <a:close/>
              </a:path>
              <a:path w="127000" h="127000">
                <a:moveTo>
                  <a:pt x="76200" y="124968"/>
                </a:moveTo>
                <a:lnTo>
                  <a:pt x="48768" y="124968"/>
                </a:lnTo>
                <a:lnTo>
                  <a:pt x="38100" y="121920"/>
                </a:lnTo>
                <a:lnTo>
                  <a:pt x="27432" y="115824"/>
                </a:lnTo>
                <a:lnTo>
                  <a:pt x="18288" y="108204"/>
                </a:lnTo>
                <a:lnTo>
                  <a:pt x="16764" y="108204"/>
                </a:lnTo>
                <a:lnTo>
                  <a:pt x="10668" y="99060"/>
                </a:lnTo>
                <a:lnTo>
                  <a:pt x="9144" y="97536"/>
                </a:lnTo>
                <a:lnTo>
                  <a:pt x="4572" y="88392"/>
                </a:lnTo>
                <a:lnTo>
                  <a:pt x="4572" y="86868"/>
                </a:lnTo>
                <a:lnTo>
                  <a:pt x="0" y="76200"/>
                </a:lnTo>
                <a:lnTo>
                  <a:pt x="0" y="50292"/>
                </a:lnTo>
                <a:lnTo>
                  <a:pt x="4572" y="39624"/>
                </a:lnTo>
                <a:lnTo>
                  <a:pt x="4572" y="38100"/>
                </a:lnTo>
                <a:lnTo>
                  <a:pt x="9144" y="28956"/>
                </a:lnTo>
                <a:lnTo>
                  <a:pt x="10668" y="27432"/>
                </a:lnTo>
                <a:lnTo>
                  <a:pt x="16764" y="18288"/>
                </a:lnTo>
                <a:lnTo>
                  <a:pt x="18288" y="18288"/>
                </a:lnTo>
                <a:lnTo>
                  <a:pt x="27432" y="10668"/>
                </a:lnTo>
                <a:lnTo>
                  <a:pt x="38100" y="4572"/>
                </a:lnTo>
                <a:lnTo>
                  <a:pt x="48768" y="1524"/>
                </a:lnTo>
                <a:lnTo>
                  <a:pt x="76200" y="1524"/>
                </a:lnTo>
                <a:lnTo>
                  <a:pt x="86868" y="4572"/>
                </a:lnTo>
                <a:lnTo>
                  <a:pt x="88391" y="4572"/>
                </a:lnTo>
                <a:lnTo>
                  <a:pt x="97536" y="10668"/>
                </a:lnTo>
                <a:lnTo>
                  <a:pt x="99060" y="10668"/>
                </a:lnTo>
                <a:lnTo>
                  <a:pt x="100583" y="12192"/>
                </a:lnTo>
                <a:lnTo>
                  <a:pt x="57912" y="12192"/>
                </a:lnTo>
                <a:lnTo>
                  <a:pt x="51816" y="13716"/>
                </a:lnTo>
                <a:lnTo>
                  <a:pt x="53339" y="13716"/>
                </a:lnTo>
                <a:lnTo>
                  <a:pt x="42672" y="16764"/>
                </a:lnTo>
                <a:lnTo>
                  <a:pt x="44195" y="16764"/>
                </a:lnTo>
                <a:lnTo>
                  <a:pt x="33528" y="21336"/>
                </a:lnTo>
                <a:lnTo>
                  <a:pt x="35052" y="21336"/>
                </a:lnTo>
                <a:lnTo>
                  <a:pt x="25908" y="27432"/>
                </a:lnTo>
                <a:lnTo>
                  <a:pt x="27432" y="27432"/>
                </a:lnTo>
                <a:lnTo>
                  <a:pt x="19812" y="35052"/>
                </a:lnTo>
                <a:lnTo>
                  <a:pt x="21336" y="35052"/>
                </a:lnTo>
                <a:lnTo>
                  <a:pt x="15240" y="44196"/>
                </a:lnTo>
                <a:lnTo>
                  <a:pt x="16110" y="44196"/>
                </a:lnTo>
                <a:lnTo>
                  <a:pt x="12192" y="53340"/>
                </a:lnTo>
                <a:lnTo>
                  <a:pt x="13716" y="53340"/>
                </a:lnTo>
                <a:lnTo>
                  <a:pt x="12192" y="57912"/>
                </a:lnTo>
                <a:lnTo>
                  <a:pt x="12192" y="68580"/>
                </a:lnTo>
                <a:lnTo>
                  <a:pt x="13716" y="73152"/>
                </a:lnTo>
                <a:lnTo>
                  <a:pt x="12192" y="73152"/>
                </a:lnTo>
                <a:lnTo>
                  <a:pt x="16110" y="82296"/>
                </a:lnTo>
                <a:lnTo>
                  <a:pt x="15240" y="82296"/>
                </a:lnTo>
                <a:lnTo>
                  <a:pt x="21336" y="91440"/>
                </a:lnTo>
                <a:lnTo>
                  <a:pt x="19812" y="91440"/>
                </a:lnTo>
                <a:lnTo>
                  <a:pt x="27432" y="99060"/>
                </a:lnTo>
                <a:lnTo>
                  <a:pt x="25908" y="99060"/>
                </a:lnTo>
                <a:lnTo>
                  <a:pt x="35052" y="105156"/>
                </a:lnTo>
                <a:lnTo>
                  <a:pt x="33528" y="105156"/>
                </a:lnTo>
                <a:lnTo>
                  <a:pt x="44195" y="109728"/>
                </a:lnTo>
                <a:lnTo>
                  <a:pt x="42672" y="109728"/>
                </a:lnTo>
                <a:lnTo>
                  <a:pt x="53339" y="112776"/>
                </a:lnTo>
                <a:lnTo>
                  <a:pt x="51816" y="112776"/>
                </a:lnTo>
                <a:lnTo>
                  <a:pt x="57912" y="114300"/>
                </a:lnTo>
                <a:lnTo>
                  <a:pt x="100583" y="114300"/>
                </a:lnTo>
                <a:lnTo>
                  <a:pt x="99060" y="115824"/>
                </a:lnTo>
                <a:lnTo>
                  <a:pt x="97536" y="115824"/>
                </a:lnTo>
                <a:lnTo>
                  <a:pt x="88391" y="121920"/>
                </a:lnTo>
                <a:lnTo>
                  <a:pt x="86868" y="121920"/>
                </a:lnTo>
                <a:lnTo>
                  <a:pt x="76200" y="124968"/>
                </a:lnTo>
                <a:close/>
              </a:path>
              <a:path w="127000" h="127000">
                <a:moveTo>
                  <a:pt x="109728" y="44196"/>
                </a:moveTo>
                <a:lnTo>
                  <a:pt x="105155" y="35052"/>
                </a:lnTo>
                <a:lnTo>
                  <a:pt x="99060" y="27432"/>
                </a:lnTo>
                <a:lnTo>
                  <a:pt x="91439" y="21336"/>
                </a:lnTo>
                <a:lnTo>
                  <a:pt x="82296" y="16764"/>
                </a:lnTo>
                <a:lnTo>
                  <a:pt x="83820" y="16764"/>
                </a:lnTo>
                <a:lnTo>
                  <a:pt x="73152" y="13716"/>
                </a:lnTo>
                <a:lnTo>
                  <a:pt x="68580" y="12192"/>
                </a:lnTo>
                <a:lnTo>
                  <a:pt x="100583" y="12192"/>
                </a:lnTo>
                <a:lnTo>
                  <a:pt x="106679" y="18288"/>
                </a:lnTo>
                <a:lnTo>
                  <a:pt x="108204" y="18288"/>
                </a:lnTo>
                <a:lnTo>
                  <a:pt x="115824" y="27432"/>
                </a:lnTo>
                <a:lnTo>
                  <a:pt x="115824" y="28956"/>
                </a:lnTo>
                <a:lnTo>
                  <a:pt x="120396" y="38100"/>
                </a:lnTo>
                <a:lnTo>
                  <a:pt x="121920" y="38100"/>
                </a:lnTo>
                <a:lnTo>
                  <a:pt x="121920" y="39624"/>
                </a:lnTo>
                <a:lnTo>
                  <a:pt x="122790" y="42672"/>
                </a:lnTo>
                <a:lnTo>
                  <a:pt x="109728" y="42672"/>
                </a:lnTo>
                <a:lnTo>
                  <a:pt x="109728" y="44196"/>
                </a:lnTo>
                <a:close/>
              </a:path>
              <a:path w="127000" h="127000">
                <a:moveTo>
                  <a:pt x="16110" y="44196"/>
                </a:moveTo>
                <a:lnTo>
                  <a:pt x="15240" y="44196"/>
                </a:lnTo>
                <a:lnTo>
                  <a:pt x="16764" y="42672"/>
                </a:lnTo>
                <a:lnTo>
                  <a:pt x="16110" y="44196"/>
                </a:lnTo>
                <a:close/>
              </a:path>
              <a:path w="127000" h="127000">
                <a:moveTo>
                  <a:pt x="122790" y="83820"/>
                </a:moveTo>
                <a:lnTo>
                  <a:pt x="109728" y="83820"/>
                </a:lnTo>
                <a:lnTo>
                  <a:pt x="112775" y="73152"/>
                </a:lnTo>
                <a:lnTo>
                  <a:pt x="112775" y="68580"/>
                </a:lnTo>
                <a:lnTo>
                  <a:pt x="114300" y="64008"/>
                </a:lnTo>
                <a:lnTo>
                  <a:pt x="112775" y="57912"/>
                </a:lnTo>
                <a:lnTo>
                  <a:pt x="112775" y="53340"/>
                </a:lnTo>
                <a:lnTo>
                  <a:pt x="109728" y="42672"/>
                </a:lnTo>
                <a:lnTo>
                  <a:pt x="122790" y="42672"/>
                </a:lnTo>
                <a:lnTo>
                  <a:pt x="124968" y="50292"/>
                </a:lnTo>
                <a:lnTo>
                  <a:pt x="126491" y="56388"/>
                </a:lnTo>
                <a:lnTo>
                  <a:pt x="126491" y="70104"/>
                </a:lnTo>
                <a:lnTo>
                  <a:pt x="124968" y="76200"/>
                </a:lnTo>
                <a:lnTo>
                  <a:pt x="122790" y="83820"/>
                </a:lnTo>
                <a:close/>
              </a:path>
              <a:path w="127000" h="127000">
                <a:moveTo>
                  <a:pt x="16764" y="83820"/>
                </a:moveTo>
                <a:lnTo>
                  <a:pt x="15240" y="82296"/>
                </a:lnTo>
                <a:lnTo>
                  <a:pt x="16110" y="82296"/>
                </a:lnTo>
                <a:lnTo>
                  <a:pt x="16764" y="83820"/>
                </a:lnTo>
                <a:close/>
              </a:path>
              <a:path w="127000" h="127000">
                <a:moveTo>
                  <a:pt x="118110" y="92964"/>
                </a:moveTo>
                <a:lnTo>
                  <a:pt x="105155" y="92964"/>
                </a:lnTo>
                <a:lnTo>
                  <a:pt x="109728" y="82296"/>
                </a:lnTo>
                <a:lnTo>
                  <a:pt x="109728" y="83820"/>
                </a:lnTo>
                <a:lnTo>
                  <a:pt x="122790" y="83820"/>
                </a:lnTo>
                <a:lnTo>
                  <a:pt x="121920" y="86868"/>
                </a:lnTo>
                <a:lnTo>
                  <a:pt x="121920" y="88392"/>
                </a:lnTo>
                <a:lnTo>
                  <a:pt x="120396" y="88392"/>
                </a:lnTo>
                <a:lnTo>
                  <a:pt x="118110" y="92964"/>
                </a:lnTo>
                <a:close/>
              </a:path>
              <a:path w="127000" h="127000">
                <a:moveTo>
                  <a:pt x="100583" y="114300"/>
                </a:moveTo>
                <a:lnTo>
                  <a:pt x="67056" y="114300"/>
                </a:lnTo>
                <a:lnTo>
                  <a:pt x="73152" y="112776"/>
                </a:lnTo>
                <a:lnTo>
                  <a:pt x="83820" y="109728"/>
                </a:lnTo>
                <a:lnTo>
                  <a:pt x="82296" y="109728"/>
                </a:lnTo>
                <a:lnTo>
                  <a:pt x="91439" y="105156"/>
                </a:lnTo>
                <a:lnTo>
                  <a:pt x="99060" y="99060"/>
                </a:lnTo>
                <a:lnTo>
                  <a:pt x="105155" y="91440"/>
                </a:lnTo>
                <a:lnTo>
                  <a:pt x="105155" y="92964"/>
                </a:lnTo>
                <a:lnTo>
                  <a:pt x="118110" y="92964"/>
                </a:lnTo>
                <a:lnTo>
                  <a:pt x="115824" y="97536"/>
                </a:lnTo>
                <a:lnTo>
                  <a:pt x="115824" y="99060"/>
                </a:lnTo>
                <a:lnTo>
                  <a:pt x="108204" y="108204"/>
                </a:lnTo>
                <a:lnTo>
                  <a:pt x="106679" y="108204"/>
                </a:lnTo>
                <a:lnTo>
                  <a:pt x="100583" y="114300"/>
                </a:lnTo>
                <a:close/>
              </a:path>
              <a:path w="127000" h="127000">
                <a:moveTo>
                  <a:pt x="70104" y="126492"/>
                </a:moveTo>
                <a:lnTo>
                  <a:pt x="56387" y="126492"/>
                </a:lnTo>
                <a:lnTo>
                  <a:pt x="50292" y="124968"/>
                </a:lnTo>
                <a:lnTo>
                  <a:pt x="74676" y="124968"/>
                </a:lnTo>
                <a:lnTo>
                  <a:pt x="7010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384803" y="4866894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08476" y="5462015"/>
            <a:ext cx="114300" cy="417830"/>
          </a:xfrm>
          <a:custGeom>
            <a:avLst/>
            <a:gdLst/>
            <a:ahLst/>
            <a:cxnLst/>
            <a:rect l="l" t="t" r="r" b="b"/>
            <a:pathLst>
              <a:path w="114300" h="417829">
                <a:moveTo>
                  <a:pt x="38100" y="307250"/>
                </a:moveTo>
                <a:lnTo>
                  <a:pt x="38100" y="0"/>
                </a:lnTo>
                <a:lnTo>
                  <a:pt x="76200" y="0"/>
                </a:lnTo>
                <a:lnTo>
                  <a:pt x="76200" y="303275"/>
                </a:lnTo>
                <a:lnTo>
                  <a:pt x="57912" y="303276"/>
                </a:lnTo>
                <a:lnTo>
                  <a:pt x="38100" y="307250"/>
                </a:lnTo>
                <a:close/>
              </a:path>
              <a:path w="114300" h="417829">
                <a:moveTo>
                  <a:pt x="76200" y="359663"/>
                </a:moveTo>
                <a:lnTo>
                  <a:pt x="38100" y="359663"/>
                </a:lnTo>
                <a:lnTo>
                  <a:pt x="38100" y="307250"/>
                </a:lnTo>
                <a:lnTo>
                  <a:pt x="57912" y="303276"/>
                </a:lnTo>
                <a:lnTo>
                  <a:pt x="76200" y="306984"/>
                </a:lnTo>
                <a:lnTo>
                  <a:pt x="76200" y="359663"/>
                </a:lnTo>
                <a:close/>
              </a:path>
              <a:path w="114300" h="417829">
                <a:moveTo>
                  <a:pt x="76200" y="306984"/>
                </a:moveTo>
                <a:lnTo>
                  <a:pt x="57912" y="303276"/>
                </a:lnTo>
                <a:lnTo>
                  <a:pt x="76200" y="303275"/>
                </a:lnTo>
                <a:lnTo>
                  <a:pt x="76200" y="306984"/>
                </a:lnTo>
                <a:close/>
              </a:path>
              <a:path w="114300" h="417829">
                <a:moveTo>
                  <a:pt x="114300" y="359663"/>
                </a:moveTo>
                <a:lnTo>
                  <a:pt x="76200" y="359663"/>
                </a:lnTo>
                <a:lnTo>
                  <a:pt x="76200" y="306984"/>
                </a:lnTo>
                <a:lnTo>
                  <a:pt x="80224" y="307800"/>
                </a:lnTo>
                <a:lnTo>
                  <a:pt x="98107" y="320040"/>
                </a:lnTo>
                <a:lnTo>
                  <a:pt x="109989" y="337994"/>
                </a:lnTo>
                <a:lnTo>
                  <a:pt x="114300" y="359663"/>
                </a:lnTo>
                <a:close/>
              </a:path>
              <a:path w="114300" h="417829">
                <a:moveTo>
                  <a:pt x="57912" y="417576"/>
                </a:moveTo>
                <a:lnTo>
                  <a:pt x="35361" y="413027"/>
                </a:lnTo>
                <a:lnTo>
                  <a:pt x="16954" y="400621"/>
                </a:lnTo>
                <a:lnTo>
                  <a:pt x="4548" y="382214"/>
                </a:lnTo>
                <a:lnTo>
                  <a:pt x="0" y="359663"/>
                </a:lnTo>
                <a:lnTo>
                  <a:pt x="4548" y="337994"/>
                </a:lnTo>
                <a:lnTo>
                  <a:pt x="16954" y="320040"/>
                </a:lnTo>
                <a:lnTo>
                  <a:pt x="35361" y="307800"/>
                </a:lnTo>
                <a:lnTo>
                  <a:pt x="38100" y="307250"/>
                </a:lnTo>
                <a:lnTo>
                  <a:pt x="38100" y="359663"/>
                </a:lnTo>
                <a:lnTo>
                  <a:pt x="114300" y="359663"/>
                </a:lnTo>
                <a:lnTo>
                  <a:pt x="109989" y="382214"/>
                </a:lnTo>
                <a:lnTo>
                  <a:pt x="98107" y="400621"/>
                </a:lnTo>
                <a:lnTo>
                  <a:pt x="80224" y="413027"/>
                </a:lnTo>
                <a:lnTo>
                  <a:pt x="57912" y="417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117270" y="5189176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692652" y="529209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56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692652" y="5411723"/>
            <a:ext cx="358140" cy="58419"/>
          </a:xfrm>
          <a:custGeom>
            <a:avLst/>
            <a:gdLst/>
            <a:ahLst/>
            <a:cxnLst/>
            <a:rect l="l" t="t" r="r" b="b"/>
            <a:pathLst>
              <a:path w="358139" h="58420">
                <a:moveTo>
                  <a:pt x="358140" y="57912"/>
                </a:moveTo>
                <a:lnTo>
                  <a:pt x="0" y="57912"/>
                </a:lnTo>
                <a:lnTo>
                  <a:pt x="0" y="0"/>
                </a:lnTo>
                <a:lnTo>
                  <a:pt x="358140" y="0"/>
                </a:lnTo>
                <a:lnTo>
                  <a:pt x="35814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54958" y="4864608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2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329940" y="481736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300"/>
                </a:moveTo>
                <a:lnTo>
                  <a:pt x="34075" y="109989"/>
                </a:lnTo>
                <a:lnTo>
                  <a:pt x="16192" y="98107"/>
                </a:lnTo>
                <a:lnTo>
                  <a:pt x="4310" y="80224"/>
                </a:lnTo>
                <a:lnTo>
                  <a:pt x="0" y="57912"/>
                </a:lnTo>
                <a:lnTo>
                  <a:pt x="4310" y="35361"/>
                </a:lnTo>
                <a:lnTo>
                  <a:pt x="16192" y="16954"/>
                </a:lnTo>
                <a:lnTo>
                  <a:pt x="34075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89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322320" y="4811267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76200" y="1523"/>
                </a:moveTo>
                <a:lnTo>
                  <a:pt x="51816" y="1523"/>
                </a:lnTo>
                <a:lnTo>
                  <a:pt x="57912" y="0"/>
                </a:lnTo>
                <a:lnTo>
                  <a:pt x="70104" y="0"/>
                </a:lnTo>
                <a:lnTo>
                  <a:pt x="76200" y="1523"/>
                </a:lnTo>
                <a:close/>
              </a:path>
              <a:path w="128270" h="128270">
                <a:moveTo>
                  <a:pt x="88391" y="6095"/>
                </a:moveTo>
                <a:lnTo>
                  <a:pt x="39624" y="6095"/>
                </a:lnTo>
                <a:lnTo>
                  <a:pt x="39624" y="4571"/>
                </a:lnTo>
                <a:lnTo>
                  <a:pt x="50292" y="1523"/>
                </a:lnTo>
                <a:lnTo>
                  <a:pt x="77724" y="1523"/>
                </a:lnTo>
                <a:lnTo>
                  <a:pt x="88391" y="4571"/>
                </a:lnTo>
                <a:lnTo>
                  <a:pt x="88391" y="6095"/>
                </a:lnTo>
                <a:close/>
              </a:path>
              <a:path w="128270" h="128270">
                <a:moveTo>
                  <a:pt x="28263" y="99752"/>
                </a:moveTo>
                <a:lnTo>
                  <a:pt x="27432" y="99059"/>
                </a:lnTo>
                <a:lnTo>
                  <a:pt x="10668" y="99059"/>
                </a:lnTo>
                <a:lnTo>
                  <a:pt x="1524" y="77723"/>
                </a:lnTo>
                <a:lnTo>
                  <a:pt x="1524" y="70103"/>
                </a:lnTo>
                <a:lnTo>
                  <a:pt x="0" y="64007"/>
                </a:lnTo>
                <a:lnTo>
                  <a:pt x="1524" y="57911"/>
                </a:lnTo>
                <a:lnTo>
                  <a:pt x="1524" y="50291"/>
                </a:lnTo>
                <a:lnTo>
                  <a:pt x="6096" y="39623"/>
                </a:lnTo>
                <a:lnTo>
                  <a:pt x="6096" y="38099"/>
                </a:lnTo>
                <a:lnTo>
                  <a:pt x="10668" y="28955"/>
                </a:lnTo>
                <a:lnTo>
                  <a:pt x="12192" y="27431"/>
                </a:lnTo>
                <a:lnTo>
                  <a:pt x="18288" y="19811"/>
                </a:lnTo>
                <a:lnTo>
                  <a:pt x="19812" y="19811"/>
                </a:lnTo>
                <a:lnTo>
                  <a:pt x="19812" y="18287"/>
                </a:lnTo>
                <a:lnTo>
                  <a:pt x="27432" y="12191"/>
                </a:lnTo>
                <a:lnTo>
                  <a:pt x="28956" y="10667"/>
                </a:lnTo>
                <a:lnTo>
                  <a:pt x="38100" y="6095"/>
                </a:lnTo>
                <a:lnTo>
                  <a:pt x="89916" y="6095"/>
                </a:lnTo>
                <a:lnTo>
                  <a:pt x="99060" y="10667"/>
                </a:lnTo>
                <a:lnTo>
                  <a:pt x="100584" y="12191"/>
                </a:lnTo>
                <a:lnTo>
                  <a:pt x="102489" y="13715"/>
                </a:lnTo>
                <a:lnTo>
                  <a:pt x="54864" y="13715"/>
                </a:lnTo>
                <a:lnTo>
                  <a:pt x="44195" y="16763"/>
                </a:lnTo>
                <a:lnTo>
                  <a:pt x="35052" y="21335"/>
                </a:lnTo>
                <a:lnTo>
                  <a:pt x="36576" y="21335"/>
                </a:lnTo>
                <a:lnTo>
                  <a:pt x="29260" y="27431"/>
                </a:lnTo>
                <a:lnTo>
                  <a:pt x="28956" y="27431"/>
                </a:lnTo>
                <a:lnTo>
                  <a:pt x="27432" y="28955"/>
                </a:lnTo>
                <a:lnTo>
                  <a:pt x="27686" y="28955"/>
                </a:lnTo>
                <a:lnTo>
                  <a:pt x="21336" y="36575"/>
                </a:lnTo>
                <a:lnTo>
                  <a:pt x="21843" y="36575"/>
                </a:lnTo>
                <a:lnTo>
                  <a:pt x="16764" y="44195"/>
                </a:lnTo>
                <a:lnTo>
                  <a:pt x="14151" y="53339"/>
                </a:lnTo>
                <a:lnTo>
                  <a:pt x="13716" y="53339"/>
                </a:lnTo>
                <a:lnTo>
                  <a:pt x="13716" y="74675"/>
                </a:lnTo>
                <a:lnTo>
                  <a:pt x="14151" y="74675"/>
                </a:lnTo>
                <a:lnTo>
                  <a:pt x="16764" y="83819"/>
                </a:lnTo>
                <a:lnTo>
                  <a:pt x="17634" y="83819"/>
                </a:lnTo>
                <a:lnTo>
                  <a:pt x="21989" y="91439"/>
                </a:lnTo>
                <a:lnTo>
                  <a:pt x="21336" y="91439"/>
                </a:lnTo>
                <a:lnTo>
                  <a:pt x="28263" y="99752"/>
                </a:lnTo>
                <a:close/>
              </a:path>
              <a:path w="128270" h="128270">
                <a:moveTo>
                  <a:pt x="99752" y="28263"/>
                </a:moveTo>
                <a:lnTo>
                  <a:pt x="91439" y="21335"/>
                </a:lnTo>
                <a:lnTo>
                  <a:pt x="92964" y="21335"/>
                </a:lnTo>
                <a:lnTo>
                  <a:pt x="83820" y="16763"/>
                </a:lnTo>
                <a:lnTo>
                  <a:pt x="73152" y="13715"/>
                </a:lnTo>
                <a:lnTo>
                  <a:pt x="102489" y="13715"/>
                </a:lnTo>
                <a:lnTo>
                  <a:pt x="108204" y="18287"/>
                </a:lnTo>
                <a:lnTo>
                  <a:pt x="109728" y="19811"/>
                </a:lnTo>
                <a:lnTo>
                  <a:pt x="115824" y="27431"/>
                </a:lnTo>
                <a:lnTo>
                  <a:pt x="99060" y="27431"/>
                </a:lnTo>
                <a:lnTo>
                  <a:pt x="99752" y="28263"/>
                </a:lnTo>
                <a:close/>
              </a:path>
              <a:path w="128270" h="128270">
                <a:moveTo>
                  <a:pt x="27432" y="28955"/>
                </a:moveTo>
                <a:lnTo>
                  <a:pt x="28956" y="27431"/>
                </a:lnTo>
                <a:lnTo>
                  <a:pt x="28263" y="28263"/>
                </a:lnTo>
                <a:lnTo>
                  <a:pt x="27432" y="28955"/>
                </a:lnTo>
                <a:close/>
              </a:path>
              <a:path w="128270" h="128270">
                <a:moveTo>
                  <a:pt x="28263" y="28263"/>
                </a:moveTo>
                <a:lnTo>
                  <a:pt x="28956" y="27431"/>
                </a:lnTo>
                <a:lnTo>
                  <a:pt x="29260" y="27431"/>
                </a:lnTo>
                <a:lnTo>
                  <a:pt x="28263" y="28263"/>
                </a:lnTo>
                <a:close/>
              </a:path>
              <a:path w="128270" h="128270">
                <a:moveTo>
                  <a:pt x="100584" y="28955"/>
                </a:moveTo>
                <a:lnTo>
                  <a:pt x="99752" y="28263"/>
                </a:lnTo>
                <a:lnTo>
                  <a:pt x="99060" y="27431"/>
                </a:lnTo>
                <a:lnTo>
                  <a:pt x="100584" y="28955"/>
                </a:lnTo>
                <a:close/>
              </a:path>
              <a:path w="128270" h="128270">
                <a:moveTo>
                  <a:pt x="117348" y="28955"/>
                </a:moveTo>
                <a:lnTo>
                  <a:pt x="100584" y="28955"/>
                </a:lnTo>
                <a:lnTo>
                  <a:pt x="99060" y="27431"/>
                </a:lnTo>
                <a:lnTo>
                  <a:pt x="115824" y="27431"/>
                </a:lnTo>
                <a:lnTo>
                  <a:pt x="117348" y="28955"/>
                </a:lnTo>
                <a:close/>
              </a:path>
              <a:path w="128270" h="128270">
                <a:moveTo>
                  <a:pt x="27686" y="28955"/>
                </a:moveTo>
                <a:lnTo>
                  <a:pt x="27432" y="28955"/>
                </a:lnTo>
                <a:lnTo>
                  <a:pt x="28263" y="28263"/>
                </a:lnTo>
                <a:lnTo>
                  <a:pt x="27686" y="28955"/>
                </a:lnTo>
                <a:close/>
              </a:path>
              <a:path w="128270" h="128270">
                <a:moveTo>
                  <a:pt x="121158" y="36575"/>
                </a:moveTo>
                <a:lnTo>
                  <a:pt x="106679" y="36575"/>
                </a:lnTo>
                <a:lnTo>
                  <a:pt x="99752" y="28263"/>
                </a:lnTo>
                <a:lnTo>
                  <a:pt x="100584" y="28955"/>
                </a:lnTo>
                <a:lnTo>
                  <a:pt x="117348" y="28955"/>
                </a:lnTo>
                <a:lnTo>
                  <a:pt x="121158" y="36575"/>
                </a:lnTo>
                <a:close/>
              </a:path>
              <a:path w="128270" h="128270">
                <a:moveTo>
                  <a:pt x="21843" y="36575"/>
                </a:moveTo>
                <a:lnTo>
                  <a:pt x="21336" y="36575"/>
                </a:lnTo>
                <a:lnTo>
                  <a:pt x="22859" y="35051"/>
                </a:lnTo>
                <a:lnTo>
                  <a:pt x="21843" y="36575"/>
                </a:lnTo>
                <a:close/>
              </a:path>
              <a:path w="128270" h="128270">
                <a:moveTo>
                  <a:pt x="114300" y="54863"/>
                </a:moveTo>
                <a:lnTo>
                  <a:pt x="111252" y="44195"/>
                </a:lnTo>
                <a:lnTo>
                  <a:pt x="105155" y="35051"/>
                </a:lnTo>
                <a:lnTo>
                  <a:pt x="106679" y="36575"/>
                </a:lnTo>
                <a:lnTo>
                  <a:pt x="121158" y="36575"/>
                </a:lnTo>
                <a:lnTo>
                  <a:pt x="121920" y="38099"/>
                </a:lnTo>
                <a:lnTo>
                  <a:pt x="121920" y="39623"/>
                </a:lnTo>
                <a:lnTo>
                  <a:pt x="123444" y="39623"/>
                </a:lnTo>
                <a:lnTo>
                  <a:pt x="126491" y="50291"/>
                </a:lnTo>
                <a:lnTo>
                  <a:pt x="126491" y="53339"/>
                </a:lnTo>
                <a:lnTo>
                  <a:pt x="114300" y="53339"/>
                </a:lnTo>
                <a:lnTo>
                  <a:pt x="114300" y="54863"/>
                </a:lnTo>
                <a:close/>
              </a:path>
              <a:path w="128270" h="128270">
                <a:moveTo>
                  <a:pt x="13716" y="54863"/>
                </a:moveTo>
                <a:lnTo>
                  <a:pt x="13716" y="53339"/>
                </a:lnTo>
                <a:lnTo>
                  <a:pt x="14151" y="53339"/>
                </a:lnTo>
                <a:lnTo>
                  <a:pt x="13716" y="54863"/>
                </a:lnTo>
                <a:close/>
              </a:path>
              <a:path w="128270" h="128270">
                <a:moveTo>
                  <a:pt x="126872" y="74675"/>
                </a:moveTo>
                <a:lnTo>
                  <a:pt x="114300" y="74675"/>
                </a:lnTo>
                <a:lnTo>
                  <a:pt x="114300" y="53339"/>
                </a:lnTo>
                <a:lnTo>
                  <a:pt x="126491" y="53339"/>
                </a:lnTo>
                <a:lnTo>
                  <a:pt x="126491" y="56387"/>
                </a:lnTo>
                <a:lnTo>
                  <a:pt x="128016" y="64007"/>
                </a:lnTo>
                <a:lnTo>
                  <a:pt x="128016" y="70103"/>
                </a:lnTo>
                <a:lnTo>
                  <a:pt x="126872" y="74675"/>
                </a:lnTo>
                <a:close/>
              </a:path>
              <a:path w="128270" h="128270">
                <a:moveTo>
                  <a:pt x="14151" y="74675"/>
                </a:moveTo>
                <a:lnTo>
                  <a:pt x="13716" y="74675"/>
                </a:lnTo>
                <a:lnTo>
                  <a:pt x="13716" y="73151"/>
                </a:lnTo>
                <a:lnTo>
                  <a:pt x="14151" y="74675"/>
                </a:lnTo>
                <a:close/>
              </a:path>
              <a:path w="128270" h="128270">
                <a:moveTo>
                  <a:pt x="124750" y="83819"/>
                </a:moveTo>
                <a:lnTo>
                  <a:pt x="111252" y="83819"/>
                </a:lnTo>
                <a:lnTo>
                  <a:pt x="114300" y="73151"/>
                </a:lnTo>
                <a:lnTo>
                  <a:pt x="114300" y="74675"/>
                </a:lnTo>
                <a:lnTo>
                  <a:pt x="126872" y="74675"/>
                </a:lnTo>
                <a:lnTo>
                  <a:pt x="126491" y="76199"/>
                </a:lnTo>
                <a:lnTo>
                  <a:pt x="126491" y="77723"/>
                </a:lnTo>
                <a:lnTo>
                  <a:pt x="124750" y="83819"/>
                </a:lnTo>
                <a:close/>
              </a:path>
              <a:path w="128270" h="128270">
                <a:moveTo>
                  <a:pt x="17634" y="83819"/>
                </a:moveTo>
                <a:lnTo>
                  <a:pt x="16764" y="83819"/>
                </a:lnTo>
                <a:lnTo>
                  <a:pt x="16764" y="82295"/>
                </a:lnTo>
                <a:lnTo>
                  <a:pt x="17634" y="83819"/>
                </a:lnTo>
                <a:close/>
              </a:path>
              <a:path w="128270" h="128270">
                <a:moveTo>
                  <a:pt x="105155" y="92963"/>
                </a:moveTo>
                <a:lnTo>
                  <a:pt x="111252" y="82295"/>
                </a:lnTo>
                <a:lnTo>
                  <a:pt x="111252" y="83819"/>
                </a:lnTo>
                <a:lnTo>
                  <a:pt x="124750" y="83819"/>
                </a:lnTo>
                <a:lnTo>
                  <a:pt x="123444" y="88391"/>
                </a:lnTo>
                <a:lnTo>
                  <a:pt x="121920" y="88391"/>
                </a:lnTo>
                <a:lnTo>
                  <a:pt x="120613" y="91439"/>
                </a:lnTo>
                <a:lnTo>
                  <a:pt x="106679" y="91439"/>
                </a:lnTo>
                <a:lnTo>
                  <a:pt x="105155" y="92963"/>
                </a:lnTo>
                <a:close/>
              </a:path>
              <a:path w="128270" h="128270">
                <a:moveTo>
                  <a:pt x="22859" y="92963"/>
                </a:moveTo>
                <a:lnTo>
                  <a:pt x="21336" y="91439"/>
                </a:lnTo>
                <a:lnTo>
                  <a:pt x="21989" y="91439"/>
                </a:lnTo>
                <a:lnTo>
                  <a:pt x="22859" y="92963"/>
                </a:lnTo>
                <a:close/>
              </a:path>
              <a:path w="128270" h="128270">
                <a:moveTo>
                  <a:pt x="99752" y="99752"/>
                </a:moveTo>
                <a:lnTo>
                  <a:pt x="106679" y="91439"/>
                </a:lnTo>
                <a:lnTo>
                  <a:pt x="120613" y="91439"/>
                </a:lnTo>
                <a:lnTo>
                  <a:pt x="117348" y="99059"/>
                </a:lnTo>
                <a:lnTo>
                  <a:pt x="100584" y="99059"/>
                </a:lnTo>
                <a:lnTo>
                  <a:pt x="99752" y="99752"/>
                </a:lnTo>
                <a:close/>
              </a:path>
              <a:path w="128270" h="128270">
                <a:moveTo>
                  <a:pt x="100584" y="115823"/>
                </a:moveTo>
                <a:lnTo>
                  <a:pt x="27432" y="115823"/>
                </a:lnTo>
                <a:lnTo>
                  <a:pt x="19812" y="109727"/>
                </a:lnTo>
                <a:lnTo>
                  <a:pt x="19812" y="108203"/>
                </a:lnTo>
                <a:lnTo>
                  <a:pt x="18288" y="108203"/>
                </a:lnTo>
                <a:lnTo>
                  <a:pt x="12192" y="100583"/>
                </a:lnTo>
                <a:lnTo>
                  <a:pt x="12192" y="99059"/>
                </a:lnTo>
                <a:lnTo>
                  <a:pt x="27432" y="99059"/>
                </a:lnTo>
                <a:lnTo>
                  <a:pt x="28956" y="100583"/>
                </a:lnTo>
                <a:lnTo>
                  <a:pt x="29260" y="100583"/>
                </a:lnTo>
                <a:lnTo>
                  <a:pt x="36576" y="106679"/>
                </a:lnTo>
                <a:lnTo>
                  <a:pt x="37338" y="106679"/>
                </a:lnTo>
                <a:lnTo>
                  <a:pt x="44195" y="111251"/>
                </a:lnTo>
                <a:lnTo>
                  <a:pt x="54864" y="114299"/>
                </a:lnTo>
                <a:lnTo>
                  <a:pt x="102489" y="114299"/>
                </a:lnTo>
                <a:lnTo>
                  <a:pt x="100584" y="115823"/>
                </a:lnTo>
                <a:close/>
              </a:path>
              <a:path w="128270" h="128270">
                <a:moveTo>
                  <a:pt x="28956" y="100583"/>
                </a:moveTo>
                <a:lnTo>
                  <a:pt x="27432" y="99059"/>
                </a:lnTo>
                <a:lnTo>
                  <a:pt x="28263" y="99752"/>
                </a:lnTo>
                <a:lnTo>
                  <a:pt x="28956" y="100583"/>
                </a:lnTo>
                <a:close/>
              </a:path>
              <a:path w="128270" h="128270">
                <a:moveTo>
                  <a:pt x="99060" y="100583"/>
                </a:moveTo>
                <a:lnTo>
                  <a:pt x="99752" y="99752"/>
                </a:lnTo>
                <a:lnTo>
                  <a:pt x="100584" y="99059"/>
                </a:lnTo>
                <a:lnTo>
                  <a:pt x="99060" y="100583"/>
                </a:lnTo>
                <a:close/>
              </a:path>
              <a:path w="128270" h="128270">
                <a:moveTo>
                  <a:pt x="115824" y="100583"/>
                </a:moveTo>
                <a:lnTo>
                  <a:pt x="99060" y="100583"/>
                </a:lnTo>
                <a:lnTo>
                  <a:pt x="100584" y="99059"/>
                </a:lnTo>
                <a:lnTo>
                  <a:pt x="115824" y="99059"/>
                </a:lnTo>
                <a:lnTo>
                  <a:pt x="115824" y="100583"/>
                </a:lnTo>
                <a:close/>
              </a:path>
              <a:path w="128270" h="128270">
                <a:moveTo>
                  <a:pt x="29260" y="100583"/>
                </a:moveTo>
                <a:lnTo>
                  <a:pt x="28956" y="100583"/>
                </a:lnTo>
                <a:lnTo>
                  <a:pt x="28263" y="99752"/>
                </a:lnTo>
                <a:lnTo>
                  <a:pt x="29260" y="100583"/>
                </a:lnTo>
                <a:close/>
              </a:path>
              <a:path w="128270" h="128270">
                <a:moveTo>
                  <a:pt x="110947" y="106679"/>
                </a:moveTo>
                <a:lnTo>
                  <a:pt x="91439" y="106679"/>
                </a:lnTo>
                <a:lnTo>
                  <a:pt x="99752" y="99752"/>
                </a:lnTo>
                <a:lnTo>
                  <a:pt x="99060" y="100583"/>
                </a:lnTo>
                <a:lnTo>
                  <a:pt x="115824" y="100583"/>
                </a:lnTo>
                <a:lnTo>
                  <a:pt x="110947" y="106679"/>
                </a:lnTo>
                <a:close/>
              </a:path>
              <a:path w="128270" h="128270">
                <a:moveTo>
                  <a:pt x="37338" y="106679"/>
                </a:moveTo>
                <a:lnTo>
                  <a:pt x="36576" y="106679"/>
                </a:lnTo>
                <a:lnTo>
                  <a:pt x="35052" y="105155"/>
                </a:lnTo>
                <a:lnTo>
                  <a:pt x="37338" y="106679"/>
                </a:lnTo>
                <a:close/>
              </a:path>
              <a:path w="128270" h="128270">
                <a:moveTo>
                  <a:pt x="102489" y="114299"/>
                </a:moveTo>
                <a:lnTo>
                  <a:pt x="73152" y="114299"/>
                </a:lnTo>
                <a:lnTo>
                  <a:pt x="83820" y="111251"/>
                </a:lnTo>
                <a:lnTo>
                  <a:pt x="92964" y="105155"/>
                </a:lnTo>
                <a:lnTo>
                  <a:pt x="91439" y="106679"/>
                </a:lnTo>
                <a:lnTo>
                  <a:pt x="110947" y="106679"/>
                </a:lnTo>
                <a:lnTo>
                  <a:pt x="109728" y="108203"/>
                </a:lnTo>
                <a:lnTo>
                  <a:pt x="108204" y="108203"/>
                </a:lnTo>
                <a:lnTo>
                  <a:pt x="108204" y="109727"/>
                </a:lnTo>
                <a:lnTo>
                  <a:pt x="102489" y="114299"/>
                </a:lnTo>
                <a:close/>
              </a:path>
              <a:path w="128270" h="128270">
                <a:moveTo>
                  <a:pt x="89916" y="121919"/>
                </a:moveTo>
                <a:lnTo>
                  <a:pt x="38100" y="121919"/>
                </a:lnTo>
                <a:lnTo>
                  <a:pt x="28956" y="117347"/>
                </a:lnTo>
                <a:lnTo>
                  <a:pt x="28956" y="115823"/>
                </a:lnTo>
                <a:lnTo>
                  <a:pt x="99060" y="115823"/>
                </a:lnTo>
                <a:lnTo>
                  <a:pt x="99060" y="117347"/>
                </a:lnTo>
                <a:lnTo>
                  <a:pt x="89916" y="121919"/>
                </a:lnTo>
                <a:close/>
              </a:path>
              <a:path w="128270" h="128270">
                <a:moveTo>
                  <a:pt x="77724" y="126491"/>
                </a:moveTo>
                <a:lnTo>
                  <a:pt x="50292" y="126491"/>
                </a:lnTo>
                <a:lnTo>
                  <a:pt x="39624" y="121919"/>
                </a:lnTo>
                <a:lnTo>
                  <a:pt x="88391" y="121919"/>
                </a:lnTo>
                <a:lnTo>
                  <a:pt x="77724" y="126491"/>
                </a:lnTo>
                <a:close/>
              </a:path>
              <a:path w="128270" h="128270">
                <a:moveTo>
                  <a:pt x="64008" y="128015"/>
                </a:moveTo>
                <a:lnTo>
                  <a:pt x="57912" y="126491"/>
                </a:lnTo>
                <a:lnTo>
                  <a:pt x="70104" y="126491"/>
                </a:lnTo>
                <a:lnTo>
                  <a:pt x="64008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5031667" y="1473208"/>
            <a:ext cx="4441190" cy="389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7040" marR="5080">
              <a:lnSpc>
                <a:spcPct val="153600"/>
              </a:lnSpc>
            </a:pPr>
            <a:r>
              <a:rPr dirty="0" sz="2400" spc="20" u="heavy">
                <a:solidFill>
                  <a:srgbClr val="FF0000"/>
                </a:solidFill>
                <a:latin typeface="宋体"/>
                <a:cs typeface="宋体"/>
              </a:rPr>
              <a:t>射级偏置电路</a:t>
            </a:r>
            <a:r>
              <a:rPr dirty="0" sz="2400" spc="20" u="heavy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400" spc="20" u="heavy">
                <a:solidFill>
                  <a:srgbClr val="FF0000"/>
                </a:solidFill>
                <a:latin typeface="宋体"/>
                <a:cs typeface="宋体"/>
              </a:rPr>
              <a:t>： </a:t>
            </a:r>
            <a:r>
              <a:rPr dirty="0" sz="2400" spc="-1185" u="heavy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部</a:t>
            </a:r>
            <a:r>
              <a:rPr dirty="0" sz="2400" spc="20">
                <a:latin typeface="宋体"/>
                <a:cs typeface="宋体"/>
              </a:rPr>
              <a:t>分</a:t>
            </a:r>
            <a:r>
              <a:rPr dirty="0" sz="2400">
                <a:latin typeface="宋体"/>
                <a:cs typeface="宋体"/>
              </a:rPr>
              <a:t>射</a:t>
            </a:r>
            <a:r>
              <a:rPr dirty="0" sz="2400" spc="20">
                <a:latin typeface="宋体"/>
                <a:cs typeface="宋体"/>
              </a:rPr>
              <a:t>级</a:t>
            </a:r>
            <a:r>
              <a:rPr dirty="0" sz="2400">
                <a:latin typeface="宋体"/>
                <a:cs typeface="宋体"/>
              </a:rPr>
              <a:t>偏</a:t>
            </a:r>
            <a:r>
              <a:rPr dirty="0" sz="2400" spc="20">
                <a:latin typeface="宋体"/>
                <a:cs typeface="宋体"/>
              </a:rPr>
              <a:t>置电</a:t>
            </a:r>
            <a:r>
              <a:rPr dirty="0" sz="2400">
                <a:latin typeface="宋体"/>
                <a:cs typeface="宋体"/>
              </a:rPr>
              <a:t>阻被</a:t>
            </a:r>
            <a:r>
              <a:rPr dirty="0" sz="2400" spc="20">
                <a:latin typeface="宋体"/>
                <a:cs typeface="宋体"/>
              </a:rPr>
              <a:t>旁</a:t>
            </a:r>
            <a:r>
              <a:rPr dirty="0" sz="2400">
                <a:latin typeface="宋体"/>
                <a:cs typeface="宋体"/>
              </a:rPr>
              <a:t>路</a:t>
            </a:r>
            <a:r>
              <a:rPr dirty="0" sz="2400" spc="20">
                <a:latin typeface="宋体"/>
                <a:cs typeface="宋体"/>
              </a:rPr>
              <a:t>时</a:t>
            </a:r>
            <a:r>
              <a:rPr dirty="0" sz="2400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  <a:p>
            <a:pPr marL="447040">
              <a:lnSpc>
                <a:spcPts val="2725"/>
              </a:lnSpc>
              <a:tabLst>
                <a:tab pos="1175385" algn="l"/>
                <a:tab pos="1892935" algn="l"/>
              </a:tabLst>
            </a:pPr>
            <a:r>
              <a:rPr dirty="0" sz="2400" spc="-220">
                <a:latin typeface="Times New Roman"/>
                <a:cs typeface="Times New Roman"/>
              </a:rPr>
              <a:t>A</a:t>
            </a:r>
            <a:r>
              <a:rPr dirty="0" baseline="-20833" sz="2400" spc="-330">
                <a:latin typeface="Times New Roman"/>
                <a:cs typeface="Times New Roman"/>
              </a:rPr>
              <a:t>v  </a:t>
            </a:r>
            <a:r>
              <a:rPr dirty="0" baseline="-20833" sz="2400" spc="-179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r>
              <a:rPr dirty="0" baseline="-20833" sz="2400" spc="322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	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r>
              <a:rPr dirty="0" baseline="-20833" sz="2400" spc="16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671195" marR="852805">
              <a:lnSpc>
                <a:spcPct val="120800"/>
              </a:lnSpc>
              <a:spcBef>
                <a:spcPts val="1550"/>
              </a:spcBef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直流</a:t>
            </a:r>
            <a:r>
              <a:rPr dirty="0" sz="2400">
                <a:latin typeface="宋体"/>
                <a:cs typeface="宋体"/>
              </a:rPr>
              <a:t>静态</a:t>
            </a:r>
            <a:r>
              <a:rPr dirty="0" sz="2400" spc="20">
                <a:latin typeface="宋体"/>
                <a:cs typeface="宋体"/>
              </a:rPr>
              <a:t>分析</a:t>
            </a:r>
            <a:r>
              <a:rPr dirty="0" sz="2400">
                <a:latin typeface="宋体"/>
                <a:cs typeface="宋体"/>
              </a:rPr>
              <a:t>时 </a:t>
            </a:r>
            <a:r>
              <a:rPr dirty="0" sz="2400">
                <a:latin typeface="宋体"/>
                <a:cs typeface="宋体"/>
              </a:rPr>
              <a:t> 射级接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e1 </a:t>
            </a: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e2</a:t>
            </a:r>
            <a:endParaRPr baseline="-20833" sz="24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620"/>
              </a:spcBef>
              <a:tabLst>
                <a:tab pos="671195" algn="l"/>
              </a:tabLst>
            </a:pPr>
            <a:r>
              <a:rPr dirty="0" sz="2400" spc="10">
                <a:latin typeface="Times New Roman"/>
                <a:cs typeface="Times New Roman"/>
              </a:rPr>
              <a:t>+	</a:t>
            </a:r>
            <a:r>
              <a:rPr dirty="0" baseline="1157" sz="3600" spc="7">
                <a:latin typeface="宋体"/>
                <a:cs typeface="宋体"/>
              </a:rPr>
              <a:t>稳定静态工作点</a:t>
            </a:r>
            <a:endParaRPr baseline="1157" sz="3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19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36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8</a:t>
            </a:fld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4.4.2</a:t>
            </a:r>
            <a:r>
              <a:rPr dirty="0" spc="-680"/>
              <a:t> </a:t>
            </a:r>
            <a:r>
              <a:rPr dirty="0" spc="-5"/>
              <a:t>射级偏置电路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7685" y="4774691"/>
            <a:ext cx="6728816" cy="106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68779" y="4770120"/>
            <a:ext cx="7100316" cy="2061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8779" y="4770120"/>
            <a:ext cx="7100570" cy="2062480"/>
          </a:xfrm>
          <a:custGeom>
            <a:avLst/>
            <a:gdLst/>
            <a:ahLst/>
            <a:cxnLst/>
            <a:rect l="l" t="t" r="r" b="b"/>
            <a:pathLst>
              <a:path w="7100570" h="2062479">
                <a:moveTo>
                  <a:pt x="6772655" y="2061972"/>
                </a:moveTo>
                <a:lnTo>
                  <a:pt x="329183" y="2061972"/>
                </a:lnTo>
                <a:lnTo>
                  <a:pt x="310895" y="2060448"/>
                </a:lnTo>
                <a:lnTo>
                  <a:pt x="294132" y="2057400"/>
                </a:lnTo>
                <a:lnTo>
                  <a:pt x="275844" y="2054351"/>
                </a:lnTo>
                <a:lnTo>
                  <a:pt x="227075" y="2040635"/>
                </a:lnTo>
                <a:lnTo>
                  <a:pt x="181356" y="2020824"/>
                </a:lnTo>
                <a:lnTo>
                  <a:pt x="138683" y="1993392"/>
                </a:lnTo>
                <a:lnTo>
                  <a:pt x="126491" y="1982724"/>
                </a:lnTo>
                <a:lnTo>
                  <a:pt x="112775" y="1972056"/>
                </a:lnTo>
                <a:lnTo>
                  <a:pt x="100583" y="1959864"/>
                </a:lnTo>
                <a:lnTo>
                  <a:pt x="68579" y="1923287"/>
                </a:lnTo>
                <a:lnTo>
                  <a:pt x="59436" y="1909572"/>
                </a:lnTo>
                <a:lnTo>
                  <a:pt x="50291" y="1894332"/>
                </a:lnTo>
                <a:lnTo>
                  <a:pt x="41148" y="1880616"/>
                </a:lnTo>
                <a:lnTo>
                  <a:pt x="33528" y="1865376"/>
                </a:lnTo>
                <a:lnTo>
                  <a:pt x="27432" y="1850135"/>
                </a:lnTo>
                <a:lnTo>
                  <a:pt x="19812" y="1834896"/>
                </a:lnTo>
                <a:lnTo>
                  <a:pt x="6095" y="1784603"/>
                </a:lnTo>
                <a:lnTo>
                  <a:pt x="3048" y="1767840"/>
                </a:lnTo>
                <a:lnTo>
                  <a:pt x="1524" y="1751076"/>
                </a:lnTo>
                <a:lnTo>
                  <a:pt x="0" y="1732787"/>
                </a:lnTo>
                <a:lnTo>
                  <a:pt x="0" y="329183"/>
                </a:lnTo>
                <a:lnTo>
                  <a:pt x="1524" y="312419"/>
                </a:lnTo>
                <a:lnTo>
                  <a:pt x="3048" y="294132"/>
                </a:lnTo>
                <a:lnTo>
                  <a:pt x="15240" y="243840"/>
                </a:lnTo>
                <a:lnTo>
                  <a:pt x="41148" y="181356"/>
                </a:lnTo>
                <a:lnTo>
                  <a:pt x="50291" y="167640"/>
                </a:lnTo>
                <a:lnTo>
                  <a:pt x="57912" y="153924"/>
                </a:lnTo>
                <a:lnTo>
                  <a:pt x="100583" y="102108"/>
                </a:lnTo>
                <a:lnTo>
                  <a:pt x="138683" y="68580"/>
                </a:lnTo>
                <a:lnTo>
                  <a:pt x="181356" y="42672"/>
                </a:lnTo>
                <a:lnTo>
                  <a:pt x="195071" y="35052"/>
                </a:lnTo>
                <a:lnTo>
                  <a:pt x="242316" y="15240"/>
                </a:lnTo>
                <a:lnTo>
                  <a:pt x="292608" y="4572"/>
                </a:lnTo>
                <a:lnTo>
                  <a:pt x="327660" y="0"/>
                </a:lnTo>
                <a:lnTo>
                  <a:pt x="6754368" y="0"/>
                </a:lnTo>
                <a:lnTo>
                  <a:pt x="6772655" y="1524"/>
                </a:lnTo>
                <a:lnTo>
                  <a:pt x="6789420" y="1524"/>
                </a:lnTo>
                <a:lnTo>
                  <a:pt x="6807707" y="4572"/>
                </a:lnTo>
                <a:lnTo>
                  <a:pt x="6832854" y="9144"/>
                </a:lnTo>
                <a:lnTo>
                  <a:pt x="345948" y="9144"/>
                </a:lnTo>
                <a:lnTo>
                  <a:pt x="295656" y="13716"/>
                </a:lnTo>
                <a:lnTo>
                  <a:pt x="262128" y="19812"/>
                </a:lnTo>
                <a:lnTo>
                  <a:pt x="245364" y="24383"/>
                </a:lnTo>
                <a:lnTo>
                  <a:pt x="199644" y="42672"/>
                </a:lnTo>
                <a:lnTo>
                  <a:pt x="185928" y="50291"/>
                </a:lnTo>
                <a:lnTo>
                  <a:pt x="170687" y="57912"/>
                </a:lnTo>
                <a:lnTo>
                  <a:pt x="131064" y="86868"/>
                </a:lnTo>
                <a:lnTo>
                  <a:pt x="96012" y="120396"/>
                </a:lnTo>
                <a:lnTo>
                  <a:pt x="57912" y="172212"/>
                </a:lnTo>
                <a:lnTo>
                  <a:pt x="35052" y="216408"/>
                </a:lnTo>
                <a:lnTo>
                  <a:pt x="19812" y="262128"/>
                </a:lnTo>
                <a:lnTo>
                  <a:pt x="9144" y="329183"/>
                </a:lnTo>
                <a:lnTo>
                  <a:pt x="9144" y="1732787"/>
                </a:lnTo>
                <a:lnTo>
                  <a:pt x="15240" y="1783080"/>
                </a:lnTo>
                <a:lnTo>
                  <a:pt x="28956" y="1830324"/>
                </a:lnTo>
                <a:lnTo>
                  <a:pt x="50291" y="1876044"/>
                </a:lnTo>
                <a:lnTo>
                  <a:pt x="76200" y="1917192"/>
                </a:lnTo>
                <a:lnTo>
                  <a:pt x="118871" y="1964435"/>
                </a:lnTo>
                <a:lnTo>
                  <a:pt x="156971" y="1994916"/>
                </a:lnTo>
                <a:lnTo>
                  <a:pt x="185928" y="2011680"/>
                </a:lnTo>
                <a:lnTo>
                  <a:pt x="199644" y="2019300"/>
                </a:lnTo>
                <a:lnTo>
                  <a:pt x="245364" y="2037587"/>
                </a:lnTo>
                <a:lnTo>
                  <a:pt x="262128" y="2042160"/>
                </a:lnTo>
                <a:lnTo>
                  <a:pt x="277368" y="2045208"/>
                </a:lnTo>
                <a:lnTo>
                  <a:pt x="310895" y="2051303"/>
                </a:lnTo>
                <a:lnTo>
                  <a:pt x="329183" y="2051303"/>
                </a:lnTo>
                <a:lnTo>
                  <a:pt x="345948" y="2052828"/>
                </a:lnTo>
                <a:lnTo>
                  <a:pt x="6832852" y="2052828"/>
                </a:lnTo>
                <a:lnTo>
                  <a:pt x="6807707" y="2057400"/>
                </a:lnTo>
                <a:lnTo>
                  <a:pt x="6789420" y="2060448"/>
                </a:lnTo>
                <a:lnTo>
                  <a:pt x="6772655" y="2061972"/>
                </a:lnTo>
                <a:close/>
              </a:path>
              <a:path w="7100570" h="2062479">
                <a:moveTo>
                  <a:pt x="6832852" y="2052828"/>
                </a:moveTo>
                <a:lnTo>
                  <a:pt x="6754368" y="2052828"/>
                </a:lnTo>
                <a:lnTo>
                  <a:pt x="6771132" y="2051303"/>
                </a:lnTo>
                <a:lnTo>
                  <a:pt x="6787896" y="2051303"/>
                </a:lnTo>
                <a:lnTo>
                  <a:pt x="6806184" y="2048256"/>
                </a:lnTo>
                <a:lnTo>
                  <a:pt x="6821423" y="2045208"/>
                </a:lnTo>
                <a:lnTo>
                  <a:pt x="6838187" y="2042160"/>
                </a:lnTo>
                <a:lnTo>
                  <a:pt x="6854952" y="2037587"/>
                </a:lnTo>
                <a:lnTo>
                  <a:pt x="6900671" y="2019300"/>
                </a:lnTo>
                <a:lnTo>
                  <a:pt x="6914387" y="2011680"/>
                </a:lnTo>
                <a:lnTo>
                  <a:pt x="6929627" y="2004060"/>
                </a:lnTo>
                <a:lnTo>
                  <a:pt x="6969252" y="1975103"/>
                </a:lnTo>
                <a:lnTo>
                  <a:pt x="7004304" y="1941576"/>
                </a:lnTo>
                <a:lnTo>
                  <a:pt x="7042404" y="1889760"/>
                </a:lnTo>
                <a:lnTo>
                  <a:pt x="7057643" y="1860803"/>
                </a:lnTo>
                <a:lnTo>
                  <a:pt x="7065264" y="1847087"/>
                </a:lnTo>
                <a:lnTo>
                  <a:pt x="7071359" y="1831848"/>
                </a:lnTo>
                <a:lnTo>
                  <a:pt x="7075932" y="1815083"/>
                </a:lnTo>
                <a:lnTo>
                  <a:pt x="7080504" y="1799844"/>
                </a:lnTo>
                <a:lnTo>
                  <a:pt x="7085075" y="1783080"/>
                </a:lnTo>
                <a:lnTo>
                  <a:pt x="7088123" y="1766316"/>
                </a:lnTo>
                <a:lnTo>
                  <a:pt x="7091171" y="1732787"/>
                </a:lnTo>
                <a:lnTo>
                  <a:pt x="7091171" y="329183"/>
                </a:lnTo>
                <a:lnTo>
                  <a:pt x="7088123" y="295656"/>
                </a:lnTo>
                <a:lnTo>
                  <a:pt x="7085075" y="278892"/>
                </a:lnTo>
                <a:lnTo>
                  <a:pt x="7080504" y="263651"/>
                </a:lnTo>
                <a:lnTo>
                  <a:pt x="7075932" y="246887"/>
                </a:lnTo>
                <a:lnTo>
                  <a:pt x="7071359" y="231648"/>
                </a:lnTo>
                <a:lnTo>
                  <a:pt x="7065264" y="216408"/>
                </a:lnTo>
                <a:lnTo>
                  <a:pt x="7057643" y="201167"/>
                </a:lnTo>
                <a:lnTo>
                  <a:pt x="7051548" y="185928"/>
                </a:lnTo>
                <a:lnTo>
                  <a:pt x="7024116" y="144780"/>
                </a:lnTo>
                <a:lnTo>
                  <a:pt x="6981443" y="97536"/>
                </a:lnTo>
                <a:lnTo>
                  <a:pt x="6943343" y="67056"/>
                </a:lnTo>
                <a:lnTo>
                  <a:pt x="6929627" y="59436"/>
                </a:lnTo>
                <a:lnTo>
                  <a:pt x="6914387" y="50291"/>
                </a:lnTo>
                <a:lnTo>
                  <a:pt x="6854952" y="24383"/>
                </a:lnTo>
                <a:lnTo>
                  <a:pt x="6806184" y="13716"/>
                </a:lnTo>
                <a:lnTo>
                  <a:pt x="6754368" y="9144"/>
                </a:lnTo>
                <a:lnTo>
                  <a:pt x="6832854" y="9144"/>
                </a:lnTo>
                <a:lnTo>
                  <a:pt x="6888480" y="27432"/>
                </a:lnTo>
                <a:lnTo>
                  <a:pt x="6918959" y="42672"/>
                </a:lnTo>
                <a:lnTo>
                  <a:pt x="6934200" y="50291"/>
                </a:lnTo>
                <a:lnTo>
                  <a:pt x="6975348" y="79248"/>
                </a:lnTo>
                <a:lnTo>
                  <a:pt x="7021068" y="126492"/>
                </a:lnTo>
                <a:lnTo>
                  <a:pt x="7031736" y="140208"/>
                </a:lnTo>
                <a:lnTo>
                  <a:pt x="7042404" y="152400"/>
                </a:lnTo>
                <a:lnTo>
                  <a:pt x="7050023" y="167640"/>
                </a:lnTo>
                <a:lnTo>
                  <a:pt x="7059168" y="181356"/>
                </a:lnTo>
                <a:lnTo>
                  <a:pt x="7074407" y="211835"/>
                </a:lnTo>
                <a:lnTo>
                  <a:pt x="7094220" y="277367"/>
                </a:lnTo>
                <a:lnTo>
                  <a:pt x="7100316" y="329183"/>
                </a:lnTo>
                <a:lnTo>
                  <a:pt x="7100316" y="1732787"/>
                </a:lnTo>
                <a:lnTo>
                  <a:pt x="7094220" y="1784603"/>
                </a:lnTo>
                <a:lnTo>
                  <a:pt x="7080504" y="1834896"/>
                </a:lnTo>
                <a:lnTo>
                  <a:pt x="7059168" y="1880616"/>
                </a:lnTo>
                <a:lnTo>
                  <a:pt x="7031736" y="1921764"/>
                </a:lnTo>
                <a:lnTo>
                  <a:pt x="7022591" y="1935480"/>
                </a:lnTo>
                <a:lnTo>
                  <a:pt x="7010400" y="1947672"/>
                </a:lnTo>
                <a:lnTo>
                  <a:pt x="6999732" y="1959864"/>
                </a:lnTo>
                <a:lnTo>
                  <a:pt x="6987539" y="1972056"/>
                </a:lnTo>
                <a:lnTo>
                  <a:pt x="6975348" y="1982724"/>
                </a:lnTo>
                <a:lnTo>
                  <a:pt x="6961632" y="1993392"/>
                </a:lnTo>
                <a:lnTo>
                  <a:pt x="6934200" y="2011680"/>
                </a:lnTo>
                <a:lnTo>
                  <a:pt x="6918959" y="2019300"/>
                </a:lnTo>
                <a:lnTo>
                  <a:pt x="6905243" y="2028444"/>
                </a:lnTo>
                <a:lnTo>
                  <a:pt x="6890004" y="2034540"/>
                </a:lnTo>
                <a:lnTo>
                  <a:pt x="6873239" y="2040635"/>
                </a:lnTo>
                <a:lnTo>
                  <a:pt x="6858000" y="2046732"/>
                </a:lnTo>
                <a:lnTo>
                  <a:pt x="6841236" y="2051303"/>
                </a:lnTo>
                <a:lnTo>
                  <a:pt x="6832852" y="2052828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4212" y="1501140"/>
            <a:ext cx="3447287" cy="3235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3242" y="1614422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6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5152" y="3862370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007" y="4176279"/>
            <a:ext cx="4876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0.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9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4201" y="1975555"/>
            <a:ext cx="29464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5638" y="3025650"/>
            <a:ext cx="5562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solidFill>
                  <a:srgbClr val="0000CC"/>
                </a:solidFill>
                <a:latin typeface="Times New Roman"/>
                <a:cs typeface="Times New Roman"/>
              </a:rPr>
              <a:t>β</a:t>
            </a:r>
            <a:r>
              <a:rPr dirty="0" sz="2000" spc="1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4117" y="2210276"/>
            <a:ext cx="1082675" cy="0"/>
          </a:xfrm>
          <a:custGeom>
            <a:avLst/>
            <a:gdLst/>
            <a:ahLst/>
            <a:cxnLst/>
            <a:rect l="l" t="t" r="r" b="b"/>
            <a:pathLst>
              <a:path w="1082675" h="0">
                <a:moveTo>
                  <a:pt x="0" y="0"/>
                </a:moveTo>
                <a:lnTo>
                  <a:pt x="1082421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00576" y="2210276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 h="0">
                <a:moveTo>
                  <a:pt x="0" y="0"/>
                </a:moveTo>
                <a:lnTo>
                  <a:pt x="760000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53432" y="2156459"/>
            <a:ext cx="2933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latin typeface="Times New Roman"/>
                <a:cs typeface="Times New Roman"/>
              </a:rPr>
              <a:t>B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82664" y="2225548"/>
            <a:ext cx="19304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20">
                <a:latin typeface="Times New Roman"/>
                <a:cs typeface="Times New Roman"/>
              </a:rPr>
              <a:t>8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3788" y="1963420"/>
            <a:ext cx="230504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7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3135" y="2278888"/>
            <a:ext cx="102743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89">
                <a:latin typeface="Times New Roman"/>
                <a:cs typeface="Times New Roman"/>
              </a:rPr>
              <a:t>R</a:t>
            </a:r>
            <a:r>
              <a:rPr dirty="0" sz="1500" spc="-60">
                <a:latin typeface="Times New Roman"/>
                <a:cs typeface="Times New Roman"/>
              </a:rPr>
              <a:t>b1</a:t>
            </a:r>
            <a:r>
              <a:rPr dirty="0" sz="1500" spc="-225">
                <a:latin typeface="Times New Roman"/>
                <a:cs typeface="Times New Roman"/>
              </a:rPr>
              <a:t> </a:t>
            </a:r>
            <a:r>
              <a:rPr dirty="0" baseline="8547" sz="3900" spc="-52">
                <a:latin typeface="Times New Roman"/>
                <a:cs typeface="Times New Roman"/>
              </a:rPr>
              <a:t>+</a:t>
            </a:r>
            <a:r>
              <a:rPr dirty="0" baseline="8547" sz="3900" spc="-52">
                <a:latin typeface="Times New Roman"/>
                <a:cs typeface="Times New Roman"/>
              </a:rPr>
              <a:t>R</a:t>
            </a:r>
            <a:r>
              <a:rPr dirty="0" sz="1500" spc="-35">
                <a:latin typeface="Times New Roman"/>
                <a:cs typeface="Times New Roman"/>
              </a:rPr>
              <a:t>b2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1083" y="1753108"/>
            <a:ext cx="1689100" cy="619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256" sz="3900" spc="30">
                <a:latin typeface="Times New Roman"/>
                <a:cs typeface="Times New Roman"/>
              </a:rPr>
              <a:t>=</a:t>
            </a:r>
            <a:r>
              <a:rPr dirty="0" baseline="-35256" sz="3900" spc="-13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2</a:t>
            </a:r>
            <a:r>
              <a:rPr dirty="0" sz="2600" spc="-434">
                <a:latin typeface="Times New Roman"/>
                <a:cs typeface="Times New Roman"/>
              </a:rPr>
              <a:t> </a:t>
            </a:r>
            <a:r>
              <a:rPr dirty="0" sz="2600" spc="-325">
                <a:latin typeface="Times New Roman"/>
                <a:cs typeface="Times New Roman"/>
              </a:rPr>
              <a:t></a:t>
            </a:r>
            <a:r>
              <a:rPr dirty="0" sz="2600" spc="-325">
                <a:latin typeface="Times New Roman"/>
                <a:cs typeface="Times New Roman"/>
              </a:rPr>
              <a:t>12</a:t>
            </a:r>
            <a:r>
              <a:rPr dirty="0" sz="2600" spc="-180">
                <a:latin typeface="Times New Roman"/>
                <a:cs typeface="Times New Roman"/>
              </a:rPr>
              <a:t> </a:t>
            </a:r>
            <a:r>
              <a:rPr dirty="0" baseline="-35256" sz="3900" spc="30">
                <a:latin typeface="Times New Roman"/>
                <a:cs typeface="Times New Roman"/>
              </a:rPr>
              <a:t>=3V</a:t>
            </a:r>
            <a:endParaRPr baseline="-35256" sz="3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4432" y="1804923"/>
            <a:ext cx="1250950" cy="567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dirty="0" baseline="-26709" sz="3900" spc="-1732">
                <a:latin typeface="Times New Roman"/>
                <a:cs typeface="Times New Roman"/>
              </a:rPr>
              <a:t>	</a:t>
            </a:r>
            <a:r>
              <a:rPr dirty="0" baseline="8547" sz="3900" spc="-112">
                <a:latin typeface="Times New Roman"/>
                <a:cs typeface="Times New Roman"/>
              </a:rPr>
              <a:t>R</a:t>
            </a:r>
            <a:r>
              <a:rPr dirty="0" sz="1500" spc="-75">
                <a:latin typeface="Times New Roman"/>
                <a:cs typeface="Times New Roman"/>
              </a:rPr>
              <a:t>b</a:t>
            </a:r>
            <a:r>
              <a:rPr dirty="0" sz="1500" spc="-310">
                <a:latin typeface="Times New Roman"/>
                <a:cs typeface="Times New Roman"/>
              </a:rPr>
              <a:t> </a:t>
            </a:r>
            <a:r>
              <a:rPr dirty="0" sz="1500" spc="-105">
                <a:latin typeface="Times New Roman"/>
                <a:cs typeface="Times New Roman"/>
              </a:rPr>
              <a:t>2</a:t>
            </a:r>
            <a:r>
              <a:rPr dirty="0" baseline="8547" sz="3900" spc="-157">
                <a:latin typeface="Times New Roman"/>
                <a:cs typeface="Times New Roman"/>
              </a:rPr>
              <a:t>V</a:t>
            </a:r>
            <a:r>
              <a:rPr dirty="0" sz="1500" spc="-105">
                <a:latin typeface="Times New Roman"/>
                <a:cs typeface="Times New Roman"/>
              </a:rPr>
              <a:t>CC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1189" y="1515378"/>
            <a:ext cx="46672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21361" y="3146869"/>
            <a:ext cx="1395095" cy="0"/>
          </a:xfrm>
          <a:custGeom>
            <a:avLst/>
            <a:gdLst/>
            <a:ahLst/>
            <a:cxnLst/>
            <a:rect l="l" t="t" r="r" b="b"/>
            <a:pathLst>
              <a:path w="1395095" h="0">
                <a:moveTo>
                  <a:pt x="0" y="0"/>
                </a:moveTo>
                <a:lnTo>
                  <a:pt x="1394841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740655" y="2952496"/>
            <a:ext cx="42989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300">
                <a:latin typeface="Times New Roman"/>
                <a:cs typeface="Times New Roman"/>
              </a:rPr>
              <a:t>I</a:t>
            </a:r>
            <a:r>
              <a:rPr dirty="0" sz="1500" spc="10">
                <a:latin typeface="Times New Roman"/>
                <a:cs typeface="Times New Roman"/>
              </a:rPr>
              <a:t>C</a:t>
            </a:r>
            <a:r>
              <a:rPr dirty="0" sz="1500" spc="15">
                <a:latin typeface="Times New Roman"/>
                <a:cs typeface="Times New Roman"/>
              </a:rPr>
              <a:t>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10019" y="3214623"/>
            <a:ext cx="100266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97">
                <a:latin typeface="Times New Roman"/>
                <a:cs typeface="Times New Roman"/>
              </a:rPr>
              <a:t>R</a:t>
            </a:r>
            <a:r>
              <a:rPr dirty="0" sz="1500" spc="-65">
                <a:latin typeface="Times New Roman"/>
                <a:cs typeface="Times New Roman"/>
              </a:rPr>
              <a:t>e1</a:t>
            </a:r>
            <a:r>
              <a:rPr dirty="0" sz="1500" spc="-210">
                <a:latin typeface="Times New Roman"/>
                <a:cs typeface="Times New Roman"/>
              </a:rPr>
              <a:t> </a:t>
            </a:r>
            <a:r>
              <a:rPr dirty="0" baseline="8547" sz="3900" spc="-60">
                <a:latin typeface="Times New Roman"/>
                <a:cs typeface="Times New Roman"/>
              </a:rPr>
              <a:t>+</a:t>
            </a:r>
            <a:r>
              <a:rPr dirty="0" baseline="8547" sz="3900" spc="-60">
                <a:latin typeface="Times New Roman"/>
                <a:cs typeface="Times New Roman"/>
              </a:rPr>
              <a:t>R</a:t>
            </a:r>
            <a:r>
              <a:rPr dirty="0" sz="1500" spc="-40">
                <a:latin typeface="Times New Roman"/>
                <a:cs typeface="Times New Roman"/>
              </a:rPr>
              <a:t>e2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8184" y="2739135"/>
            <a:ext cx="138049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150">
                <a:latin typeface="Times New Roman"/>
                <a:cs typeface="Times New Roman"/>
              </a:rPr>
              <a:t>V</a:t>
            </a:r>
            <a:r>
              <a:rPr dirty="0" sz="1500" spc="-100">
                <a:latin typeface="Times New Roman"/>
                <a:cs typeface="Times New Roman"/>
              </a:rPr>
              <a:t>BQ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baseline="8547" sz="3900" spc="-322">
                <a:latin typeface="Times New Roman"/>
                <a:cs typeface="Times New Roman"/>
              </a:rPr>
              <a:t></a:t>
            </a:r>
            <a:r>
              <a:rPr dirty="0" baseline="8547" sz="3900" spc="-322">
                <a:latin typeface="Times New Roman"/>
                <a:cs typeface="Times New Roman"/>
              </a:rPr>
              <a:t>V</a:t>
            </a:r>
            <a:r>
              <a:rPr dirty="0" sz="1500" spc="-215">
                <a:latin typeface="Times New Roman"/>
                <a:cs typeface="Times New Roman"/>
              </a:rPr>
              <a:t>BEQ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0339" y="2900680"/>
            <a:ext cx="99250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160">
                <a:latin typeface="Times New Roman"/>
                <a:cs typeface="Times New Roman"/>
              </a:rPr>
              <a:t>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I</a:t>
            </a:r>
            <a:r>
              <a:rPr dirty="0" baseline="-14814" sz="2250" spc="120">
                <a:latin typeface="Times New Roman"/>
                <a:cs typeface="Times New Roman"/>
              </a:rPr>
              <a:t>EQ</a:t>
            </a:r>
            <a:r>
              <a:rPr dirty="0" baseline="-14814" sz="2250" spc="735">
                <a:latin typeface="Times New Roman"/>
                <a:cs typeface="Times New Roman"/>
              </a:rPr>
              <a:t> </a:t>
            </a:r>
            <a:r>
              <a:rPr dirty="0" sz="2600" spc="-1160">
                <a:latin typeface="Times New Roman"/>
                <a:cs typeface="Times New Roman"/>
              </a:rPr>
              <a:t>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94118" y="2900680"/>
            <a:ext cx="119824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160">
                <a:latin typeface="Times New Roman"/>
                <a:cs typeface="Times New Roman"/>
              </a:rPr>
              <a:t>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2.3mA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93986" y="3789330"/>
            <a:ext cx="111125" cy="344170"/>
          </a:xfrm>
          <a:custGeom>
            <a:avLst/>
            <a:gdLst/>
            <a:ahLst/>
            <a:cxnLst/>
            <a:rect l="l" t="t" r="r" b="b"/>
            <a:pathLst>
              <a:path w="111125" h="344170">
                <a:moveTo>
                  <a:pt x="110871" y="0"/>
                </a:moveTo>
                <a:lnTo>
                  <a:pt x="0" y="343757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16855" y="3767835"/>
            <a:ext cx="113030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95"/>
              </a:lnSpc>
            </a:pPr>
            <a:r>
              <a:rPr dirty="0" baseline="8547" sz="3900" spc="104">
                <a:latin typeface="Times New Roman"/>
                <a:cs typeface="Times New Roman"/>
              </a:rPr>
              <a:t>I</a:t>
            </a:r>
            <a:r>
              <a:rPr dirty="0" sz="1500" spc="70">
                <a:latin typeface="Times New Roman"/>
                <a:cs typeface="Times New Roman"/>
              </a:rPr>
              <a:t>BQ </a:t>
            </a:r>
            <a:r>
              <a:rPr dirty="0" baseline="8547" sz="3900" spc="22">
                <a:latin typeface="Times New Roman"/>
                <a:cs typeface="Times New Roman"/>
              </a:rPr>
              <a:t>=</a:t>
            </a:r>
            <a:r>
              <a:rPr dirty="0" baseline="8547" sz="3900" spc="-457">
                <a:latin typeface="Times New Roman"/>
                <a:cs typeface="Times New Roman"/>
              </a:rPr>
              <a:t> </a:t>
            </a:r>
            <a:r>
              <a:rPr dirty="0" baseline="8547" sz="3900" spc="104">
                <a:latin typeface="Times New Roman"/>
                <a:cs typeface="Times New Roman"/>
              </a:rPr>
              <a:t>I</a:t>
            </a:r>
            <a:r>
              <a:rPr dirty="0" sz="1500" spc="70">
                <a:latin typeface="Times New Roman"/>
                <a:cs typeface="Times New Roman"/>
              </a:rPr>
              <a:t>CQ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23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/>
              <a:t>9</a:t>
            </a:fld>
          </a:p>
        </p:txBody>
      </p:sp>
      <p:sp>
        <p:nvSpPr>
          <p:cNvPr id="28" name="object 28"/>
          <p:cNvSpPr txBox="1"/>
          <p:nvPr/>
        </p:nvSpPr>
        <p:spPr>
          <a:xfrm>
            <a:off x="6127496" y="3695446"/>
            <a:ext cx="1251585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1310" i="1">
                <a:latin typeface="Times New Roman"/>
                <a:cs typeface="Times New Roman"/>
              </a:rPr>
              <a:t></a:t>
            </a:r>
            <a:r>
              <a:rPr dirty="0" sz="2750" spc="-80" i="1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=29μA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44760" y="4179657"/>
            <a:ext cx="1097280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78535" algn="l"/>
              </a:tabLst>
            </a:pPr>
            <a:r>
              <a:rPr dirty="0" sz="3450" spc="-2625">
                <a:latin typeface="Times New Roman"/>
                <a:cs typeface="Times New Roman"/>
              </a:rPr>
              <a:t></a:t>
            </a:r>
            <a:r>
              <a:rPr dirty="0" sz="3450" spc="-2625">
                <a:latin typeface="Times New Roman"/>
                <a:cs typeface="Times New Roman"/>
              </a:rPr>
              <a:t>	</a:t>
            </a:r>
            <a:r>
              <a:rPr dirty="0" sz="3450" spc="-2625">
                <a:latin typeface="Times New Roman"/>
                <a:cs typeface="Times New Roman"/>
              </a:rPr>
              <a:t>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86516" y="4263135"/>
            <a:ext cx="181927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81710" algn="l"/>
              </a:tabLst>
            </a:pPr>
            <a:r>
              <a:rPr dirty="0" sz="2600" spc="-220">
                <a:latin typeface="Times New Roman"/>
                <a:cs typeface="Times New Roman"/>
              </a:rPr>
              <a:t>R</a:t>
            </a:r>
            <a:r>
              <a:rPr dirty="0" baseline="-14814" sz="2250" spc="7">
                <a:latin typeface="Times New Roman"/>
                <a:cs typeface="Times New Roman"/>
              </a:rPr>
              <a:t>c</a:t>
            </a:r>
            <a:r>
              <a:rPr dirty="0" baseline="-14814" sz="2250" spc="-112">
                <a:latin typeface="Times New Roman"/>
                <a:cs typeface="Times New Roman"/>
              </a:rPr>
              <a:t> </a:t>
            </a:r>
            <a:r>
              <a:rPr dirty="0" sz="2600" spc="-40">
                <a:latin typeface="Times New Roman"/>
                <a:cs typeface="Times New Roman"/>
              </a:rPr>
              <a:t>+</a:t>
            </a:r>
            <a:r>
              <a:rPr dirty="0" sz="2600" spc="-250">
                <a:latin typeface="Times New Roman"/>
                <a:cs typeface="Times New Roman"/>
              </a:rPr>
              <a:t>R</a:t>
            </a:r>
            <a:r>
              <a:rPr dirty="0" baseline="-14814" sz="2250" spc="7">
                <a:latin typeface="Times New Roman"/>
                <a:cs typeface="Times New Roman"/>
              </a:rPr>
              <a:t>e</a:t>
            </a:r>
            <a:r>
              <a:rPr dirty="0" baseline="-14814" sz="225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=</a:t>
            </a:r>
            <a:r>
              <a:rPr dirty="0" sz="2600" spc="-65">
                <a:latin typeface="Times New Roman"/>
                <a:cs typeface="Times New Roman"/>
              </a:rPr>
              <a:t>2</a:t>
            </a:r>
            <a:r>
              <a:rPr dirty="0" sz="2600" spc="5">
                <a:latin typeface="Times New Roman"/>
                <a:cs typeface="Times New Roman"/>
              </a:rPr>
              <a:t>.</a:t>
            </a:r>
            <a:r>
              <a:rPr dirty="0" sz="2600" spc="-65">
                <a:latin typeface="Times New Roman"/>
                <a:cs typeface="Times New Roman"/>
              </a:rPr>
              <a:t>8</a:t>
            </a:r>
            <a:r>
              <a:rPr dirty="0" sz="2600" spc="25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30927" y="4314952"/>
            <a:ext cx="2075814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165">
                <a:latin typeface="Times New Roman"/>
                <a:cs typeface="Times New Roman"/>
              </a:rPr>
              <a:t>V</a:t>
            </a:r>
            <a:r>
              <a:rPr dirty="0" sz="1500" spc="-110">
                <a:latin typeface="Times New Roman"/>
                <a:cs typeface="Times New Roman"/>
              </a:rPr>
              <a:t>CEQ   </a:t>
            </a:r>
            <a:r>
              <a:rPr dirty="0" baseline="8547" sz="3900" spc="-1739">
                <a:latin typeface="Times New Roman"/>
                <a:cs typeface="Times New Roman"/>
              </a:rPr>
              <a:t></a:t>
            </a:r>
            <a:r>
              <a:rPr dirty="0" baseline="8547" sz="3900" spc="-555">
                <a:latin typeface="Times New Roman"/>
                <a:cs typeface="Times New Roman"/>
              </a:rPr>
              <a:t> </a:t>
            </a:r>
            <a:r>
              <a:rPr dirty="0" baseline="8547" sz="3900" spc="-202">
                <a:latin typeface="Times New Roman"/>
                <a:cs typeface="Times New Roman"/>
              </a:rPr>
              <a:t>V</a:t>
            </a:r>
            <a:r>
              <a:rPr dirty="0" sz="1500" spc="-135">
                <a:latin typeface="Times New Roman"/>
                <a:cs typeface="Times New Roman"/>
              </a:rPr>
              <a:t>CC 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baseline="8547" sz="3900" spc="-1739">
                <a:latin typeface="Times New Roman"/>
                <a:cs typeface="Times New Roman"/>
              </a:rPr>
              <a:t></a:t>
            </a:r>
            <a:r>
              <a:rPr dirty="0" baseline="8547" sz="3900" spc="-322">
                <a:latin typeface="Times New Roman"/>
                <a:cs typeface="Times New Roman"/>
              </a:rPr>
              <a:t> </a:t>
            </a:r>
            <a:r>
              <a:rPr dirty="0" baseline="8547" sz="3900" spc="67">
                <a:latin typeface="Times New Roman"/>
                <a:cs typeface="Times New Roman"/>
              </a:rPr>
              <a:t>I</a:t>
            </a:r>
            <a:r>
              <a:rPr dirty="0" sz="1500" spc="45">
                <a:latin typeface="Times New Roman"/>
                <a:cs typeface="Times New Roman"/>
              </a:rPr>
              <a:t>CQ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37038" y="3767799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58113" y="3591085"/>
            <a:ext cx="4876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0.</a:t>
            </a:r>
            <a:r>
              <a:rPr dirty="0" sz="2000" spc="2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000" spc="11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30737" y="774201"/>
            <a:ext cx="4902835" cy="988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例：完成静态工作点和小信号分析。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65"/>
              </a:spcBef>
            </a:pPr>
            <a:r>
              <a:rPr dirty="0" sz="2400" spc="10">
                <a:latin typeface="宋体"/>
                <a:cs typeface="宋体"/>
              </a:rPr>
              <a:t>静态工作点分析：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4.4.2</a:t>
            </a:r>
            <a:r>
              <a:rPr dirty="0" spc="-680"/>
              <a:t> </a:t>
            </a:r>
            <a:r>
              <a:rPr dirty="0" spc="-5"/>
              <a:t>射级偏置电路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05409" y="4842271"/>
            <a:ext cx="6676390" cy="1802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讨论静态偏置电阻的取值：</a:t>
            </a:r>
            <a:endParaRPr sz="2400">
              <a:latin typeface="宋体"/>
              <a:cs typeface="宋体"/>
            </a:endParaRPr>
          </a:p>
          <a:p>
            <a:pPr marL="297180" indent="54610">
              <a:lnSpc>
                <a:spcPct val="100000"/>
              </a:lnSpc>
              <a:spcBef>
                <a:spcPts val="430"/>
              </a:spcBef>
              <a:tabLst>
                <a:tab pos="4069079" algn="l"/>
              </a:tabLst>
            </a:pPr>
            <a:r>
              <a:rPr dirty="0" sz="2650" spc="65">
                <a:latin typeface="Times New Roman"/>
                <a:cs typeface="Times New Roman"/>
              </a:rPr>
              <a:t>I</a:t>
            </a:r>
            <a:r>
              <a:rPr dirty="0" baseline="-14814" sz="2250" spc="97">
                <a:latin typeface="Times New Roman"/>
                <a:cs typeface="Times New Roman"/>
              </a:rPr>
              <a:t>b1 </a:t>
            </a:r>
            <a:r>
              <a:rPr dirty="0" sz="2650" spc="-1205">
                <a:latin typeface="Times New Roman"/>
                <a:cs typeface="Times New Roman"/>
              </a:rPr>
              <a:t></a:t>
            </a:r>
            <a:r>
              <a:rPr dirty="0" sz="2650" spc="45">
                <a:latin typeface="Times New Roman"/>
                <a:cs typeface="Times New Roman"/>
              </a:rPr>
              <a:t> </a:t>
            </a:r>
            <a:r>
              <a:rPr dirty="0" sz="2650" spc="65">
                <a:latin typeface="Times New Roman"/>
                <a:cs typeface="Times New Roman"/>
              </a:rPr>
              <a:t>I</a:t>
            </a:r>
            <a:r>
              <a:rPr dirty="0" baseline="-14814" sz="2250" spc="97">
                <a:latin typeface="Times New Roman"/>
                <a:cs typeface="Times New Roman"/>
              </a:rPr>
              <a:t>b2 </a:t>
            </a:r>
            <a:r>
              <a:rPr dirty="0" sz="2650" spc="-65">
                <a:latin typeface="Times New Roman"/>
                <a:cs typeface="Times New Roman"/>
              </a:rPr>
              <a:t>=12 </a:t>
            </a:r>
            <a:r>
              <a:rPr dirty="0" sz="2650" spc="-5">
                <a:latin typeface="Times New Roman"/>
                <a:cs typeface="Times New Roman"/>
              </a:rPr>
              <a:t>/ </a:t>
            </a:r>
            <a:r>
              <a:rPr dirty="0" sz="2650">
                <a:latin typeface="Times New Roman"/>
                <a:cs typeface="Times New Roman"/>
              </a:rPr>
              <a:t>80k</a:t>
            </a:r>
            <a:r>
              <a:rPr dirty="0" sz="2650" spc="-85">
                <a:latin typeface="Times New Roman"/>
                <a:cs typeface="Times New Roman"/>
              </a:rPr>
              <a:t> </a:t>
            </a:r>
            <a:r>
              <a:rPr dirty="0" sz="2650" spc="-1205">
                <a:latin typeface="Times New Roman"/>
                <a:cs typeface="Times New Roman"/>
              </a:rPr>
              <a:t></a:t>
            </a:r>
            <a:r>
              <a:rPr dirty="0" sz="2650" spc="-325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150μA	</a:t>
            </a:r>
            <a:r>
              <a:rPr dirty="0" baseline="1157" sz="3600">
                <a:latin typeface="宋体"/>
                <a:cs typeface="宋体"/>
              </a:rPr>
              <a:t>满足 </a:t>
            </a:r>
            <a:r>
              <a:rPr dirty="0" baseline="1068" sz="3900" spc="97">
                <a:latin typeface="Times New Roman"/>
                <a:cs typeface="Times New Roman"/>
              </a:rPr>
              <a:t>I</a:t>
            </a:r>
            <a:r>
              <a:rPr dirty="0" baseline="-12962" sz="2250" spc="97">
                <a:latin typeface="Times New Roman"/>
                <a:cs typeface="Times New Roman"/>
              </a:rPr>
              <a:t>b1  </a:t>
            </a:r>
            <a:r>
              <a:rPr dirty="0" baseline="1068" sz="3900" spc="-1732">
                <a:latin typeface="Times New Roman"/>
                <a:cs typeface="Times New Roman"/>
              </a:rPr>
              <a:t></a:t>
            </a:r>
            <a:r>
              <a:rPr dirty="0" baseline="1068" sz="3900" spc="52">
                <a:latin typeface="Times New Roman"/>
                <a:cs typeface="Times New Roman"/>
              </a:rPr>
              <a:t> </a:t>
            </a:r>
            <a:r>
              <a:rPr dirty="0" baseline="1068" sz="3900" spc="112">
                <a:latin typeface="Times New Roman"/>
                <a:cs typeface="Times New Roman"/>
              </a:rPr>
              <a:t>I</a:t>
            </a:r>
            <a:r>
              <a:rPr dirty="0" baseline="-12962" sz="2250" spc="112">
                <a:latin typeface="Times New Roman"/>
                <a:cs typeface="Times New Roman"/>
              </a:rPr>
              <a:t>b2</a:t>
            </a:r>
            <a:r>
              <a:rPr dirty="0" baseline="-12962" sz="2250" spc="120">
                <a:latin typeface="Times New Roman"/>
                <a:cs typeface="Times New Roman"/>
              </a:rPr>
              <a:t> </a:t>
            </a:r>
            <a:r>
              <a:rPr dirty="0" baseline="1068" sz="3900" spc="-1732">
                <a:latin typeface="Times New Roman"/>
                <a:cs typeface="Times New Roman"/>
              </a:rPr>
              <a:t></a:t>
            </a:r>
            <a:r>
              <a:rPr dirty="0" baseline="1068" sz="3900" spc="60">
                <a:latin typeface="Times New Roman"/>
                <a:cs typeface="Times New Roman"/>
              </a:rPr>
              <a:t> </a:t>
            </a:r>
            <a:r>
              <a:rPr dirty="0" baseline="1068" sz="3900" spc="165">
                <a:latin typeface="Times New Roman"/>
                <a:cs typeface="Times New Roman"/>
              </a:rPr>
              <a:t>I</a:t>
            </a:r>
            <a:r>
              <a:rPr dirty="0" baseline="-12962" sz="2250" spc="165">
                <a:latin typeface="Times New Roman"/>
                <a:cs typeface="Times New Roman"/>
              </a:rPr>
              <a:t>B</a:t>
            </a:r>
            <a:endParaRPr baseline="-12962" sz="2250">
              <a:latin typeface="Times New Roman"/>
              <a:cs typeface="Times New Roman"/>
            </a:endParaRPr>
          </a:p>
          <a:p>
            <a:pPr marL="289560" marR="23495" indent="6985">
              <a:lnSpc>
                <a:spcPct val="131500"/>
              </a:lnSpc>
              <a:spcBef>
                <a:spcPts val="65"/>
              </a:spcBef>
            </a:pPr>
            <a:r>
              <a:rPr dirty="0" sz="2400" spc="10">
                <a:latin typeface="宋体"/>
                <a:cs typeface="宋体"/>
              </a:rPr>
              <a:t>因此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latin typeface="Times New Roman"/>
                <a:cs typeface="Times New Roman"/>
              </a:rPr>
              <a:t>b1</a:t>
            </a:r>
            <a:r>
              <a:rPr dirty="0" sz="2400" spc="10">
                <a:latin typeface="宋体"/>
                <a:cs typeface="宋体"/>
              </a:rPr>
              <a:t>、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latin typeface="Times New Roman"/>
                <a:cs typeface="Times New Roman"/>
              </a:rPr>
              <a:t>b2</a:t>
            </a:r>
            <a:r>
              <a:rPr dirty="0" sz="2400" spc="10">
                <a:latin typeface="宋体"/>
                <a:cs typeface="宋体"/>
              </a:rPr>
              <a:t>不能太大，例如兆欧级则误差大。 </a:t>
            </a:r>
            <a:r>
              <a:rPr dirty="0" sz="2400" spc="-1165">
                <a:latin typeface="宋体"/>
                <a:cs typeface="宋体"/>
              </a:rPr>
              <a:t> </a:t>
            </a:r>
            <a:r>
              <a:rPr dirty="0" baseline="1157" sz="3600" spc="7">
                <a:latin typeface="宋体"/>
                <a:cs typeface="宋体"/>
              </a:rPr>
              <a:t>是否能选几十欧姆呢？</a:t>
            </a:r>
            <a:r>
              <a:rPr dirty="0" baseline="1157" sz="3600" spc="-914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功耗、输入阻抗问题。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ç¬¬å–?è®²</dc:title>
  <dcterms:created xsi:type="dcterms:W3CDTF">2018-11-26T08:39:25Z</dcterms:created>
  <dcterms:modified xsi:type="dcterms:W3CDTF">2018-11-26T08:39:25Z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2018-09-18T00:00:00Z</vt:filetime>
  </property>
  <property fmtid="{D5CDD505-2E9C-101B-9397-08002B2CF9AE}" pid="3" name="LastSaved">
    <vt:filetime>2018-11-26T00:00:00Z</vt:filetime>
  </property>
</Properties>
</file>