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5635" y="700078"/>
            <a:ext cx="8402128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7027" y="1444314"/>
            <a:ext cx="8159345" cy="5087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90246" y="6811063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Relationship Id="rId4" Type="http://schemas.openxmlformats.org/officeDocument/2006/relationships/image" Target="../media/image31.jpg"/><Relationship Id="rId5" Type="http://schemas.openxmlformats.org/officeDocument/2006/relationships/image" Target="../media/image3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6624" y="287273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89916" y="163068"/>
                </a:moveTo>
                <a:lnTo>
                  <a:pt x="73152" y="163068"/>
                </a:lnTo>
                <a:lnTo>
                  <a:pt x="65532" y="161544"/>
                </a:lnTo>
                <a:lnTo>
                  <a:pt x="57912" y="158496"/>
                </a:lnTo>
                <a:lnTo>
                  <a:pt x="50292" y="156972"/>
                </a:lnTo>
                <a:lnTo>
                  <a:pt x="42672" y="152400"/>
                </a:lnTo>
                <a:lnTo>
                  <a:pt x="36576" y="149352"/>
                </a:lnTo>
                <a:lnTo>
                  <a:pt x="24384" y="138684"/>
                </a:lnTo>
                <a:lnTo>
                  <a:pt x="10668" y="120396"/>
                </a:lnTo>
                <a:lnTo>
                  <a:pt x="1524" y="97536"/>
                </a:lnTo>
                <a:lnTo>
                  <a:pt x="1524" y="89916"/>
                </a:lnTo>
                <a:lnTo>
                  <a:pt x="0" y="80772"/>
                </a:lnTo>
                <a:lnTo>
                  <a:pt x="1524" y="73152"/>
                </a:lnTo>
                <a:lnTo>
                  <a:pt x="1524" y="65532"/>
                </a:lnTo>
                <a:lnTo>
                  <a:pt x="4572" y="56388"/>
                </a:lnTo>
                <a:lnTo>
                  <a:pt x="7620" y="50292"/>
                </a:lnTo>
                <a:lnTo>
                  <a:pt x="10668" y="42672"/>
                </a:lnTo>
                <a:lnTo>
                  <a:pt x="15240" y="35052"/>
                </a:lnTo>
                <a:lnTo>
                  <a:pt x="57912" y="3048"/>
                </a:lnTo>
                <a:lnTo>
                  <a:pt x="73152" y="0"/>
                </a:lnTo>
                <a:lnTo>
                  <a:pt x="89916" y="0"/>
                </a:lnTo>
                <a:lnTo>
                  <a:pt x="128016" y="13716"/>
                </a:lnTo>
                <a:lnTo>
                  <a:pt x="133241" y="18288"/>
                </a:lnTo>
                <a:lnTo>
                  <a:pt x="82296" y="18288"/>
                </a:lnTo>
                <a:lnTo>
                  <a:pt x="74676" y="19812"/>
                </a:lnTo>
                <a:lnTo>
                  <a:pt x="70104" y="19812"/>
                </a:lnTo>
                <a:lnTo>
                  <a:pt x="62484" y="21336"/>
                </a:lnTo>
                <a:lnTo>
                  <a:pt x="64008" y="21336"/>
                </a:lnTo>
                <a:lnTo>
                  <a:pt x="60960" y="22860"/>
                </a:lnTo>
                <a:lnTo>
                  <a:pt x="57912" y="22860"/>
                </a:lnTo>
                <a:lnTo>
                  <a:pt x="51816" y="25908"/>
                </a:lnTo>
                <a:lnTo>
                  <a:pt x="53339" y="25908"/>
                </a:lnTo>
                <a:lnTo>
                  <a:pt x="47244" y="28956"/>
                </a:lnTo>
                <a:lnTo>
                  <a:pt x="38353" y="36576"/>
                </a:lnTo>
                <a:lnTo>
                  <a:pt x="38100" y="36576"/>
                </a:lnTo>
                <a:lnTo>
                  <a:pt x="36576" y="38100"/>
                </a:lnTo>
                <a:lnTo>
                  <a:pt x="36793" y="38100"/>
                </a:lnTo>
                <a:lnTo>
                  <a:pt x="28956" y="47244"/>
                </a:lnTo>
                <a:lnTo>
                  <a:pt x="29718" y="47244"/>
                </a:lnTo>
                <a:lnTo>
                  <a:pt x="25146" y="56388"/>
                </a:lnTo>
                <a:lnTo>
                  <a:pt x="24384" y="56388"/>
                </a:lnTo>
                <a:lnTo>
                  <a:pt x="19812" y="74676"/>
                </a:lnTo>
                <a:lnTo>
                  <a:pt x="19812" y="88392"/>
                </a:lnTo>
                <a:lnTo>
                  <a:pt x="20116" y="88392"/>
                </a:lnTo>
                <a:lnTo>
                  <a:pt x="21336" y="94488"/>
                </a:lnTo>
                <a:lnTo>
                  <a:pt x="21640" y="94488"/>
                </a:lnTo>
                <a:lnTo>
                  <a:pt x="22859" y="100584"/>
                </a:lnTo>
                <a:lnTo>
                  <a:pt x="23164" y="100584"/>
                </a:lnTo>
                <a:lnTo>
                  <a:pt x="24384" y="106680"/>
                </a:lnTo>
                <a:lnTo>
                  <a:pt x="25145" y="106680"/>
                </a:lnTo>
                <a:lnTo>
                  <a:pt x="27432" y="111252"/>
                </a:lnTo>
                <a:lnTo>
                  <a:pt x="30480" y="115824"/>
                </a:lnTo>
                <a:lnTo>
                  <a:pt x="28956" y="115824"/>
                </a:lnTo>
                <a:lnTo>
                  <a:pt x="36793" y="124968"/>
                </a:lnTo>
                <a:lnTo>
                  <a:pt x="36576" y="124968"/>
                </a:lnTo>
                <a:lnTo>
                  <a:pt x="38100" y="126492"/>
                </a:lnTo>
                <a:lnTo>
                  <a:pt x="38353" y="126492"/>
                </a:lnTo>
                <a:lnTo>
                  <a:pt x="47244" y="134112"/>
                </a:lnTo>
                <a:lnTo>
                  <a:pt x="49275" y="134112"/>
                </a:lnTo>
                <a:lnTo>
                  <a:pt x="53339" y="137160"/>
                </a:lnTo>
                <a:lnTo>
                  <a:pt x="54864" y="137160"/>
                </a:lnTo>
                <a:lnTo>
                  <a:pt x="64008" y="141732"/>
                </a:lnTo>
                <a:lnTo>
                  <a:pt x="66294" y="141732"/>
                </a:lnTo>
                <a:lnTo>
                  <a:pt x="70104" y="143256"/>
                </a:lnTo>
                <a:lnTo>
                  <a:pt x="134982" y="143256"/>
                </a:lnTo>
                <a:lnTo>
                  <a:pt x="128016" y="149352"/>
                </a:lnTo>
                <a:lnTo>
                  <a:pt x="120396" y="152400"/>
                </a:lnTo>
                <a:lnTo>
                  <a:pt x="114300" y="156972"/>
                </a:lnTo>
                <a:lnTo>
                  <a:pt x="106679" y="158496"/>
                </a:lnTo>
                <a:lnTo>
                  <a:pt x="99060" y="161544"/>
                </a:lnTo>
                <a:lnTo>
                  <a:pt x="89916" y="163068"/>
                </a:lnTo>
                <a:close/>
              </a:path>
              <a:path w="163194" h="163194">
                <a:moveTo>
                  <a:pt x="106679" y="24384"/>
                </a:moveTo>
                <a:lnTo>
                  <a:pt x="100584" y="21336"/>
                </a:lnTo>
                <a:lnTo>
                  <a:pt x="94488" y="19812"/>
                </a:lnTo>
                <a:lnTo>
                  <a:pt x="88391" y="19812"/>
                </a:lnTo>
                <a:lnTo>
                  <a:pt x="82296" y="18288"/>
                </a:lnTo>
                <a:lnTo>
                  <a:pt x="133241" y="18288"/>
                </a:lnTo>
                <a:lnTo>
                  <a:pt x="138466" y="22860"/>
                </a:lnTo>
                <a:lnTo>
                  <a:pt x="106679" y="22860"/>
                </a:lnTo>
                <a:lnTo>
                  <a:pt x="106679" y="24384"/>
                </a:lnTo>
                <a:close/>
              </a:path>
              <a:path w="163194" h="163194">
                <a:moveTo>
                  <a:pt x="57912" y="24384"/>
                </a:moveTo>
                <a:lnTo>
                  <a:pt x="57912" y="22860"/>
                </a:lnTo>
                <a:lnTo>
                  <a:pt x="60960" y="22860"/>
                </a:lnTo>
                <a:lnTo>
                  <a:pt x="57912" y="24384"/>
                </a:lnTo>
                <a:close/>
              </a:path>
              <a:path w="163194" h="163194">
                <a:moveTo>
                  <a:pt x="125671" y="37396"/>
                </a:moveTo>
                <a:lnTo>
                  <a:pt x="115824" y="28956"/>
                </a:lnTo>
                <a:lnTo>
                  <a:pt x="117348" y="28956"/>
                </a:lnTo>
                <a:lnTo>
                  <a:pt x="111252" y="25908"/>
                </a:lnTo>
                <a:lnTo>
                  <a:pt x="112775" y="25908"/>
                </a:lnTo>
                <a:lnTo>
                  <a:pt x="106679" y="22860"/>
                </a:lnTo>
                <a:lnTo>
                  <a:pt x="138466" y="22860"/>
                </a:lnTo>
                <a:lnTo>
                  <a:pt x="140208" y="24384"/>
                </a:lnTo>
                <a:lnTo>
                  <a:pt x="149352" y="35052"/>
                </a:lnTo>
                <a:lnTo>
                  <a:pt x="150266" y="36576"/>
                </a:lnTo>
                <a:lnTo>
                  <a:pt x="124968" y="36576"/>
                </a:lnTo>
                <a:lnTo>
                  <a:pt x="125671" y="37396"/>
                </a:lnTo>
                <a:close/>
              </a:path>
              <a:path w="163194" h="163194">
                <a:moveTo>
                  <a:pt x="36576" y="38100"/>
                </a:moveTo>
                <a:lnTo>
                  <a:pt x="38100" y="36576"/>
                </a:lnTo>
                <a:lnTo>
                  <a:pt x="37396" y="37396"/>
                </a:lnTo>
                <a:lnTo>
                  <a:pt x="36576" y="38100"/>
                </a:lnTo>
                <a:close/>
              </a:path>
              <a:path w="163194" h="163194">
                <a:moveTo>
                  <a:pt x="37396" y="37396"/>
                </a:moveTo>
                <a:lnTo>
                  <a:pt x="38100" y="36576"/>
                </a:lnTo>
                <a:lnTo>
                  <a:pt x="38353" y="36576"/>
                </a:lnTo>
                <a:lnTo>
                  <a:pt x="37396" y="37396"/>
                </a:lnTo>
                <a:close/>
              </a:path>
              <a:path w="163194" h="163194">
                <a:moveTo>
                  <a:pt x="126491" y="38100"/>
                </a:moveTo>
                <a:lnTo>
                  <a:pt x="125671" y="37396"/>
                </a:lnTo>
                <a:lnTo>
                  <a:pt x="124968" y="36576"/>
                </a:lnTo>
                <a:lnTo>
                  <a:pt x="126491" y="38100"/>
                </a:lnTo>
                <a:close/>
              </a:path>
              <a:path w="163194" h="163194">
                <a:moveTo>
                  <a:pt x="151180" y="38100"/>
                </a:moveTo>
                <a:lnTo>
                  <a:pt x="126491" y="38100"/>
                </a:lnTo>
                <a:lnTo>
                  <a:pt x="124968" y="36576"/>
                </a:lnTo>
                <a:lnTo>
                  <a:pt x="150266" y="36576"/>
                </a:lnTo>
                <a:lnTo>
                  <a:pt x="151180" y="38100"/>
                </a:lnTo>
                <a:close/>
              </a:path>
              <a:path w="163194" h="163194">
                <a:moveTo>
                  <a:pt x="36793" y="38100"/>
                </a:moveTo>
                <a:lnTo>
                  <a:pt x="36576" y="38100"/>
                </a:lnTo>
                <a:lnTo>
                  <a:pt x="37396" y="37396"/>
                </a:lnTo>
                <a:lnTo>
                  <a:pt x="36793" y="38100"/>
                </a:lnTo>
                <a:close/>
              </a:path>
              <a:path w="163194" h="163194">
                <a:moveTo>
                  <a:pt x="134112" y="47244"/>
                </a:moveTo>
                <a:lnTo>
                  <a:pt x="125671" y="37396"/>
                </a:lnTo>
                <a:lnTo>
                  <a:pt x="126491" y="38100"/>
                </a:lnTo>
                <a:lnTo>
                  <a:pt x="151180" y="38100"/>
                </a:lnTo>
                <a:lnTo>
                  <a:pt x="153924" y="42672"/>
                </a:lnTo>
                <a:lnTo>
                  <a:pt x="155143" y="45720"/>
                </a:lnTo>
                <a:lnTo>
                  <a:pt x="134112" y="45720"/>
                </a:lnTo>
                <a:lnTo>
                  <a:pt x="134112" y="47244"/>
                </a:lnTo>
                <a:close/>
              </a:path>
              <a:path w="163194" h="163194">
                <a:moveTo>
                  <a:pt x="29718" y="47244"/>
                </a:moveTo>
                <a:lnTo>
                  <a:pt x="28956" y="47244"/>
                </a:lnTo>
                <a:lnTo>
                  <a:pt x="30480" y="45720"/>
                </a:lnTo>
                <a:lnTo>
                  <a:pt x="29718" y="47244"/>
                </a:lnTo>
                <a:close/>
              </a:path>
              <a:path w="163194" h="163194">
                <a:moveTo>
                  <a:pt x="140208" y="57912"/>
                </a:moveTo>
                <a:lnTo>
                  <a:pt x="134112" y="45720"/>
                </a:lnTo>
                <a:lnTo>
                  <a:pt x="155143" y="45720"/>
                </a:lnTo>
                <a:lnTo>
                  <a:pt x="156972" y="50292"/>
                </a:lnTo>
                <a:lnTo>
                  <a:pt x="160019" y="56388"/>
                </a:lnTo>
                <a:lnTo>
                  <a:pt x="140208" y="56388"/>
                </a:lnTo>
                <a:lnTo>
                  <a:pt x="140208" y="57912"/>
                </a:lnTo>
                <a:close/>
              </a:path>
              <a:path w="163194" h="163194">
                <a:moveTo>
                  <a:pt x="24384" y="57912"/>
                </a:moveTo>
                <a:lnTo>
                  <a:pt x="24384" y="56388"/>
                </a:lnTo>
                <a:lnTo>
                  <a:pt x="25146" y="56388"/>
                </a:lnTo>
                <a:lnTo>
                  <a:pt x="24384" y="57912"/>
                </a:lnTo>
                <a:close/>
              </a:path>
              <a:path w="163194" h="163194">
                <a:moveTo>
                  <a:pt x="163068" y="88392"/>
                </a:moveTo>
                <a:lnTo>
                  <a:pt x="144779" y="88392"/>
                </a:lnTo>
                <a:lnTo>
                  <a:pt x="144779" y="74676"/>
                </a:lnTo>
                <a:lnTo>
                  <a:pt x="140208" y="56388"/>
                </a:lnTo>
                <a:lnTo>
                  <a:pt x="160019" y="56388"/>
                </a:lnTo>
                <a:lnTo>
                  <a:pt x="161543" y="65532"/>
                </a:lnTo>
                <a:lnTo>
                  <a:pt x="163068" y="73152"/>
                </a:lnTo>
                <a:lnTo>
                  <a:pt x="163068" y="88392"/>
                </a:lnTo>
                <a:close/>
              </a:path>
              <a:path w="163194" h="163194">
                <a:moveTo>
                  <a:pt x="20116" y="88392"/>
                </a:moveTo>
                <a:lnTo>
                  <a:pt x="19812" y="88392"/>
                </a:lnTo>
                <a:lnTo>
                  <a:pt x="19812" y="86868"/>
                </a:lnTo>
                <a:lnTo>
                  <a:pt x="20116" y="88392"/>
                </a:lnTo>
                <a:close/>
              </a:path>
              <a:path w="163194" h="163194">
                <a:moveTo>
                  <a:pt x="162153" y="94488"/>
                </a:moveTo>
                <a:lnTo>
                  <a:pt x="143256" y="94488"/>
                </a:lnTo>
                <a:lnTo>
                  <a:pt x="144779" y="86868"/>
                </a:lnTo>
                <a:lnTo>
                  <a:pt x="144779" y="88392"/>
                </a:lnTo>
                <a:lnTo>
                  <a:pt x="163068" y="88392"/>
                </a:lnTo>
                <a:lnTo>
                  <a:pt x="163068" y="89916"/>
                </a:lnTo>
                <a:lnTo>
                  <a:pt x="162153" y="94488"/>
                </a:lnTo>
                <a:close/>
              </a:path>
              <a:path w="163194" h="163194">
                <a:moveTo>
                  <a:pt x="21640" y="94488"/>
                </a:moveTo>
                <a:lnTo>
                  <a:pt x="21336" y="94488"/>
                </a:lnTo>
                <a:lnTo>
                  <a:pt x="21336" y="92964"/>
                </a:lnTo>
                <a:lnTo>
                  <a:pt x="21640" y="94488"/>
                </a:lnTo>
                <a:close/>
              </a:path>
              <a:path w="163194" h="163194">
                <a:moveTo>
                  <a:pt x="160934" y="100584"/>
                </a:moveTo>
                <a:lnTo>
                  <a:pt x="141732" y="100584"/>
                </a:lnTo>
                <a:lnTo>
                  <a:pt x="143256" y="92964"/>
                </a:lnTo>
                <a:lnTo>
                  <a:pt x="143256" y="94488"/>
                </a:lnTo>
                <a:lnTo>
                  <a:pt x="162153" y="94488"/>
                </a:lnTo>
                <a:lnTo>
                  <a:pt x="160934" y="100584"/>
                </a:lnTo>
                <a:close/>
              </a:path>
              <a:path w="163194" h="163194">
                <a:moveTo>
                  <a:pt x="23164" y="100584"/>
                </a:moveTo>
                <a:lnTo>
                  <a:pt x="22859" y="100584"/>
                </a:lnTo>
                <a:lnTo>
                  <a:pt x="22859" y="99060"/>
                </a:lnTo>
                <a:lnTo>
                  <a:pt x="23164" y="100584"/>
                </a:lnTo>
                <a:close/>
              </a:path>
              <a:path w="163194" h="163194">
                <a:moveTo>
                  <a:pt x="159410" y="106680"/>
                </a:moveTo>
                <a:lnTo>
                  <a:pt x="140208" y="106680"/>
                </a:lnTo>
                <a:lnTo>
                  <a:pt x="141732" y="99060"/>
                </a:lnTo>
                <a:lnTo>
                  <a:pt x="141732" y="100584"/>
                </a:lnTo>
                <a:lnTo>
                  <a:pt x="160934" y="100584"/>
                </a:lnTo>
                <a:lnTo>
                  <a:pt x="160019" y="105156"/>
                </a:lnTo>
                <a:lnTo>
                  <a:pt x="159410" y="106680"/>
                </a:lnTo>
                <a:close/>
              </a:path>
              <a:path w="163194" h="163194">
                <a:moveTo>
                  <a:pt x="25145" y="106680"/>
                </a:moveTo>
                <a:lnTo>
                  <a:pt x="24384" y="106680"/>
                </a:lnTo>
                <a:lnTo>
                  <a:pt x="24384" y="105156"/>
                </a:lnTo>
                <a:lnTo>
                  <a:pt x="25145" y="106680"/>
                </a:lnTo>
                <a:close/>
              </a:path>
              <a:path w="163194" h="163194">
                <a:moveTo>
                  <a:pt x="125671" y="125671"/>
                </a:moveTo>
                <a:lnTo>
                  <a:pt x="134112" y="115824"/>
                </a:lnTo>
                <a:lnTo>
                  <a:pt x="137160" y="111252"/>
                </a:lnTo>
                <a:lnTo>
                  <a:pt x="140208" y="105156"/>
                </a:lnTo>
                <a:lnTo>
                  <a:pt x="140208" y="106680"/>
                </a:lnTo>
                <a:lnTo>
                  <a:pt x="159410" y="106680"/>
                </a:lnTo>
                <a:lnTo>
                  <a:pt x="153924" y="120396"/>
                </a:lnTo>
                <a:lnTo>
                  <a:pt x="150495" y="124968"/>
                </a:lnTo>
                <a:lnTo>
                  <a:pt x="126491" y="124968"/>
                </a:lnTo>
                <a:lnTo>
                  <a:pt x="125671" y="125671"/>
                </a:lnTo>
                <a:close/>
              </a:path>
              <a:path w="163194" h="163194">
                <a:moveTo>
                  <a:pt x="38100" y="126492"/>
                </a:moveTo>
                <a:lnTo>
                  <a:pt x="36576" y="124968"/>
                </a:lnTo>
                <a:lnTo>
                  <a:pt x="37396" y="125671"/>
                </a:lnTo>
                <a:lnTo>
                  <a:pt x="38100" y="126492"/>
                </a:lnTo>
                <a:close/>
              </a:path>
              <a:path w="163194" h="163194">
                <a:moveTo>
                  <a:pt x="37396" y="125671"/>
                </a:moveTo>
                <a:lnTo>
                  <a:pt x="36576" y="124968"/>
                </a:lnTo>
                <a:lnTo>
                  <a:pt x="36793" y="124968"/>
                </a:lnTo>
                <a:lnTo>
                  <a:pt x="37396" y="125671"/>
                </a:lnTo>
                <a:close/>
              </a:path>
              <a:path w="163194" h="163194">
                <a:moveTo>
                  <a:pt x="124968" y="126492"/>
                </a:moveTo>
                <a:lnTo>
                  <a:pt x="125671" y="125671"/>
                </a:lnTo>
                <a:lnTo>
                  <a:pt x="126491" y="124968"/>
                </a:lnTo>
                <a:lnTo>
                  <a:pt x="124968" y="126492"/>
                </a:lnTo>
                <a:close/>
              </a:path>
              <a:path w="163194" h="163194">
                <a:moveTo>
                  <a:pt x="149352" y="126492"/>
                </a:moveTo>
                <a:lnTo>
                  <a:pt x="124968" y="126492"/>
                </a:lnTo>
                <a:lnTo>
                  <a:pt x="126491" y="124968"/>
                </a:lnTo>
                <a:lnTo>
                  <a:pt x="150495" y="124968"/>
                </a:lnTo>
                <a:lnTo>
                  <a:pt x="149352" y="126492"/>
                </a:lnTo>
                <a:close/>
              </a:path>
              <a:path w="163194" h="163194">
                <a:moveTo>
                  <a:pt x="38353" y="126492"/>
                </a:moveTo>
                <a:lnTo>
                  <a:pt x="38100" y="126492"/>
                </a:lnTo>
                <a:lnTo>
                  <a:pt x="37396" y="125671"/>
                </a:lnTo>
                <a:lnTo>
                  <a:pt x="38353" y="126492"/>
                </a:lnTo>
                <a:close/>
              </a:path>
              <a:path w="163194" h="163194">
                <a:moveTo>
                  <a:pt x="143637" y="134112"/>
                </a:moveTo>
                <a:lnTo>
                  <a:pt x="115824" y="134112"/>
                </a:lnTo>
                <a:lnTo>
                  <a:pt x="125671" y="125671"/>
                </a:lnTo>
                <a:lnTo>
                  <a:pt x="124968" y="126492"/>
                </a:lnTo>
                <a:lnTo>
                  <a:pt x="149352" y="126492"/>
                </a:lnTo>
                <a:lnTo>
                  <a:pt x="143637" y="134112"/>
                </a:lnTo>
                <a:close/>
              </a:path>
              <a:path w="163194" h="163194">
                <a:moveTo>
                  <a:pt x="49275" y="134112"/>
                </a:moveTo>
                <a:lnTo>
                  <a:pt x="47244" y="134112"/>
                </a:lnTo>
                <a:lnTo>
                  <a:pt x="47244" y="132588"/>
                </a:lnTo>
                <a:lnTo>
                  <a:pt x="49275" y="134112"/>
                </a:lnTo>
                <a:close/>
              </a:path>
              <a:path w="163194" h="163194">
                <a:moveTo>
                  <a:pt x="141351" y="137160"/>
                </a:moveTo>
                <a:lnTo>
                  <a:pt x="111252" y="137160"/>
                </a:lnTo>
                <a:lnTo>
                  <a:pt x="117348" y="132588"/>
                </a:lnTo>
                <a:lnTo>
                  <a:pt x="115824" y="134112"/>
                </a:lnTo>
                <a:lnTo>
                  <a:pt x="143637" y="134112"/>
                </a:lnTo>
                <a:lnTo>
                  <a:pt x="141351" y="137160"/>
                </a:lnTo>
                <a:close/>
              </a:path>
              <a:path w="163194" h="163194">
                <a:moveTo>
                  <a:pt x="54864" y="137160"/>
                </a:moveTo>
                <a:lnTo>
                  <a:pt x="53339" y="137160"/>
                </a:lnTo>
                <a:lnTo>
                  <a:pt x="51816" y="135636"/>
                </a:lnTo>
                <a:lnTo>
                  <a:pt x="54864" y="137160"/>
                </a:lnTo>
                <a:close/>
              </a:path>
              <a:path w="163194" h="163194">
                <a:moveTo>
                  <a:pt x="136724" y="141732"/>
                </a:moveTo>
                <a:lnTo>
                  <a:pt x="100584" y="141732"/>
                </a:lnTo>
                <a:lnTo>
                  <a:pt x="112775" y="135636"/>
                </a:lnTo>
                <a:lnTo>
                  <a:pt x="111252" y="137160"/>
                </a:lnTo>
                <a:lnTo>
                  <a:pt x="141351" y="137160"/>
                </a:lnTo>
                <a:lnTo>
                  <a:pt x="140208" y="138684"/>
                </a:lnTo>
                <a:lnTo>
                  <a:pt x="136724" y="141732"/>
                </a:lnTo>
                <a:close/>
              </a:path>
              <a:path w="163194" h="163194">
                <a:moveTo>
                  <a:pt x="66294" y="141732"/>
                </a:moveTo>
                <a:lnTo>
                  <a:pt x="64008" y="141732"/>
                </a:lnTo>
                <a:lnTo>
                  <a:pt x="62484" y="140208"/>
                </a:lnTo>
                <a:lnTo>
                  <a:pt x="66294" y="141732"/>
                </a:lnTo>
                <a:close/>
              </a:path>
              <a:path w="163194" h="163194">
                <a:moveTo>
                  <a:pt x="134982" y="143256"/>
                </a:moveTo>
                <a:lnTo>
                  <a:pt x="94488" y="143256"/>
                </a:lnTo>
                <a:lnTo>
                  <a:pt x="100584" y="140208"/>
                </a:lnTo>
                <a:lnTo>
                  <a:pt x="100584" y="141732"/>
                </a:lnTo>
                <a:lnTo>
                  <a:pt x="136724" y="141732"/>
                </a:lnTo>
                <a:lnTo>
                  <a:pt x="134982" y="143256"/>
                </a:lnTo>
                <a:close/>
              </a:path>
              <a:path w="163194" h="163194">
                <a:moveTo>
                  <a:pt x="76200" y="143256"/>
                </a:moveTo>
                <a:lnTo>
                  <a:pt x="70104" y="143256"/>
                </a:lnTo>
                <a:lnTo>
                  <a:pt x="68580" y="141732"/>
                </a:lnTo>
                <a:lnTo>
                  <a:pt x="76200" y="143256"/>
                </a:lnTo>
                <a:close/>
              </a:path>
              <a:path w="163194" h="163194">
                <a:moveTo>
                  <a:pt x="94488" y="143256"/>
                </a:moveTo>
                <a:lnTo>
                  <a:pt x="88391" y="143256"/>
                </a:lnTo>
                <a:lnTo>
                  <a:pt x="94488" y="141732"/>
                </a:lnTo>
                <a:lnTo>
                  <a:pt x="94488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06624" y="596950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82296" y="163068"/>
                </a:moveTo>
                <a:lnTo>
                  <a:pt x="42672" y="152400"/>
                </a:lnTo>
                <a:lnTo>
                  <a:pt x="10668" y="120396"/>
                </a:lnTo>
                <a:lnTo>
                  <a:pt x="1524" y="97536"/>
                </a:lnTo>
                <a:lnTo>
                  <a:pt x="1524" y="88392"/>
                </a:lnTo>
                <a:lnTo>
                  <a:pt x="0" y="80772"/>
                </a:lnTo>
                <a:lnTo>
                  <a:pt x="1524" y="73152"/>
                </a:lnTo>
                <a:lnTo>
                  <a:pt x="1524" y="64008"/>
                </a:lnTo>
                <a:lnTo>
                  <a:pt x="10668" y="41148"/>
                </a:lnTo>
                <a:lnTo>
                  <a:pt x="24384" y="22860"/>
                </a:lnTo>
                <a:lnTo>
                  <a:pt x="42672" y="9144"/>
                </a:lnTo>
                <a:lnTo>
                  <a:pt x="57912" y="3048"/>
                </a:lnTo>
                <a:lnTo>
                  <a:pt x="73152" y="0"/>
                </a:lnTo>
                <a:lnTo>
                  <a:pt x="89916" y="0"/>
                </a:lnTo>
                <a:lnTo>
                  <a:pt x="128016" y="13716"/>
                </a:lnTo>
                <a:lnTo>
                  <a:pt x="134112" y="18288"/>
                </a:lnTo>
                <a:lnTo>
                  <a:pt x="76200" y="18288"/>
                </a:lnTo>
                <a:lnTo>
                  <a:pt x="68580" y="19812"/>
                </a:lnTo>
                <a:lnTo>
                  <a:pt x="70104" y="19812"/>
                </a:lnTo>
                <a:lnTo>
                  <a:pt x="62484" y="21336"/>
                </a:lnTo>
                <a:lnTo>
                  <a:pt x="64008" y="21336"/>
                </a:lnTo>
                <a:lnTo>
                  <a:pt x="57912" y="22860"/>
                </a:lnTo>
                <a:lnTo>
                  <a:pt x="51816" y="25908"/>
                </a:lnTo>
                <a:lnTo>
                  <a:pt x="53339" y="25908"/>
                </a:lnTo>
                <a:lnTo>
                  <a:pt x="47244" y="28956"/>
                </a:lnTo>
                <a:lnTo>
                  <a:pt x="36576" y="36576"/>
                </a:lnTo>
                <a:lnTo>
                  <a:pt x="38100" y="36576"/>
                </a:lnTo>
                <a:lnTo>
                  <a:pt x="28956" y="47244"/>
                </a:lnTo>
                <a:lnTo>
                  <a:pt x="29718" y="47244"/>
                </a:lnTo>
                <a:lnTo>
                  <a:pt x="28193" y="50292"/>
                </a:lnTo>
                <a:lnTo>
                  <a:pt x="27432" y="50292"/>
                </a:lnTo>
                <a:lnTo>
                  <a:pt x="24384" y="56388"/>
                </a:lnTo>
                <a:lnTo>
                  <a:pt x="21717" y="67056"/>
                </a:lnTo>
                <a:lnTo>
                  <a:pt x="21336" y="67056"/>
                </a:lnTo>
                <a:lnTo>
                  <a:pt x="19812" y="74676"/>
                </a:lnTo>
                <a:lnTo>
                  <a:pt x="19812" y="88392"/>
                </a:lnTo>
                <a:lnTo>
                  <a:pt x="20116" y="88392"/>
                </a:lnTo>
                <a:lnTo>
                  <a:pt x="21336" y="94488"/>
                </a:lnTo>
                <a:lnTo>
                  <a:pt x="21640" y="94488"/>
                </a:lnTo>
                <a:lnTo>
                  <a:pt x="22859" y="100584"/>
                </a:lnTo>
                <a:lnTo>
                  <a:pt x="23241" y="100584"/>
                </a:lnTo>
                <a:lnTo>
                  <a:pt x="24384" y="105156"/>
                </a:lnTo>
                <a:lnTo>
                  <a:pt x="27432" y="111252"/>
                </a:lnTo>
                <a:lnTo>
                  <a:pt x="28193" y="111252"/>
                </a:lnTo>
                <a:lnTo>
                  <a:pt x="29718" y="114300"/>
                </a:lnTo>
                <a:lnTo>
                  <a:pt x="28956" y="114300"/>
                </a:lnTo>
                <a:lnTo>
                  <a:pt x="38100" y="124968"/>
                </a:lnTo>
                <a:lnTo>
                  <a:pt x="36576" y="124968"/>
                </a:lnTo>
                <a:lnTo>
                  <a:pt x="47244" y="132588"/>
                </a:lnTo>
                <a:lnTo>
                  <a:pt x="53339" y="135636"/>
                </a:lnTo>
                <a:lnTo>
                  <a:pt x="51816" y="135636"/>
                </a:lnTo>
                <a:lnTo>
                  <a:pt x="57912" y="138684"/>
                </a:lnTo>
                <a:lnTo>
                  <a:pt x="64008" y="140208"/>
                </a:lnTo>
                <a:lnTo>
                  <a:pt x="62484" y="140208"/>
                </a:lnTo>
                <a:lnTo>
                  <a:pt x="70104" y="141732"/>
                </a:lnTo>
                <a:lnTo>
                  <a:pt x="68580" y="141732"/>
                </a:lnTo>
                <a:lnTo>
                  <a:pt x="76200" y="143256"/>
                </a:lnTo>
                <a:lnTo>
                  <a:pt x="134112" y="143256"/>
                </a:lnTo>
                <a:lnTo>
                  <a:pt x="128016" y="147828"/>
                </a:lnTo>
                <a:lnTo>
                  <a:pt x="89916" y="161544"/>
                </a:lnTo>
                <a:lnTo>
                  <a:pt x="82296" y="163068"/>
                </a:lnTo>
                <a:close/>
              </a:path>
              <a:path w="163194" h="163195">
                <a:moveTo>
                  <a:pt x="134112" y="47244"/>
                </a:moveTo>
                <a:lnTo>
                  <a:pt x="124968" y="36576"/>
                </a:lnTo>
                <a:lnTo>
                  <a:pt x="126491" y="36576"/>
                </a:lnTo>
                <a:lnTo>
                  <a:pt x="115824" y="28956"/>
                </a:lnTo>
                <a:lnTo>
                  <a:pt x="117348" y="28956"/>
                </a:lnTo>
                <a:lnTo>
                  <a:pt x="111252" y="25908"/>
                </a:lnTo>
                <a:lnTo>
                  <a:pt x="112775" y="25908"/>
                </a:lnTo>
                <a:lnTo>
                  <a:pt x="106679" y="22860"/>
                </a:lnTo>
                <a:lnTo>
                  <a:pt x="88391" y="18288"/>
                </a:lnTo>
                <a:lnTo>
                  <a:pt x="134112" y="18288"/>
                </a:lnTo>
                <a:lnTo>
                  <a:pt x="140208" y="22860"/>
                </a:lnTo>
                <a:lnTo>
                  <a:pt x="153924" y="41148"/>
                </a:lnTo>
                <a:lnTo>
                  <a:pt x="155752" y="45720"/>
                </a:lnTo>
                <a:lnTo>
                  <a:pt x="134112" y="45720"/>
                </a:lnTo>
                <a:lnTo>
                  <a:pt x="134112" y="47244"/>
                </a:lnTo>
                <a:close/>
              </a:path>
              <a:path w="163194" h="163195">
                <a:moveTo>
                  <a:pt x="29718" y="47244"/>
                </a:moveTo>
                <a:lnTo>
                  <a:pt x="28956" y="47244"/>
                </a:lnTo>
                <a:lnTo>
                  <a:pt x="30480" y="45720"/>
                </a:lnTo>
                <a:lnTo>
                  <a:pt x="29718" y="47244"/>
                </a:lnTo>
                <a:close/>
              </a:path>
              <a:path w="163194" h="163195">
                <a:moveTo>
                  <a:pt x="137160" y="51816"/>
                </a:moveTo>
                <a:lnTo>
                  <a:pt x="134112" y="45720"/>
                </a:lnTo>
                <a:lnTo>
                  <a:pt x="155752" y="45720"/>
                </a:lnTo>
                <a:lnTo>
                  <a:pt x="157581" y="50292"/>
                </a:lnTo>
                <a:lnTo>
                  <a:pt x="137160" y="50292"/>
                </a:lnTo>
                <a:lnTo>
                  <a:pt x="137160" y="51816"/>
                </a:lnTo>
                <a:close/>
              </a:path>
              <a:path w="163194" h="163195">
                <a:moveTo>
                  <a:pt x="27432" y="51816"/>
                </a:moveTo>
                <a:lnTo>
                  <a:pt x="27432" y="50292"/>
                </a:lnTo>
                <a:lnTo>
                  <a:pt x="28193" y="50292"/>
                </a:lnTo>
                <a:lnTo>
                  <a:pt x="27432" y="51816"/>
                </a:lnTo>
                <a:close/>
              </a:path>
              <a:path w="163194" h="163195">
                <a:moveTo>
                  <a:pt x="143256" y="68580"/>
                </a:moveTo>
                <a:lnTo>
                  <a:pt x="140208" y="56388"/>
                </a:lnTo>
                <a:lnTo>
                  <a:pt x="137160" y="50292"/>
                </a:lnTo>
                <a:lnTo>
                  <a:pt x="157581" y="50292"/>
                </a:lnTo>
                <a:lnTo>
                  <a:pt x="160019" y="56388"/>
                </a:lnTo>
                <a:lnTo>
                  <a:pt x="161543" y="64008"/>
                </a:lnTo>
                <a:lnTo>
                  <a:pt x="162051" y="67056"/>
                </a:lnTo>
                <a:lnTo>
                  <a:pt x="143256" y="67056"/>
                </a:lnTo>
                <a:lnTo>
                  <a:pt x="143256" y="68580"/>
                </a:lnTo>
                <a:close/>
              </a:path>
              <a:path w="163194" h="163195">
                <a:moveTo>
                  <a:pt x="21336" y="68580"/>
                </a:moveTo>
                <a:lnTo>
                  <a:pt x="21336" y="67056"/>
                </a:lnTo>
                <a:lnTo>
                  <a:pt x="21717" y="67056"/>
                </a:lnTo>
                <a:lnTo>
                  <a:pt x="21336" y="68580"/>
                </a:lnTo>
                <a:close/>
              </a:path>
              <a:path w="163194" h="163195">
                <a:moveTo>
                  <a:pt x="163068" y="88392"/>
                </a:moveTo>
                <a:lnTo>
                  <a:pt x="144779" y="88392"/>
                </a:lnTo>
                <a:lnTo>
                  <a:pt x="144779" y="74676"/>
                </a:lnTo>
                <a:lnTo>
                  <a:pt x="143256" y="67056"/>
                </a:lnTo>
                <a:lnTo>
                  <a:pt x="162051" y="67056"/>
                </a:lnTo>
                <a:lnTo>
                  <a:pt x="163068" y="73152"/>
                </a:lnTo>
                <a:lnTo>
                  <a:pt x="163068" y="88392"/>
                </a:lnTo>
                <a:close/>
              </a:path>
              <a:path w="163194" h="163195">
                <a:moveTo>
                  <a:pt x="20116" y="88392"/>
                </a:moveTo>
                <a:lnTo>
                  <a:pt x="19812" y="88392"/>
                </a:lnTo>
                <a:lnTo>
                  <a:pt x="19812" y="86868"/>
                </a:lnTo>
                <a:lnTo>
                  <a:pt x="20116" y="88392"/>
                </a:lnTo>
                <a:close/>
              </a:path>
              <a:path w="163194" h="163195">
                <a:moveTo>
                  <a:pt x="162051" y="94488"/>
                </a:moveTo>
                <a:lnTo>
                  <a:pt x="143256" y="94488"/>
                </a:lnTo>
                <a:lnTo>
                  <a:pt x="144779" y="86868"/>
                </a:lnTo>
                <a:lnTo>
                  <a:pt x="144779" y="88392"/>
                </a:lnTo>
                <a:lnTo>
                  <a:pt x="163068" y="88392"/>
                </a:lnTo>
                <a:lnTo>
                  <a:pt x="162051" y="94488"/>
                </a:lnTo>
                <a:close/>
              </a:path>
              <a:path w="163194" h="163195">
                <a:moveTo>
                  <a:pt x="21640" y="94488"/>
                </a:moveTo>
                <a:lnTo>
                  <a:pt x="21336" y="94488"/>
                </a:lnTo>
                <a:lnTo>
                  <a:pt x="21336" y="92964"/>
                </a:lnTo>
                <a:lnTo>
                  <a:pt x="21640" y="94488"/>
                </a:lnTo>
                <a:close/>
              </a:path>
              <a:path w="163194" h="163195">
                <a:moveTo>
                  <a:pt x="160934" y="100584"/>
                </a:moveTo>
                <a:lnTo>
                  <a:pt x="141732" y="100584"/>
                </a:lnTo>
                <a:lnTo>
                  <a:pt x="143256" y="92964"/>
                </a:lnTo>
                <a:lnTo>
                  <a:pt x="143256" y="94488"/>
                </a:lnTo>
                <a:lnTo>
                  <a:pt x="162051" y="94488"/>
                </a:lnTo>
                <a:lnTo>
                  <a:pt x="161543" y="97536"/>
                </a:lnTo>
                <a:lnTo>
                  <a:pt x="160934" y="100584"/>
                </a:lnTo>
                <a:close/>
              </a:path>
              <a:path w="163194" h="163195">
                <a:moveTo>
                  <a:pt x="23241" y="100584"/>
                </a:moveTo>
                <a:lnTo>
                  <a:pt x="22859" y="100584"/>
                </a:lnTo>
                <a:lnTo>
                  <a:pt x="22859" y="99060"/>
                </a:lnTo>
                <a:lnTo>
                  <a:pt x="23241" y="100584"/>
                </a:lnTo>
                <a:close/>
              </a:path>
              <a:path w="163194" h="163195">
                <a:moveTo>
                  <a:pt x="157581" y="111252"/>
                </a:moveTo>
                <a:lnTo>
                  <a:pt x="137160" y="111252"/>
                </a:lnTo>
                <a:lnTo>
                  <a:pt x="140208" y="105156"/>
                </a:lnTo>
                <a:lnTo>
                  <a:pt x="141732" y="99060"/>
                </a:lnTo>
                <a:lnTo>
                  <a:pt x="141732" y="100584"/>
                </a:lnTo>
                <a:lnTo>
                  <a:pt x="160934" y="100584"/>
                </a:lnTo>
                <a:lnTo>
                  <a:pt x="160019" y="105156"/>
                </a:lnTo>
                <a:lnTo>
                  <a:pt x="157581" y="111252"/>
                </a:lnTo>
                <a:close/>
              </a:path>
              <a:path w="163194" h="163195">
                <a:moveTo>
                  <a:pt x="28193" y="111252"/>
                </a:moveTo>
                <a:lnTo>
                  <a:pt x="27432" y="111252"/>
                </a:lnTo>
                <a:lnTo>
                  <a:pt x="27432" y="109728"/>
                </a:lnTo>
                <a:lnTo>
                  <a:pt x="28193" y="111252"/>
                </a:lnTo>
                <a:close/>
              </a:path>
              <a:path w="163194" h="163195">
                <a:moveTo>
                  <a:pt x="155752" y="115824"/>
                </a:moveTo>
                <a:lnTo>
                  <a:pt x="134112" y="115824"/>
                </a:lnTo>
                <a:lnTo>
                  <a:pt x="137160" y="109728"/>
                </a:lnTo>
                <a:lnTo>
                  <a:pt x="137160" y="111252"/>
                </a:lnTo>
                <a:lnTo>
                  <a:pt x="157581" y="111252"/>
                </a:lnTo>
                <a:lnTo>
                  <a:pt x="155752" y="115824"/>
                </a:lnTo>
                <a:close/>
              </a:path>
              <a:path w="163194" h="163195">
                <a:moveTo>
                  <a:pt x="30480" y="115824"/>
                </a:moveTo>
                <a:lnTo>
                  <a:pt x="28956" y="114300"/>
                </a:lnTo>
                <a:lnTo>
                  <a:pt x="29718" y="114300"/>
                </a:lnTo>
                <a:lnTo>
                  <a:pt x="30480" y="115824"/>
                </a:lnTo>
                <a:close/>
              </a:path>
              <a:path w="163194" h="163195">
                <a:moveTo>
                  <a:pt x="134112" y="143256"/>
                </a:moveTo>
                <a:lnTo>
                  <a:pt x="88391" y="143256"/>
                </a:lnTo>
                <a:lnTo>
                  <a:pt x="106679" y="138684"/>
                </a:lnTo>
                <a:lnTo>
                  <a:pt x="112775" y="135636"/>
                </a:lnTo>
                <a:lnTo>
                  <a:pt x="111252" y="135636"/>
                </a:lnTo>
                <a:lnTo>
                  <a:pt x="117348" y="132588"/>
                </a:lnTo>
                <a:lnTo>
                  <a:pt x="115824" y="132588"/>
                </a:lnTo>
                <a:lnTo>
                  <a:pt x="126491" y="124968"/>
                </a:lnTo>
                <a:lnTo>
                  <a:pt x="124968" y="124968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55752" y="115824"/>
                </a:lnTo>
                <a:lnTo>
                  <a:pt x="153924" y="120396"/>
                </a:lnTo>
                <a:lnTo>
                  <a:pt x="140208" y="138684"/>
                </a:lnTo>
                <a:lnTo>
                  <a:pt x="134112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43911" y="5983172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920" y="3026664"/>
            <a:ext cx="0" cy="347980"/>
          </a:xfrm>
          <a:custGeom>
            <a:avLst/>
            <a:gdLst/>
            <a:ahLst/>
            <a:cxnLst/>
            <a:rect l="l" t="t" r="r" b="b"/>
            <a:pathLst>
              <a:path w="0" h="347979">
                <a:moveTo>
                  <a:pt x="0" y="0"/>
                </a:moveTo>
                <a:lnTo>
                  <a:pt x="0" y="34747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88920" y="5678423"/>
            <a:ext cx="0" cy="300355"/>
          </a:xfrm>
          <a:custGeom>
            <a:avLst/>
            <a:gdLst/>
            <a:ahLst/>
            <a:cxnLst/>
            <a:rect l="l" t="t" r="r" b="b"/>
            <a:pathLst>
              <a:path w="0" h="300354">
                <a:moveTo>
                  <a:pt x="0" y="0"/>
                </a:moveTo>
                <a:lnTo>
                  <a:pt x="0" y="30022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17192" y="4562855"/>
            <a:ext cx="1777364" cy="2322830"/>
          </a:xfrm>
          <a:custGeom>
            <a:avLst/>
            <a:gdLst/>
            <a:ahLst/>
            <a:cxnLst/>
            <a:rect l="l" t="t" r="r" b="b"/>
            <a:pathLst>
              <a:path w="1777364" h="2322829">
                <a:moveTo>
                  <a:pt x="1776983" y="2322575"/>
                </a:moveTo>
                <a:lnTo>
                  <a:pt x="0" y="2322575"/>
                </a:lnTo>
                <a:lnTo>
                  <a:pt x="0" y="0"/>
                </a:lnTo>
                <a:lnTo>
                  <a:pt x="1776983" y="0"/>
                </a:lnTo>
                <a:lnTo>
                  <a:pt x="1776983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304287"/>
                </a:lnTo>
                <a:lnTo>
                  <a:pt x="9144" y="2304287"/>
                </a:lnTo>
                <a:lnTo>
                  <a:pt x="18288" y="2313432"/>
                </a:lnTo>
                <a:lnTo>
                  <a:pt x="1776983" y="2313432"/>
                </a:lnTo>
                <a:lnTo>
                  <a:pt x="1776983" y="2322575"/>
                </a:lnTo>
                <a:close/>
              </a:path>
              <a:path w="1777364" h="2322829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777364" h="2322829">
                <a:moveTo>
                  <a:pt x="1758695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758695" y="9144"/>
                </a:lnTo>
                <a:lnTo>
                  <a:pt x="1758695" y="18288"/>
                </a:lnTo>
                <a:close/>
              </a:path>
              <a:path w="1777364" h="2322829">
                <a:moveTo>
                  <a:pt x="1758695" y="2313432"/>
                </a:moveTo>
                <a:lnTo>
                  <a:pt x="1758695" y="9144"/>
                </a:lnTo>
                <a:lnTo>
                  <a:pt x="1767840" y="18288"/>
                </a:lnTo>
                <a:lnTo>
                  <a:pt x="1776983" y="18288"/>
                </a:lnTo>
                <a:lnTo>
                  <a:pt x="1776983" y="2304287"/>
                </a:lnTo>
                <a:lnTo>
                  <a:pt x="1767840" y="2304287"/>
                </a:lnTo>
                <a:lnTo>
                  <a:pt x="1758695" y="2313432"/>
                </a:lnTo>
                <a:close/>
              </a:path>
              <a:path w="1777364" h="2322829">
                <a:moveTo>
                  <a:pt x="1776983" y="18288"/>
                </a:moveTo>
                <a:lnTo>
                  <a:pt x="1767840" y="18288"/>
                </a:lnTo>
                <a:lnTo>
                  <a:pt x="1758695" y="9144"/>
                </a:lnTo>
                <a:lnTo>
                  <a:pt x="1776983" y="9144"/>
                </a:lnTo>
                <a:lnTo>
                  <a:pt x="1776983" y="18288"/>
                </a:lnTo>
                <a:close/>
              </a:path>
              <a:path w="1777364" h="2322829">
                <a:moveTo>
                  <a:pt x="18288" y="2313432"/>
                </a:moveTo>
                <a:lnTo>
                  <a:pt x="9144" y="2304287"/>
                </a:lnTo>
                <a:lnTo>
                  <a:pt x="18288" y="2304287"/>
                </a:lnTo>
                <a:lnTo>
                  <a:pt x="18288" y="2313432"/>
                </a:lnTo>
                <a:close/>
              </a:path>
              <a:path w="1777364" h="2322829">
                <a:moveTo>
                  <a:pt x="1758695" y="2313432"/>
                </a:moveTo>
                <a:lnTo>
                  <a:pt x="18288" y="2313432"/>
                </a:lnTo>
                <a:lnTo>
                  <a:pt x="18288" y="2304287"/>
                </a:lnTo>
                <a:lnTo>
                  <a:pt x="1758695" y="2304287"/>
                </a:lnTo>
                <a:lnTo>
                  <a:pt x="1758695" y="2313432"/>
                </a:lnTo>
                <a:close/>
              </a:path>
              <a:path w="1777364" h="2322829">
                <a:moveTo>
                  <a:pt x="1776983" y="2313432"/>
                </a:moveTo>
                <a:lnTo>
                  <a:pt x="1758695" y="2313432"/>
                </a:lnTo>
                <a:lnTo>
                  <a:pt x="1767840" y="2304287"/>
                </a:lnTo>
                <a:lnTo>
                  <a:pt x="1776983" y="2304287"/>
                </a:lnTo>
                <a:lnTo>
                  <a:pt x="1776983" y="2313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8864" y="4495800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88391" y="163068"/>
                </a:moveTo>
                <a:lnTo>
                  <a:pt x="73152" y="163068"/>
                </a:lnTo>
                <a:lnTo>
                  <a:pt x="64007" y="161544"/>
                </a:lnTo>
                <a:lnTo>
                  <a:pt x="22859" y="138684"/>
                </a:lnTo>
                <a:lnTo>
                  <a:pt x="3047" y="105156"/>
                </a:lnTo>
                <a:lnTo>
                  <a:pt x="0" y="89916"/>
                </a:lnTo>
                <a:lnTo>
                  <a:pt x="0" y="73152"/>
                </a:lnTo>
                <a:lnTo>
                  <a:pt x="13715" y="35052"/>
                </a:lnTo>
                <a:lnTo>
                  <a:pt x="42671" y="9144"/>
                </a:lnTo>
                <a:lnTo>
                  <a:pt x="73152" y="0"/>
                </a:lnTo>
                <a:lnTo>
                  <a:pt x="88391" y="0"/>
                </a:lnTo>
                <a:lnTo>
                  <a:pt x="126491" y="13716"/>
                </a:lnTo>
                <a:lnTo>
                  <a:pt x="133458" y="19812"/>
                </a:lnTo>
                <a:lnTo>
                  <a:pt x="68580" y="19812"/>
                </a:lnTo>
                <a:lnTo>
                  <a:pt x="62484" y="21336"/>
                </a:lnTo>
                <a:lnTo>
                  <a:pt x="53339" y="25908"/>
                </a:lnTo>
                <a:lnTo>
                  <a:pt x="51815" y="25908"/>
                </a:lnTo>
                <a:lnTo>
                  <a:pt x="47751" y="28956"/>
                </a:lnTo>
                <a:lnTo>
                  <a:pt x="47243" y="28956"/>
                </a:lnTo>
                <a:lnTo>
                  <a:pt x="38353" y="36576"/>
                </a:lnTo>
                <a:lnTo>
                  <a:pt x="38099" y="36576"/>
                </a:lnTo>
                <a:lnTo>
                  <a:pt x="36576" y="38100"/>
                </a:lnTo>
                <a:lnTo>
                  <a:pt x="36793" y="38100"/>
                </a:lnTo>
                <a:lnTo>
                  <a:pt x="30262" y="45720"/>
                </a:lnTo>
                <a:lnTo>
                  <a:pt x="28955" y="45720"/>
                </a:lnTo>
                <a:lnTo>
                  <a:pt x="23621" y="56388"/>
                </a:lnTo>
                <a:lnTo>
                  <a:pt x="22859" y="56388"/>
                </a:lnTo>
                <a:lnTo>
                  <a:pt x="21640" y="62484"/>
                </a:lnTo>
                <a:lnTo>
                  <a:pt x="21335" y="62484"/>
                </a:lnTo>
                <a:lnTo>
                  <a:pt x="20116" y="68580"/>
                </a:lnTo>
                <a:lnTo>
                  <a:pt x="19811" y="68580"/>
                </a:lnTo>
                <a:lnTo>
                  <a:pt x="18592" y="74676"/>
                </a:lnTo>
                <a:lnTo>
                  <a:pt x="18287" y="74676"/>
                </a:lnTo>
                <a:lnTo>
                  <a:pt x="18287" y="88392"/>
                </a:lnTo>
                <a:lnTo>
                  <a:pt x="18592" y="88392"/>
                </a:lnTo>
                <a:lnTo>
                  <a:pt x="19811" y="94488"/>
                </a:lnTo>
                <a:lnTo>
                  <a:pt x="20116" y="94488"/>
                </a:lnTo>
                <a:lnTo>
                  <a:pt x="21335" y="100584"/>
                </a:lnTo>
                <a:lnTo>
                  <a:pt x="21640" y="100584"/>
                </a:lnTo>
                <a:lnTo>
                  <a:pt x="22859" y="106680"/>
                </a:lnTo>
                <a:lnTo>
                  <a:pt x="23621" y="106680"/>
                </a:lnTo>
                <a:lnTo>
                  <a:pt x="28955" y="117348"/>
                </a:lnTo>
                <a:lnTo>
                  <a:pt x="30262" y="117348"/>
                </a:lnTo>
                <a:lnTo>
                  <a:pt x="36793" y="124968"/>
                </a:lnTo>
                <a:lnTo>
                  <a:pt x="36576" y="124968"/>
                </a:lnTo>
                <a:lnTo>
                  <a:pt x="38099" y="126492"/>
                </a:lnTo>
                <a:lnTo>
                  <a:pt x="38354" y="126492"/>
                </a:lnTo>
                <a:lnTo>
                  <a:pt x="47243" y="134112"/>
                </a:lnTo>
                <a:lnTo>
                  <a:pt x="47751" y="134112"/>
                </a:lnTo>
                <a:lnTo>
                  <a:pt x="51815" y="137160"/>
                </a:lnTo>
                <a:lnTo>
                  <a:pt x="53339" y="137160"/>
                </a:lnTo>
                <a:lnTo>
                  <a:pt x="62484" y="141732"/>
                </a:lnTo>
                <a:lnTo>
                  <a:pt x="68580" y="143256"/>
                </a:lnTo>
                <a:lnTo>
                  <a:pt x="74675" y="143256"/>
                </a:lnTo>
                <a:lnTo>
                  <a:pt x="80772" y="144780"/>
                </a:lnTo>
                <a:lnTo>
                  <a:pt x="131717" y="144780"/>
                </a:lnTo>
                <a:lnTo>
                  <a:pt x="126491" y="149352"/>
                </a:lnTo>
                <a:lnTo>
                  <a:pt x="120396" y="153924"/>
                </a:lnTo>
                <a:lnTo>
                  <a:pt x="105155" y="160020"/>
                </a:lnTo>
                <a:lnTo>
                  <a:pt x="97536" y="161544"/>
                </a:lnTo>
                <a:lnTo>
                  <a:pt x="88391" y="163068"/>
                </a:lnTo>
                <a:close/>
              </a:path>
              <a:path w="163194" h="163195">
                <a:moveTo>
                  <a:pt x="111252" y="27432"/>
                </a:moveTo>
                <a:lnTo>
                  <a:pt x="99059" y="21336"/>
                </a:lnTo>
                <a:lnTo>
                  <a:pt x="100584" y="21336"/>
                </a:lnTo>
                <a:lnTo>
                  <a:pt x="92963" y="19812"/>
                </a:lnTo>
                <a:lnTo>
                  <a:pt x="133458" y="19812"/>
                </a:lnTo>
                <a:lnTo>
                  <a:pt x="138684" y="24384"/>
                </a:lnTo>
                <a:lnTo>
                  <a:pt x="139990" y="25908"/>
                </a:lnTo>
                <a:lnTo>
                  <a:pt x="109728" y="25908"/>
                </a:lnTo>
                <a:lnTo>
                  <a:pt x="111252" y="27432"/>
                </a:lnTo>
                <a:close/>
              </a:path>
              <a:path w="163194" h="163195">
                <a:moveTo>
                  <a:pt x="50291" y="27432"/>
                </a:moveTo>
                <a:lnTo>
                  <a:pt x="51815" y="25908"/>
                </a:lnTo>
                <a:lnTo>
                  <a:pt x="53339" y="25908"/>
                </a:lnTo>
                <a:lnTo>
                  <a:pt x="50291" y="27432"/>
                </a:lnTo>
                <a:close/>
              </a:path>
              <a:path w="163194" h="163195">
                <a:moveTo>
                  <a:pt x="115823" y="30480"/>
                </a:moveTo>
                <a:lnTo>
                  <a:pt x="109728" y="25908"/>
                </a:lnTo>
                <a:lnTo>
                  <a:pt x="139990" y="25908"/>
                </a:lnTo>
                <a:lnTo>
                  <a:pt x="142602" y="28956"/>
                </a:lnTo>
                <a:lnTo>
                  <a:pt x="115823" y="28956"/>
                </a:lnTo>
                <a:lnTo>
                  <a:pt x="115823" y="30480"/>
                </a:lnTo>
                <a:close/>
              </a:path>
              <a:path w="163194" h="163195">
                <a:moveTo>
                  <a:pt x="45719" y="30480"/>
                </a:moveTo>
                <a:lnTo>
                  <a:pt x="47243" y="28956"/>
                </a:lnTo>
                <a:lnTo>
                  <a:pt x="47751" y="28956"/>
                </a:lnTo>
                <a:lnTo>
                  <a:pt x="45719" y="30480"/>
                </a:lnTo>
                <a:close/>
              </a:path>
              <a:path w="163194" h="163195">
                <a:moveTo>
                  <a:pt x="125369" y="37137"/>
                </a:moveTo>
                <a:lnTo>
                  <a:pt x="115823" y="28956"/>
                </a:lnTo>
                <a:lnTo>
                  <a:pt x="142602" y="28956"/>
                </a:lnTo>
                <a:lnTo>
                  <a:pt x="147828" y="35052"/>
                </a:lnTo>
                <a:lnTo>
                  <a:pt x="148742" y="36576"/>
                </a:lnTo>
                <a:lnTo>
                  <a:pt x="124968" y="36576"/>
                </a:lnTo>
                <a:lnTo>
                  <a:pt x="125369" y="37137"/>
                </a:lnTo>
                <a:close/>
              </a:path>
              <a:path w="163194" h="163195">
                <a:moveTo>
                  <a:pt x="36576" y="38100"/>
                </a:moveTo>
                <a:lnTo>
                  <a:pt x="38099" y="36576"/>
                </a:lnTo>
                <a:lnTo>
                  <a:pt x="37396" y="37396"/>
                </a:lnTo>
                <a:lnTo>
                  <a:pt x="36576" y="38100"/>
                </a:lnTo>
                <a:close/>
              </a:path>
              <a:path w="163194" h="163195">
                <a:moveTo>
                  <a:pt x="37396" y="37396"/>
                </a:moveTo>
                <a:lnTo>
                  <a:pt x="38099" y="36576"/>
                </a:lnTo>
                <a:lnTo>
                  <a:pt x="38353" y="36576"/>
                </a:lnTo>
                <a:lnTo>
                  <a:pt x="37396" y="37396"/>
                </a:lnTo>
                <a:close/>
              </a:path>
              <a:path w="163194" h="163195">
                <a:moveTo>
                  <a:pt x="126491" y="38100"/>
                </a:moveTo>
                <a:lnTo>
                  <a:pt x="125369" y="37137"/>
                </a:lnTo>
                <a:lnTo>
                  <a:pt x="124968" y="36576"/>
                </a:lnTo>
                <a:lnTo>
                  <a:pt x="126491" y="38100"/>
                </a:lnTo>
                <a:close/>
              </a:path>
              <a:path w="163194" h="163195">
                <a:moveTo>
                  <a:pt x="149656" y="38100"/>
                </a:moveTo>
                <a:lnTo>
                  <a:pt x="126491" y="38100"/>
                </a:lnTo>
                <a:lnTo>
                  <a:pt x="124968" y="36576"/>
                </a:lnTo>
                <a:lnTo>
                  <a:pt x="148742" y="36576"/>
                </a:lnTo>
                <a:lnTo>
                  <a:pt x="149656" y="38100"/>
                </a:lnTo>
                <a:close/>
              </a:path>
              <a:path w="163194" h="163195">
                <a:moveTo>
                  <a:pt x="132588" y="47244"/>
                </a:moveTo>
                <a:lnTo>
                  <a:pt x="125369" y="37137"/>
                </a:lnTo>
                <a:lnTo>
                  <a:pt x="126491" y="38100"/>
                </a:lnTo>
                <a:lnTo>
                  <a:pt x="149656" y="38100"/>
                </a:lnTo>
                <a:lnTo>
                  <a:pt x="152400" y="42672"/>
                </a:lnTo>
                <a:lnTo>
                  <a:pt x="153619" y="45720"/>
                </a:lnTo>
                <a:lnTo>
                  <a:pt x="132588" y="45720"/>
                </a:lnTo>
                <a:lnTo>
                  <a:pt x="132588" y="47244"/>
                </a:lnTo>
                <a:close/>
              </a:path>
              <a:path w="163194" h="163195">
                <a:moveTo>
                  <a:pt x="36793" y="38100"/>
                </a:moveTo>
                <a:lnTo>
                  <a:pt x="36576" y="38100"/>
                </a:lnTo>
                <a:lnTo>
                  <a:pt x="37396" y="37396"/>
                </a:lnTo>
                <a:lnTo>
                  <a:pt x="36793" y="38100"/>
                </a:lnTo>
                <a:close/>
              </a:path>
              <a:path w="163194" h="163195">
                <a:moveTo>
                  <a:pt x="28955" y="47244"/>
                </a:moveTo>
                <a:lnTo>
                  <a:pt x="28955" y="45720"/>
                </a:lnTo>
                <a:lnTo>
                  <a:pt x="30262" y="45720"/>
                </a:lnTo>
                <a:lnTo>
                  <a:pt x="28955" y="47244"/>
                </a:lnTo>
                <a:close/>
              </a:path>
              <a:path w="163194" h="163195">
                <a:moveTo>
                  <a:pt x="138684" y="57912"/>
                </a:moveTo>
                <a:lnTo>
                  <a:pt x="132588" y="45720"/>
                </a:lnTo>
                <a:lnTo>
                  <a:pt x="153619" y="45720"/>
                </a:lnTo>
                <a:lnTo>
                  <a:pt x="157886" y="56388"/>
                </a:lnTo>
                <a:lnTo>
                  <a:pt x="138684" y="56388"/>
                </a:lnTo>
                <a:lnTo>
                  <a:pt x="138684" y="57912"/>
                </a:lnTo>
                <a:close/>
              </a:path>
              <a:path w="163194" h="163195">
                <a:moveTo>
                  <a:pt x="22859" y="57912"/>
                </a:moveTo>
                <a:lnTo>
                  <a:pt x="22859" y="56388"/>
                </a:lnTo>
                <a:lnTo>
                  <a:pt x="23621" y="56388"/>
                </a:lnTo>
                <a:lnTo>
                  <a:pt x="22859" y="57912"/>
                </a:lnTo>
                <a:close/>
              </a:path>
              <a:path w="163194" h="163195">
                <a:moveTo>
                  <a:pt x="140208" y="64008"/>
                </a:moveTo>
                <a:lnTo>
                  <a:pt x="138684" y="56388"/>
                </a:lnTo>
                <a:lnTo>
                  <a:pt x="157886" y="56388"/>
                </a:lnTo>
                <a:lnTo>
                  <a:pt x="160324" y="62484"/>
                </a:lnTo>
                <a:lnTo>
                  <a:pt x="140208" y="62484"/>
                </a:lnTo>
                <a:lnTo>
                  <a:pt x="140208" y="64008"/>
                </a:lnTo>
                <a:close/>
              </a:path>
              <a:path w="163194" h="163195">
                <a:moveTo>
                  <a:pt x="21335" y="64008"/>
                </a:moveTo>
                <a:lnTo>
                  <a:pt x="21335" y="62484"/>
                </a:lnTo>
                <a:lnTo>
                  <a:pt x="21640" y="62484"/>
                </a:lnTo>
                <a:lnTo>
                  <a:pt x="21335" y="64008"/>
                </a:lnTo>
                <a:close/>
              </a:path>
              <a:path w="163194" h="163195">
                <a:moveTo>
                  <a:pt x="141732" y="70104"/>
                </a:moveTo>
                <a:lnTo>
                  <a:pt x="140208" y="62484"/>
                </a:lnTo>
                <a:lnTo>
                  <a:pt x="160324" y="62484"/>
                </a:lnTo>
                <a:lnTo>
                  <a:pt x="161544" y="65532"/>
                </a:lnTo>
                <a:lnTo>
                  <a:pt x="161544" y="68580"/>
                </a:lnTo>
                <a:lnTo>
                  <a:pt x="141732" y="68580"/>
                </a:lnTo>
                <a:lnTo>
                  <a:pt x="141732" y="70104"/>
                </a:lnTo>
                <a:close/>
              </a:path>
              <a:path w="163194" h="163195">
                <a:moveTo>
                  <a:pt x="19811" y="70104"/>
                </a:moveTo>
                <a:lnTo>
                  <a:pt x="19811" y="68580"/>
                </a:lnTo>
                <a:lnTo>
                  <a:pt x="20116" y="68580"/>
                </a:lnTo>
                <a:lnTo>
                  <a:pt x="19811" y="70104"/>
                </a:lnTo>
                <a:close/>
              </a:path>
              <a:path w="163194" h="163195">
                <a:moveTo>
                  <a:pt x="143256" y="76200"/>
                </a:moveTo>
                <a:lnTo>
                  <a:pt x="141732" y="68580"/>
                </a:lnTo>
                <a:lnTo>
                  <a:pt x="161544" y="68580"/>
                </a:lnTo>
                <a:lnTo>
                  <a:pt x="161544" y="73152"/>
                </a:lnTo>
                <a:lnTo>
                  <a:pt x="161798" y="74676"/>
                </a:lnTo>
                <a:lnTo>
                  <a:pt x="143256" y="74676"/>
                </a:lnTo>
                <a:lnTo>
                  <a:pt x="143256" y="76200"/>
                </a:lnTo>
                <a:close/>
              </a:path>
              <a:path w="163194" h="163195">
                <a:moveTo>
                  <a:pt x="18287" y="76200"/>
                </a:moveTo>
                <a:lnTo>
                  <a:pt x="18287" y="74676"/>
                </a:lnTo>
                <a:lnTo>
                  <a:pt x="18592" y="74676"/>
                </a:lnTo>
                <a:lnTo>
                  <a:pt x="18287" y="76200"/>
                </a:lnTo>
                <a:close/>
              </a:path>
              <a:path w="163194" h="163195">
                <a:moveTo>
                  <a:pt x="161848" y="88392"/>
                </a:moveTo>
                <a:lnTo>
                  <a:pt x="143256" y="88392"/>
                </a:lnTo>
                <a:lnTo>
                  <a:pt x="143256" y="74676"/>
                </a:lnTo>
                <a:lnTo>
                  <a:pt x="161798" y="74676"/>
                </a:lnTo>
                <a:lnTo>
                  <a:pt x="163068" y="82296"/>
                </a:lnTo>
                <a:lnTo>
                  <a:pt x="161848" y="88392"/>
                </a:lnTo>
                <a:close/>
              </a:path>
              <a:path w="163194" h="163195">
                <a:moveTo>
                  <a:pt x="18592" y="88392"/>
                </a:moveTo>
                <a:lnTo>
                  <a:pt x="18287" y="88392"/>
                </a:lnTo>
                <a:lnTo>
                  <a:pt x="18287" y="86868"/>
                </a:lnTo>
                <a:lnTo>
                  <a:pt x="18592" y="88392"/>
                </a:lnTo>
                <a:close/>
              </a:path>
              <a:path w="163194" h="163195">
                <a:moveTo>
                  <a:pt x="161544" y="94488"/>
                </a:moveTo>
                <a:lnTo>
                  <a:pt x="141732" y="94488"/>
                </a:lnTo>
                <a:lnTo>
                  <a:pt x="143256" y="86868"/>
                </a:lnTo>
                <a:lnTo>
                  <a:pt x="143256" y="88392"/>
                </a:lnTo>
                <a:lnTo>
                  <a:pt x="161848" y="88392"/>
                </a:lnTo>
                <a:lnTo>
                  <a:pt x="161544" y="89916"/>
                </a:lnTo>
                <a:lnTo>
                  <a:pt x="161544" y="94488"/>
                </a:lnTo>
                <a:close/>
              </a:path>
              <a:path w="163194" h="163195">
                <a:moveTo>
                  <a:pt x="20116" y="94488"/>
                </a:moveTo>
                <a:lnTo>
                  <a:pt x="19811" y="94488"/>
                </a:lnTo>
                <a:lnTo>
                  <a:pt x="19811" y="92964"/>
                </a:lnTo>
                <a:lnTo>
                  <a:pt x="20116" y="94488"/>
                </a:lnTo>
                <a:close/>
              </a:path>
              <a:path w="163194" h="163195">
                <a:moveTo>
                  <a:pt x="160324" y="100584"/>
                </a:moveTo>
                <a:lnTo>
                  <a:pt x="140208" y="100584"/>
                </a:lnTo>
                <a:lnTo>
                  <a:pt x="141732" y="92964"/>
                </a:lnTo>
                <a:lnTo>
                  <a:pt x="141732" y="94488"/>
                </a:lnTo>
                <a:lnTo>
                  <a:pt x="161544" y="94488"/>
                </a:lnTo>
                <a:lnTo>
                  <a:pt x="161544" y="97536"/>
                </a:lnTo>
                <a:lnTo>
                  <a:pt x="160324" y="100584"/>
                </a:lnTo>
                <a:close/>
              </a:path>
              <a:path w="163194" h="163195">
                <a:moveTo>
                  <a:pt x="21640" y="100584"/>
                </a:moveTo>
                <a:lnTo>
                  <a:pt x="21335" y="100584"/>
                </a:lnTo>
                <a:lnTo>
                  <a:pt x="21335" y="99060"/>
                </a:lnTo>
                <a:lnTo>
                  <a:pt x="21640" y="100584"/>
                </a:lnTo>
                <a:close/>
              </a:path>
              <a:path w="163194" h="163195">
                <a:moveTo>
                  <a:pt x="157886" y="106680"/>
                </a:moveTo>
                <a:lnTo>
                  <a:pt x="138684" y="106680"/>
                </a:lnTo>
                <a:lnTo>
                  <a:pt x="140208" y="99060"/>
                </a:lnTo>
                <a:lnTo>
                  <a:pt x="140208" y="100584"/>
                </a:lnTo>
                <a:lnTo>
                  <a:pt x="160324" y="100584"/>
                </a:lnTo>
                <a:lnTo>
                  <a:pt x="157886" y="106680"/>
                </a:lnTo>
                <a:close/>
              </a:path>
              <a:path w="163194" h="163195">
                <a:moveTo>
                  <a:pt x="23621" y="106680"/>
                </a:moveTo>
                <a:lnTo>
                  <a:pt x="22859" y="106680"/>
                </a:lnTo>
                <a:lnTo>
                  <a:pt x="22859" y="105156"/>
                </a:lnTo>
                <a:lnTo>
                  <a:pt x="23621" y="106680"/>
                </a:lnTo>
                <a:close/>
              </a:path>
              <a:path w="163194" h="163195">
                <a:moveTo>
                  <a:pt x="153619" y="117348"/>
                </a:moveTo>
                <a:lnTo>
                  <a:pt x="132588" y="117348"/>
                </a:lnTo>
                <a:lnTo>
                  <a:pt x="138684" y="105156"/>
                </a:lnTo>
                <a:lnTo>
                  <a:pt x="138684" y="106680"/>
                </a:lnTo>
                <a:lnTo>
                  <a:pt x="157886" y="106680"/>
                </a:lnTo>
                <a:lnTo>
                  <a:pt x="153619" y="117348"/>
                </a:lnTo>
                <a:close/>
              </a:path>
              <a:path w="163194" h="163195">
                <a:moveTo>
                  <a:pt x="30262" y="117348"/>
                </a:moveTo>
                <a:lnTo>
                  <a:pt x="28955" y="117348"/>
                </a:lnTo>
                <a:lnTo>
                  <a:pt x="28955" y="115824"/>
                </a:lnTo>
                <a:lnTo>
                  <a:pt x="30262" y="117348"/>
                </a:lnTo>
                <a:close/>
              </a:path>
              <a:path w="163194" h="163195">
                <a:moveTo>
                  <a:pt x="125369" y="125930"/>
                </a:moveTo>
                <a:lnTo>
                  <a:pt x="132588" y="115824"/>
                </a:lnTo>
                <a:lnTo>
                  <a:pt x="132588" y="117348"/>
                </a:lnTo>
                <a:lnTo>
                  <a:pt x="153619" y="117348"/>
                </a:lnTo>
                <a:lnTo>
                  <a:pt x="152400" y="120396"/>
                </a:lnTo>
                <a:lnTo>
                  <a:pt x="149656" y="124968"/>
                </a:lnTo>
                <a:lnTo>
                  <a:pt x="126491" y="124968"/>
                </a:lnTo>
                <a:lnTo>
                  <a:pt x="125369" y="125930"/>
                </a:lnTo>
                <a:close/>
              </a:path>
              <a:path w="163194" h="163195">
                <a:moveTo>
                  <a:pt x="38099" y="126492"/>
                </a:moveTo>
                <a:lnTo>
                  <a:pt x="36576" y="124968"/>
                </a:lnTo>
                <a:lnTo>
                  <a:pt x="37396" y="125671"/>
                </a:lnTo>
                <a:lnTo>
                  <a:pt x="38099" y="126492"/>
                </a:lnTo>
                <a:close/>
              </a:path>
              <a:path w="163194" h="163195">
                <a:moveTo>
                  <a:pt x="37396" y="125671"/>
                </a:moveTo>
                <a:lnTo>
                  <a:pt x="36576" y="124968"/>
                </a:lnTo>
                <a:lnTo>
                  <a:pt x="36793" y="124968"/>
                </a:lnTo>
                <a:lnTo>
                  <a:pt x="37396" y="125671"/>
                </a:lnTo>
                <a:close/>
              </a:path>
              <a:path w="163194" h="163195">
                <a:moveTo>
                  <a:pt x="124968" y="126492"/>
                </a:moveTo>
                <a:lnTo>
                  <a:pt x="125369" y="125930"/>
                </a:lnTo>
                <a:lnTo>
                  <a:pt x="126491" y="124968"/>
                </a:lnTo>
                <a:lnTo>
                  <a:pt x="124968" y="126492"/>
                </a:lnTo>
                <a:close/>
              </a:path>
              <a:path w="163194" h="163195">
                <a:moveTo>
                  <a:pt x="148742" y="126492"/>
                </a:moveTo>
                <a:lnTo>
                  <a:pt x="124968" y="126492"/>
                </a:lnTo>
                <a:lnTo>
                  <a:pt x="126491" y="124968"/>
                </a:lnTo>
                <a:lnTo>
                  <a:pt x="149656" y="124968"/>
                </a:lnTo>
                <a:lnTo>
                  <a:pt x="148742" y="126492"/>
                </a:lnTo>
                <a:close/>
              </a:path>
              <a:path w="163194" h="163195">
                <a:moveTo>
                  <a:pt x="38354" y="126492"/>
                </a:moveTo>
                <a:lnTo>
                  <a:pt x="38099" y="126492"/>
                </a:lnTo>
                <a:lnTo>
                  <a:pt x="37396" y="125671"/>
                </a:lnTo>
                <a:lnTo>
                  <a:pt x="38354" y="126492"/>
                </a:lnTo>
                <a:close/>
              </a:path>
              <a:path w="163194" h="163195">
                <a:moveTo>
                  <a:pt x="142602" y="134112"/>
                </a:moveTo>
                <a:lnTo>
                  <a:pt x="115823" y="134112"/>
                </a:lnTo>
                <a:lnTo>
                  <a:pt x="125369" y="125930"/>
                </a:lnTo>
                <a:lnTo>
                  <a:pt x="124968" y="126492"/>
                </a:lnTo>
                <a:lnTo>
                  <a:pt x="148742" y="126492"/>
                </a:lnTo>
                <a:lnTo>
                  <a:pt x="147828" y="128016"/>
                </a:lnTo>
                <a:lnTo>
                  <a:pt x="142602" y="134112"/>
                </a:lnTo>
                <a:close/>
              </a:path>
              <a:path w="163194" h="163195">
                <a:moveTo>
                  <a:pt x="47751" y="134112"/>
                </a:moveTo>
                <a:lnTo>
                  <a:pt x="47243" y="134112"/>
                </a:lnTo>
                <a:lnTo>
                  <a:pt x="45719" y="132588"/>
                </a:lnTo>
                <a:lnTo>
                  <a:pt x="47751" y="134112"/>
                </a:lnTo>
                <a:close/>
              </a:path>
              <a:path w="163194" h="163195">
                <a:moveTo>
                  <a:pt x="139990" y="137160"/>
                </a:moveTo>
                <a:lnTo>
                  <a:pt x="109728" y="137160"/>
                </a:lnTo>
                <a:lnTo>
                  <a:pt x="115823" y="132588"/>
                </a:lnTo>
                <a:lnTo>
                  <a:pt x="115823" y="134112"/>
                </a:lnTo>
                <a:lnTo>
                  <a:pt x="142602" y="134112"/>
                </a:lnTo>
                <a:lnTo>
                  <a:pt x="139990" y="137160"/>
                </a:lnTo>
                <a:close/>
              </a:path>
              <a:path w="163194" h="163195">
                <a:moveTo>
                  <a:pt x="53339" y="137160"/>
                </a:moveTo>
                <a:lnTo>
                  <a:pt x="51815" y="137160"/>
                </a:lnTo>
                <a:lnTo>
                  <a:pt x="50291" y="135636"/>
                </a:lnTo>
                <a:lnTo>
                  <a:pt x="53339" y="137160"/>
                </a:lnTo>
                <a:close/>
              </a:path>
              <a:path w="163194" h="163195">
                <a:moveTo>
                  <a:pt x="131717" y="144780"/>
                </a:moveTo>
                <a:lnTo>
                  <a:pt x="80772" y="144780"/>
                </a:lnTo>
                <a:lnTo>
                  <a:pt x="88391" y="143256"/>
                </a:lnTo>
                <a:lnTo>
                  <a:pt x="92963" y="143256"/>
                </a:lnTo>
                <a:lnTo>
                  <a:pt x="100584" y="141732"/>
                </a:lnTo>
                <a:lnTo>
                  <a:pt x="99059" y="141732"/>
                </a:lnTo>
                <a:lnTo>
                  <a:pt x="111252" y="135636"/>
                </a:lnTo>
                <a:lnTo>
                  <a:pt x="109728" y="137160"/>
                </a:lnTo>
                <a:lnTo>
                  <a:pt x="139990" y="137160"/>
                </a:lnTo>
                <a:lnTo>
                  <a:pt x="138684" y="138684"/>
                </a:lnTo>
                <a:lnTo>
                  <a:pt x="131717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31264" y="4539995"/>
            <a:ext cx="218440" cy="76200"/>
          </a:xfrm>
          <a:custGeom>
            <a:avLst/>
            <a:gdLst/>
            <a:ahLst/>
            <a:cxnLst/>
            <a:rect l="l" t="t" r="r" b="b"/>
            <a:pathLst>
              <a:path w="218439" h="76200">
                <a:moveTo>
                  <a:pt x="179831" y="76199"/>
                </a:moveTo>
                <a:lnTo>
                  <a:pt x="165520" y="73032"/>
                </a:lnTo>
                <a:lnTo>
                  <a:pt x="153352" y="64579"/>
                </a:lnTo>
                <a:lnTo>
                  <a:pt x="144899" y="52411"/>
                </a:lnTo>
                <a:lnTo>
                  <a:pt x="141731" y="38099"/>
                </a:lnTo>
                <a:lnTo>
                  <a:pt x="144899" y="23145"/>
                </a:lnTo>
                <a:lnTo>
                  <a:pt x="153352" y="11048"/>
                </a:lnTo>
                <a:lnTo>
                  <a:pt x="165520" y="2952"/>
                </a:lnTo>
                <a:lnTo>
                  <a:pt x="179831" y="0"/>
                </a:lnTo>
                <a:lnTo>
                  <a:pt x="194786" y="2952"/>
                </a:lnTo>
                <a:lnTo>
                  <a:pt x="206882" y="11048"/>
                </a:lnTo>
                <a:lnTo>
                  <a:pt x="214979" y="23145"/>
                </a:lnTo>
                <a:lnTo>
                  <a:pt x="215825" y="27431"/>
                </a:lnTo>
                <a:lnTo>
                  <a:pt x="179831" y="27431"/>
                </a:lnTo>
                <a:lnTo>
                  <a:pt x="179831" y="47243"/>
                </a:lnTo>
                <a:lnTo>
                  <a:pt x="216045" y="47243"/>
                </a:lnTo>
                <a:lnTo>
                  <a:pt x="214979" y="52411"/>
                </a:lnTo>
                <a:lnTo>
                  <a:pt x="206882" y="64579"/>
                </a:lnTo>
                <a:lnTo>
                  <a:pt x="194786" y="73032"/>
                </a:lnTo>
                <a:lnTo>
                  <a:pt x="179831" y="76199"/>
                </a:lnTo>
                <a:close/>
              </a:path>
              <a:path w="218439" h="76200">
                <a:moveTo>
                  <a:pt x="143755" y="47243"/>
                </a:moveTo>
                <a:lnTo>
                  <a:pt x="0" y="47243"/>
                </a:lnTo>
                <a:lnTo>
                  <a:pt x="0" y="27431"/>
                </a:lnTo>
                <a:lnTo>
                  <a:pt x="143991" y="27431"/>
                </a:lnTo>
                <a:lnTo>
                  <a:pt x="141731" y="38099"/>
                </a:lnTo>
                <a:lnTo>
                  <a:pt x="143755" y="47243"/>
                </a:lnTo>
                <a:close/>
              </a:path>
              <a:path w="218439" h="76200">
                <a:moveTo>
                  <a:pt x="216045" y="47243"/>
                </a:moveTo>
                <a:lnTo>
                  <a:pt x="179831" y="47243"/>
                </a:lnTo>
                <a:lnTo>
                  <a:pt x="179831" y="27431"/>
                </a:lnTo>
                <a:lnTo>
                  <a:pt x="215825" y="27431"/>
                </a:lnTo>
                <a:lnTo>
                  <a:pt x="217931" y="38099"/>
                </a:lnTo>
                <a:lnTo>
                  <a:pt x="216045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63088" y="4088892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0378" y="702740"/>
            <a:ext cx="2170430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1.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5">
                <a:latin typeface="宋体"/>
                <a:cs typeface="宋体"/>
              </a:rPr>
              <a:t>结构与符号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8582" y="2197893"/>
            <a:ext cx="3316604" cy="777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60">
                <a:latin typeface="Times New Roman"/>
                <a:cs typeface="Times New Roman"/>
              </a:rPr>
              <a:t>JFET</a:t>
            </a:r>
            <a:r>
              <a:rPr dirty="0" sz="2400" spc="60">
                <a:latin typeface="宋体"/>
                <a:cs typeface="宋体"/>
              </a:rPr>
              <a:t>分为</a:t>
            </a:r>
            <a:r>
              <a:rPr dirty="0" sz="2400" spc="60">
                <a:latin typeface="Times New Roman"/>
                <a:cs typeface="Times New Roman"/>
              </a:rPr>
              <a:t>N</a:t>
            </a:r>
            <a:r>
              <a:rPr dirty="0" sz="2400" spc="60">
                <a:latin typeface="宋体"/>
                <a:cs typeface="宋体"/>
              </a:rPr>
              <a:t>沟道和</a:t>
            </a:r>
            <a:r>
              <a:rPr dirty="0" sz="2400" spc="60">
                <a:latin typeface="Times New Roman"/>
                <a:cs typeface="Times New Roman"/>
              </a:rPr>
              <a:t>P</a:t>
            </a:r>
            <a:r>
              <a:rPr dirty="0" sz="2400" spc="60">
                <a:latin typeface="宋体"/>
                <a:cs typeface="宋体"/>
              </a:rPr>
              <a:t>沟道</a:t>
            </a:r>
            <a:endParaRPr sz="2400">
              <a:latin typeface="宋体"/>
              <a:cs typeface="宋体"/>
            </a:endParaRPr>
          </a:p>
          <a:p>
            <a:pPr algn="ctr" marR="214629">
              <a:lnSpc>
                <a:spcPct val="100000"/>
              </a:lnSpc>
              <a:spcBef>
                <a:spcPts val="270"/>
              </a:spcBef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79127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70930" y="647429"/>
            <a:ext cx="4242435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10000"/>
                </a:solidFill>
              </a:rPr>
              <a:t>5.2</a:t>
            </a:r>
            <a:r>
              <a:rPr dirty="0" sz="3200" spc="254">
                <a:solidFill>
                  <a:srgbClr val="010000"/>
                </a:solidFill>
              </a:rPr>
              <a:t> </a:t>
            </a:r>
            <a:r>
              <a:rPr dirty="0" sz="3200" spc="80">
                <a:solidFill>
                  <a:srgbClr val="000000"/>
                </a:solidFill>
                <a:latin typeface="宋体"/>
                <a:cs typeface="宋体"/>
              </a:rPr>
              <a:t>结型场效应管</a:t>
            </a:r>
            <a:r>
              <a:rPr dirty="0" sz="3200" spc="80">
                <a:solidFill>
                  <a:srgbClr val="010000"/>
                </a:solidFill>
              </a:rPr>
              <a:t>JFET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83307" y="3374135"/>
            <a:ext cx="1400810" cy="2304415"/>
          </a:xfrm>
          <a:custGeom>
            <a:avLst/>
            <a:gdLst/>
            <a:ahLst/>
            <a:cxnLst/>
            <a:rect l="l" t="t" r="r" b="b"/>
            <a:pathLst>
              <a:path w="1400810" h="2304415">
                <a:moveTo>
                  <a:pt x="0" y="0"/>
                </a:moveTo>
                <a:lnTo>
                  <a:pt x="1400556" y="0"/>
                </a:lnTo>
                <a:lnTo>
                  <a:pt x="1400556" y="2304287"/>
                </a:lnTo>
                <a:lnTo>
                  <a:pt x="0" y="230428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74163" y="3364991"/>
            <a:ext cx="1419225" cy="2322830"/>
          </a:xfrm>
          <a:custGeom>
            <a:avLst/>
            <a:gdLst/>
            <a:ahLst/>
            <a:cxnLst/>
            <a:rect l="l" t="t" r="r" b="b"/>
            <a:pathLst>
              <a:path w="1419225" h="2322829">
                <a:moveTo>
                  <a:pt x="1418844" y="2322575"/>
                </a:moveTo>
                <a:lnTo>
                  <a:pt x="0" y="2322575"/>
                </a:lnTo>
                <a:lnTo>
                  <a:pt x="0" y="0"/>
                </a:lnTo>
                <a:lnTo>
                  <a:pt x="1418844" y="0"/>
                </a:lnTo>
                <a:lnTo>
                  <a:pt x="1418844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304287"/>
                </a:lnTo>
                <a:lnTo>
                  <a:pt x="9144" y="2304287"/>
                </a:lnTo>
                <a:lnTo>
                  <a:pt x="18288" y="2313432"/>
                </a:lnTo>
                <a:lnTo>
                  <a:pt x="1418844" y="2313432"/>
                </a:lnTo>
                <a:lnTo>
                  <a:pt x="1418844" y="2322575"/>
                </a:lnTo>
                <a:close/>
              </a:path>
              <a:path w="1419225" h="2322829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419225" h="2322829">
                <a:moveTo>
                  <a:pt x="1400555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400555" y="9144"/>
                </a:lnTo>
                <a:lnTo>
                  <a:pt x="1400555" y="18288"/>
                </a:lnTo>
                <a:close/>
              </a:path>
              <a:path w="1419225" h="2322829">
                <a:moveTo>
                  <a:pt x="1400555" y="2313432"/>
                </a:moveTo>
                <a:lnTo>
                  <a:pt x="1400555" y="9144"/>
                </a:lnTo>
                <a:lnTo>
                  <a:pt x="1409700" y="18288"/>
                </a:lnTo>
                <a:lnTo>
                  <a:pt x="1418844" y="18288"/>
                </a:lnTo>
                <a:lnTo>
                  <a:pt x="1418844" y="2304287"/>
                </a:lnTo>
                <a:lnTo>
                  <a:pt x="1409700" y="2304287"/>
                </a:lnTo>
                <a:lnTo>
                  <a:pt x="1400555" y="2313432"/>
                </a:lnTo>
                <a:close/>
              </a:path>
              <a:path w="1419225" h="2322829">
                <a:moveTo>
                  <a:pt x="1418844" y="18288"/>
                </a:moveTo>
                <a:lnTo>
                  <a:pt x="1409700" y="18288"/>
                </a:lnTo>
                <a:lnTo>
                  <a:pt x="1400555" y="9144"/>
                </a:lnTo>
                <a:lnTo>
                  <a:pt x="1418844" y="9144"/>
                </a:lnTo>
                <a:lnTo>
                  <a:pt x="1418844" y="18288"/>
                </a:lnTo>
                <a:close/>
              </a:path>
              <a:path w="1419225" h="2322829">
                <a:moveTo>
                  <a:pt x="18288" y="2313432"/>
                </a:moveTo>
                <a:lnTo>
                  <a:pt x="9144" y="2304287"/>
                </a:lnTo>
                <a:lnTo>
                  <a:pt x="18288" y="2304287"/>
                </a:lnTo>
                <a:lnTo>
                  <a:pt x="18288" y="2313432"/>
                </a:lnTo>
                <a:close/>
              </a:path>
              <a:path w="1419225" h="2322829">
                <a:moveTo>
                  <a:pt x="1400555" y="2313432"/>
                </a:moveTo>
                <a:lnTo>
                  <a:pt x="18288" y="2313432"/>
                </a:lnTo>
                <a:lnTo>
                  <a:pt x="18288" y="2304287"/>
                </a:lnTo>
                <a:lnTo>
                  <a:pt x="1400555" y="2304287"/>
                </a:lnTo>
                <a:lnTo>
                  <a:pt x="1400555" y="2313432"/>
                </a:lnTo>
                <a:close/>
              </a:path>
              <a:path w="1419225" h="2322829">
                <a:moveTo>
                  <a:pt x="1418844" y="2313432"/>
                </a:moveTo>
                <a:lnTo>
                  <a:pt x="1400555" y="2313432"/>
                </a:lnTo>
                <a:lnTo>
                  <a:pt x="1409700" y="2304287"/>
                </a:lnTo>
                <a:lnTo>
                  <a:pt x="1418844" y="2304287"/>
                </a:lnTo>
                <a:lnTo>
                  <a:pt x="1418844" y="2313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01012" y="3467090"/>
            <a:ext cx="2457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0721" y="3877246"/>
            <a:ext cx="33020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>
                <a:latin typeface="宋体"/>
                <a:cs typeface="宋体"/>
              </a:rPr>
              <a:t>沟  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10483" y="3890772"/>
            <a:ext cx="373380" cy="1229995"/>
          </a:xfrm>
          <a:custGeom>
            <a:avLst/>
            <a:gdLst/>
            <a:ahLst/>
            <a:cxnLst/>
            <a:rect l="l" t="t" r="r" b="b"/>
            <a:pathLst>
              <a:path w="373379" h="1229995">
                <a:moveTo>
                  <a:pt x="0" y="0"/>
                </a:moveTo>
                <a:lnTo>
                  <a:pt x="373380" y="0"/>
                </a:lnTo>
                <a:lnTo>
                  <a:pt x="373380" y="1229867"/>
                </a:lnTo>
                <a:lnTo>
                  <a:pt x="0" y="1229867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01339" y="3880103"/>
            <a:ext cx="391795" cy="1249680"/>
          </a:xfrm>
          <a:custGeom>
            <a:avLst/>
            <a:gdLst/>
            <a:ahLst/>
            <a:cxnLst/>
            <a:rect l="l" t="t" r="r" b="b"/>
            <a:pathLst>
              <a:path w="391795" h="1249679">
                <a:moveTo>
                  <a:pt x="391667" y="1249679"/>
                </a:moveTo>
                <a:lnTo>
                  <a:pt x="0" y="1249679"/>
                </a:lnTo>
                <a:lnTo>
                  <a:pt x="0" y="0"/>
                </a:lnTo>
                <a:lnTo>
                  <a:pt x="391667" y="0"/>
                </a:lnTo>
                <a:lnTo>
                  <a:pt x="391667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1231391"/>
                </a:lnTo>
                <a:lnTo>
                  <a:pt x="9144" y="1231391"/>
                </a:lnTo>
                <a:lnTo>
                  <a:pt x="18288" y="1240536"/>
                </a:lnTo>
                <a:lnTo>
                  <a:pt x="391667" y="1240536"/>
                </a:lnTo>
                <a:lnTo>
                  <a:pt x="391667" y="1249679"/>
                </a:lnTo>
                <a:close/>
              </a:path>
              <a:path w="391795" h="1249679">
                <a:moveTo>
                  <a:pt x="18288" y="19812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2"/>
                </a:lnTo>
                <a:close/>
              </a:path>
              <a:path w="391795" h="1249679">
                <a:moveTo>
                  <a:pt x="373380" y="19812"/>
                </a:moveTo>
                <a:lnTo>
                  <a:pt x="18288" y="19812"/>
                </a:lnTo>
                <a:lnTo>
                  <a:pt x="18288" y="10668"/>
                </a:lnTo>
                <a:lnTo>
                  <a:pt x="373380" y="10668"/>
                </a:lnTo>
                <a:lnTo>
                  <a:pt x="373380" y="19812"/>
                </a:lnTo>
                <a:close/>
              </a:path>
              <a:path w="391795" h="1249679">
                <a:moveTo>
                  <a:pt x="373380" y="1240536"/>
                </a:moveTo>
                <a:lnTo>
                  <a:pt x="373380" y="10668"/>
                </a:lnTo>
                <a:lnTo>
                  <a:pt x="382523" y="19812"/>
                </a:lnTo>
                <a:lnTo>
                  <a:pt x="391667" y="19812"/>
                </a:lnTo>
                <a:lnTo>
                  <a:pt x="391667" y="1231391"/>
                </a:lnTo>
                <a:lnTo>
                  <a:pt x="382523" y="1231391"/>
                </a:lnTo>
                <a:lnTo>
                  <a:pt x="373380" y="1240536"/>
                </a:lnTo>
                <a:close/>
              </a:path>
              <a:path w="391795" h="1249679">
                <a:moveTo>
                  <a:pt x="391667" y="19812"/>
                </a:moveTo>
                <a:lnTo>
                  <a:pt x="382523" y="19812"/>
                </a:lnTo>
                <a:lnTo>
                  <a:pt x="373380" y="10668"/>
                </a:lnTo>
                <a:lnTo>
                  <a:pt x="391667" y="10668"/>
                </a:lnTo>
                <a:lnTo>
                  <a:pt x="391667" y="19812"/>
                </a:lnTo>
                <a:close/>
              </a:path>
              <a:path w="391795" h="1249679">
                <a:moveTo>
                  <a:pt x="18288" y="1240536"/>
                </a:moveTo>
                <a:lnTo>
                  <a:pt x="9144" y="1231391"/>
                </a:lnTo>
                <a:lnTo>
                  <a:pt x="18288" y="1231391"/>
                </a:lnTo>
                <a:lnTo>
                  <a:pt x="18288" y="1240536"/>
                </a:lnTo>
                <a:close/>
              </a:path>
              <a:path w="391795" h="1249679">
                <a:moveTo>
                  <a:pt x="373380" y="1240536"/>
                </a:moveTo>
                <a:lnTo>
                  <a:pt x="18288" y="1240536"/>
                </a:lnTo>
                <a:lnTo>
                  <a:pt x="18288" y="1231391"/>
                </a:lnTo>
                <a:lnTo>
                  <a:pt x="373380" y="1231391"/>
                </a:lnTo>
                <a:lnTo>
                  <a:pt x="373380" y="1240536"/>
                </a:lnTo>
                <a:close/>
              </a:path>
              <a:path w="391795" h="1249679">
                <a:moveTo>
                  <a:pt x="391667" y="1240536"/>
                </a:moveTo>
                <a:lnTo>
                  <a:pt x="373380" y="1240536"/>
                </a:lnTo>
                <a:lnTo>
                  <a:pt x="382523" y="1231391"/>
                </a:lnTo>
                <a:lnTo>
                  <a:pt x="391667" y="1231391"/>
                </a:lnTo>
                <a:lnTo>
                  <a:pt x="391667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97024" y="3890772"/>
            <a:ext cx="373380" cy="1229995"/>
          </a:xfrm>
          <a:custGeom>
            <a:avLst/>
            <a:gdLst/>
            <a:ahLst/>
            <a:cxnLst/>
            <a:rect l="l" t="t" r="r" b="b"/>
            <a:pathLst>
              <a:path w="373380" h="1229995">
                <a:moveTo>
                  <a:pt x="0" y="0"/>
                </a:moveTo>
                <a:lnTo>
                  <a:pt x="373379" y="0"/>
                </a:lnTo>
                <a:lnTo>
                  <a:pt x="373379" y="1229867"/>
                </a:lnTo>
                <a:lnTo>
                  <a:pt x="0" y="1229867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87879" y="3880103"/>
            <a:ext cx="391795" cy="1249680"/>
          </a:xfrm>
          <a:custGeom>
            <a:avLst/>
            <a:gdLst/>
            <a:ahLst/>
            <a:cxnLst/>
            <a:rect l="l" t="t" r="r" b="b"/>
            <a:pathLst>
              <a:path w="391794" h="1249679">
                <a:moveTo>
                  <a:pt x="391667" y="1249679"/>
                </a:moveTo>
                <a:lnTo>
                  <a:pt x="0" y="1249679"/>
                </a:lnTo>
                <a:lnTo>
                  <a:pt x="0" y="0"/>
                </a:lnTo>
                <a:lnTo>
                  <a:pt x="391667" y="0"/>
                </a:lnTo>
                <a:lnTo>
                  <a:pt x="391667" y="10668"/>
                </a:lnTo>
                <a:lnTo>
                  <a:pt x="19812" y="10668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231391"/>
                </a:lnTo>
                <a:lnTo>
                  <a:pt x="9144" y="1231391"/>
                </a:lnTo>
                <a:lnTo>
                  <a:pt x="19812" y="1240536"/>
                </a:lnTo>
                <a:lnTo>
                  <a:pt x="391667" y="1240536"/>
                </a:lnTo>
                <a:lnTo>
                  <a:pt x="391667" y="1249679"/>
                </a:lnTo>
                <a:close/>
              </a:path>
              <a:path w="391794" h="1249679">
                <a:moveTo>
                  <a:pt x="19812" y="19812"/>
                </a:moveTo>
                <a:lnTo>
                  <a:pt x="9144" y="19812"/>
                </a:lnTo>
                <a:lnTo>
                  <a:pt x="19812" y="10668"/>
                </a:lnTo>
                <a:lnTo>
                  <a:pt x="19812" y="19812"/>
                </a:lnTo>
                <a:close/>
              </a:path>
              <a:path w="391794" h="1249679">
                <a:moveTo>
                  <a:pt x="373380" y="19812"/>
                </a:moveTo>
                <a:lnTo>
                  <a:pt x="19812" y="19812"/>
                </a:lnTo>
                <a:lnTo>
                  <a:pt x="19812" y="10668"/>
                </a:lnTo>
                <a:lnTo>
                  <a:pt x="373380" y="10668"/>
                </a:lnTo>
                <a:lnTo>
                  <a:pt x="373380" y="19812"/>
                </a:lnTo>
                <a:close/>
              </a:path>
              <a:path w="391794" h="1249679">
                <a:moveTo>
                  <a:pt x="373380" y="1240536"/>
                </a:moveTo>
                <a:lnTo>
                  <a:pt x="373380" y="10668"/>
                </a:lnTo>
                <a:lnTo>
                  <a:pt x="382523" y="19812"/>
                </a:lnTo>
                <a:lnTo>
                  <a:pt x="391667" y="19812"/>
                </a:lnTo>
                <a:lnTo>
                  <a:pt x="391667" y="1231391"/>
                </a:lnTo>
                <a:lnTo>
                  <a:pt x="382523" y="1231391"/>
                </a:lnTo>
                <a:lnTo>
                  <a:pt x="373380" y="1240536"/>
                </a:lnTo>
                <a:close/>
              </a:path>
              <a:path w="391794" h="1249679">
                <a:moveTo>
                  <a:pt x="391667" y="19812"/>
                </a:moveTo>
                <a:lnTo>
                  <a:pt x="382523" y="19812"/>
                </a:lnTo>
                <a:lnTo>
                  <a:pt x="373380" y="10668"/>
                </a:lnTo>
                <a:lnTo>
                  <a:pt x="391667" y="10668"/>
                </a:lnTo>
                <a:lnTo>
                  <a:pt x="391667" y="19812"/>
                </a:lnTo>
                <a:close/>
              </a:path>
              <a:path w="391794" h="1249679">
                <a:moveTo>
                  <a:pt x="19812" y="1240536"/>
                </a:moveTo>
                <a:lnTo>
                  <a:pt x="9144" y="1231391"/>
                </a:lnTo>
                <a:lnTo>
                  <a:pt x="19812" y="1231391"/>
                </a:lnTo>
                <a:lnTo>
                  <a:pt x="19812" y="1240536"/>
                </a:lnTo>
                <a:close/>
              </a:path>
              <a:path w="391794" h="1249679">
                <a:moveTo>
                  <a:pt x="373380" y="1240536"/>
                </a:moveTo>
                <a:lnTo>
                  <a:pt x="19812" y="1240536"/>
                </a:lnTo>
                <a:lnTo>
                  <a:pt x="19812" y="1231391"/>
                </a:lnTo>
                <a:lnTo>
                  <a:pt x="373380" y="1231391"/>
                </a:lnTo>
                <a:lnTo>
                  <a:pt x="373380" y="1240536"/>
                </a:lnTo>
                <a:close/>
              </a:path>
              <a:path w="391794" h="1249679">
                <a:moveTo>
                  <a:pt x="391667" y="1240536"/>
                </a:moveTo>
                <a:lnTo>
                  <a:pt x="373380" y="1240536"/>
                </a:lnTo>
                <a:lnTo>
                  <a:pt x="382523" y="1231391"/>
                </a:lnTo>
                <a:lnTo>
                  <a:pt x="391667" y="1231391"/>
                </a:lnTo>
                <a:lnTo>
                  <a:pt x="391667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132860" y="4282904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19426" y="4282904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48071" y="293674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4">
                <a:moveTo>
                  <a:pt x="89916" y="163068"/>
                </a:moveTo>
                <a:lnTo>
                  <a:pt x="73152" y="163068"/>
                </a:lnTo>
                <a:lnTo>
                  <a:pt x="65532" y="161544"/>
                </a:lnTo>
                <a:lnTo>
                  <a:pt x="57912" y="158496"/>
                </a:lnTo>
                <a:lnTo>
                  <a:pt x="50292" y="156972"/>
                </a:lnTo>
                <a:lnTo>
                  <a:pt x="42672" y="152400"/>
                </a:lnTo>
                <a:lnTo>
                  <a:pt x="36576" y="149352"/>
                </a:lnTo>
                <a:lnTo>
                  <a:pt x="24384" y="138684"/>
                </a:lnTo>
                <a:lnTo>
                  <a:pt x="10668" y="120396"/>
                </a:lnTo>
                <a:lnTo>
                  <a:pt x="6096" y="112776"/>
                </a:lnTo>
                <a:lnTo>
                  <a:pt x="4572" y="105156"/>
                </a:lnTo>
                <a:lnTo>
                  <a:pt x="1524" y="97536"/>
                </a:lnTo>
                <a:lnTo>
                  <a:pt x="1524" y="89916"/>
                </a:lnTo>
                <a:lnTo>
                  <a:pt x="0" y="80772"/>
                </a:lnTo>
                <a:lnTo>
                  <a:pt x="1524" y="73152"/>
                </a:lnTo>
                <a:lnTo>
                  <a:pt x="1524" y="65532"/>
                </a:lnTo>
                <a:lnTo>
                  <a:pt x="4572" y="56388"/>
                </a:lnTo>
                <a:lnTo>
                  <a:pt x="6096" y="50292"/>
                </a:lnTo>
                <a:lnTo>
                  <a:pt x="36576" y="13716"/>
                </a:lnTo>
                <a:lnTo>
                  <a:pt x="73152" y="0"/>
                </a:lnTo>
                <a:lnTo>
                  <a:pt x="89916" y="0"/>
                </a:lnTo>
                <a:lnTo>
                  <a:pt x="128016" y="13716"/>
                </a:lnTo>
                <a:lnTo>
                  <a:pt x="133241" y="18288"/>
                </a:lnTo>
                <a:lnTo>
                  <a:pt x="80772" y="18288"/>
                </a:lnTo>
                <a:lnTo>
                  <a:pt x="81534" y="18440"/>
                </a:lnTo>
                <a:lnTo>
                  <a:pt x="74676" y="19812"/>
                </a:lnTo>
                <a:lnTo>
                  <a:pt x="70104" y="19812"/>
                </a:lnTo>
                <a:lnTo>
                  <a:pt x="62484" y="21336"/>
                </a:lnTo>
                <a:lnTo>
                  <a:pt x="64008" y="21336"/>
                </a:lnTo>
                <a:lnTo>
                  <a:pt x="60960" y="22860"/>
                </a:lnTo>
                <a:lnTo>
                  <a:pt x="57912" y="22860"/>
                </a:lnTo>
                <a:lnTo>
                  <a:pt x="51816" y="25908"/>
                </a:lnTo>
                <a:lnTo>
                  <a:pt x="53339" y="25908"/>
                </a:lnTo>
                <a:lnTo>
                  <a:pt x="49276" y="28956"/>
                </a:lnTo>
                <a:lnTo>
                  <a:pt x="47244" y="28956"/>
                </a:lnTo>
                <a:lnTo>
                  <a:pt x="38353" y="36576"/>
                </a:lnTo>
                <a:lnTo>
                  <a:pt x="38100" y="36576"/>
                </a:lnTo>
                <a:lnTo>
                  <a:pt x="36576" y="38100"/>
                </a:lnTo>
                <a:lnTo>
                  <a:pt x="36793" y="38100"/>
                </a:lnTo>
                <a:lnTo>
                  <a:pt x="28956" y="47244"/>
                </a:lnTo>
                <a:lnTo>
                  <a:pt x="29718" y="47244"/>
                </a:lnTo>
                <a:lnTo>
                  <a:pt x="25146" y="56388"/>
                </a:lnTo>
                <a:lnTo>
                  <a:pt x="24384" y="56388"/>
                </a:lnTo>
                <a:lnTo>
                  <a:pt x="19812" y="74676"/>
                </a:lnTo>
                <a:lnTo>
                  <a:pt x="19812" y="88392"/>
                </a:lnTo>
                <a:lnTo>
                  <a:pt x="20116" y="88392"/>
                </a:lnTo>
                <a:lnTo>
                  <a:pt x="21336" y="94488"/>
                </a:lnTo>
                <a:lnTo>
                  <a:pt x="21640" y="94488"/>
                </a:lnTo>
                <a:lnTo>
                  <a:pt x="22859" y="100584"/>
                </a:lnTo>
                <a:lnTo>
                  <a:pt x="23164" y="100584"/>
                </a:lnTo>
                <a:lnTo>
                  <a:pt x="24384" y="106680"/>
                </a:lnTo>
                <a:lnTo>
                  <a:pt x="25146" y="106680"/>
                </a:lnTo>
                <a:lnTo>
                  <a:pt x="29718" y="115824"/>
                </a:lnTo>
                <a:lnTo>
                  <a:pt x="28956" y="115824"/>
                </a:lnTo>
                <a:lnTo>
                  <a:pt x="36793" y="124968"/>
                </a:lnTo>
                <a:lnTo>
                  <a:pt x="36576" y="124968"/>
                </a:lnTo>
                <a:lnTo>
                  <a:pt x="38100" y="126492"/>
                </a:lnTo>
                <a:lnTo>
                  <a:pt x="38353" y="126492"/>
                </a:lnTo>
                <a:lnTo>
                  <a:pt x="47244" y="134112"/>
                </a:lnTo>
                <a:lnTo>
                  <a:pt x="49275" y="134112"/>
                </a:lnTo>
                <a:lnTo>
                  <a:pt x="53339" y="137160"/>
                </a:lnTo>
                <a:lnTo>
                  <a:pt x="54864" y="137160"/>
                </a:lnTo>
                <a:lnTo>
                  <a:pt x="64008" y="141732"/>
                </a:lnTo>
                <a:lnTo>
                  <a:pt x="66294" y="141732"/>
                </a:lnTo>
                <a:lnTo>
                  <a:pt x="70104" y="143256"/>
                </a:lnTo>
                <a:lnTo>
                  <a:pt x="134982" y="143256"/>
                </a:lnTo>
                <a:lnTo>
                  <a:pt x="128016" y="149352"/>
                </a:lnTo>
                <a:lnTo>
                  <a:pt x="120396" y="152400"/>
                </a:lnTo>
                <a:lnTo>
                  <a:pt x="114300" y="156972"/>
                </a:lnTo>
                <a:lnTo>
                  <a:pt x="106679" y="158496"/>
                </a:lnTo>
                <a:lnTo>
                  <a:pt x="99060" y="161544"/>
                </a:lnTo>
                <a:lnTo>
                  <a:pt x="89916" y="163068"/>
                </a:lnTo>
                <a:close/>
              </a:path>
              <a:path w="163195" h="163194">
                <a:moveTo>
                  <a:pt x="81534" y="18440"/>
                </a:moveTo>
                <a:lnTo>
                  <a:pt x="80772" y="18288"/>
                </a:lnTo>
                <a:lnTo>
                  <a:pt x="82296" y="18288"/>
                </a:lnTo>
                <a:lnTo>
                  <a:pt x="81534" y="18440"/>
                </a:lnTo>
                <a:close/>
              </a:path>
              <a:path w="163195" h="163194">
                <a:moveTo>
                  <a:pt x="106679" y="24384"/>
                </a:moveTo>
                <a:lnTo>
                  <a:pt x="100584" y="21336"/>
                </a:lnTo>
                <a:lnTo>
                  <a:pt x="94488" y="19812"/>
                </a:lnTo>
                <a:lnTo>
                  <a:pt x="88391" y="19812"/>
                </a:lnTo>
                <a:lnTo>
                  <a:pt x="81534" y="18440"/>
                </a:lnTo>
                <a:lnTo>
                  <a:pt x="82296" y="18288"/>
                </a:lnTo>
                <a:lnTo>
                  <a:pt x="133241" y="18288"/>
                </a:lnTo>
                <a:lnTo>
                  <a:pt x="138466" y="22860"/>
                </a:lnTo>
                <a:lnTo>
                  <a:pt x="105155" y="22860"/>
                </a:lnTo>
                <a:lnTo>
                  <a:pt x="106679" y="24384"/>
                </a:lnTo>
                <a:close/>
              </a:path>
              <a:path w="163195" h="163194">
                <a:moveTo>
                  <a:pt x="57912" y="24384"/>
                </a:moveTo>
                <a:lnTo>
                  <a:pt x="57912" y="22860"/>
                </a:lnTo>
                <a:lnTo>
                  <a:pt x="60960" y="22860"/>
                </a:lnTo>
                <a:lnTo>
                  <a:pt x="57912" y="24384"/>
                </a:lnTo>
                <a:close/>
              </a:path>
              <a:path w="163195" h="163194">
                <a:moveTo>
                  <a:pt x="117348" y="30480"/>
                </a:moveTo>
                <a:lnTo>
                  <a:pt x="111252" y="25908"/>
                </a:lnTo>
                <a:lnTo>
                  <a:pt x="112775" y="25908"/>
                </a:lnTo>
                <a:lnTo>
                  <a:pt x="105155" y="22860"/>
                </a:lnTo>
                <a:lnTo>
                  <a:pt x="138466" y="22860"/>
                </a:lnTo>
                <a:lnTo>
                  <a:pt x="140208" y="24384"/>
                </a:lnTo>
                <a:lnTo>
                  <a:pt x="144126" y="28956"/>
                </a:lnTo>
                <a:lnTo>
                  <a:pt x="115824" y="28956"/>
                </a:lnTo>
                <a:lnTo>
                  <a:pt x="117348" y="30480"/>
                </a:lnTo>
                <a:close/>
              </a:path>
              <a:path w="163195" h="163194">
                <a:moveTo>
                  <a:pt x="47244" y="30480"/>
                </a:moveTo>
                <a:lnTo>
                  <a:pt x="47244" y="28956"/>
                </a:lnTo>
                <a:lnTo>
                  <a:pt x="49276" y="28956"/>
                </a:lnTo>
                <a:lnTo>
                  <a:pt x="47244" y="30480"/>
                </a:lnTo>
                <a:close/>
              </a:path>
              <a:path w="163195" h="163194">
                <a:moveTo>
                  <a:pt x="125671" y="37396"/>
                </a:moveTo>
                <a:lnTo>
                  <a:pt x="115824" y="28956"/>
                </a:lnTo>
                <a:lnTo>
                  <a:pt x="144126" y="28956"/>
                </a:lnTo>
                <a:lnTo>
                  <a:pt x="149352" y="35052"/>
                </a:lnTo>
                <a:lnTo>
                  <a:pt x="150266" y="36576"/>
                </a:lnTo>
                <a:lnTo>
                  <a:pt x="124968" y="36576"/>
                </a:lnTo>
                <a:lnTo>
                  <a:pt x="125671" y="37396"/>
                </a:lnTo>
                <a:close/>
              </a:path>
              <a:path w="163195" h="163194">
                <a:moveTo>
                  <a:pt x="36576" y="38100"/>
                </a:moveTo>
                <a:lnTo>
                  <a:pt x="38100" y="36576"/>
                </a:lnTo>
                <a:lnTo>
                  <a:pt x="37396" y="37396"/>
                </a:lnTo>
                <a:lnTo>
                  <a:pt x="36576" y="38100"/>
                </a:lnTo>
                <a:close/>
              </a:path>
              <a:path w="163195" h="163194">
                <a:moveTo>
                  <a:pt x="37396" y="37396"/>
                </a:moveTo>
                <a:lnTo>
                  <a:pt x="38100" y="36576"/>
                </a:lnTo>
                <a:lnTo>
                  <a:pt x="38353" y="36576"/>
                </a:lnTo>
                <a:lnTo>
                  <a:pt x="37396" y="37396"/>
                </a:lnTo>
                <a:close/>
              </a:path>
              <a:path w="163195" h="163194">
                <a:moveTo>
                  <a:pt x="126491" y="38100"/>
                </a:moveTo>
                <a:lnTo>
                  <a:pt x="125671" y="37396"/>
                </a:lnTo>
                <a:lnTo>
                  <a:pt x="124968" y="36576"/>
                </a:lnTo>
                <a:lnTo>
                  <a:pt x="126491" y="38100"/>
                </a:lnTo>
                <a:close/>
              </a:path>
              <a:path w="163195" h="163194">
                <a:moveTo>
                  <a:pt x="151180" y="38100"/>
                </a:moveTo>
                <a:lnTo>
                  <a:pt x="126491" y="38100"/>
                </a:lnTo>
                <a:lnTo>
                  <a:pt x="124968" y="36576"/>
                </a:lnTo>
                <a:lnTo>
                  <a:pt x="150266" y="36576"/>
                </a:lnTo>
                <a:lnTo>
                  <a:pt x="151180" y="38100"/>
                </a:lnTo>
                <a:close/>
              </a:path>
              <a:path w="163195" h="163194">
                <a:moveTo>
                  <a:pt x="36793" y="38100"/>
                </a:moveTo>
                <a:lnTo>
                  <a:pt x="36576" y="38100"/>
                </a:lnTo>
                <a:lnTo>
                  <a:pt x="37396" y="37396"/>
                </a:lnTo>
                <a:lnTo>
                  <a:pt x="36793" y="38100"/>
                </a:lnTo>
                <a:close/>
              </a:path>
              <a:path w="163195" h="163194">
                <a:moveTo>
                  <a:pt x="134112" y="47244"/>
                </a:moveTo>
                <a:lnTo>
                  <a:pt x="125671" y="37396"/>
                </a:lnTo>
                <a:lnTo>
                  <a:pt x="126491" y="38100"/>
                </a:lnTo>
                <a:lnTo>
                  <a:pt x="151180" y="38100"/>
                </a:lnTo>
                <a:lnTo>
                  <a:pt x="153924" y="42672"/>
                </a:lnTo>
                <a:lnTo>
                  <a:pt x="155143" y="45720"/>
                </a:lnTo>
                <a:lnTo>
                  <a:pt x="134112" y="45720"/>
                </a:lnTo>
                <a:lnTo>
                  <a:pt x="134112" y="47244"/>
                </a:lnTo>
                <a:close/>
              </a:path>
              <a:path w="163195" h="163194">
                <a:moveTo>
                  <a:pt x="29718" y="47244"/>
                </a:moveTo>
                <a:lnTo>
                  <a:pt x="28956" y="47244"/>
                </a:lnTo>
                <a:lnTo>
                  <a:pt x="30480" y="45720"/>
                </a:lnTo>
                <a:lnTo>
                  <a:pt x="29718" y="47244"/>
                </a:lnTo>
                <a:close/>
              </a:path>
              <a:path w="163195" h="163194">
                <a:moveTo>
                  <a:pt x="140208" y="57912"/>
                </a:moveTo>
                <a:lnTo>
                  <a:pt x="134112" y="45720"/>
                </a:lnTo>
                <a:lnTo>
                  <a:pt x="155143" y="45720"/>
                </a:lnTo>
                <a:lnTo>
                  <a:pt x="156972" y="50292"/>
                </a:lnTo>
                <a:lnTo>
                  <a:pt x="160019" y="56388"/>
                </a:lnTo>
                <a:lnTo>
                  <a:pt x="140208" y="56388"/>
                </a:lnTo>
                <a:lnTo>
                  <a:pt x="140208" y="57912"/>
                </a:lnTo>
                <a:close/>
              </a:path>
              <a:path w="163195" h="163194">
                <a:moveTo>
                  <a:pt x="24384" y="57912"/>
                </a:moveTo>
                <a:lnTo>
                  <a:pt x="24384" y="56388"/>
                </a:lnTo>
                <a:lnTo>
                  <a:pt x="25146" y="56388"/>
                </a:lnTo>
                <a:lnTo>
                  <a:pt x="24384" y="57912"/>
                </a:lnTo>
                <a:close/>
              </a:path>
              <a:path w="163195" h="163194">
                <a:moveTo>
                  <a:pt x="163068" y="88392"/>
                </a:moveTo>
                <a:lnTo>
                  <a:pt x="144779" y="88392"/>
                </a:lnTo>
                <a:lnTo>
                  <a:pt x="144779" y="74676"/>
                </a:lnTo>
                <a:lnTo>
                  <a:pt x="140208" y="56388"/>
                </a:lnTo>
                <a:lnTo>
                  <a:pt x="160019" y="56388"/>
                </a:lnTo>
                <a:lnTo>
                  <a:pt x="161543" y="65532"/>
                </a:lnTo>
                <a:lnTo>
                  <a:pt x="163068" y="73152"/>
                </a:lnTo>
                <a:lnTo>
                  <a:pt x="163068" y="88392"/>
                </a:lnTo>
                <a:close/>
              </a:path>
              <a:path w="163195" h="163194">
                <a:moveTo>
                  <a:pt x="20116" y="88392"/>
                </a:moveTo>
                <a:lnTo>
                  <a:pt x="19812" y="88392"/>
                </a:lnTo>
                <a:lnTo>
                  <a:pt x="19812" y="86868"/>
                </a:lnTo>
                <a:lnTo>
                  <a:pt x="20116" y="88392"/>
                </a:lnTo>
                <a:close/>
              </a:path>
              <a:path w="163195" h="163194">
                <a:moveTo>
                  <a:pt x="162153" y="94488"/>
                </a:moveTo>
                <a:lnTo>
                  <a:pt x="143256" y="94488"/>
                </a:lnTo>
                <a:lnTo>
                  <a:pt x="144779" y="86868"/>
                </a:lnTo>
                <a:lnTo>
                  <a:pt x="144779" y="88392"/>
                </a:lnTo>
                <a:lnTo>
                  <a:pt x="163068" y="88392"/>
                </a:lnTo>
                <a:lnTo>
                  <a:pt x="163068" y="89916"/>
                </a:lnTo>
                <a:lnTo>
                  <a:pt x="162153" y="94488"/>
                </a:lnTo>
                <a:close/>
              </a:path>
              <a:path w="163195" h="163194">
                <a:moveTo>
                  <a:pt x="21640" y="94488"/>
                </a:moveTo>
                <a:lnTo>
                  <a:pt x="21336" y="94488"/>
                </a:lnTo>
                <a:lnTo>
                  <a:pt x="21336" y="92964"/>
                </a:lnTo>
                <a:lnTo>
                  <a:pt x="21640" y="94488"/>
                </a:lnTo>
                <a:close/>
              </a:path>
              <a:path w="163195" h="163194">
                <a:moveTo>
                  <a:pt x="160934" y="100584"/>
                </a:moveTo>
                <a:lnTo>
                  <a:pt x="141732" y="100584"/>
                </a:lnTo>
                <a:lnTo>
                  <a:pt x="143256" y="92964"/>
                </a:lnTo>
                <a:lnTo>
                  <a:pt x="143256" y="94488"/>
                </a:lnTo>
                <a:lnTo>
                  <a:pt x="162153" y="94488"/>
                </a:lnTo>
                <a:lnTo>
                  <a:pt x="160934" y="100584"/>
                </a:lnTo>
                <a:close/>
              </a:path>
              <a:path w="163195" h="163194">
                <a:moveTo>
                  <a:pt x="23164" y="100584"/>
                </a:moveTo>
                <a:lnTo>
                  <a:pt x="22859" y="100584"/>
                </a:lnTo>
                <a:lnTo>
                  <a:pt x="22859" y="99060"/>
                </a:lnTo>
                <a:lnTo>
                  <a:pt x="23164" y="100584"/>
                </a:lnTo>
                <a:close/>
              </a:path>
              <a:path w="163195" h="163194">
                <a:moveTo>
                  <a:pt x="159410" y="106680"/>
                </a:moveTo>
                <a:lnTo>
                  <a:pt x="140208" y="106680"/>
                </a:lnTo>
                <a:lnTo>
                  <a:pt x="141732" y="99060"/>
                </a:lnTo>
                <a:lnTo>
                  <a:pt x="141732" y="100584"/>
                </a:lnTo>
                <a:lnTo>
                  <a:pt x="160934" y="100584"/>
                </a:lnTo>
                <a:lnTo>
                  <a:pt x="160019" y="105156"/>
                </a:lnTo>
                <a:lnTo>
                  <a:pt x="159410" y="106680"/>
                </a:lnTo>
                <a:close/>
              </a:path>
              <a:path w="163195" h="163194">
                <a:moveTo>
                  <a:pt x="25146" y="106680"/>
                </a:moveTo>
                <a:lnTo>
                  <a:pt x="24384" y="106680"/>
                </a:lnTo>
                <a:lnTo>
                  <a:pt x="24384" y="105156"/>
                </a:lnTo>
                <a:lnTo>
                  <a:pt x="25146" y="106680"/>
                </a:lnTo>
                <a:close/>
              </a:path>
              <a:path w="163195" h="163194">
                <a:moveTo>
                  <a:pt x="155143" y="117348"/>
                </a:moveTo>
                <a:lnTo>
                  <a:pt x="134112" y="117348"/>
                </a:lnTo>
                <a:lnTo>
                  <a:pt x="140208" y="105156"/>
                </a:lnTo>
                <a:lnTo>
                  <a:pt x="140208" y="106680"/>
                </a:lnTo>
                <a:lnTo>
                  <a:pt x="159410" y="106680"/>
                </a:lnTo>
                <a:lnTo>
                  <a:pt x="155143" y="117348"/>
                </a:lnTo>
                <a:close/>
              </a:path>
              <a:path w="163195" h="163194">
                <a:moveTo>
                  <a:pt x="30480" y="117348"/>
                </a:moveTo>
                <a:lnTo>
                  <a:pt x="28956" y="115824"/>
                </a:lnTo>
                <a:lnTo>
                  <a:pt x="29718" y="115824"/>
                </a:lnTo>
                <a:lnTo>
                  <a:pt x="30480" y="117348"/>
                </a:lnTo>
                <a:close/>
              </a:path>
              <a:path w="163195" h="163194">
                <a:moveTo>
                  <a:pt x="125671" y="125671"/>
                </a:moveTo>
                <a:lnTo>
                  <a:pt x="134112" y="115824"/>
                </a:lnTo>
                <a:lnTo>
                  <a:pt x="134112" y="117348"/>
                </a:lnTo>
                <a:lnTo>
                  <a:pt x="155143" y="117348"/>
                </a:lnTo>
                <a:lnTo>
                  <a:pt x="153924" y="120396"/>
                </a:lnTo>
                <a:lnTo>
                  <a:pt x="150495" y="124968"/>
                </a:lnTo>
                <a:lnTo>
                  <a:pt x="126491" y="124968"/>
                </a:lnTo>
                <a:lnTo>
                  <a:pt x="125671" y="125671"/>
                </a:lnTo>
                <a:close/>
              </a:path>
              <a:path w="163195" h="163194">
                <a:moveTo>
                  <a:pt x="38100" y="126492"/>
                </a:moveTo>
                <a:lnTo>
                  <a:pt x="36576" y="124968"/>
                </a:lnTo>
                <a:lnTo>
                  <a:pt x="37396" y="125671"/>
                </a:lnTo>
                <a:lnTo>
                  <a:pt x="38100" y="126492"/>
                </a:lnTo>
                <a:close/>
              </a:path>
              <a:path w="163195" h="163194">
                <a:moveTo>
                  <a:pt x="37396" y="125671"/>
                </a:moveTo>
                <a:lnTo>
                  <a:pt x="36576" y="124968"/>
                </a:lnTo>
                <a:lnTo>
                  <a:pt x="36793" y="124968"/>
                </a:lnTo>
                <a:lnTo>
                  <a:pt x="37396" y="125671"/>
                </a:lnTo>
                <a:close/>
              </a:path>
              <a:path w="163195" h="163194">
                <a:moveTo>
                  <a:pt x="124968" y="126492"/>
                </a:moveTo>
                <a:lnTo>
                  <a:pt x="125671" y="125671"/>
                </a:lnTo>
                <a:lnTo>
                  <a:pt x="126491" y="124968"/>
                </a:lnTo>
                <a:lnTo>
                  <a:pt x="124968" y="126492"/>
                </a:lnTo>
                <a:close/>
              </a:path>
              <a:path w="163195" h="163194">
                <a:moveTo>
                  <a:pt x="149352" y="126492"/>
                </a:moveTo>
                <a:lnTo>
                  <a:pt x="124968" y="126492"/>
                </a:lnTo>
                <a:lnTo>
                  <a:pt x="126491" y="124968"/>
                </a:lnTo>
                <a:lnTo>
                  <a:pt x="150495" y="124968"/>
                </a:lnTo>
                <a:lnTo>
                  <a:pt x="149352" y="126492"/>
                </a:lnTo>
                <a:close/>
              </a:path>
              <a:path w="163195" h="163194">
                <a:moveTo>
                  <a:pt x="38353" y="126492"/>
                </a:moveTo>
                <a:lnTo>
                  <a:pt x="38100" y="126492"/>
                </a:lnTo>
                <a:lnTo>
                  <a:pt x="37396" y="125671"/>
                </a:lnTo>
                <a:lnTo>
                  <a:pt x="38353" y="126492"/>
                </a:lnTo>
                <a:close/>
              </a:path>
              <a:path w="163195" h="163194">
                <a:moveTo>
                  <a:pt x="143637" y="134112"/>
                </a:moveTo>
                <a:lnTo>
                  <a:pt x="115824" y="134112"/>
                </a:lnTo>
                <a:lnTo>
                  <a:pt x="125671" y="125671"/>
                </a:lnTo>
                <a:lnTo>
                  <a:pt x="124968" y="126492"/>
                </a:lnTo>
                <a:lnTo>
                  <a:pt x="149352" y="126492"/>
                </a:lnTo>
                <a:lnTo>
                  <a:pt x="143637" y="134112"/>
                </a:lnTo>
                <a:close/>
              </a:path>
              <a:path w="163195" h="163194">
                <a:moveTo>
                  <a:pt x="49275" y="134112"/>
                </a:moveTo>
                <a:lnTo>
                  <a:pt x="47244" y="134112"/>
                </a:lnTo>
                <a:lnTo>
                  <a:pt x="47244" y="132588"/>
                </a:lnTo>
                <a:lnTo>
                  <a:pt x="49275" y="134112"/>
                </a:lnTo>
                <a:close/>
              </a:path>
              <a:path w="163195" h="163194">
                <a:moveTo>
                  <a:pt x="141351" y="137160"/>
                </a:moveTo>
                <a:lnTo>
                  <a:pt x="111252" y="137160"/>
                </a:lnTo>
                <a:lnTo>
                  <a:pt x="117348" y="132588"/>
                </a:lnTo>
                <a:lnTo>
                  <a:pt x="115824" y="134112"/>
                </a:lnTo>
                <a:lnTo>
                  <a:pt x="143637" y="134112"/>
                </a:lnTo>
                <a:lnTo>
                  <a:pt x="141351" y="137160"/>
                </a:lnTo>
                <a:close/>
              </a:path>
              <a:path w="163195" h="163194">
                <a:moveTo>
                  <a:pt x="54864" y="137160"/>
                </a:moveTo>
                <a:lnTo>
                  <a:pt x="53339" y="137160"/>
                </a:lnTo>
                <a:lnTo>
                  <a:pt x="51816" y="135636"/>
                </a:lnTo>
                <a:lnTo>
                  <a:pt x="54864" y="137160"/>
                </a:lnTo>
                <a:close/>
              </a:path>
              <a:path w="163195" h="163194">
                <a:moveTo>
                  <a:pt x="136724" y="141732"/>
                </a:moveTo>
                <a:lnTo>
                  <a:pt x="100584" y="141732"/>
                </a:lnTo>
                <a:lnTo>
                  <a:pt x="106679" y="138684"/>
                </a:lnTo>
                <a:lnTo>
                  <a:pt x="105155" y="138684"/>
                </a:lnTo>
                <a:lnTo>
                  <a:pt x="112775" y="135636"/>
                </a:lnTo>
                <a:lnTo>
                  <a:pt x="111252" y="137160"/>
                </a:lnTo>
                <a:lnTo>
                  <a:pt x="141351" y="137160"/>
                </a:lnTo>
                <a:lnTo>
                  <a:pt x="140208" y="138684"/>
                </a:lnTo>
                <a:lnTo>
                  <a:pt x="136724" y="141732"/>
                </a:lnTo>
                <a:close/>
              </a:path>
              <a:path w="163195" h="163194">
                <a:moveTo>
                  <a:pt x="66294" y="141732"/>
                </a:moveTo>
                <a:lnTo>
                  <a:pt x="64008" y="141732"/>
                </a:lnTo>
                <a:lnTo>
                  <a:pt x="62484" y="140208"/>
                </a:lnTo>
                <a:lnTo>
                  <a:pt x="66294" y="141732"/>
                </a:lnTo>
                <a:close/>
              </a:path>
              <a:path w="163195" h="163194">
                <a:moveTo>
                  <a:pt x="134982" y="143256"/>
                </a:moveTo>
                <a:lnTo>
                  <a:pt x="94488" y="143256"/>
                </a:lnTo>
                <a:lnTo>
                  <a:pt x="100584" y="140208"/>
                </a:lnTo>
                <a:lnTo>
                  <a:pt x="100584" y="141732"/>
                </a:lnTo>
                <a:lnTo>
                  <a:pt x="136724" y="141732"/>
                </a:lnTo>
                <a:lnTo>
                  <a:pt x="134982" y="143256"/>
                </a:lnTo>
                <a:close/>
              </a:path>
              <a:path w="163195" h="163194">
                <a:moveTo>
                  <a:pt x="76200" y="143256"/>
                </a:moveTo>
                <a:lnTo>
                  <a:pt x="70104" y="143256"/>
                </a:lnTo>
                <a:lnTo>
                  <a:pt x="68580" y="141732"/>
                </a:lnTo>
                <a:lnTo>
                  <a:pt x="76200" y="143256"/>
                </a:lnTo>
                <a:close/>
              </a:path>
              <a:path w="163195" h="163194">
                <a:moveTo>
                  <a:pt x="94488" y="143256"/>
                </a:moveTo>
                <a:lnTo>
                  <a:pt x="88391" y="143256"/>
                </a:lnTo>
                <a:lnTo>
                  <a:pt x="94488" y="141732"/>
                </a:lnTo>
                <a:lnTo>
                  <a:pt x="94488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359386" y="2662378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48071" y="6033515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99060" y="161544"/>
                </a:moveTo>
                <a:lnTo>
                  <a:pt x="65532" y="161544"/>
                </a:lnTo>
                <a:lnTo>
                  <a:pt x="42672" y="152400"/>
                </a:lnTo>
                <a:lnTo>
                  <a:pt x="24384" y="138684"/>
                </a:lnTo>
                <a:lnTo>
                  <a:pt x="10668" y="120396"/>
                </a:lnTo>
                <a:lnTo>
                  <a:pt x="6096" y="112776"/>
                </a:lnTo>
                <a:lnTo>
                  <a:pt x="4572" y="105156"/>
                </a:lnTo>
                <a:lnTo>
                  <a:pt x="1524" y="97536"/>
                </a:lnTo>
                <a:lnTo>
                  <a:pt x="1524" y="89916"/>
                </a:lnTo>
                <a:lnTo>
                  <a:pt x="0" y="80772"/>
                </a:lnTo>
                <a:lnTo>
                  <a:pt x="1524" y="73152"/>
                </a:lnTo>
                <a:lnTo>
                  <a:pt x="1524" y="64008"/>
                </a:lnTo>
                <a:lnTo>
                  <a:pt x="4572" y="56388"/>
                </a:lnTo>
                <a:lnTo>
                  <a:pt x="6096" y="48768"/>
                </a:lnTo>
                <a:lnTo>
                  <a:pt x="10668" y="42672"/>
                </a:lnTo>
                <a:lnTo>
                  <a:pt x="15240" y="35052"/>
                </a:lnTo>
                <a:lnTo>
                  <a:pt x="24384" y="22860"/>
                </a:lnTo>
                <a:lnTo>
                  <a:pt x="42672" y="9144"/>
                </a:lnTo>
                <a:lnTo>
                  <a:pt x="57912" y="3048"/>
                </a:lnTo>
                <a:lnTo>
                  <a:pt x="73152" y="0"/>
                </a:lnTo>
                <a:lnTo>
                  <a:pt x="89916" y="0"/>
                </a:lnTo>
                <a:lnTo>
                  <a:pt x="128016" y="13716"/>
                </a:lnTo>
                <a:lnTo>
                  <a:pt x="134112" y="18288"/>
                </a:lnTo>
                <a:lnTo>
                  <a:pt x="76200" y="18288"/>
                </a:lnTo>
                <a:lnTo>
                  <a:pt x="68580" y="19812"/>
                </a:lnTo>
                <a:lnTo>
                  <a:pt x="70104" y="19812"/>
                </a:lnTo>
                <a:lnTo>
                  <a:pt x="62484" y="21336"/>
                </a:lnTo>
                <a:lnTo>
                  <a:pt x="64008" y="21336"/>
                </a:lnTo>
                <a:lnTo>
                  <a:pt x="57912" y="22860"/>
                </a:lnTo>
                <a:lnTo>
                  <a:pt x="51816" y="25908"/>
                </a:lnTo>
                <a:lnTo>
                  <a:pt x="53339" y="25908"/>
                </a:lnTo>
                <a:lnTo>
                  <a:pt x="47244" y="28956"/>
                </a:lnTo>
                <a:lnTo>
                  <a:pt x="36576" y="36576"/>
                </a:lnTo>
                <a:lnTo>
                  <a:pt x="38100" y="36576"/>
                </a:lnTo>
                <a:lnTo>
                  <a:pt x="28956" y="47244"/>
                </a:lnTo>
                <a:lnTo>
                  <a:pt x="29718" y="47244"/>
                </a:lnTo>
                <a:lnTo>
                  <a:pt x="28193" y="50292"/>
                </a:lnTo>
                <a:lnTo>
                  <a:pt x="27432" y="50292"/>
                </a:lnTo>
                <a:lnTo>
                  <a:pt x="24384" y="56388"/>
                </a:lnTo>
                <a:lnTo>
                  <a:pt x="21717" y="67056"/>
                </a:lnTo>
                <a:lnTo>
                  <a:pt x="21336" y="67056"/>
                </a:lnTo>
                <a:lnTo>
                  <a:pt x="19812" y="74676"/>
                </a:lnTo>
                <a:lnTo>
                  <a:pt x="19812" y="88392"/>
                </a:lnTo>
                <a:lnTo>
                  <a:pt x="20116" y="88392"/>
                </a:lnTo>
                <a:lnTo>
                  <a:pt x="21336" y="94488"/>
                </a:lnTo>
                <a:lnTo>
                  <a:pt x="21640" y="94488"/>
                </a:lnTo>
                <a:lnTo>
                  <a:pt x="22859" y="100584"/>
                </a:lnTo>
                <a:lnTo>
                  <a:pt x="23241" y="100584"/>
                </a:lnTo>
                <a:lnTo>
                  <a:pt x="24384" y="105156"/>
                </a:lnTo>
                <a:lnTo>
                  <a:pt x="27432" y="111252"/>
                </a:lnTo>
                <a:lnTo>
                  <a:pt x="28193" y="111252"/>
                </a:lnTo>
                <a:lnTo>
                  <a:pt x="29718" y="114300"/>
                </a:lnTo>
                <a:lnTo>
                  <a:pt x="28956" y="114300"/>
                </a:lnTo>
                <a:lnTo>
                  <a:pt x="38100" y="124968"/>
                </a:lnTo>
                <a:lnTo>
                  <a:pt x="36576" y="124968"/>
                </a:lnTo>
                <a:lnTo>
                  <a:pt x="47244" y="132588"/>
                </a:lnTo>
                <a:lnTo>
                  <a:pt x="53339" y="135636"/>
                </a:lnTo>
                <a:lnTo>
                  <a:pt x="51816" y="135636"/>
                </a:lnTo>
                <a:lnTo>
                  <a:pt x="57912" y="138684"/>
                </a:lnTo>
                <a:lnTo>
                  <a:pt x="64008" y="140208"/>
                </a:lnTo>
                <a:lnTo>
                  <a:pt x="62484" y="140208"/>
                </a:lnTo>
                <a:lnTo>
                  <a:pt x="70104" y="141732"/>
                </a:lnTo>
                <a:lnTo>
                  <a:pt x="68580" y="141732"/>
                </a:lnTo>
                <a:lnTo>
                  <a:pt x="76200" y="143256"/>
                </a:lnTo>
                <a:lnTo>
                  <a:pt x="134112" y="143256"/>
                </a:lnTo>
                <a:lnTo>
                  <a:pt x="128016" y="147828"/>
                </a:lnTo>
                <a:lnTo>
                  <a:pt x="120396" y="152400"/>
                </a:lnTo>
                <a:lnTo>
                  <a:pt x="114300" y="155448"/>
                </a:lnTo>
                <a:lnTo>
                  <a:pt x="99060" y="161544"/>
                </a:lnTo>
                <a:close/>
              </a:path>
              <a:path w="163195" h="163195">
                <a:moveTo>
                  <a:pt x="134112" y="47244"/>
                </a:moveTo>
                <a:lnTo>
                  <a:pt x="124968" y="36576"/>
                </a:lnTo>
                <a:lnTo>
                  <a:pt x="126491" y="36576"/>
                </a:lnTo>
                <a:lnTo>
                  <a:pt x="115824" y="28956"/>
                </a:lnTo>
                <a:lnTo>
                  <a:pt x="117348" y="28956"/>
                </a:lnTo>
                <a:lnTo>
                  <a:pt x="111252" y="25908"/>
                </a:lnTo>
                <a:lnTo>
                  <a:pt x="112775" y="25908"/>
                </a:lnTo>
                <a:lnTo>
                  <a:pt x="105155" y="22860"/>
                </a:lnTo>
                <a:lnTo>
                  <a:pt x="106679" y="22860"/>
                </a:lnTo>
                <a:lnTo>
                  <a:pt x="88391" y="18288"/>
                </a:lnTo>
                <a:lnTo>
                  <a:pt x="134112" y="18288"/>
                </a:lnTo>
                <a:lnTo>
                  <a:pt x="140208" y="22860"/>
                </a:lnTo>
                <a:lnTo>
                  <a:pt x="149352" y="35052"/>
                </a:lnTo>
                <a:lnTo>
                  <a:pt x="153924" y="42672"/>
                </a:lnTo>
                <a:lnTo>
                  <a:pt x="155448" y="45720"/>
                </a:lnTo>
                <a:lnTo>
                  <a:pt x="134112" y="45720"/>
                </a:lnTo>
                <a:lnTo>
                  <a:pt x="134112" y="47244"/>
                </a:lnTo>
                <a:close/>
              </a:path>
              <a:path w="163195" h="163195">
                <a:moveTo>
                  <a:pt x="29718" y="47244"/>
                </a:moveTo>
                <a:lnTo>
                  <a:pt x="28956" y="47244"/>
                </a:lnTo>
                <a:lnTo>
                  <a:pt x="30480" y="45720"/>
                </a:lnTo>
                <a:lnTo>
                  <a:pt x="29718" y="47244"/>
                </a:lnTo>
                <a:close/>
              </a:path>
              <a:path w="163195" h="163195">
                <a:moveTo>
                  <a:pt x="137160" y="51816"/>
                </a:moveTo>
                <a:lnTo>
                  <a:pt x="134112" y="45720"/>
                </a:lnTo>
                <a:lnTo>
                  <a:pt x="155448" y="45720"/>
                </a:lnTo>
                <a:lnTo>
                  <a:pt x="156972" y="48768"/>
                </a:lnTo>
                <a:lnTo>
                  <a:pt x="157581" y="50292"/>
                </a:lnTo>
                <a:lnTo>
                  <a:pt x="137160" y="50292"/>
                </a:lnTo>
                <a:lnTo>
                  <a:pt x="137160" y="51816"/>
                </a:lnTo>
                <a:close/>
              </a:path>
              <a:path w="163195" h="163195">
                <a:moveTo>
                  <a:pt x="27432" y="51816"/>
                </a:moveTo>
                <a:lnTo>
                  <a:pt x="27432" y="50292"/>
                </a:lnTo>
                <a:lnTo>
                  <a:pt x="28193" y="50292"/>
                </a:lnTo>
                <a:lnTo>
                  <a:pt x="27432" y="51816"/>
                </a:lnTo>
                <a:close/>
              </a:path>
              <a:path w="163195" h="163195">
                <a:moveTo>
                  <a:pt x="143256" y="68580"/>
                </a:moveTo>
                <a:lnTo>
                  <a:pt x="140208" y="56388"/>
                </a:lnTo>
                <a:lnTo>
                  <a:pt x="137160" y="50292"/>
                </a:lnTo>
                <a:lnTo>
                  <a:pt x="157581" y="50292"/>
                </a:lnTo>
                <a:lnTo>
                  <a:pt x="160019" y="56388"/>
                </a:lnTo>
                <a:lnTo>
                  <a:pt x="161543" y="64008"/>
                </a:lnTo>
                <a:lnTo>
                  <a:pt x="162051" y="67056"/>
                </a:lnTo>
                <a:lnTo>
                  <a:pt x="143256" y="67056"/>
                </a:lnTo>
                <a:lnTo>
                  <a:pt x="143256" y="68580"/>
                </a:lnTo>
                <a:close/>
              </a:path>
              <a:path w="163195" h="163195">
                <a:moveTo>
                  <a:pt x="21336" y="68580"/>
                </a:moveTo>
                <a:lnTo>
                  <a:pt x="21336" y="67056"/>
                </a:lnTo>
                <a:lnTo>
                  <a:pt x="21717" y="67056"/>
                </a:lnTo>
                <a:lnTo>
                  <a:pt x="21336" y="68580"/>
                </a:lnTo>
                <a:close/>
              </a:path>
              <a:path w="163195" h="163195">
                <a:moveTo>
                  <a:pt x="163068" y="88392"/>
                </a:moveTo>
                <a:lnTo>
                  <a:pt x="144779" y="88392"/>
                </a:lnTo>
                <a:lnTo>
                  <a:pt x="144779" y="74676"/>
                </a:lnTo>
                <a:lnTo>
                  <a:pt x="143256" y="67056"/>
                </a:lnTo>
                <a:lnTo>
                  <a:pt x="162051" y="67056"/>
                </a:lnTo>
                <a:lnTo>
                  <a:pt x="163068" y="73152"/>
                </a:lnTo>
                <a:lnTo>
                  <a:pt x="163068" y="88392"/>
                </a:lnTo>
                <a:close/>
              </a:path>
              <a:path w="163195" h="163195">
                <a:moveTo>
                  <a:pt x="20116" y="88392"/>
                </a:moveTo>
                <a:lnTo>
                  <a:pt x="19812" y="88392"/>
                </a:lnTo>
                <a:lnTo>
                  <a:pt x="19812" y="86868"/>
                </a:lnTo>
                <a:lnTo>
                  <a:pt x="20116" y="88392"/>
                </a:lnTo>
                <a:close/>
              </a:path>
              <a:path w="163195" h="163195">
                <a:moveTo>
                  <a:pt x="162153" y="94488"/>
                </a:moveTo>
                <a:lnTo>
                  <a:pt x="143256" y="94488"/>
                </a:lnTo>
                <a:lnTo>
                  <a:pt x="144779" y="86868"/>
                </a:lnTo>
                <a:lnTo>
                  <a:pt x="144779" y="88392"/>
                </a:lnTo>
                <a:lnTo>
                  <a:pt x="163068" y="88392"/>
                </a:lnTo>
                <a:lnTo>
                  <a:pt x="163068" y="89916"/>
                </a:lnTo>
                <a:lnTo>
                  <a:pt x="162153" y="94488"/>
                </a:lnTo>
                <a:close/>
              </a:path>
              <a:path w="163195" h="163195">
                <a:moveTo>
                  <a:pt x="21640" y="94488"/>
                </a:moveTo>
                <a:lnTo>
                  <a:pt x="21336" y="94488"/>
                </a:lnTo>
                <a:lnTo>
                  <a:pt x="21336" y="92964"/>
                </a:lnTo>
                <a:lnTo>
                  <a:pt x="21640" y="94488"/>
                </a:lnTo>
                <a:close/>
              </a:path>
              <a:path w="163195" h="163195">
                <a:moveTo>
                  <a:pt x="160934" y="100584"/>
                </a:moveTo>
                <a:lnTo>
                  <a:pt x="141732" y="100584"/>
                </a:lnTo>
                <a:lnTo>
                  <a:pt x="143256" y="92964"/>
                </a:lnTo>
                <a:lnTo>
                  <a:pt x="143256" y="94488"/>
                </a:lnTo>
                <a:lnTo>
                  <a:pt x="162153" y="94488"/>
                </a:lnTo>
                <a:lnTo>
                  <a:pt x="160934" y="100584"/>
                </a:lnTo>
                <a:close/>
              </a:path>
              <a:path w="163195" h="163195">
                <a:moveTo>
                  <a:pt x="23241" y="100584"/>
                </a:moveTo>
                <a:lnTo>
                  <a:pt x="22859" y="100584"/>
                </a:lnTo>
                <a:lnTo>
                  <a:pt x="22859" y="99060"/>
                </a:lnTo>
                <a:lnTo>
                  <a:pt x="23241" y="100584"/>
                </a:lnTo>
                <a:close/>
              </a:path>
              <a:path w="163195" h="163195">
                <a:moveTo>
                  <a:pt x="157581" y="111252"/>
                </a:moveTo>
                <a:lnTo>
                  <a:pt x="137160" y="111252"/>
                </a:lnTo>
                <a:lnTo>
                  <a:pt x="140208" y="105156"/>
                </a:lnTo>
                <a:lnTo>
                  <a:pt x="141732" y="99060"/>
                </a:lnTo>
                <a:lnTo>
                  <a:pt x="141732" y="100584"/>
                </a:lnTo>
                <a:lnTo>
                  <a:pt x="160934" y="100584"/>
                </a:lnTo>
                <a:lnTo>
                  <a:pt x="160019" y="105156"/>
                </a:lnTo>
                <a:lnTo>
                  <a:pt x="157581" y="111252"/>
                </a:lnTo>
                <a:close/>
              </a:path>
              <a:path w="163195" h="163195">
                <a:moveTo>
                  <a:pt x="28193" y="111252"/>
                </a:moveTo>
                <a:lnTo>
                  <a:pt x="27432" y="111252"/>
                </a:lnTo>
                <a:lnTo>
                  <a:pt x="27432" y="109728"/>
                </a:lnTo>
                <a:lnTo>
                  <a:pt x="28193" y="111252"/>
                </a:lnTo>
                <a:close/>
              </a:path>
              <a:path w="163195" h="163195">
                <a:moveTo>
                  <a:pt x="155752" y="115824"/>
                </a:moveTo>
                <a:lnTo>
                  <a:pt x="134112" y="115824"/>
                </a:lnTo>
                <a:lnTo>
                  <a:pt x="137160" y="109728"/>
                </a:lnTo>
                <a:lnTo>
                  <a:pt x="137160" y="111252"/>
                </a:lnTo>
                <a:lnTo>
                  <a:pt x="157581" y="111252"/>
                </a:lnTo>
                <a:lnTo>
                  <a:pt x="155752" y="115824"/>
                </a:lnTo>
                <a:close/>
              </a:path>
              <a:path w="163195" h="163195">
                <a:moveTo>
                  <a:pt x="30480" y="115824"/>
                </a:moveTo>
                <a:lnTo>
                  <a:pt x="28956" y="114300"/>
                </a:lnTo>
                <a:lnTo>
                  <a:pt x="29718" y="114300"/>
                </a:lnTo>
                <a:lnTo>
                  <a:pt x="30480" y="115824"/>
                </a:lnTo>
                <a:close/>
              </a:path>
              <a:path w="163195" h="163195">
                <a:moveTo>
                  <a:pt x="134112" y="143256"/>
                </a:moveTo>
                <a:lnTo>
                  <a:pt x="88391" y="143256"/>
                </a:lnTo>
                <a:lnTo>
                  <a:pt x="106679" y="138684"/>
                </a:lnTo>
                <a:lnTo>
                  <a:pt x="105155" y="138684"/>
                </a:lnTo>
                <a:lnTo>
                  <a:pt x="112775" y="135636"/>
                </a:lnTo>
                <a:lnTo>
                  <a:pt x="111252" y="135636"/>
                </a:lnTo>
                <a:lnTo>
                  <a:pt x="117348" y="132588"/>
                </a:lnTo>
                <a:lnTo>
                  <a:pt x="115824" y="132588"/>
                </a:lnTo>
                <a:lnTo>
                  <a:pt x="126491" y="124968"/>
                </a:lnTo>
                <a:lnTo>
                  <a:pt x="124968" y="124968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55752" y="115824"/>
                </a:lnTo>
                <a:lnTo>
                  <a:pt x="153924" y="120396"/>
                </a:lnTo>
                <a:lnTo>
                  <a:pt x="140208" y="138684"/>
                </a:lnTo>
                <a:lnTo>
                  <a:pt x="134112" y="143256"/>
                </a:lnTo>
                <a:close/>
              </a:path>
              <a:path w="163195" h="163195">
                <a:moveTo>
                  <a:pt x="82296" y="163068"/>
                </a:moveTo>
                <a:lnTo>
                  <a:pt x="73152" y="161544"/>
                </a:lnTo>
                <a:lnTo>
                  <a:pt x="89916" y="161544"/>
                </a:lnTo>
                <a:lnTo>
                  <a:pt x="82296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85282" y="6047168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30367" y="3090672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30367" y="5657088"/>
            <a:ext cx="0" cy="386080"/>
          </a:xfrm>
          <a:custGeom>
            <a:avLst/>
            <a:gdLst/>
            <a:ahLst/>
            <a:cxnLst/>
            <a:rect l="l" t="t" r="r" b="b"/>
            <a:pathLst>
              <a:path w="0" h="386079">
                <a:moveTo>
                  <a:pt x="0" y="0"/>
                </a:moveTo>
                <a:lnTo>
                  <a:pt x="0" y="38557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55591" y="4541520"/>
            <a:ext cx="1778635" cy="2324100"/>
          </a:xfrm>
          <a:custGeom>
            <a:avLst/>
            <a:gdLst/>
            <a:ahLst/>
            <a:cxnLst/>
            <a:rect l="l" t="t" r="r" b="b"/>
            <a:pathLst>
              <a:path w="1778635" h="2324100">
                <a:moveTo>
                  <a:pt x="1778508" y="2324100"/>
                </a:moveTo>
                <a:lnTo>
                  <a:pt x="0" y="2324100"/>
                </a:lnTo>
                <a:lnTo>
                  <a:pt x="0" y="0"/>
                </a:lnTo>
                <a:lnTo>
                  <a:pt x="1778508" y="0"/>
                </a:lnTo>
                <a:lnTo>
                  <a:pt x="1778508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2304287"/>
                </a:lnTo>
                <a:lnTo>
                  <a:pt x="9144" y="2304287"/>
                </a:lnTo>
                <a:lnTo>
                  <a:pt x="18288" y="2313432"/>
                </a:lnTo>
                <a:lnTo>
                  <a:pt x="1778508" y="2313432"/>
                </a:lnTo>
                <a:lnTo>
                  <a:pt x="1778508" y="2324100"/>
                </a:lnTo>
                <a:close/>
              </a:path>
              <a:path w="1778635" h="2324100">
                <a:moveTo>
                  <a:pt x="18288" y="19812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close/>
              </a:path>
              <a:path w="1778635" h="2324100">
                <a:moveTo>
                  <a:pt x="1758695" y="19812"/>
                </a:moveTo>
                <a:lnTo>
                  <a:pt x="18288" y="19812"/>
                </a:lnTo>
                <a:lnTo>
                  <a:pt x="18288" y="9144"/>
                </a:lnTo>
                <a:lnTo>
                  <a:pt x="1758695" y="9144"/>
                </a:lnTo>
                <a:lnTo>
                  <a:pt x="1758695" y="19812"/>
                </a:lnTo>
                <a:close/>
              </a:path>
              <a:path w="1778635" h="2324100">
                <a:moveTo>
                  <a:pt x="1758695" y="2313432"/>
                </a:moveTo>
                <a:lnTo>
                  <a:pt x="1758695" y="9144"/>
                </a:lnTo>
                <a:lnTo>
                  <a:pt x="1767840" y="19812"/>
                </a:lnTo>
                <a:lnTo>
                  <a:pt x="1778508" y="19812"/>
                </a:lnTo>
                <a:lnTo>
                  <a:pt x="1778508" y="2304287"/>
                </a:lnTo>
                <a:lnTo>
                  <a:pt x="1767840" y="2304287"/>
                </a:lnTo>
                <a:lnTo>
                  <a:pt x="1758695" y="2313432"/>
                </a:lnTo>
                <a:close/>
              </a:path>
              <a:path w="1778635" h="2324100">
                <a:moveTo>
                  <a:pt x="1778508" y="19812"/>
                </a:moveTo>
                <a:lnTo>
                  <a:pt x="1767840" y="19812"/>
                </a:lnTo>
                <a:lnTo>
                  <a:pt x="1758695" y="9144"/>
                </a:lnTo>
                <a:lnTo>
                  <a:pt x="1778508" y="9144"/>
                </a:lnTo>
                <a:lnTo>
                  <a:pt x="1778508" y="19812"/>
                </a:lnTo>
                <a:close/>
              </a:path>
              <a:path w="1778635" h="2324100">
                <a:moveTo>
                  <a:pt x="18288" y="2313432"/>
                </a:moveTo>
                <a:lnTo>
                  <a:pt x="9144" y="2304287"/>
                </a:lnTo>
                <a:lnTo>
                  <a:pt x="18288" y="2304287"/>
                </a:lnTo>
                <a:lnTo>
                  <a:pt x="18288" y="2313432"/>
                </a:lnTo>
                <a:close/>
              </a:path>
              <a:path w="1778635" h="2324100">
                <a:moveTo>
                  <a:pt x="1758695" y="2313432"/>
                </a:moveTo>
                <a:lnTo>
                  <a:pt x="18288" y="2313432"/>
                </a:lnTo>
                <a:lnTo>
                  <a:pt x="18288" y="2304287"/>
                </a:lnTo>
                <a:lnTo>
                  <a:pt x="1758695" y="2304287"/>
                </a:lnTo>
                <a:lnTo>
                  <a:pt x="1758695" y="2313432"/>
                </a:lnTo>
                <a:close/>
              </a:path>
              <a:path w="1778635" h="2324100">
                <a:moveTo>
                  <a:pt x="1778508" y="2313432"/>
                </a:moveTo>
                <a:lnTo>
                  <a:pt x="1758695" y="2313432"/>
                </a:lnTo>
                <a:lnTo>
                  <a:pt x="1767840" y="2304287"/>
                </a:lnTo>
                <a:lnTo>
                  <a:pt x="1778508" y="2304287"/>
                </a:lnTo>
                <a:lnTo>
                  <a:pt x="1778508" y="2313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17264" y="4474464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89916" y="1524"/>
                </a:moveTo>
                <a:lnTo>
                  <a:pt x="73152" y="1524"/>
                </a:lnTo>
                <a:lnTo>
                  <a:pt x="80772" y="0"/>
                </a:lnTo>
                <a:lnTo>
                  <a:pt x="89916" y="1524"/>
                </a:lnTo>
                <a:close/>
              </a:path>
              <a:path w="163195" h="163195">
                <a:moveTo>
                  <a:pt x="89916" y="163068"/>
                </a:moveTo>
                <a:lnTo>
                  <a:pt x="73152" y="163068"/>
                </a:lnTo>
                <a:lnTo>
                  <a:pt x="65532" y="161544"/>
                </a:lnTo>
                <a:lnTo>
                  <a:pt x="56388" y="160020"/>
                </a:lnTo>
                <a:lnTo>
                  <a:pt x="22860" y="140208"/>
                </a:lnTo>
                <a:lnTo>
                  <a:pt x="3048" y="106680"/>
                </a:lnTo>
                <a:lnTo>
                  <a:pt x="0" y="89916"/>
                </a:lnTo>
                <a:lnTo>
                  <a:pt x="0" y="73152"/>
                </a:lnTo>
                <a:lnTo>
                  <a:pt x="22860" y="24384"/>
                </a:lnTo>
                <a:lnTo>
                  <a:pt x="42672" y="10668"/>
                </a:lnTo>
                <a:lnTo>
                  <a:pt x="48768" y="6096"/>
                </a:lnTo>
                <a:lnTo>
                  <a:pt x="56388" y="4572"/>
                </a:lnTo>
                <a:lnTo>
                  <a:pt x="65532" y="1524"/>
                </a:lnTo>
                <a:lnTo>
                  <a:pt x="97536" y="1524"/>
                </a:lnTo>
                <a:lnTo>
                  <a:pt x="105156" y="4572"/>
                </a:lnTo>
                <a:lnTo>
                  <a:pt x="112776" y="6096"/>
                </a:lnTo>
                <a:lnTo>
                  <a:pt x="120396" y="10668"/>
                </a:lnTo>
                <a:lnTo>
                  <a:pt x="132588" y="19812"/>
                </a:lnTo>
                <a:lnTo>
                  <a:pt x="74676" y="19812"/>
                </a:lnTo>
                <a:lnTo>
                  <a:pt x="56388" y="24384"/>
                </a:lnTo>
                <a:lnTo>
                  <a:pt x="57912" y="24384"/>
                </a:lnTo>
                <a:lnTo>
                  <a:pt x="48768" y="28956"/>
                </a:lnTo>
                <a:lnTo>
                  <a:pt x="47244" y="28956"/>
                </a:lnTo>
                <a:lnTo>
                  <a:pt x="38354" y="36576"/>
                </a:lnTo>
                <a:lnTo>
                  <a:pt x="38100" y="36576"/>
                </a:lnTo>
                <a:lnTo>
                  <a:pt x="36576" y="38100"/>
                </a:lnTo>
                <a:lnTo>
                  <a:pt x="36793" y="38100"/>
                </a:lnTo>
                <a:lnTo>
                  <a:pt x="28956" y="47244"/>
                </a:lnTo>
                <a:lnTo>
                  <a:pt x="26670" y="51816"/>
                </a:lnTo>
                <a:lnTo>
                  <a:pt x="25908" y="51816"/>
                </a:lnTo>
                <a:lnTo>
                  <a:pt x="22860" y="57912"/>
                </a:lnTo>
                <a:lnTo>
                  <a:pt x="24384" y="57912"/>
                </a:lnTo>
                <a:lnTo>
                  <a:pt x="22098" y="62484"/>
                </a:lnTo>
                <a:lnTo>
                  <a:pt x="21336" y="62484"/>
                </a:lnTo>
                <a:lnTo>
                  <a:pt x="20116" y="68580"/>
                </a:lnTo>
                <a:lnTo>
                  <a:pt x="19812" y="68580"/>
                </a:lnTo>
                <a:lnTo>
                  <a:pt x="18288" y="76200"/>
                </a:lnTo>
                <a:lnTo>
                  <a:pt x="19507" y="76200"/>
                </a:lnTo>
                <a:lnTo>
                  <a:pt x="18592" y="80772"/>
                </a:lnTo>
                <a:lnTo>
                  <a:pt x="18288" y="80772"/>
                </a:lnTo>
                <a:lnTo>
                  <a:pt x="18288" y="82296"/>
                </a:lnTo>
                <a:lnTo>
                  <a:pt x="18592" y="82296"/>
                </a:lnTo>
                <a:lnTo>
                  <a:pt x="19812" y="88392"/>
                </a:lnTo>
                <a:lnTo>
                  <a:pt x="18288" y="88392"/>
                </a:lnTo>
                <a:lnTo>
                  <a:pt x="21336" y="100584"/>
                </a:lnTo>
                <a:lnTo>
                  <a:pt x="23622" y="105156"/>
                </a:lnTo>
                <a:lnTo>
                  <a:pt x="22860" y="105156"/>
                </a:lnTo>
                <a:lnTo>
                  <a:pt x="25908" y="112776"/>
                </a:lnTo>
                <a:lnTo>
                  <a:pt x="26670" y="112776"/>
                </a:lnTo>
                <a:lnTo>
                  <a:pt x="28956" y="117348"/>
                </a:lnTo>
                <a:lnTo>
                  <a:pt x="30262" y="117348"/>
                </a:lnTo>
                <a:lnTo>
                  <a:pt x="36793" y="124968"/>
                </a:lnTo>
                <a:lnTo>
                  <a:pt x="36576" y="124968"/>
                </a:lnTo>
                <a:lnTo>
                  <a:pt x="38100" y="126492"/>
                </a:lnTo>
                <a:lnTo>
                  <a:pt x="38354" y="126492"/>
                </a:lnTo>
                <a:lnTo>
                  <a:pt x="47244" y="134112"/>
                </a:lnTo>
                <a:lnTo>
                  <a:pt x="45720" y="134112"/>
                </a:lnTo>
                <a:lnTo>
                  <a:pt x="57912" y="140208"/>
                </a:lnTo>
                <a:lnTo>
                  <a:pt x="59436" y="140208"/>
                </a:lnTo>
                <a:lnTo>
                  <a:pt x="62484" y="141732"/>
                </a:lnTo>
                <a:lnTo>
                  <a:pt x="74676" y="144780"/>
                </a:lnTo>
                <a:lnTo>
                  <a:pt x="132588" y="144780"/>
                </a:lnTo>
                <a:lnTo>
                  <a:pt x="120396" y="153924"/>
                </a:lnTo>
                <a:lnTo>
                  <a:pt x="105156" y="160020"/>
                </a:lnTo>
                <a:lnTo>
                  <a:pt x="89916" y="163068"/>
                </a:lnTo>
                <a:close/>
              </a:path>
              <a:path w="163195" h="163195">
                <a:moveTo>
                  <a:pt x="115824" y="30480"/>
                </a:moveTo>
                <a:lnTo>
                  <a:pt x="111252" y="27432"/>
                </a:lnTo>
                <a:lnTo>
                  <a:pt x="105156" y="24384"/>
                </a:lnTo>
                <a:lnTo>
                  <a:pt x="106680" y="24384"/>
                </a:lnTo>
                <a:lnTo>
                  <a:pt x="99060" y="22860"/>
                </a:lnTo>
                <a:lnTo>
                  <a:pt x="100584" y="22860"/>
                </a:lnTo>
                <a:lnTo>
                  <a:pt x="92964" y="21336"/>
                </a:lnTo>
                <a:lnTo>
                  <a:pt x="94488" y="21336"/>
                </a:lnTo>
                <a:lnTo>
                  <a:pt x="86868" y="19812"/>
                </a:lnTo>
                <a:lnTo>
                  <a:pt x="132588" y="19812"/>
                </a:lnTo>
                <a:lnTo>
                  <a:pt x="138684" y="24384"/>
                </a:lnTo>
                <a:lnTo>
                  <a:pt x="142684" y="28956"/>
                </a:lnTo>
                <a:lnTo>
                  <a:pt x="115824" y="28956"/>
                </a:lnTo>
                <a:lnTo>
                  <a:pt x="115824" y="30480"/>
                </a:lnTo>
                <a:close/>
              </a:path>
              <a:path w="163195" h="163195">
                <a:moveTo>
                  <a:pt x="45720" y="30480"/>
                </a:moveTo>
                <a:lnTo>
                  <a:pt x="47244" y="28956"/>
                </a:lnTo>
                <a:lnTo>
                  <a:pt x="48768" y="28956"/>
                </a:lnTo>
                <a:lnTo>
                  <a:pt x="45720" y="30480"/>
                </a:lnTo>
                <a:close/>
              </a:path>
              <a:path w="163195" h="163195">
                <a:moveTo>
                  <a:pt x="125671" y="37396"/>
                </a:moveTo>
                <a:lnTo>
                  <a:pt x="115824" y="28956"/>
                </a:lnTo>
                <a:lnTo>
                  <a:pt x="142684" y="28956"/>
                </a:lnTo>
                <a:lnTo>
                  <a:pt x="149352" y="36576"/>
                </a:lnTo>
                <a:lnTo>
                  <a:pt x="124968" y="36576"/>
                </a:lnTo>
                <a:lnTo>
                  <a:pt x="125671" y="37396"/>
                </a:lnTo>
                <a:close/>
              </a:path>
              <a:path w="163195" h="163195">
                <a:moveTo>
                  <a:pt x="36576" y="38100"/>
                </a:moveTo>
                <a:lnTo>
                  <a:pt x="38100" y="36576"/>
                </a:lnTo>
                <a:lnTo>
                  <a:pt x="37396" y="37396"/>
                </a:lnTo>
                <a:lnTo>
                  <a:pt x="36576" y="38100"/>
                </a:lnTo>
                <a:close/>
              </a:path>
              <a:path w="163195" h="163195">
                <a:moveTo>
                  <a:pt x="37396" y="37396"/>
                </a:moveTo>
                <a:lnTo>
                  <a:pt x="38100" y="36576"/>
                </a:lnTo>
                <a:lnTo>
                  <a:pt x="38354" y="36576"/>
                </a:lnTo>
                <a:lnTo>
                  <a:pt x="37396" y="37396"/>
                </a:lnTo>
                <a:close/>
              </a:path>
              <a:path w="163195" h="163195">
                <a:moveTo>
                  <a:pt x="126492" y="38100"/>
                </a:moveTo>
                <a:lnTo>
                  <a:pt x="125671" y="37396"/>
                </a:lnTo>
                <a:lnTo>
                  <a:pt x="124968" y="36576"/>
                </a:lnTo>
                <a:lnTo>
                  <a:pt x="126492" y="38100"/>
                </a:lnTo>
                <a:close/>
              </a:path>
              <a:path w="163195" h="163195">
                <a:moveTo>
                  <a:pt x="150114" y="38100"/>
                </a:moveTo>
                <a:lnTo>
                  <a:pt x="126492" y="38100"/>
                </a:lnTo>
                <a:lnTo>
                  <a:pt x="124968" y="36576"/>
                </a:lnTo>
                <a:lnTo>
                  <a:pt x="149352" y="36576"/>
                </a:lnTo>
                <a:lnTo>
                  <a:pt x="150114" y="38100"/>
                </a:lnTo>
                <a:close/>
              </a:path>
              <a:path w="163195" h="163195">
                <a:moveTo>
                  <a:pt x="36793" y="38100"/>
                </a:moveTo>
                <a:lnTo>
                  <a:pt x="36576" y="38100"/>
                </a:lnTo>
                <a:lnTo>
                  <a:pt x="37396" y="37396"/>
                </a:lnTo>
                <a:lnTo>
                  <a:pt x="36793" y="38100"/>
                </a:lnTo>
                <a:close/>
              </a:path>
              <a:path w="163195" h="163195">
                <a:moveTo>
                  <a:pt x="157581" y="53340"/>
                </a:moveTo>
                <a:lnTo>
                  <a:pt x="137160" y="53340"/>
                </a:lnTo>
                <a:lnTo>
                  <a:pt x="132588" y="47244"/>
                </a:lnTo>
                <a:lnTo>
                  <a:pt x="134112" y="47244"/>
                </a:lnTo>
                <a:lnTo>
                  <a:pt x="125671" y="37396"/>
                </a:lnTo>
                <a:lnTo>
                  <a:pt x="126492" y="38100"/>
                </a:lnTo>
                <a:lnTo>
                  <a:pt x="150114" y="38100"/>
                </a:lnTo>
                <a:lnTo>
                  <a:pt x="152400" y="42672"/>
                </a:lnTo>
                <a:lnTo>
                  <a:pt x="156972" y="50292"/>
                </a:lnTo>
                <a:lnTo>
                  <a:pt x="157581" y="53340"/>
                </a:lnTo>
                <a:close/>
              </a:path>
              <a:path w="163195" h="163195">
                <a:moveTo>
                  <a:pt x="25908" y="53340"/>
                </a:moveTo>
                <a:lnTo>
                  <a:pt x="25908" y="51816"/>
                </a:lnTo>
                <a:lnTo>
                  <a:pt x="26670" y="51816"/>
                </a:lnTo>
                <a:lnTo>
                  <a:pt x="25908" y="53340"/>
                </a:lnTo>
                <a:close/>
              </a:path>
              <a:path w="163195" h="163195">
                <a:moveTo>
                  <a:pt x="160934" y="64008"/>
                </a:moveTo>
                <a:lnTo>
                  <a:pt x="141732" y="64008"/>
                </a:lnTo>
                <a:lnTo>
                  <a:pt x="135636" y="51816"/>
                </a:lnTo>
                <a:lnTo>
                  <a:pt x="137160" y="53340"/>
                </a:lnTo>
                <a:lnTo>
                  <a:pt x="157581" y="53340"/>
                </a:lnTo>
                <a:lnTo>
                  <a:pt x="158496" y="57912"/>
                </a:lnTo>
                <a:lnTo>
                  <a:pt x="160934" y="64008"/>
                </a:lnTo>
                <a:close/>
              </a:path>
              <a:path w="163195" h="163195">
                <a:moveTo>
                  <a:pt x="21336" y="64008"/>
                </a:moveTo>
                <a:lnTo>
                  <a:pt x="21336" y="62484"/>
                </a:lnTo>
                <a:lnTo>
                  <a:pt x="22098" y="62484"/>
                </a:lnTo>
                <a:lnTo>
                  <a:pt x="21336" y="64008"/>
                </a:lnTo>
                <a:close/>
              </a:path>
              <a:path w="163195" h="163195">
                <a:moveTo>
                  <a:pt x="162458" y="70104"/>
                </a:moveTo>
                <a:lnTo>
                  <a:pt x="143256" y="70104"/>
                </a:lnTo>
                <a:lnTo>
                  <a:pt x="140208" y="62484"/>
                </a:lnTo>
                <a:lnTo>
                  <a:pt x="141732" y="64008"/>
                </a:lnTo>
                <a:lnTo>
                  <a:pt x="160934" y="64008"/>
                </a:lnTo>
                <a:lnTo>
                  <a:pt x="161544" y="65532"/>
                </a:lnTo>
                <a:lnTo>
                  <a:pt x="162458" y="70104"/>
                </a:lnTo>
                <a:close/>
              </a:path>
              <a:path w="163195" h="163195">
                <a:moveTo>
                  <a:pt x="19812" y="70104"/>
                </a:moveTo>
                <a:lnTo>
                  <a:pt x="19812" y="68580"/>
                </a:lnTo>
                <a:lnTo>
                  <a:pt x="20116" y="68580"/>
                </a:lnTo>
                <a:lnTo>
                  <a:pt x="19812" y="70104"/>
                </a:lnTo>
                <a:close/>
              </a:path>
              <a:path w="163195" h="163195">
                <a:moveTo>
                  <a:pt x="143256" y="76200"/>
                </a:moveTo>
                <a:lnTo>
                  <a:pt x="141732" y="68580"/>
                </a:lnTo>
                <a:lnTo>
                  <a:pt x="143256" y="70104"/>
                </a:lnTo>
                <a:lnTo>
                  <a:pt x="162458" y="70104"/>
                </a:lnTo>
                <a:lnTo>
                  <a:pt x="163068" y="73152"/>
                </a:lnTo>
                <a:lnTo>
                  <a:pt x="163068" y="74676"/>
                </a:lnTo>
                <a:lnTo>
                  <a:pt x="143256" y="74676"/>
                </a:lnTo>
                <a:lnTo>
                  <a:pt x="143256" y="76200"/>
                </a:lnTo>
                <a:close/>
              </a:path>
              <a:path w="163195" h="163195">
                <a:moveTo>
                  <a:pt x="19507" y="76200"/>
                </a:moveTo>
                <a:lnTo>
                  <a:pt x="18288" y="76200"/>
                </a:lnTo>
                <a:lnTo>
                  <a:pt x="19812" y="74676"/>
                </a:lnTo>
                <a:lnTo>
                  <a:pt x="19507" y="76200"/>
                </a:lnTo>
                <a:close/>
              </a:path>
              <a:path w="163195" h="163195">
                <a:moveTo>
                  <a:pt x="158496" y="106680"/>
                </a:moveTo>
                <a:lnTo>
                  <a:pt x="138684" y="106680"/>
                </a:lnTo>
                <a:lnTo>
                  <a:pt x="141732" y="100584"/>
                </a:lnTo>
                <a:lnTo>
                  <a:pt x="140208" y="100584"/>
                </a:lnTo>
                <a:lnTo>
                  <a:pt x="143256" y="94488"/>
                </a:lnTo>
                <a:lnTo>
                  <a:pt x="141732" y="94488"/>
                </a:lnTo>
                <a:lnTo>
                  <a:pt x="143256" y="88392"/>
                </a:lnTo>
                <a:lnTo>
                  <a:pt x="143256" y="74676"/>
                </a:lnTo>
                <a:lnTo>
                  <a:pt x="163068" y="74676"/>
                </a:lnTo>
                <a:lnTo>
                  <a:pt x="163068" y="89916"/>
                </a:lnTo>
                <a:lnTo>
                  <a:pt x="161544" y="99060"/>
                </a:lnTo>
                <a:lnTo>
                  <a:pt x="158496" y="106680"/>
                </a:lnTo>
                <a:close/>
              </a:path>
              <a:path w="163195" h="163195">
                <a:moveTo>
                  <a:pt x="18288" y="82296"/>
                </a:moveTo>
                <a:lnTo>
                  <a:pt x="18288" y="80772"/>
                </a:lnTo>
                <a:lnTo>
                  <a:pt x="18440" y="81534"/>
                </a:lnTo>
                <a:lnTo>
                  <a:pt x="18288" y="82296"/>
                </a:lnTo>
                <a:close/>
              </a:path>
              <a:path w="163195" h="163195">
                <a:moveTo>
                  <a:pt x="18440" y="81534"/>
                </a:moveTo>
                <a:lnTo>
                  <a:pt x="18288" y="80772"/>
                </a:lnTo>
                <a:lnTo>
                  <a:pt x="18592" y="80772"/>
                </a:lnTo>
                <a:lnTo>
                  <a:pt x="18440" y="81534"/>
                </a:lnTo>
                <a:close/>
              </a:path>
              <a:path w="163195" h="163195">
                <a:moveTo>
                  <a:pt x="18592" y="82296"/>
                </a:moveTo>
                <a:lnTo>
                  <a:pt x="18288" y="82296"/>
                </a:lnTo>
                <a:lnTo>
                  <a:pt x="18440" y="81534"/>
                </a:lnTo>
                <a:lnTo>
                  <a:pt x="18592" y="82296"/>
                </a:lnTo>
                <a:close/>
              </a:path>
              <a:path w="163195" h="163195">
                <a:moveTo>
                  <a:pt x="24384" y="106680"/>
                </a:moveTo>
                <a:lnTo>
                  <a:pt x="22860" y="105156"/>
                </a:lnTo>
                <a:lnTo>
                  <a:pt x="23622" y="105156"/>
                </a:lnTo>
                <a:lnTo>
                  <a:pt x="24384" y="106680"/>
                </a:lnTo>
                <a:close/>
              </a:path>
              <a:path w="163195" h="163195">
                <a:moveTo>
                  <a:pt x="135636" y="112776"/>
                </a:moveTo>
                <a:lnTo>
                  <a:pt x="138684" y="105156"/>
                </a:lnTo>
                <a:lnTo>
                  <a:pt x="138684" y="106680"/>
                </a:lnTo>
                <a:lnTo>
                  <a:pt x="158496" y="106680"/>
                </a:lnTo>
                <a:lnTo>
                  <a:pt x="157581" y="111252"/>
                </a:lnTo>
                <a:lnTo>
                  <a:pt x="137160" y="111252"/>
                </a:lnTo>
                <a:lnTo>
                  <a:pt x="135636" y="112776"/>
                </a:lnTo>
                <a:close/>
              </a:path>
              <a:path w="163195" h="163195">
                <a:moveTo>
                  <a:pt x="26670" y="112776"/>
                </a:moveTo>
                <a:lnTo>
                  <a:pt x="25908" y="112776"/>
                </a:lnTo>
                <a:lnTo>
                  <a:pt x="25908" y="111252"/>
                </a:lnTo>
                <a:lnTo>
                  <a:pt x="26670" y="112776"/>
                </a:lnTo>
                <a:close/>
              </a:path>
              <a:path w="163195" h="163195">
                <a:moveTo>
                  <a:pt x="132588" y="117348"/>
                </a:moveTo>
                <a:lnTo>
                  <a:pt x="137160" y="111252"/>
                </a:lnTo>
                <a:lnTo>
                  <a:pt x="157581" y="111252"/>
                </a:lnTo>
                <a:lnTo>
                  <a:pt x="156972" y="114300"/>
                </a:lnTo>
                <a:lnTo>
                  <a:pt x="155829" y="115824"/>
                </a:lnTo>
                <a:lnTo>
                  <a:pt x="134112" y="115824"/>
                </a:lnTo>
                <a:lnTo>
                  <a:pt x="132588" y="117348"/>
                </a:lnTo>
                <a:close/>
              </a:path>
              <a:path w="163195" h="163195">
                <a:moveTo>
                  <a:pt x="30262" y="117348"/>
                </a:moveTo>
                <a:lnTo>
                  <a:pt x="28956" y="117348"/>
                </a:lnTo>
                <a:lnTo>
                  <a:pt x="28956" y="115824"/>
                </a:lnTo>
                <a:lnTo>
                  <a:pt x="30262" y="117348"/>
                </a:lnTo>
                <a:close/>
              </a:path>
              <a:path w="163195" h="163195">
                <a:moveTo>
                  <a:pt x="125671" y="125671"/>
                </a:moveTo>
                <a:lnTo>
                  <a:pt x="134112" y="115824"/>
                </a:lnTo>
                <a:lnTo>
                  <a:pt x="155829" y="115824"/>
                </a:lnTo>
                <a:lnTo>
                  <a:pt x="152400" y="120396"/>
                </a:lnTo>
                <a:lnTo>
                  <a:pt x="150571" y="124968"/>
                </a:lnTo>
                <a:lnTo>
                  <a:pt x="126492" y="124968"/>
                </a:lnTo>
                <a:lnTo>
                  <a:pt x="125671" y="125671"/>
                </a:lnTo>
                <a:close/>
              </a:path>
              <a:path w="163195" h="163195">
                <a:moveTo>
                  <a:pt x="38100" y="126492"/>
                </a:moveTo>
                <a:lnTo>
                  <a:pt x="36576" y="124968"/>
                </a:lnTo>
                <a:lnTo>
                  <a:pt x="37396" y="125671"/>
                </a:lnTo>
                <a:lnTo>
                  <a:pt x="38100" y="126492"/>
                </a:lnTo>
                <a:close/>
              </a:path>
              <a:path w="163195" h="163195">
                <a:moveTo>
                  <a:pt x="37396" y="125671"/>
                </a:moveTo>
                <a:lnTo>
                  <a:pt x="36576" y="124968"/>
                </a:lnTo>
                <a:lnTo>
                  <a:pt x="36793" y="124968"/>
                </a:lnTo>
                <a:lnTo>
                  <a:pt x="37396" y="125671"/>
                </a:lnTo>
                <a:close/>
              </a:path>
              <a:path w="163195" h="163195">
                <a:moveTo>
                  <a:pt x="124968" y="126492"/>
                </a:moveTo>
                <a:lnTo>
                  <a:pt x="125671" y="125671"/>
                </a:lnTo>
                <a:lnTo>
                  <a:pt x="126492" y="124968"/>
                </a:lnTo>
                <a:lnTo>
                  <a:pt x="124968" y="126492"/>
                </a:lnTo>
                <a:close/>
              </a:path>
              <a:path w="163195" h="163195">
                <a:moveTo>
                  <a:pt x="149961" y="126492"/>
                </a:moveTo>
                <a:lnTo>
                  <a:pt x="124968" y="126492"/>
                </a:lnTo>
                <a:lnTo>
                  <a:pt x="126492" y="124968"/>
                </a:lnTo>
                <a:lnTo>
                  <a:pt x="150571" y="124968"/>
                </a:lnTo>
                <a:lnTo>
                  <a:pt x="149961" y="126492"/>
                </a:lnTo>
                <a:close/>
              </a:path>
              <a:path w="163195" h="163195">
                <a:moveTo>
                  <a:pt x="38354" y="126492"/>
                </a:moveTo>
                <a:lnTo>
                  <a:pt x="38100" y="126492"/>
                </a:lnTo>
                <a:lnTo>
                  <a:pt x="37396" y="125671"/>
                </a:lnTo>
                <a:lnTo>
                  <a:pt x="38354" y="126492"/>
                </a:lnTo>
                <a:close/>
              </a:path>
              <a:path w="163195" h="163195">
                <a:moveTo>
                  <a:pt x="138684" y="140208"/>
                </a:moveTo>
                <a:lnTo>
                  <a:pt x="105156" y="140208"/>
                </a:lnTo>
                <a:lnTo>
                  <a:pt x="111252" y="137160"/>
                </a:lnTo>
                <a:lnTo>
                  <a:pt x="115824" y="134112"/>
                </a:lnTo>
                <a:lnTo>
                  <a:pt x="125671" y="125671"/>
                </a:lnTo>
                <a:lnTo>
                  <a:pt x="124968" y="126492"/>
                </a:lnTo>
                <a:lnTo>
                  <a:pt x="149961" y="126492"/>
                </a:lnTo>
                <a:lnTo>
                  <a:pt x="149352" y="128016"/>
                </a:lnTo>
                <a:lnTo>
                  <a:pt x="138684" y="140208"/>
                </a:lnTo>
                <a:close/>
              </a:path>
              <a:path w="163195" h="163195">
                <a:moveTo>
                  <a:pt x="59436" y="140208"/>
                </a:moveTo>
                <a:lnTo>
                  <a:pt x="57912" y="140208"/>
                </a:lnTo>
                <a:lnTo>
                  <a:pt x="56388" y="138684"/>
                </a:lnTo>
                <a:lnTo>
                  <a:pt x="59436" y="140208"/>
                </a:lnTo>
                <a:close/>
              </a:path>
              <a:path w="163195" h="163195">
                <a:moveTo>
                  <a:pt x="132588" y="144780"/>
                </a:moveTo>
                <a:lnTo>
                  <a:pt x="86868" y="144780"/>
                </a:lnTo>
                <a:lnTo>
                  <a:pt x="94488" y="143256"/>
                </a:lnTo>
                <a:lnTo>
                  <a:pt x="92964" y="143256"/>
                </a:lnTo>
                <a:lnTo>
                  <a:pt x="100584" y="141732"/>
                </a:lnTo>
                <a:lnTo>
                  <a:pt x="99060" y="141732"/>
                </a:lnTo>
                <a:lnTo>
                  <a:pt x="106680" y="138684"/>
                </a:lnTo>
                <a:lnTo>
                  <a:pt x="105156" y="140208"/>
                </a:lnTo>
                <a:lnTo>
                  <a:pt x="138684" y="140208"/>
                </a:lnTo>
                <a:lnTo>
                  <a:pt x="132588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71188" y="4518659"/>
            <a:ext cx="218440" cy="76200"/>
          </a:xfrm>
          <a:custGeom>
            <a:avLst/>
            <a:gdLst/>
            <a:ahLst/>
            <a:cxnLst/>
            <a:rect l="l" t="t" r="r" b="b"/>
            <a:pathLst>
              <a:path w="218439" h="76200">
                <a:moveTo>
                  <a:pt x="179831" y="76199"/>
                </a:moveTo>
                <a:lnTo>
                  <a:pt x="164877" y="73247"/>
                </a:lnTo>
                <a:lnTo>
                  <a:pt x="152780" y="65150"/>
                </a:lnTo>
                <a:lnTo>
                  <a:pt x="144684" y="53054"/>
                </a:lnTo>
                <a:lnTo>
                  <a:pt x="141731" y="38099"/>
                </a:lnTo>
                <a:lnTo>
                  <a:pt x="144684" y="23145"/>
                </a:lnTo>
                <a:lnTo>
                  <a:pt x="152780" y="11048"/>
                </a:lnTo>
                <a:lnTo>
                  <a:pt x="164877" y="2952"/>
                </a:lnTo>
                <a:lnTo>
                  <a:pt x="179831" y="0"/>
                </a:lnTo>
                <a:lnTo>
                  <a:pt x="194143" y="2952"/>
                </a:lnTo>
                <a:lnTo>
                  <a:pt x="206311" y="11048"/>
                </a:lnTo>
                <a:lnTo>
                  <a:pt x="214764" y="23145"/>
                </a:lnTo>
                <a:lnTo>
                  <a:pt x="215995" y="28955"/>
                </a:lnTo>
                <a:lnTo>
                  <a:pt x="179831" y="28955"/>
                </a:lnTo>
                <a:lnTo>
                  <a:pt x="179831" y="47243"/>
                </a:lnTo>
                <a:lnTo>
                  <a:pt x="215995" y="47243"/>
                </a:lnTo>
                <a:lnTo>
                  <a:pt x="214764" y="53054"/>
                </a:lnTo>
                <a:lnTo>
                  <a:pt x="206311" y="65150"/>
                </a:lnTo>
                <a:lnTo>
                  <a:pt x="194143" y="73247"/>
                </a:lnTo>
                <a:lnTo>
                  <a:pt x="179831" y="76199"/>
                </a:lnTo>
                <a:close/>
              </a:path>
              <a:path w="218439" h="76200">
                <a:moveTo>
                  <a:pt x="143537" y="47243"/>
                </a:moveTo>
                <a:lnTo>
                  <a:pt x="0" y="47243"/>
                </a:lnTo>
                <a:lnTo>
                  <a:pt x="0" y="28955"/>
                </a:lnTo>
                <a:lnTo>
                  <a:pt x="143537" y="28955"/>
                </a:lnTo>
                <a:lnTo>
                  <a:pt x="141731" y="38099"/>
                </a:lnTo>
                <a:lnTo>
                  <a:pt x="143537" y="47243"/>
                </a:lnTo>
                <a:close/>
              </a:path>
              <a:path w="218439" h="76200">
                <a:moveTo>
                  <a:pt x="215995" y="47243"/>
                </a:moveTo>
                <a:lnTo>
                  <a:pt x="179831" y="47243"/>
                </a:lnTo>
                <a:lnTo>
                  <a:pt x="179831" y="28955"/>
                </a:lnTo>
                <a:lnTo>
                  <a:pt x="215995" y="28955"/>
                </a:lnTo>
                <a:lnTo>
                  <a:pt x="217931" y="38099"/>
                </a:lnTo>
                <a:lnTo>
                  <a:pt x="215995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141677" y="4067610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21708" y="3352800"/>
            <a:ext cx="1400810" cy="2304415"/>
          </a:xfrm>
          <a:custGeom>
            <a:avLst/>
            <a:gdLst/>
            <a:ahLst/>
            <a:cxnLst/>
            <a:rect l="l" t="t" r="r" b="b"/>
            <a:pathLst>
              <a:path w="1400810" h="2304415">
                <a:moveTo>
                  <a:pt x="0" y="0"/>
                </a:moveTo>
                <a:lnTo>
                  <a:pt x="1400556" y="0"/>
                </a:lnTo>
                <a:lnTo>
                  <a:pt x="1400556" y="2304287"/>
                </a:lnTo>
                <a:lnTo>
                  <a:pt x="0" y="2304287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12564" y="3343655"/>
            <a:ext cx="1419225" cy="2322830"/>
          </a:xfrm>
          <a:custGeom>
            <a:avLst/>
            <a:gdLst/>
            <a:ahLst/>
            <a:cxnLst/>
            <a:rect l="l" t="t" r="r" b="b"/>
            <a:pathLst>
              <a:path w="1419225" h="2322829">
                <a:moveTo>
                  <a:pt x="1418844" y="2322575"/>
                </a:moveTo>
                <a:lnTo>
                  <a:pt x="0" y="2322575"/>
                </a:lnTo>
                <a:lnTo>
                  <a:pt x="0" y="0"/>
                </a:lnTo>
                <a:lnTo>
                  <a:pt x="1418844" y="0"/>
                </a:lnTo>
                <a:lnTo>
                  <a:pt x="1418844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304287"/>
                </a:lnTo>
                <a:lnTo>
                  <a:pt x="9144" y="2304287"/>
                </a:lnTo>
                <a:lnTo>
                  <a:pt x="18288" y="2313432"/>
                </a:lnTo>
                <a:lnTo>
                  <a:pt x="1418844" y="2313432"/>
                </a:lnTo>
                <a:lnTo>
                  <a:pt x="1418844" y="2322575"/>
                </a:lnTo>
                <a:close/>
              </a:path>
              <a:path w="1419225" h="2322829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419225" h="2322829">
                <a:moveTo>
                  <a:pt x="1400555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400555" y="9144"/>
                </a:lnTo>
                <a:lnTo>
                  <a:pt x="1400555" y="18288"/>
                </a:lnTo>
                <a:close/>
              </a:path>
              <a:path w="1419225" h="2322829">
                <a:moveTo>
                  <a:pt x="1400555" y="2313432"/>
                </a:moveTo>
                <a:lnTo>
                  <a:pt x="1400555" y="9144"/>
                </a:lnTo>
                <a:lnTo>
                  <a:pt x="1409700" y="18288"/>
                </a:lnTo>
                <a:lnTo>
                  <a:pt x="1418844" y="18288"/>
                </a:lnTo>
                <a:lnTo>
                  <a:pt x="1418844" y="2304287"/>
                </a:lnTo>
                <a:lnTo>
                  <a:pt x="1409700" y="2304287"/>
                </a:lnTo>
                <a:lnTo>
                  <a:pt x="1400555" y="2313432"/>
                </a:lnTo>
                <a:close/>
              </a:path>
              <a:path w="1419225" h="2322829">
                <a:moveTo>
                  <a:pt x="1418844" y="18288"/>
                </a:moveTo>
                <a:lnTo>
                  <a:pt x="1409700" y="18288"/>
                </a:lnTo>
                <a:lnTo>
                  <a:pt x="1400555" y="9144"/>
                </a:lnTo>
                <a:lnTo>
                  <a:pt x="1418844" y="9144"/>
                </a:lnTo>
                <a:lnTo>
                  <a:pt x="1418844" y="18288"/>
                </a:lnTo>
                <a:close/>
              </a:path>
              <a:path w="1419225" h="2322829">
                <a:moveTo>
                  <a:pt x="18288" y="2313432"/>
                </a:moveTo>
                <a:lnTo>
                  <a:pt x="9144" y="2304287"/>
                </a:lnTo>
                <a:lnTo>
                  <a:pt x="18288" y="2304287"/>
                </a:lnTo>
                <a:lnTo>
                  <a:pt x="18288" y="2313432"/>
                </a:lnTo>
                <a:close/>
              </a:path>
              <a:path w="1419225" h="2322829">
                <a:moveTo>
                  <a:pt x="1400555" y="2313432"/>
                </a:moveTo>
                <a:lnTo>
                  <a:pt x="18288" y="2313432"/>
                </a:lnTo>
                <a:lnTo>
                  <a:pt x="18288" y="2304287"/>
                </a:lnTo>
                <a:lnTo>
                  <a:pt x="1400555" y="2304287"/>
                </a:lnTo>
                <a:lnTo>
                  <a:pt x="1400555" y="2313432"/>
                </a:lnTo>
                <a:close/>
              </a:path>
              <a:path w="1419225" h="2322829">
                <a:moveTo>
                  <a:pt x="1418844" y="2313432"/>
                </a:moveTo>
                <a:lnTo>
                  <a:pt x="1400555" y="2313432"/>
                </a:lnTo>
                <a:lnTo>
                  <a:pt x="1409700" y="2304287"/>
                </a:lnTo>
                <a:lnTo>
                  <a:pt x="1418844" y="2304287"/>
                </a:lnTo>
                <a:lnTo>
                  <a:pt x="1418844" y="2313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065302" y="3515905"/>
            <a:ext cx="21145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65315" y="3926062"/>
            <a:ext cx="33020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沟  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48884" y="3869435"/>
            <a:ext cx="373380" cy="1229995"/>
          </a:xfrm>
          <a:custGeom>
            <a:avLst/>
            <a:gdLst/>
            <a:ahLst/>
            <a:cxnLst/>
            <a:rect l="l" t="t" r="r" b="b"/>
            <a:pathLst>
              <a:path w="373379" h="1229995">
                <a:moveTo>
                  <a:pt x="0" y="0"/>
                </a:moveTo>
                <a:lnTo>
                  <a:pt x="373380" y="0"/>
                </a:lnTo>
                <a:lnTo>
                  <a:pt x="373380" y="1229867"/>
                </a:lnTo>
                <a:lnTo>
                  <a:pt x="0" y="122986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539739" y="3860291"/>
            <a:ext cx="391795" cy="1249680"/>
          </a:xfrm>
          <a:custGeom>
            <a:avLst/>
            <a:gdLst/>
            <a:ahLst/>
            <a:cxnLst/>
            <a:rect l="l" t="t" r="r" b="b"/>
            <a:pathLst>
              <a:path w="391795" h="1249679">
                <a:moveTo>
                  <a:pt x="391667" y="1249679"/>
                </a:moveTo>
                <a:lnTo>
                  <a:pt x="0" y="1249679"/>
                </a:lnTo>
                <a:lnTo>
                  <a:pt x="0" y="0"/>
                </a:lnTo>
                <a:lnTo>
                  <a:pt x="391667" y="0"/>
                </a:lnTo>
                <a:lnTo>
                  <a:pt x="391667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7"/>
                </a:lnTo>
                <a:lnTo>
                  <a:pt x="19812" y="1229867"/>
                </a:lnTo>
                <a:lnTo>
                  <a:pt x="9144" y="1229867"/>
                </a:lnTo>
                <a:lnTo>
                  <a:pt x="19812" y="1239012"/>
                </a:lnTo>
                <a:lnTo>
                  <a:pt x="391667" y="1239012"/>
                </a:lnTo>
                <a:lnTo>
                  <a:pt x="391667" y="1249679"/>
                </a:lnTo>
                <a:close/>
              </a:path>
              <a:path w="391795" h="1249679">
                <a:moveTo>
                  <a:pt x="19812" y="18287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7"/>
                </a:lnTo>
                <a:close/>
              </a:path>
              <a:path w="391795" h="1249679">
                <a:moveTo>
                  <a:pt x="373380" y="18287"/>
                </a:moveTo>
                <a:lnTo>
                  <a:pt x="19812" y="18287"/>
                </a:lnTo>
                <a:lnTo>
                  <a:pt x="19812" y="9144"/>
                </a:lnTo>
                <a:lnTo>
                  <a:pt x="373380" y="9144"/>
                </a:lnTo>
                <a:lnTo>
                  <a:pt x="373380" y="18287"/>
                </a:lnTo>
                <a:close/>
              </a:path>
              <a:path w="391795" h="1249679">
                <a:moveTo>
                  <a:pt x="373380" y="1239012"/>
                </a:moveTo>
                <a:lnTo>
                  <a:pt x="373380" y="9144"/>
                </a:lnTo>
                <a:lnTo>
                  <a:pt x="382523" y="18288"/>
                </a:lnTo>
                <a:lnTo>
                  <a:pt x="391667" y="18287"/>
                </a:lnTo>
                <a:lnTo>
                  <a:pt x="391667" y="1229867"/>
                </a:lnTo>
                <a:lnTo>
                  <a:pt x="382523" y="1229867"/>
                </a:lnTo>
                <a:lnTo>
                  <a:pt x="373380" y="1239012"/>
                </a:lnTo>
                <a:close/>
              </a:path>
              <a:path w="391795" h="1249679">
                <a:moveTo>
                  <a:pt x="391667" y="18287"/>
                </a:moveTo>
                <a:lnTo>
                  <a:pt x="382523" y="18288"/>
                </a:lnTo>
                <a:lnTo>
                  <a:pt x="373380" y="9144"/>
                </a:lnTo>
                <a:lnTo>
                  <a:pt x="391667" y="9144"/>
                </a:lnTo>
                <a:lnTo>
                  <a:pt x="391667" y="18287"/>
                </a:lnTo>
                <a:close/>
              </a:path>
              <a:path w="391795" h="1249679">
                <a:moveTo>
                  <a:pt x="19812" y="1239012"/>
                </a:moveTo>
                <a:lnTo>
                  <a:pt x="9144" y="1229867"/>
                </a:lnTo>
                <a:lnTo>
                  <a:pt x="19812" y="1229867"/>
                </a:lnTo>
                <a:lnTo>
                  <a:pt x="19812" y="1239012"/>
                </a:lnTo>
                <a:close/>
              </a:path>
              <a:path w="391795" h="1249679">
                <a:moveTo>
                  <a:pt x="373380" y="1239012"/>
                </a:moveTo>
                <a:lnTo>
                  <a:pt x="19812" y="1239012"/>
                </a:lnTo>
                <a:lnTo>
                  <a:pt x="19812" y="1229867"/>
                </a:lnTo>
                <a:lnTo>
                  <a:pt x="373380" y="1229867"/>
                </a:lnTo>
                <a:lnTo>
                  <a:pt x="373380" y="1239012"/>
                </a:lnTo>
                <a:close/>
              </a:path>
              <a:path w="391795" h="1249679">
                <a:moveTo>
                  <a:pt x="391667" y="1239012"/>
                </a:moveTo>
                <a:lnTo>
                  <a:pt x="373380" y="1239012"/>
                </a:lnTo>
                <a:lnTo>
                  <a:pt x="382523" y="1229867"/>
                </a:lnTo>
                <a:lnTo>
                  <a:pt x="391667" y="1229867"/>
                </a:lnTo>
                <a:lnTo>
                  <a:pt x="391667" y="1239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20184" y="3869435"/>
            <a:ext cx="372110" cy="1229995"/>
          </a:xfrm>
          <a:custGeom>
            <a:avLst/>
            <a:gdLst/>
            <a:ahLst/>
            <a:cxnLst/>
            <a:rect l="l" t="t" r="r" b="b"/>
            <a:pathLst>
              <a:path w="372110" h="1229995">
                <a:moveTo>
                  <a:pt x="0" y="0"/>
                </a:moveTo>
                <a:lnTo>
                  <a:pt x="371855" y="0"/>
                </a:lnTo>
                <a:lnTo>
                  <a:pt x="371855" y="1229867"/>
                </a:lnTo>
                <a:lnTo>
                  <a:pt x="0" y="122986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11040" y="3860291"/>
            <a:ext cx="391795" cy="1249680"/>
          </a:xfrm>
          <a:custGeom>
            <a:avLst/>
            <a:gdLst/>
            <a:ahLst/>
            <a:cxnLst/>
            <a:rect l="l" t="t" r="r" b="b"/>
            <a:pathLst>
              <a:path w="391795" h="1249679">
                <a:moveTo>
                  <a:pt x="391667" y="1249679"/>
                </a:moveTo>
                <a:lnTo>
                  <a:pt x="0" y="1249679"/>
                </a:lnTo>
                <a:lnTo>
                  <a:pt x="0" y="0"/>
                </a:lnTo>
                <a:lnTo>
                  <a:pt x="391667" y="0"/>
                </a:lnTo>
                <a:lnTo>
                  <a:pt x="391667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7"/>
                </a:lnTo>
                <a:lnTo>
                  <a:pt x="18288" y="1229867"/>
                </a:lnTo>
                <a:lnTo>
                  <a:pt x="9144" y="1229867"/>
                </a:lnTo>
                <a:lnTo>
                  <a:pt x="18288" y="1239012"/>
                </a:lnTo>
                <a:lnTo>
                  <a:pt x="391667" y="1239012"/>
                </a:lnTo>
                <a:lnTo>
                  <a:pt x="391667" y="1249679"/>
                </a:lnTo>
                <a:close/>
              </a:path>
              <a:path w="391795" h="1249679">
                <a:moveTo>
                  <a:pt x="18288" y="18287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7"/>
                </a:lnTo>
                <a:close/>
              </a:path>
              <a:path w="391795" h="1249679">
                <a:moveTo>
                  <a:pt x="371856" y="18287"/>
                </a:moveTo>
                <a:lnTo>
                  <a:pt x="18288" y="18287"/>
                </a:lnTo>
                <a:lnTo>
                  <a:pt x="18288" y="9144"/>
                </a:lnTo>
                <a:lnTo>
                  <a:pt x="371856" y="9144"/>
                </a:lnTo>
                <a:lnTo>
                  <a:pt x="371856" y="18287"/>
                </a:lnTo>
                <a:close/>
              </a:path>
              <a:path w="391795" h="1249679">
                <a:moveTo>
                  <a:pt x="371856" y="1239012"/>
                </a:moveTo>
                <a:lnTo>
                  <a:pt x="371856" y="9144"/>
                </a:lnTo>
                <a:lnTo>
                  <a:pt x="381000" y="18288"/>
                </a:lnTo>
                <a:lnTo>
                  <a:pt x="391667" y="18287"/>
                </a:lnTo>
                <a:lnTo>
                  <a:pt x="391667" y="1229867"/>
                </a:lnTo>
                <a:lnTo>
                  <a:pt x="381000" y="1229867"/>
                </a:lnTo>
                <a:lnTo>
                  <a:pt x="371856" y="1239012"/>
                </a:lnTo>
                <a:close/>
              </a:path>
              <a:path w="391795" h="1249679">
                <a:moveTo>
                  <a:pt x="391667" y="18287"/>
                </a:moveTo>
                <a:lnTo>
                  <a:pt x="381000" y="18288"/>
                </a:lnTo>
                <a:lnTo>
                  <a:pt x="371856" y="9144"/>
                </a:lnTo>
                <a:lnTo>
                  <a:pt x="391667" y="9144"/>
                </a:lnTo>
                <a:lnTo>
                  <a:pt x="391667" y="18287"/>
                </a:lnTo>
                <a:close/>
              </a:path>
              <a:path w="391795" h="1249679">
                <a:moveTo>
                  <a:pt x="18288" y="1239012"/>
                </a:moveTo>
                <a:lnTo>
                  <a:pt x="9144" y="1229867"/>
                </a:lnTo>
                <a:lnTo>
                  <a:pt x="18288" y="1229867"/>
                </a:lnTo>
                <a:lnTo>
                  <a:pt x="18288" y="1239012"/>
                </a:lnTo>
                <a:close/>
              </a:path>
              <a:path w="391795" h="1249679">
                <a:moveTo>
                  <a:pt x="371856" y="1239012"/>
                </a:moveTo>
                <a:lnTo>
                  <a:pt x="18288" y="1239012"/>
                </a:lnTo>
                <a:lnTo>
                  <a:pt x="18288" y="1229867"/>
                </a:lnTo>
                <a:lnTo>
                  <a:pt x="371856" y="1229867"/>
                </a:lnTo>
                <a:lnTo>
                  <a:pt x="371856" y="1239012"/>
                </a:lnTo>
                <a:close/>
              </a:path>
              <a:path w="391795" h="1249679">
                <a:moveTo>
                  <a:pt x="391667" y="1239012"/>
                </a:moveTo>
                <a:lnTo>
                  <a:pt x="371856" y="1239012"/>
                </a:lnTo>
                <a:lnTo>
                  <a:pt x="381000" y="1229867"/>
                </a:lnTo>
                <a:lnTo>
                  <a:pt x="391667" y="1229867"/>
                </a:lnTo>
                <a:lnTo>
                  <a:pt x="391667" y="1239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581880" y="4261654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59249" y="4261654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20284" y="4927090"/>
            <a:ext cx="22637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箭</a:t>
            </a:r>
            <a:r>
              <a:rPr dirty="0" sz="2400" spc="20">
                <a:latin typeface="宋体"/>
                <a:cs typeface="宋体"/>
              </a:rPr>
              <a:t>头方</a:t>
            </a:r>
            <a:r>
              <a:rPr dirty="0" sz="2400">
                <a:latin typeface="宋体"/>
                <a:cs typeface="宋体"/>
              </a:rPr>
              <a:t>向</a:t>
            </a:r>
            <a:r>
              <a:rPr dirty="0" sz="2400" spc="10">
                <a:latin typeface="宋体"/>
                <a:cs typeface="宋体"/>
              </a:rPr>
              <a:t>：</a:t>
            </a:r>
            <a:r>
              <a:rPr dirty="0" sz="2400" spc="120">
                <a:latin typeface="Times New Roman"/>
                <a:cs typeface="Times New Roman"/>
              </a:rPr>
              <a:t>P</a:t>
            </a:r>
            <a:r>
              <a:rPr dirty="0" sz="2400" spc="-45" b="1">
                <a:latin typeface="Times New Roman"/>
                <a:cs typeface="Times New Roman"/>
              </a:rPr>
              <a:t>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20267" y="5659040"/>
            <a:ext cx="258762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95">
                <a:latin typeface="Times New Roman"/>
                <a:cs typeface="Times New Roman"/>
              </a:rPr>
              <a:t>JFET</a:t>
            </a:r>
            <a:r>
              <a:rPr dirty="0" sz="2400" spc="95">
                <a:latin typeface="宋体"/>
                <a:cs typeface="宋体"/>
              </a:rPr>
              <a:t>是常开型</a:t>
            </a:r>
            <a:r>
              <a:rPr dirty="0" sz="2400" spc="95">
                <a:latin typeface="Times New Roman"/>
                <a:cs typeface="Times New Roman"/>
              </a:rPr>
              <a:t>FET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73645" y="3285744"/>
            <a:ext cx="0" cy="428625"/>
          </a:xfrm>
          <a:custGeom>
            <a:avLst/>
            <a:gdLst/>
            <a:ahLst/>
            <a:cxnLst/>
            <a:rect l="l" t="t" r="r" b="b"/>
            <a:pathLst>
              <a:path w="0"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074407" y="3354323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 h="0">
                <a:moveTo>
                  <a:pt x="0" y="0"/>
                </a:moveTo>
                <a:lnTo>
                  <a:pt x="27889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66788" y="364235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41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787896" y="3576827"/>
            <a:ext cx="279400" cy="132715"/>
          </a:xfrm>
          <a:custGeom>
            <a:avLst/>
            <a:gdLst/>
            <a:ahLst/>
            <a:cxnLst/>
            <a:rect l="l" t="t" r="r" b="b"/>
            <a:pathLst>
              <a:path w="279400" h="132714">
                <a:moveTo>
                  <a:pt x="223150" y="65531"/>
                </a:moveTo>
                <a:lnTo>
                  <a:pt x="158495" y="27431"/>
                </a:lnTo>
                <a:lnTo>
                  <a:pt x="150876" y="24383"/>
                </a:lnTo>
                <a:lnTo>
                  <a:pt x="149352" y="15239"/>
                </a:lnTo>
                <a:lnTo>
                  <a:pt x="152400" y="9143"/>
                </a:lnTo>
                <a:lnTo>
                  <a:pt x="156972" y="1523"/>
                </a:lnTo>
                <a:lnTo>
                  <a:pt x="166116" y="0"/>
                </a:lnTo>
                <a:lnTo>
                  <a:pt x="172211" y="3047"/>
                </a:lnTo>
                <a:lnTo>
                  <a:pt x="255474" y="51815"/>
                </a:lnTo>
                <a:lnTo>
                  <a:pt x="251459" y="51815"/>
                </a:lnTo>
                <a:lnTo>
                  <a:pt x="251459" y="53339"/>
                </a:lnTo>
                <a:lnTo>
                  <a:pt x="243840" y="53339"/>
                </a:lnTo>
                <a:lnTo>
                  <a:pt x="223150" y="65531"/>
                </a:lnTo>
                <a:close/>
              </a:path>
              <a:path w="279400" h="132714">
                <a:moveTo>
                  <a:pt x="199874" y="79247"/>
                </a:moveTo>
                <a:lnTo>
                  <a:pt x="0" y="79247"/>
                </a:lnTo>
                <a:lnTo>
                  <a:pt x="0" y="51815"/>
                </a:lnTo>
                <a:lnTo>
                  <a:pt x="199874" y="51815"/>
                </a:lnTo>
                <a:lnTo>
                  <a:pt x="223150" y="65531"/>
                </a:lnTo>
                <a:lnTo>
                  <a:pt x="199874" y="79247"/>
                </a:lnTo>
                <a:close/>
              </a:path>
              <a:path w="279400" h="132714">
                <a:moveTo>
                  <a:pt x="255474" y="79247"/>
                </a:moveTo>
                <a:lnTo>
                  <a:pt x="251459" y="79247"/>
                </a:lnTo>
                <a:lnTo>
                  <a:pt x="251459" y="51815"/>
                </a:lnTo>
                <a:lnTo>
                  <a:pt x="255474" y="51815"/>
                </a:lnTo>
                <a:lnTo>
                  <a:pt x="278892" y="65531"/>
                </a:lnTo>
                <a:lnTo>
                  <a:pt x="255474" y="79247"/>
                </a:lnTo>
                <a:close/>
              </a:path>
              <a:path w="279400" h="132714">
                <a:moveTo>
                  <a:pt x="243840" y="77723"/>
                </a:moveTo>
                <a:lnTo>
                  <a:pt x="223150" y="65531"/>
                </a:lnTo>
                <a:lnTo>
                  <a:pt x="243840" y="53339"/>
                </a:lnTo>
                <a:lnTo>
                  <a:pt x="243840" y="77723"/>
                </a:lnTo>
                <a:close/>
              </a:path>
              <a:path w="279400" h="132714">
                <a:moveTo>
                  <a:pt x="251459" y="77723"/>
                </a:moveTo>
                <a:lnTo>
                  <a:pt x="243840" y="77723"/>
                </a:lnTo>
                <a:lnTo>
                  <a:pt x="243840" y="53339"/>
                </a:lnTo>
                <a:lnTo>
                  <a:pt x="251459" y="53339"/>
                </a:lnTo>
                <a:lnTo>
                  <a:pt x="251459" y="77723"/>
                </a:lnTo>
                <a:close/>
              </a:path>
              <a:path w="279400" h="132714">
                <a:moveTo>
                  <a:pt x="166116" y="132587"/>
                </a:moveTo>
                <a:lnTo>
                  <a:pt x="156972" y="129539"/>
                </a:lnTo>
                <a:lnTo>
                  <a:pt x="152400" y="123443"/>
                </a:lnTo>
                <a:lnTo>
                  <a:pt x="149352" y="115823"/>
                </a:lnTo>
                <a:lnTo>
                  <a:pt x="150876" y="106679"/>
                </a:lnTo>
                <a:lnTo>
                  <a:pt x="158495" y="103631"/>
                </a:lnTo>
                <a:lnTo>
                  <a:pt x="223150" y="65531"/>
                </a:lnTo>
                <a:lnTo>
                  <a:pt x="243840" y="77723"/>
                </a:lnTo>
                <a:lnTo>
                  <a:pt x="251459" y="77723"/>
                </a:lnTo>
                <a:lnTo>
                  <a:pt x="251459" y="79247"/>
                </a:lnTo>
                <a:lnTo>
                  <a:pt x="255474" y="79247"/>
                </a:lnTo>
                <a:lnTo>
                  <a:pt x="172211" y="128015"/>
                </a:lnTo>
                <a:lnTo>
                  <a:pt x="166116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46442" y="3642359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354061" y="3075432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724880" y="3177471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73459" y="2596894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527542" y="3272027"/>
            <a:ext cx="0" cy="429895"/>
          </a:xfrm>
          <a:custGeom>
            <a:avLst/>
            <a:gdLst/>
            <a:ahLst/>
            <a:cxnLst/>
            <a:rect l="l" t="t" r="r" b="b"/>
            <a:pathLst>
              <a:path w="0" h="429895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526780" y="3342132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41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520683" y="363016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 h="0">
                <a:moveTo>
                  <a:pt x="0" y="0"/>
                </a:moveTo>
                <a:lnTo>
                  <a:pt x="27889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240267" y="3563111"/>
            <a:ext cx="280670" cy="132715"/>
          </a:xfrm>
          <a:custGeom>
            <a:avLst/>
            <a:gdLst/>
            <a:ahLst/>
            <a:cxnLst/>
            <a:rect l="l" t="t" r="r" b="b"/>
            <a:pathLst>
              <a:path w="280670" h="132714">
                <a:moveTo>
                  <a:pt x="114299" y="132587"/>
                </a:moveTo>
                <a:lnTo>
                  <a:pt x="106679" y="129539"/>
                </a:lnTo>
                <a:lnTo>
                  <a:pt x="0" y="67055"/>
                </a:lnTo>
                <a:lnTo>
                  <a:pt x="106679" y="4571"/>
                </a:lnTo>
                <a:lnTo>
                  <a:pt x="114299" y="0"/>
                </a:lnTo>
                <a:lnTo>
                  <a:pt x="121919" y="3047"/>
                </a:lnTo>
                <a:lnTo>
                  <a:pt x="126491" y="9143"/>
                </a:lnTo>
                <a:lnTo>
                  <a:pt x="131063" y="16763"/>
                </a:lnTo>
                <a:lnTo>
                  <a:pt x="128015" y="25907"/>
                </a:lnTo>
                <a:lnTo>
                  <a:pt x="121919" y="28955"/>
                </a:lnTo>
                <a:lnTo>
                  <a:pt x="79802" y="53339"/>
                </a:lnTo>
                <a:lnTo>
                  <a:pt x="28955" y="53339"/>
                </a:lnTo>
                <a:lnTo>
                  <a:pt x="28955" y="80771"/>
                </a:lnTo>
                <a:lnTo>
                  <a:pt x="79802" y="80771"/>
                </a:lnTo>
                <a:lnTo>
                  <a:pt x="121919" y="105155"/>
                </a:lnTo>
                <a:lnTo>
                  <a:pt x="128015" y="108203"/>
                </a:lnTo>
                <a:lnTo>
                  <a:pt x="131063" y="117347"/>
                </a:lnTo>
                <a:lnTo>
                  <a:pt x="126491" y="123443"/>
                </a:lnTo>
                <a:lnTo>
                  <a:pt x="121919" y="131063"/>
                </a:lnTo>
                <a:lnTo>
                  <a:pt x="114299" y="132587"/>
                </a:lnTo>
                <a:close/>
              </a:path>
              <a:path w="280670" h="132714">
                <a:moveTo>
                  <a:pt x="79802" y="80771"/>
                </a:moveTo>
                <a:lnTo>
                  <a:pt x="28955" y="80771"/>
                </a:lnTo>
                <a:lnTo>
                  <a:pt x="28955" y="53339"/>
                </a:lnTo>
                <a:lnTo>
                  <a:pt x="79802" y="53339"/>
                </a:lnTo>
                <a:lnTo>
                  <a:pt x="77169" y="54863"/>
                </a:lnTo>
                <a:lnTo>
                  <a:pt x="35051" y="54863"/>
                </a:lnTo>
                <a:lnTo>
                  <a:pt x="35051" y="79247"/>
                </a:lnTo>
                <a:lnTo>
                  <a:pt x="77169" y="79247"/>
                </a:lnTo>
                <a:lnTo>
                  <a:pt x="79802" y="80771"/>
                </a:lnTo>
                <a:close/>
              </a:path>
              <a:path w="280670" h="132714">
                <a:moveTo>
                  <a:pt x="280415" y="80771"/>
                </a:moveTo>
                <a:lnTo>
                  <a:pt x="79802" y="80771"/>
                </a:lnTo>
                <a:lnTo>
                  <a:pt x="56110" y="67055"/>
                </a:lnTo>
                <a:lnTo>
                  <a:pt x="79802" y="53339"/>
                </a:lnTo>
                <a:lnTo>
                  <a:pt x="280415" y="53339"/>
                </a:lnTo>
                <a:lnTo>
                  <a:pt x="280415" y="80771"/>
                </a:lnTo>
                <a:close/>
              </a:path>
              <a:path w="280670" h="132714">
                <a:moveTo>
                  <a:pt x="35051" y="79247"/>
                </a:moveTo>
                <a:lnTo>
                  <a:pt x="35051" y="54863"/>
                </a:lnTo>
                <a:lnTo>
                  <a:pt x="56110" y="67055"/>
                </a:lnTo>
                <a:lnTo>
                  <a:pt x="35051" y="79247"/>
                </a:lnTo>
                <a:close/>
              </a:path>
              <a:path w="280670" h="132714">
                <a:moveTo>
                  <a:pt x="56110" y="67055"/>
                </a:moveTo>
                <a:lnTo>
                  <a:pt x="35051" y="54863"/>
                </a:lnTo>
                <a:lnTo>
                  <a:pt x="77169" y="54863"/>
                </a:lnTo>
                <a:lnTo>
                  <a:pt x="56110" y="67055"/>
                </a:lnTo>
                <a:close/>
              </a:path>
              <a:path w="280670" h="132714">
                <a:moveTo>
                  <a:pt x="77169" y="79247"/>
                </a:moveTo>
                <a:lnTo>
                  <a:pt x="35051" y="79247"/>
                </a:lnTo>
                <a:lnTo>
                  <a:pt x="56110" y="67055"/>
                </a:lnTo>
                <a:lnTo>
                  <a:pt x="77169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799576" y="3630167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806433" y="3061716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178779" y="3165267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725869" y="2584690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95400" y="3935004"/>
            <a:ext cx="2660650" cy="836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55320">
              <a:lnSpc>
                <a:spcPct val="100000"/>
              </a:lnSpc>
              <a:tabLst>
                <a:tab pos="2142490" algn="l"/>
              </a:tabLst>
            </a:pPr>
            <a:r>
              <a:rPr dirty="0" sz="2400" spc="-5">
                <a:latin typeface="Times New Roman"/>
                <a:cs typeface="Times New Roman"/>
              </a:rPr>
              <a:t>s	</a:t>
            </a:r>
            <a:r>
              <a:rPr dirty="0" baseline="2314" sz="3600" spc="-7">
                <a:latin typeface="Times New Roman"/>
                <a:cs typeface="Times New Roman"/>
              </a:rPr>
              <a:t>s</a:t>
            </a:r>
            <a:endParaRPr baseline="2314"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1615440" algn="l"/>
              </a:tabLst>
            </a:pPr>
            <a:r>
              <a:rPr dirty="0" sz="2400" spc="105">
                <a:latin typeface="Times New Roman"/>
                <a:cs typeface="Times New Roman"/>
              </a:rPr>
              <a:t>N-JFET	</a:t>
            </a:r>
            <a:r>
              <a:rPr dirty="0" sz="2400" spc="125">
                <a:latin typeface="Times New Roman"/>
                <a:cs typeface="Times New Roman"/>
              </a:rPr>
              <a:t>P-JFET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71707" y="1386776"/>
            <a:ext cx="417195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95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400" spc="95">
                <a:latin typeface="Times New Roman"/>
                <a:cs typeface="Times New Roman"/>
              </a:rPr>
              <a:t>unction </a:t>
            </a:r>
            <a:r>
              <a:rPr dirty="0" sz="2400" spc="5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sz="2400" spc="50">
                <a:latin typeface="Times New Roman"/>
                <a:cs typeface="Times New Roman"/>
              </a:rPr>
              <a:t>ield </a:t>
            </a:r>
            <a:r>
              <a:rPr dirty="0" sz="2400" spc="4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spc="40">
                <a:latin typeface="Times New Roman"/>
                <a:cs typeface="Times New Roman"/>
              </a:rPr>
              <a:t>ffect</a:t>
            </a:r>
            <a:r>
              <a:rPr dirty="0" sz="2400" spc="-260">
                <a:latin typeface="Times New Roman"/>
                <a:cs typeface="Times New Roman"/>
              </a:rPr>
              <a:t> </a:t>
            </a:r>
            <a:r>
              <a:rPr dirty="0" sz="2400" spc="9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400" spc="90">
                <a:latin typeface="Times New Roman"/>
                <a:cs typeface="Times New Roman"/>
              </a:rPr>
              <a:t>ransistor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3443" y="5797677"/>
            <a:ext cx="30480" cy="23495"/>
          </a:xfrm>
          <a:custGeom>
            <a:avLst/>
            <a:gdLst/>
            <a:ahLst/>
            <a:cxnLst/>
            <a:rect l="l" t="t" r="r" b="b"/>
            <a:pathLst>
              <a:path w="30479" h="23495">
                <a:moveTo>
                  <a:pt x="0" y="23050"/>
                </a:moveTo>
                <a:lnTo>
                  <a:pt x="30099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83542" y="5797677"/>
            <a:ext cx="71755" cy="158750"/>
          </a:xfrm>
          <a:custGeom>
            <a:avLst/>
            <a:gdLst/>
            <a:ahLst/>
            <a:cxnLst/>
            <a:rect l="l" t="t" r="r" b="b"/>
            <a:pathLst>
              <a:path w="71754" h="158750">
                <a:moveTo>
                  <a:pt x="0" y="0"/>
                </a:moveTo>
                <a:lnTo>
                  <a:pt x="71722" y="158305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55265" y="5539454"/>
            <a:ext cx="79375" cy="416559"/>
          </a:xfrm>
          <a:custGeom>
            <a:avLst/>
            <a:gdLst/>
            <a:ahLst/>
            <a:cxnLst/>
            <a:rect l="l" t="t" r="r" b="b"/>
            <a:pathLst>
              <a:path w="79375" h="416560">
                <a:moveTo>
                  <a:pt x="0" y="416528"/>
                </a:moveTo>
                <a:lnTo>
                  <a:pt x="78771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34037" y="5539454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 h="0">
                <a:moveTo>
                  <a:pt x="0" y="0"/>
                </a:moveTo>
                <a:lnTo>
                  <a:pt x="786479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51061" y="5532501"/>
            <a:ext cx="969644" cy="423545"/>
          </a:xfrm>
          <a:custGeom>
            <a:avLst/>
            <a:gdLst/>
            <a:ahLst/>
            <a:cxnLst/>
            <a:rect l="l" t="t" r="r" b="b"/>
            <a:pathLst>
              <a:path w="969645" h="423545">
                <a:moveTo>
                  <a:pt x="118884" y="386619"/>
                </a:moveTo>
                <a:lnTo>
                  <a:pt x="104203" y="386619"/>
                </a:lnTo>
                <a:lnTo>
                  <a:pt x="177545" y="0"/>
                </a:lnTo>
                <a:lnTo>
                  <a:pt x="969454" y="0"/>
                </a:lnTo>
                <a:lnTo>
                  <a:pt x="969454" y="14668"/>
                </a:lnTo>
                <a:lnTo>
                  <a:pt x="189166" y="14668"/>
                </a:lnTo>
                <a:lnTo>
                  <a:pt x="118884" y="386619"/>
                </a:lnTo>
                <a:close/>
              </a:path>
              <a:path w="969645" h="423545">
                <a:moveTo>
                  <a:pt x="5429" y="292036"/>
                </a:moveTo>
                <a:lnTo>
                  <a:pt x="0" y="284416"/>
                </a:lnTo>
                <a:lnTo>
                  <a:pt x="40957" y="254412"/>
                </a:lnTo>
                <a:lnTo>
                  <a:pt x="51620" y="276701"/>
                </a:lnTo>
                <a:lnTo>
                  <a:pt x="24765" y="276701"/>
                </a:lnTo>
                <a:lnTo>
                  <a:pt x="5429" y="292036"/>
                </a:lnTo>
                <a:close/>
              </a:path>
              <a:path w="969645" h="423545">
                <a:moveTo>
                  <a:pt x="111918" y="423481"/>
                </a:moveTo>
                <a:lnTo>
                  <a:pt x="97250" y="423481"/>
                </a:lnTo>
                <a:lnTo>
                  <a:pt x="24765" y="276701"/>
                </a:lnTo>
                <a:lnTo>
                  <a:pt x="51620" y="276701"/>
                </a:lnTo>
                <a:lnTo>
                  <a:pt x="104203" y="386619"/>
                </a:lnTo>
                <a:lnTo>
                  <a:pt x="118884" y="386619"/>
                </a:lnTo>
                <a:lnTo>
                  <a:pt x="111918" y="423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5703" y="5535676"/>
            <a:ext cx="6467475" cy="1062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87450">
              <a:lnSpc>
                <a:spcPct val="100000"/>
              </a:lnSpc>
              <a:tabLst>
                <a:tab pos="4126229" algn="l"/>
                <a:tab pos="4450715" algn="l"/>
              </a:tabLst>
            </a:pPr>
            <a:r>
              <a:rPr dirty="0" sz="2300" spc="40">
                <a:latin typeface="Times New Roman"/>
                <a:cs typeface="Times New Roman"/>
              </a:rPr>
              <a:t>g</a:t>
            </a:r>
            <a:r>
              <a:rPr dirty="0" baseline="-24691" sz="2025" spc="60">
                <a:latin typeface="Times New Roman"/>
                <a:cs typeface="Times New Roman"/>
              </a:rPr>
              <a:t>m  </a:t>
            </a:r>
            <a:r>
              <a:rPr dirty="0" sz="2300" spc="-1030">
                <a:latin typeface="Times New Roman"/>
                <a:cs typeface="Times New Roman"/>
              </a:rPr>
              <a:t></a:t>
            </a:r>
            <a:r>
              <a:rPr dirty="0" sz="2300" spc="55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Times New Roman"/>
                <a:cs typeface="Times New Roman"/>
              </a:rPr>
              <a:t>2</a:t>
            </a:r>
            <a:r>
              <a:rPr dirty="0" sz="2300" spc="15">
                <a:latin typeface="Times New Roman"/>
                <a:cs typeface="Times New Roman"/>
              </a:rPr>
              <a:t>K </a:t>
            </a:r>
            <a:r>
              <a:rPr dirty="0" sz="2300" spc="-75">
                <a:latin typeface="Times New Roman"/>
                <a:cs typeface="Times New Roman"/>
              </a:rPr>
              <a:t>(</a:t>
            </a:r>
            <a:r>
              <a:rPr dirty="0" sz="2300" spc="-75">
                <a:latin typeface="Times New Roman"/>
                <a:cs typeface="Times New Roman"/>
              </a:rPr>
              <a:t>V</a:t>
            </a:r>
            <a:r>
              <a:rPr dirty="0" baseline="-24691" sz="2025" spc="-112">
                <a:latin typeface="Times New Roman"/>
                <a:cs typeface="Times New Roman"/>
              </a:rPr>
              <a:t>GS  </a:t>
            </a:r>
            <a:r>
              <a:rPr dirty="0" sz="2300" spc="-1030">
                <a:latin typeface="Times New Roman"/>
                <a:cs typeface="Times New Roman"/>
              </a:rPr>
              <a:t></a:t>
            </a:r>
            <a:r>
              <a:rPr dirty="0" sz="2300" spc="-345">
                <a:latin typeface="Times New Roman"/>
                <a:cs typeface="Times New Roman"/>
              </a:rPr>
              <a:t> </a:t>
            </a:r>
            <a:r>
              <a:rPr dirty="0" sz="2300" spc="-40">
                <a:latin typeface="Times New Roman"/>
                <a:cs typeface="Times New Roman"/>
              </a:rPr>
              <a:t>V</a:t>
            </a:r>
            <a:r>
              <a:rPr dirty="0" baseline="-24691" sz="2025" spc="-60">
                <a:latin typeface="Times New Roman"/>
                <a:cs typeface="Times New Roman"/>
              </a:rPr>
              <a:t>T0 </a:t>
            </a:r>
            <a:r>
              <a:rPr dirty="0" sz="2300" spc="5">
                <a:latin typeface="Times New Roman"/>
                <a:cs typeface="Times New Roman"/>
              </a:rPr>
              <a:t>)</a:t>
            </a:r>
            <a:r>
              <a:rPr dirty="0" sz="2300" spc="-150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Times New Roman"/>
                <a:cs typeface="Times New Roman"/>
              </a:rPr>
              <a:t>=2	</a:t>
            </a:r>
            <a:r>
              <a:rPr dirty="0" sz="2300" spc="-114">
                <a:latin typeface="Times New Roman"/>
                <a:cs typeface="Times New Roman"/>
              </a:rPr>
              <a:t>K	</a:t>
            </a:r>
            <a:r>
              <a:rPr dirty="0" sz="2300" spc="95">
                <a:latin typeface="Times New Roman"/>
                <a:cs typeface="Times New Roman"/>
              </a:rPr>
              <a:t>I</a:t>
            </a:r>
            <a:r>
              <a:rPr dirty="0" baseline="-24691" sz="2025" spc="142">
                <a:latin typeface="Times New Roman"/>
                <a:cs typeface="Times New Roman"/>
              </a:rPr>
              <a:t>DQ</a:t>
            </a:r>
            <a:endParaRPr baseline="-24691" sz="20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dirty="0" sz="2400" spc="10">
                <a:latin typeface="Times New Roman"/>
                <a:cs typeface="Times New Roman"/>
              </a:rPr>
              <a:t>g</a:t>
            </a:r>
            <a:r>
              <a:rPr dirty="0" baseline="-20833" sz="2400" spc="15">
                <a:latin typeface="Times New Roman"/>
                <a:cs typeface="Times New Roman"/>
              </a:rPr>
              <a:t>m</a:t>
            </a:r>
            <a:r>
              <a:rPr dirty="0" sz="2400" spc="10">
                <a:latin typeface="宋体"/>
                <a:cs typeface="宋体"/>
              </a:rPr>
              <a:t>可以在转移特性曲线上求取，即曲线的斜率。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14999" y="634951"/>
            <a:ext cx="3512820" cy="4330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>
                <a:solidFill>
                  <a:srgbClr val="010000"/>
                </a:solidFill>
              </a:rPr>
              <a:t>5.3</a:t>
            </a:r>
            <a:r>
              <a:rPr dirty="0" spc="-675">
                <a:solidFill>
                  <a:srgbClr val="010000"/>
                </a:solidFill>
              </a:rPr>
              <a:t> </a:t>
            </a:r>
            <a:r>
              <a:rPr dirty="0" spc="-5">
                <a:solidFill>
                  <a:srgbClr val="010000"/>
                </a:solidFill>
              </a:rPr>
              <a:t>各种场效应管对比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1484" y="1409700"/>
            <a:ext cx="4636770" cy="1733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-63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主要参数</a:t>
            </a:r>
            <a:r>
              <a:rPr dirty="0" sz="2400" spc="-635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------</a:t>
            </a:r>
            <a:r>
              <a:rPr dirty="0" sz="2400" spc="5">
                <a:latin typeface="宋体"/>
                <a:cs typeface="宋体"/>
              </a:rPr>
              <a:t>交流参数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15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</a:pPr>
            <a:r>
              <a:rPr dirty="0" sz="2400" spc="4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baseline="-20833" sz="2400" spc="6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-20833" sz="24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2400" spc="97">
                <a:solidFill>
                  <a:srgbClr val="FF0000"/>
                </a:solidFill>
                <a:latin typeface="Times New Roman"/>
                <a:cs typeface="Times New Roman"/>
              </a:rPr>
              <a:t>——</a:t>
            </a:r>
            <a:r>
              <a:rPr dirty="0" sz="2400" spc="65">
                <a:solidFill>
                  <a:srgbClr val="FF0000"/>
                </a:solidFill>
                <a:latin typeface="宋体"/>
                <a:cs typeface="宋体"/>
              </a:rPr>
              <a:t>低频跨导</a:t>
            </a:r>
            <a:r>
              <a:rPr dirty="0" sz="2400" spc="65">
                <a:latin typeface="Times New Roman"/>
                <a:cs typeface="Times New Roman"/>
              </a:rPr>
              <a:t>transconductance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015"/>
              </a:spcBef>
            </a:pPr>
            <a:r>
              <a:rPr dirty="0" sz="2400" spc="10">
                <a:latin typeface="宋体"/>
                <a:cs typeface="宋体"/>
              </a:rPr>
              <a:t>反映</a:t>
            </a:r>
            <a:r>
              <a:rPr dirty="0" sz="2400" spc="10"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latin typeface="Times New Roman"/>
                <a:cs typeface="Times New Roman"/>
              </a:rPr>
              <a:t>GS</a:t>
            </a:r>
            <a:r>
              <a:rPr dirty="0" sz="2400" spc="10">
                <a:latin typeface="宋体"/>
                <a:cs typeface="宋体"/>
              </a:rPr>
              <a:t>对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baseline="-20833" sz="2400" spc="15">
                <a:latin typeface="Times New Roman"/>
                <a:cs typeface="Times New Roman"/>
              </a:rPr>
              <a:t>D</a:t>
            </a:r>
            <a:r>
              <a:rPr dirty="0" sz="2400" spc="10">
                <a:latin typeface="宋体"/>
                <a:cs typeface="宋体"/>
              </a:rPr>
              <a:t>的控制作用</a:t>
            </a:r>
            <a:r>
              <a:rPr dirty="0" sz="2400" spc="10">
                <a:latin typeface="Times New Roman"/>
                <a:cs typeface="Times New Roman"/>
              </a:rPr>
              <a:t>(VCCS)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9146" y="4421076"/>
            <a:ext cx="794448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宋体"/>
                <a:cs typeface="宋体"/>
              </a:rPr>
              <a:t>设阈值电压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T0</a:t>
            </a:r>
            <a:r>
              <a:rPr dirty="0" baseline="-20833" sz="2400" spc="277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（对于增强型管为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宋体"/>
                <a:cs typeface="宋体"/>
              </a:rPr>
              <a:t>，对于耗尽型管为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P</a:t>
            </a:r>
            <a:r>
              <a:rPr dirty="0" sz="240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2142" y="5145532"/>
            <a:ext cx="24066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20">
                <a:latin typeface="Times New Roman"/>
                <a:cs typeface="Times New Roman"/>
              </a:rPr>
              <a:t>T</a:t>
            </a:r>
            <a:r>
              <a:rPr dirty="0" sz="1400" spc="1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7314" y="4786630"/>
            <a:ext cx="227329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4943" sz="3675" spc="67">
                <a:latin typeface="Times New Roman"/>
                <a:cs typeface="Times New Roman"/>
              </a:rPr>
              <a:t>)</a:t>
            </a:r>
            <a:r>
              <a:rPr dirty="0" sz="1400" spc="1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6531" y="4935934"/>
            <a:ext cx="3197860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恒流区：</a:t>
            </a:r>
            <a:r>
              <a:rPr dirty="0" sz="2400" spc="-425">
                <a:latin typeface="宋体"/>
                <a:cs typeface="宋体"/>
              </a:rPr>
              <a:t> </a:t>
            </a:r>
            <a:r>
              <a:rPr dirty="0" baseline="1133" sz="3675" spc="37">
                <a:latin typeface="Times New Roman"/>
                <a:cs typeface="Times New Roman"/>
              </a:rPr>
              <a:t>i</a:t>
            </a:r>
            <a:r>
              <a:rPr dirty="0" baseline="-23809" sz="2100" spc="37">
                <a:latin typeface="Times New Roman"/>
                <a:cs typeface="Times New Roman"/>
              </a:rPr>
              <a:t>D </a:t>
            </a:r>
            <a:r>
              <a:rPr dirty="0" baseline="-23809" sz="2100" spc="120">
                <a:latin typeface="Times New Roman"/>
                <a:cs typeface="Times New Roman"/>
              </a:rPr>
              <a:t> </a:t>
            </a:r>
            <a:r>
              <a:rPr dirty="0" baseline="1133" sz="3675" spc="-1642">
                <a:latin typeface="Times New Roman"/>
                <a:cs typeface="Times New Roman"/>
              </a:rPr>
              <a:t></a:t>
            </a:r>
            <a:r>
              <a:rPr dirty="0" baseline="1133" sz="3675" spc="202">
                <a:latin typeface="Times New Roman"/>
                <a:cs typeface="Times New Roman"/>
              </a:rPr>
              <a:t> </a:t>
            </a:r>
            <a:r>
              <a:rPr dirty="0" baseline="1133" sz="3675" spc="-187">
                <a:latin typeface="Times New Roman"/>
                <a:cs typeface="Times New Roman"/>
              </a:rPr>
              <a:t>K</a:t>
            </a:r>
            <a:r>
              <a:rPr dirty="0" baseline="1133" sz="3675" spc="-487">
                <a:latin typeface="Times New Roman"/>
                <a:cs typeface="Times New Roman"/>
              </a:rPr>
              <a:t> </a:t>
            </a:r>
            <a:r>
              <a:rPr dirty="0" baseline="1133" sz="3675" spc="30">
                <a:latin typeface="Times New Roman"/>
                <a:cs typeface="Times New Roman"/>
              </a:rPr>
              <a:t>(</a:t>
            </a:r>
            <a:r>
              <a:rPr dirty="0" baseline="1133" sz="3675" spc="30">
                <a:latin typeface="Times New Roman"/>
                <a:cs typeface="Times New Roman"/>
              </a:rPr>
              <a:t>v</a:t>
            </a:r>
            <a:r>
              <a:rPr dirty="0" baseline="-23809" sz="2100" spc="30">
                <a:latin typeface="Times New Roman"/>
                <a:cs typeface="Times New Roman"/>
              </a:rPr>
              <a:t>GS</a:t>
            </a:r>
            <a:r>
              <a:rPr dirty="0" baseline="-23809" sz="2100" spc="517">
                <a:latin typeface="Times New Roman"/>
                <a:cs typeface="Times New Roman"/>
              </a:rPr>
              <a:t> </a:t>
            </a:r>
            <a:r>
              <a:rPr dirty="0" baseline="1133" sz="3675" spc="-1642">
                <a:latin typeface="Times New Roman"/>
                <a:cs typeface="Times New Roman"/>
              </a:rPr>
              <a:t></a:t>
            </a:r>
            <a:r>
              <a:rPr dirty="0" baseline="1133" sz="3675" spc="-562">
                <a:latin typeface="Times New Roman"/>
                <a:cs typeface="Times New Roman"/>
              </a:rPr>
              <a:t> </a:t>
            </a:r>
            <a:r>
              <a:rPr dirty="0" baseline="1133" sz="3675" spc="-187">
                <a:latin typeface="Times New Roman"/>
                <a:cs typeface="Times New Roman"/>
              </a:rPr>
              <a:t>V</a:t>
            </a:r>
            <a:endParaRPr baseline="1133" sz="36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11386" y="3738086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19176" y="3328892"/>
            <a:ext cx="0" cy="818515"/>
          </a:xfrm>
          <a:custGeom>
            <a:avLst/>
            <a:gdLst/>
            <a:ahLst/>
            <a:cxnLst/>
            <a:rect l="l" t="t" r="r" b="b"/>
            <a:pathLst>
              <a:path w="0" h="818514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07767" y="3723894"/>
            <a:ext cx="16764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6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2995675" y="3950970"/>
            <a:ext cx="25336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65">
                <a:latin typeface="Times New Roman"/>
                <a:cs typeface="Times New Roman"/>
              </a:rPr>
              <a:t>G</a:t>
            </a:r>
            <a:r>
              <a:rPr dirty="0" sz="1350" spc="-5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4003" y="3990594"/>
            <a:ext cx="58293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65">
                <a:latin typeface="Times New Roman"/>
                <a:cs typeface="Times New Roman"/>
              </a:rPr>
              <a:t>Q</a:t>
            </a:r>
            <a:r>
              <a:rPr dirty="0" sz="1350" spc="-100">
                <a:latin typeface="Times New Roman"/>
                <a:cs typeface="Times New Roman"/>
              </a:rPr>
              <a:t> </a:t>
            </a:r>
            <a:r>
              <a:rPr dirty="0" sz="1350" spc="45">
                <a:latin typeface="Times New Roman"/>
                <a:cs typeface="Times New Roman"/>
              </a:rPr>
              <a:t>point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9939" y="3523996"/>
            <a:ext cx="17335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10">
                <a:latin typeface="Times New Roman"/>
                <a:cs typeface="Times New Roman"/>
              </a:rPr>
              <a:t>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53132" y="3330448"/>
            <a:ext cx="679450" cy="556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9880" indent="-297180">
              <a:lnSpc>
                <a:spcPct val="100000"/>
              </a:lnSpc>
              <a:buChar char="□"/>
              <a:tabLst>
                <a:tab pos="309880" algn="l"/>
              </a:tabLst>
            </a:pPr>
            <a:r>
              <a:rPr dirty="0" sz="2300" spc="-1140">
                <a:latin typeface="Times New Roman"/>
                <a:cs typeface="Times New Roman"/>
              </a:rPr>
              <a:t></a:t>
            </a:r>
            <a:r>
              <a:rPr dirty="0" sz="2300" spc="30">
                <a:latin typeface="Times New Roman"/>
                <a:cs typeface="Times New Roman"/>
              </a:rPr>
              <a:t>i</a:t>
            </a:r>
            <a:r>
              <a:rPr dirty="0" baseline="-24691" sz="2025" spc="-7">
                <a:latin typeface="Times New Roman"/>
                <a:cs typeface="Times New Roman"/>
              </a:rPr>
              <a:t>D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12211" y="3751072"/>
            <a:ext cx="30607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-1130">
                <a:latin typeface="Times New Roman"/>
                <a:cs typeface="Times New Roman"/>
              </a:rPr>
              <a:t></a:t>
            </a:r>
            <a:r>
              <a:rPr dirty="0" sz="2300" spc="-120">
                <a:latin typeface="Times New Roman"/>
                <a:cs typeface="Times New Roman"/>
              </a:rPr>
              <a:t>v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74009" y="3570674"/>
            <a:ext cx="21570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5">
                <a:latin typeface="Times New Roman"/>
                <a:cs typeface="Times New Roman"/>
              </a:rPr>
              <a:t>(mS)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宋体"/>
                <a:cs typeface="宋体"/>
              </a:rPr>
              <a:t>毫西门子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908" y="6199632"/>
            <a:ext cx="8290559" cy="364490"/>
          </a:xfrm>
          <a:custGeom>
            <a:avLst/>
            <a:gdLst/>
            <a:ahLst/>
            <a:cxnLst/>
            <a:rect l="l" t="t" r="r" b="b"/>
            <a:pathLst>
              <a:path w="8290559" h="364490">
                <a:moveTo>
                  <a:pt x="8231123" y="364236"/>
                </a:moveTo>
                <a:lnTo>
                  <a:pt x="60960" y="364236"/>
                </a:lnTo>
                <a:lnTo>
                  <a:pt x="37290" y="359425"/>
                </a:lnTo>
                <a:lnTo>
                  <a:pt x="17907" y="346328"/>
                </a:lnTo>
                <a:lnTo>
                  <a:pt x="4810" y="326945"/>
                </a:lnTo>
                <a:lnTo>
                  <a:pt x="0" y="303276"/>
                </a:lnTo>
                <a:lnTo>
                  <a:pt x="0" y="60960"/>
                </a:lnTo>
                <a:lnTo>
                  <a:pt x="4810" y="37290"/>
                </a:lnTo>
                <a:lnTo>
                  <a:pt x="17907" y="17907"/>
                </a:lnTo>
                <a:lnTo>
                  <a:pt x="37290" y="4810"/>
                </a:lnTo>
                <a:lnTo>
                  <a:pt x="60960" y="0"/>
                </a:lnTo>
                <a:lnTo>
                  <a:pt x="8231123" y="0"/>
                </a:lnTo>
                <a:lnTo>
                  <a:pt x="8254555" y="4810"/>
                </a:lnTo>
                <a:lnTo>
                  <a:pt x="8273415" y="17907"/>
                </a:lnTo>
                <a:lnTo>
                  <a:pt x="8285988" y="37290"/>
                </a:lnTo>
                <a:lnTo>
                  <a:pt x="8290560" y="60960"/>
                </a:lnTo>
                <a:lnTo>
                  <a:pt x="8290560" y="303276"/>
                </a:lnTo>
                <a:lnTo>
                  <a:pt x="8285988" y="326945"/>
                </a:lnTo>
                <a:lnTo>
                  <a:pt x="8273415" y="346328"/>
                </a:lnTo>
                <a:lnTo>
                  <a:pt x="8254555" y="359425"/>
                </a:lnTo>
                <a:lnTo>
                  <a:pt x="8231123" y="3642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68908" y="3924300"/>
            <a:ext cx="8290559" cy="365760"/>
          </a:xfrm>
          <a:custGeom>
            <a:avLst/>
            <a:gdLst/>
            <a:ahLst/>
            <a:cxnLst/>
            <a:rect l="l" t="t" r="r" b="b"/>
            <a:pathLst>
              <a:path w="8290559" h="365760">
                <a:moveTo>
                  <a:pt x="8231123" y="365760"/>
                </a:moveTo>
                <a:lnTo>
                  <a:pt x="60960" y="365760"/>
                </a:lnTo>
                <a:lnTo>
                  <a:pt x="37290" y="360949"/>
                </a:lnTo>
                <a:lnTo>
                  <a:pt x="17907" y="347853"/>
                </a:lnTo>
                <a:lnTo>
                  <a:pt x="4810" y="328469"/>
                </a:lnTo>
                <a:lnTo>
                  <a:pt x="0" y="304800"/>
                </a:lnTo>
                <a:lnTo>
                  <a:pt x="0" y="60960"/>
                </a:lnTo>
                <a:lnTo>
                  <a:pt x="4810" y="37290"/>
                </a:lnTo>
                <a:lnTo>
                  <a:pt x="17907" y="17907"/>
                </a:lnTo>
                <a:lnTo>
                  <a:pt x="37290" y="4810"/>
                </a:lnTo>
                <a:lnTo>
                  <a:pt x="60960" y="0"/>
                </a:lnTo>
                <a:lnTo>
                  <a:pt x="8231123" y="0"/>
                </a:lnTo>
                <a:lnTo>
                  <a:pt x="8254555" y="4810"/>
                </a:lnTo>
                <a:lnTo>
                  <a:pt x="8273415" y="17907"/>
                </a:lnTo>
                <a:lnTo>
                  <a:pt x="8285988" y="37290"/>
                </a:lnTo>
                <a:lnTo>
                  <a:pt x="8290560" y="60960"/>
                </a:lnTo>
                <a:lnTo>
                  <a:pt x="8290560" y="304800"/>
                </a:lnTo>
                <a:lnTo>
                  <a:pt x="8285988" y="328469"/>
                </a:lnTo>
                <a:lnTo>
                  <a:pt x="8273415" y="347853"/>
                </a:lnTo>
                <a:lnTo>
                  <a:pt x="8254555" y="360949"/>
                </a:lnTo>
                <a:lnTo>
                  <a:pt x="8231123" y="3657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908" y="2196083"/>
            <a:ext cx="8290559" cy="365760"/>
          </a:xfrm>
          <a:custGeom>
            <a:avLst/>
            <a:gdLst/>
            <a:ahLst/>
            <a:cxnLst/>
            <a:rect l="l" t="t" r="r" b="b"/>
            <a:pathLst>
              <a:path w="8290559" h="365760">
                <a:moveTo>
                  <a:pt x="8231123" y="365760"/>
                </a:moveTo>
                <a:lnTo>
                  <a:pt x="60960" y="365760"/>
                </a:lnTo>
                <a:lnTo>
                  <a:pt x="37290" y="360949"/>
                </a:lnTo>
                <a:lnTo>
                  <a:pt x="17907" y="347853"/>
                </a:lnTo>
                <a:lnTo>
                  <a:pt x="4810" y="328469"/>
                </a:lnTo>
                <a:lnTo>
                  <a:pt x="0" y="304800"/>
                </a:lnTo>
                <a:lnTo>
                  <a:pt x="0" y="60960"/>
                </a:lnTo>
                <a:lnTo>
                  <a:pt x="4810" y="37290"/>
                </a:lnTo>
                <a:lnTo>
                  <a:pt x="17907" y="17907"/>
                </a:lnTo>
                <a:lnTo>
                  <a:pt x="37290" y="4810"/>
                </a:lnTo>
                <a:lnTo>
                  <a:pt x="60960" y="0"/>
                </a:lnTo>
                <a:lnTo>
                  <a:pt x="8231123" y="0"/>
                </a:lnTo>
                <a:lnTo>
                  <a:pt x="8254555" y="4810"/>
                </a:lnTo>
                <a:lnTo>
                  <a:pt x="8273415" y="17907"/>
                </a:lnTo>
                <a:lnTo>
                  <a:pt x="8285988" y="37290"/>
                </a:lnTo>
                <a:lnTo>
                  <a:pt x="8290560" y="60960"/>
                </a:lnTo>
                <a:lnTo>
                  <a:pt x="8290560" y="304800"/>
                </a:lnTo>
                <a:lnTo>
                  <a:pt x="8285988" y="328469"/>
                </a:lnTo>
                <a:lnTo>
                  <a:pt x="8273415" y="347853"/>
                </a:lnTo>
                <a:lnTo>
                  <a:pt x="8254555" y="360949"/>
                </a:lnTo>
                <a:lnTo>
                  <a:pt x="8231123" y="3657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70431" y="5317236"/>
            <a:ext cx="8290559" cy="364490"/>
          </a:xfrm>
          <a:custGeom>
            <a:avLst/>
            <a:gdLst/>
            <a:ahLst/>
            <a:cxnLst/>
            <a:rect l="l" t="t" r="r" b="b"/>
            <a:pathLst>
              <a:path w="8290559" h="364489">
                <a:moveTo>
                  <a:pt x="8229600" y="364236"/>
                </a:moveTo>
                <a:lnTo>
                  <a:pt x="60960" y="364236"/>
                </a:lnTo>
                <a:lnTo>
                  <a:pt x="37290" y="359664"/>
                </a:lnTo>
                <a:lnTo>
                  <a:pt x="17907" y="347091"/>
                </a:lnTo>
                <a:lnTo>
                  <a:pt x="4810" y="328231"/>
                </a:lnTo>
                <a:lnTo>
                  <a:pt x="0" y="304800"/>
                </a:lnTo>
                <a:lnTo>
                  <a:pt x="0" y="60960"/>
                </a:lnTo>
                <a:lnTo>
                  <a:pt x="4810" y="37290"/>
                </a:lnTo>
                <a:lnTo>
                  <a:pt x="17907" y="17907"/>
                </a:lnTo>
                <a:lnTo>
                  <a:pt x="37290" y="4810"/>
                </a:lnTo>
                <a:lnTo>
                  <a:pt x="60960" y="0"/>
                </a:lnTo>
                <a:lnTo>
                  <a:pt x="8229600" y="0"/>
                </a:lnTo>
                <a:lnTo>
                  <a:pt x="8253269" y="4810"/>
                </a:lnTo>
                <a:lnTo>
                  <a:pt x="8272653" y="17907"/>
                </a:lnTo>
                <a:lnTo>
                  <a:pt x="8285750" y="37290"/>
                </a:lnTo>
                <a:lnTo>
                  <a:pt x="8290560" y="60960"/>
                </a:lnTo>
                <a:lnTo>
                  <a:pt x="8290560" y="304800"/>
                </a:lnTo>
                <a:lnTo>
                  <a:pt x="8285750" y="328231"/>
                </a:lnTo>
                <a:lnTo>
                  <a:pt x="8272653" y="347091"/>
                </a:lnTo>
                <a:lnTo>
                  <a:pt x="8253269" y="359664"/>
                </a:lnTo>
                <a:lnTo>
                  <a:pt x="8229600" y="3642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66190">
              <a:lnSpc>
                <a:spcPct val="100000"/>
              </a:lnSpc>
            </a:pPr>
            <a:r>
              <a:rPr dirty="0" spc="5">
                <a:solidFill>
                  <a:srgbClr val="000000"/>
                </a:solidFill>
                <a:latin typeface="宋体"/>
                <a:cs typeface="宋体"/>
              </a:rPr>
              <a:t>双极型三极管和场效应型晶体管的比较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33891" y="1759029"/>
          <a:ext cx="8556625" cy="4865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572"/>
                <a:gridCol w="2717149"/>
                <a:gridCol w="3905249"/>
              </a:tblGrid>
              <a:tr h="455533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0858">
                      <a:solidFill>
                        <a:srgbClr val="000000"/>
                      </a:solidFill>
                      <a:prstDash val="solid"/>
                    </a:lnL>
                    <a:lnR w="1028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520065" algn="l"/>
                          <a:tab pos="1036955" algn="l"/>
                        </a:tabLst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三	极	管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287">
                      <a:solidFill>
                        <a:srgbClr val="000000"/>
                      </a:solidFill>
                      <a:prstDash val="solid"/>
                    </a:lnL>
                    <a:lnR w="10381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场 效 应</a:t>
                      </a:r>
                      <a:r>
                        <a:rPr dirty="0" sz="2000" spc="-1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000" spc="35">
                          <a:latin typeface="宋体"/>
                          <a:cs typeface="宋体"/>
                        </a:rPr>
                        <a:t>管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381">
                      <a:solidFill>
                        <a:srgbClr val="000000"/>
                      </a:solidFill>
                      <a:prstDash val="solid"/>
                    </a:lnL>
                    <a:lnR w="10953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导电机制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858">
                      <a:solidFill>
                        <a:srgbClr val="000000"/>
                      </a:solidFill>
                      <a:prstDash val="solid"/>
                    </a:lnL>
                    <a:lnR w="1028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双极性器件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287">
                      <a:solidFill>
                        <a:srgbClr val="000000"/>
                      </a:solidFill>
                      <a:prstDash val="solid"/>
                    </a:lnL>
                    <a:lnR w="10381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单极性器件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381">
                      <a:solidFill>
                        <a:srgbClr val="000000"/>
                      </a:solidFill>
                      <a:prstDash val="solid"/>
                    </a:lnL>
                    <a:lnR w="10953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47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导电方式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858">
                      <a:solidFill>
                        <a:srgbClr val="000000"/>
                      </a:solidFill>
                      <a:prstDash val="solid"/>
                    </a:lnL>
                    <a:lnR w="1028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载流子的扩散与漂移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287">
                      <a:solidFill>
                        <a:srgbClr val="000000"/>
                      </a:solidFill>
                      <a:prstDash val="solid"/>
                    </a:lnL>
                    <a:lnR w="10381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漂移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381">
                      <a:solidFill>
                        <a:srgbClr val="000000"/>
                      </a:solidFill>
                      <a:prstDash val="solid"/>
                    </a:lnL>
                    <a:lnR w="10953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控制方式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858">
                      <a:solidFill>
                        <a:srgbClr val="000000"/>
                      </a:solidFill>
                      <a:prstDash val="solid"/>
                    </a:lnL>
                    <a:lnR w="1028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电流控制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287">
                      <a:solidFill>
                        <a:srgbClr val="000000"/>
                      </a:solidFill>
                      <a:prstDash val="solid"/>
                    </a:lnL>
                    <a:lnR w="10381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电压控制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381">
                      <a:solidFill>
                        <a:srgbClr val="000000"/>
                      </a:solidFill>
                      <a:prstDash val="solid"/>
                    </a:lnL>
                    <a:lnR w="10953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777240" algn="l"/>
                        </a:tabLst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类	型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858">
                      <a:solidFill>
                        <a:srgbClr val="000000"/>
                      </a:solidFill>
                      <a:prstDash val="solid"/>
                    </a:lnL>
                    <a:lnR w="1028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000" spc="20">
                          <a:latin typeface="Times New Roman"/>
                          <a:cs typeface="Times New Roman"/>
                        </a:rPr>
                        <a:t>NPN </a:t>
                      </a:r>
                      <a:r>
                        <a:rPr dirty="0" sz="2000" spc="25">
                          <a:latin typeface="宋体"/>
                          <a:cs typeface="宋体"/>
                        </a:rPr>
                        <a:t>型、</a:t>
                      </a:r>
                      <a:r>
                        <a:rPr dirty="0" sz="2000" spc="25">
                          <a:latin typeface="Times New Roman"/>
                          <a:cs typeface="Times New Roman"/>
                        </a:rPr>
                        <a:t>PNP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35">
                          <a:latin typeface="宋体"/>
                          <a:cs typeface="宋体"/>
                        </a:rPr>
                        <a:t>型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287">
                      <a:solidFill>
                        <a:srgbClr val="000000"/>
                      </a:solidFill>
                      <a:prstDash val="solid"/>
                    </a:lnL>
                    <a:lnR w="10381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000" spc="-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宋体"/>
                          <a:cs typeface="宋体"/>
                        </a:rPr>
                        <a:t>沟道，增强、耗尽型、结型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381">
                      <a:solidFill>
                        <a:srgbClr val="000000"/>
                      </a:solidFill>
                      <a:prstDash val="solid"/>
                    </a:lnL>
                    <a:lnR w="10953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放大参数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858">
                      <a:solidFill>
                        <a:srgbClr val="000000"/>
                      </a:solidFill>
                      <a:prstDash val="solid"/>
                    </a:lnL>
                    <a:lnR w="1028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15">
                          <a:latin typeface="Times New Roman"/>
                          <a:cs typeface="Times New Roman"/>
                        </a:rPr>
                        <a:t>β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=30~100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287">
                      <a:solidFill>
                        <a:srgbClr val="000000"/>
                      </a:solidFill>
                      <a:prstDash val="solid"/>
                    </a:lnL>
                    <a:lnR w="10381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1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baseline="-6172" sz="2025" spc="22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=1~6mS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381">
                      <a:solidFill>
                        <a:srgbClr val="000000"/>
                      </a:solidFill>
                      <a:prstDash val="solid"/>
                    </a:lnL>
                    <a:lnR w="10953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输入电阻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858">
                      <a:solidFill>
                        <a:srgbClr val="000000"/>
                      </a:solidFill>
                      <a:prstDash val="solid"/>
                    </a:lnL>
                    <a:lnR w="1028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1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30864" sz="2025" spc="22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~10</a:t>
                      </a:r>
                      <a:r>
                        <a:rPr dirty="0" baseline="30864" sz="2025" spc="22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2000" spc="15">
                          <a:latin typeface="宋体"/>
                          <a:cs typeface="宋体"/>
                        </a:rPr>
                        <a:t>Ω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287">
                      <a:solidFill>
                        <a:srgbClr val="000000"/>
                      </a:solidFill>
                      <a:prstDash val="solid"/>
                    </a:lnL>
                    <a:lnR w="10381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1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30864" sz="2025" spc="22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~10</a:t>
                      </a:r>
                      <a:r>
                        <a:rPr dirty="0" baseline="30864" sz="2025" spc="22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dirty="0" sz="2000" spc="15">
                          <a:latin typeface="宋体"/>
                          <a:cs typeface="宋体"/>
                        </a:rPr>
                        <a:t>Ω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381">
                      <a:solidFill>
                        <a:srgbClr val="000000"/>
                      </a:solidFill>
                      <a:prstDash val="solid"/>
                    </a:lnL>
                    <a:lnR w="10953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47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抗辐射能力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858">
                      <a:solidFill>
                        <a:srgbClr val="000000"/>
                      </a:solidFill>
                      <a:prstDash val="solid"/>
                    </a:lnL>
                    <a:lnR w="10287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差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287">
                      <a:solidFill>
                        <a:srgbClr val="000000"/>
                      </a:solidFill>
                      <a:prstDash val="solid"/>
                    </a:lnL>
                    <a:lnR w="10381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好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381">
                      <a:solidFill>
                        <a:srgbClr val="000000"/>
                      </a:solidFill>
                      <a:prstDash val="solid"/>
                    </a:lnL>
                    <a:lnR w="1095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777240" algn="l"/>
                        </a:tabLst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噪	声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858">
                      <a:solidFill>
                        <a:srgbClr val="000000"/>
                      </a:solidFill>
                      <a:prstDash val="solid"/>
                    </a:lnL>
                    <a:lnR w="1028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大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287">
                      <a:solidFill>
                        <a:srgbClr val="000000"/>
                      </a:solidFill>
                      <a:prstDash val="solid"/>
                    </a:lnL>
                    <a:lnR w="10381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小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381">
                      <a:solidFill>
                        <a:srgbClr val="000000"/>
                      </a:solidFill>
                      <a:prstDash val="solid"/>
                    </a:lnL>
                    <a:lnR w="10953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热稳定性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858">
                      <a:solidFill>
                        <a:srgbClr val="000000"/>
                      </a:solidFill>
                      <a:prstDash val="solid"/>
                    </a:lnL>
                    <a:lnR w="10287">
                      <a:solidFill>
                        <a:srgbClr val="000000"/>
                      </a:solidFill>
                      <a:prstDash val="solid"/>
                    </a:lnR>
                    <a:lnT w="10668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差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287">
                      <a:solidFill>
                        <a:srgbClr val="000000"/>
                      </a:solidFill>
                      <a:prstDash val="solid"/>
                    </a:lnL>
                    <a:lnR w="10381">
                      <a:solidFill>
                        <a:srgbClr val="000000"/>
                      </a:solidFill>
                      <a:prstDash val="solid"/>
                    </a:lnR>
                    <a:lnT w="10668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好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381">
                      <a:solidFill>
                        <a:srgbClr val="000000"/>
                      </a:solidFill>
                      <a:prstDash val="solid"/>
                    </a:lnL>
                    <a:lnR w="10953">
                      <a:solidFill>
                        <a:srgbClr val="000000"/>
                      </a:solidFill>
                      <a:prstDash val="solid"/>
                    </a:lnR>
                    <a:lnT w="10668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制造工艺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858">
                      <a:solidFill>
                        <a:srgbClr val="000000"/>
                      </a:solidFill>
                      <a:prstDash val="solid"/>
                    </a:lnL>
                    <a:lnR w="1028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不宜大规模集成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287">
                      <a:solidFill>
                        <a:srgbClr val="000000"/>
                      </a:solidFill>
                      <a:prstDash val="solid"/>
                    </a:lnL>
                    <a:lnR w="10381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小尺寸；便于大规模集成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381">
                      <a:solidFill>
                        <a:srgbClr val="000000"/>
                      </a:solidFill>
                      <a:prstDash val="solid"/>
                    </a:lnL>
                    <a:lnR w="10953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49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35">
                          <a:latin typeface="宋体"/>
                          <a:cs typeface="宋体"/>
                        </a:rPr>
                        <a:t>对称性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858">
                      <a:solidFill>
                        <a:srgbClr val="000000"/>
                      </a:solidFill>
                      <a:prstDash val="solid"/>
                    </a:lnL>
                    <a:lnR w="1028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000" spc="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2000" spc="2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35">
                          <a:latin typeface="宋体"/>
                          <a:cs typeface="宋体"/>
                        </a:rPr>
                        <a:t>不对称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287">
                      <a:solidFill>
                        <a:srgbClr val="000000"/>
                      </a:solidFill>
                      <a:prstDash val="solid"/>
                    </a:lnL>
                    <a:lnR w="10381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2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000" spc="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2000" spc="2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0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35">
                          <a:latin typeface="宋体"/>
                          <a:cs typeface="宋体"/>
                        </a:rPr>
                        <a:t>对称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381">
                      <a:solidFill>
                        <a:srgbClr val="000000"/>
                      </a:solidFill>
                      <a:prstDash val="solid"/>
                    </a:lnL>
                    <a:lnR w="10953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000" spc="35">
                          <a:solidFill>
                            <a:srgbClr val="010000"/>
                          </a:solidFill>
                          <a:latin typeface="宋体"/>
                          <a:cs typeface="宋体"/>
                        </a:rPr>
                        <a:t>静电影响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858">
                      <a:solidFill>
                        <a:srgbClr val="000000"/>
                      </a:solidFill>
                      <a:prstDash val="solid"/>
                    </a:lnL>
                    <a:lnR w="1028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000" spc="35">
                          <a:solidFill>
                            <a:srgbClr val="010000"/>
                          </a:solidFill>
                          <a:latin typeface="宋体"/>
                          <a:cs typeface="宋体"/>
                        </a:rPr>
                        <a:t>不受静电影响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287">
                      <a:solidFill>
                        <a:srgbClr val="000000"/>
                      </a:solidFill>
                      <a:prstDash val="solid"/>
                    </a:lnL>
                    <a:lnR w="10381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000" spc="35">
                          <a:solidFill>
                            <a:srgbClr val="010000"/>
                          </a:solidFill>
                          <a:latin typeface="宋体"/>
                          <a:cs typeface="宋体"/>
                        </a:rPr>
                        <a:t>易受静电影响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0381">
                      <a:solidFill>
                        <a:srgbClr val="000000"/>
                      </a:solidFill>
                      <a:prstDash val="solid"/>
                    </a:lnL>
                    <a:lnR w="10953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477" y="577525"/>
            <a:ext cx="3609975" cy="5594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99160" algn="l"/>
              </a:tabLst>
            </a:pPr>
            <a:r>
              <a:rPr dirty="0" sz="3600" spc="21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dirty="0" sz="3600" spc="65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dirty="0" sz="3600" spc="20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3600" spc="19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3600" spc="20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3600">
                <a:solidFill>
                  <a:srgbClr val="000000"/>
                </a:solidFill>
                <a:latin typeface="宋体"/>
                <a:cs typeface="宋体"/>
              </a:rPr>
              <a:t>放</a:t>
            </a:r>
            <a:r>
              <a:rPr dirty="0" sz="3600" spc="35">
                <a:solidFill>
                  <a:srgbClr val="000000"/>
                </a:solidFill>
                <a:latin typeface="宋体"/>
                <a:cs typeface="宋体"/>
              </a:rPr>
              <a:t>大</a:t>
            </a:r>
            <a:r>
              <a:rPr dirty="0" sz="3600">
                <a:solidFill>
                  <a:srgbClr val="000000"/>
                </a:solidFill>
                <a:latin typeface="宋体"/>
                <a:cs typeface="宋体"/>
              </a:rPr>
              <a:t>电路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29649" rIns="0" bIns="0" rtlCol="0" vert="horz">
            <a:spAutoFit/>
          </a:bodyPr>
          <a:lstStyle/>
          <a:p>
            <a:pPr marL="426084">
              <a:lnSpc>
                <a:spcPct val="100000"/>
              </a:lnSpc>
              <a:tabLst>
                <a:tab pos="819785" algn="l"/>
              </a:tabLst>
            </a:pPr>
            <a:r>
              <a:rPr dirty="0" spc="150">
                <a:solidFill>
                  <a:srgbClr val="000000"/>
                </a:solidFill>
                <a:latin typeface="Times New Roman"/>
                <a:cs typeface="Times New Roman"/>
              </a:rPr>
              <a:t>1	</a:t>
            </a:r>
            <a:r>
              <a:rPr dirty="0" spc="40">
                <a:solidFill>
                  <a:srgbClr val="000000"/>
                </a:solidFill>
                <a:latin typeface="Times New Roman"/>
                <a:cs typeface="Times New Roman"/>
              </a:rPr>
              <a:t>FET</a:t>
            </a:r>
            <a:r>
              <a:rPr dirty="0" spc="40">
                <a:solidFill>
                  <a:srgbClr val="000000"/>
                </a:solidFill>
                <a:latin typeface="宋体"/>
                <a:cs typeface="宋体"/>
              </a:rPr>
              <a:t>的小信号模型</a:t>
            </a:r>
          </a:p>
          <a:p>
            <a:pPr marL="820419" indent="-394335">
              <a:lnSpc>
                <a:spcPct val="100000"/>
              </a:lnSpc>
              <a:spcBef>
                <a:spcPts val="1680"/>
              </a:spcBef>
              <a:buFont typeface="Times New Roman"/>
              <a:buAutoNum type="arabicPlain" startAt="2"/>
              <a:tabLst>
                <a:tab pos="821055" algn="l"/>
              </a:tabLst>
            </a:pPr>
            <a:r>
              <a:rPr dirty="0" spc="170">
                <a:solidFill>
                  <a:srgbClr val="000000"/>
                </a:solidFill>
                <a:latin typeface="宋体"/>
                <a:cs typeface="宋体"/>
              </a:rPr>
              <a:t>共源放大电路（</a:t>
            </a:r>
            <a:r>
              <a:rPr dirty="0" spc="170">
                <a:solidFill>
                  <a:srgbClr val="000000"/>
                </a:solidFill>
                <a:latin typeface="Times New Roman"/>
                <a:cs typeface="Times New Roman"/>
              </a:rPr>
              <a:t>Common-Source</a:t>
            </a:r>
            <a:r>
              <a:rPr dirty="0" spc="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000000"/>
                </a:solidFill>
                <a:latin typeface="宋体"/>
                <a:cs typeface="宋体"/>
              </a:rPr>
              <a:t>）</a:t>
            </a:r>
          </a:p>
          <a:p>
            <a:pPr marL="820419" indent="-394335">
              <a:lnSpc>
                <a:spcPct val="100000"/>
              </a:lnSpc>
              <a:spcBef>
                <a:spcPts val="1680"/>
              </a:spcBef>
              <a:buFont typeface="Times New Roman"/>
              <a:buAutoNum type="arabicPlain" startAt="2"/>
              <a:tabLst>
                <a:tab pos="821055" algn="l"/>
              </a:tabLst>
            </a:pPr>
            <a:r>
              <a:rPr dirty="0" spc="10">
                <a:solidFill>
                  <a:srgbClr val="000000"/>
                </a:solidFill>
                <a:latin typeface="宋体"/>
                <a:cs typeface="宋体"/>
              </a:rPr>
              <a:t>共漏放大电路</a:t>
            </a:r>
            <a:r>
              <a:rPr dirty="0" spc="-72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pc="175">
                <a:solidFill>
                  <a:srgbClr val="000000"/>
                </a:solidFill>
                <a:latin typeface="宋体"/>
                <a:cs typeface="宋体"/>
              </a:rPr>
              <a:t>（</a:t>
            </a:r>
            <a:r>
              <a:rPr dirty="0" spc="175">
                <a:solidFill>
                  <a:srgbClr val="000000"/>
                </a:solidFill>
                <a:latin typeface="Times New Roman"/>
                <a:cs typeface="Times New Roman"/>
              </a:rPr>
              <a:t>Common-Drain</a:t>
            </a:r>
            <a:r>
              <a:rPr dirty="0" spc="175">
                <a:solidFill>
                  <a:srgbClr val="000000"/>
                </a:solidFill>
                <a:latin typeface="宋体"/>
                <a:cs typeface="宋体"/>
              </a:rPr>
              <a:t>）</a:t>
            </a:r>
          </a:p>
          <a:p>
            <a:pPr marL="426084">
              <a:lnSpc>
                <a:spcPct val="100000"/>
              </a:lnSpc>
              <a:spcBef>
                <a:spcPts val="1680"/>
              </a:spcBef>
              <a:tabLst>
                <a:tab pos="820419" algn="l"/>
              </a:tabLst>
            </a:pPr>
            <a:r>
              <a:rPr dirty="0" spc="150">
                <a:solidFill>
                  <a:srgbClr val="000000"/>
                </a:solidFill>
                <a:latin typeface="Times New Roman"/>
                <a:cs typeface="Times New Roman"/>
              </a:rPr>
              <a:t>4	</a:t>
            </a:r>
            <a:r>
              <a:rPr dirty="0" spc="10">
                <a:solidFill>
                  <a:srgbClr val="000000"/>
                </a:solidFill>
                <a:latin typeface="宋体"/>
                <a:cs typeface="宋体"/>
              </a:rPr>
              <a:t>三种组态比较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19" y="4239767"/>
            <a:ext cx="8298180" cy="2714625"/>
          </a:xfrm>
          <a:custGeom>
            <a:avLst/>
            <a:gdLst/>
            <a:ahLst/>
            <a:cxnLst/>
            <a:rect l="l" t="t" r="r" b="b"/>
            <a:pathLst>
              <a:path w="8298180" h="2714625">
                <a:moveTo>
                  <a:pt x="8010144" y="2714244"/>
                </a:moveTo>
                <a:lnTo>
                  <a:pt x="288036" y="2714244"/>
                </a:lnTo>
                <a:lnTo>
                  <a:pt x="252019" y="2712015"/>
                </a:lnTo>
                <a:lnTo>
                  <a:pt x="184170" y="2694971"/>
                </a:lnTo>
                <a:lnTo>
                  <a:pt x="123729" y="2662894"/>
                </a:lnTo>
                <a:lnTo>
                  <a:pt x="72893" y="2617882"/>
                </a:lnTo>
                <a:lnTo>
                  <a:pt x="33862" y="2562031"/>
                </a:lnTo>
                <a:lnTo>
                  <a:pt x="8831" y="2497441"/>
                </a:lnTo>
                <a:lnTo>
                  <a:pt x="0" y="2426207"/>
                </a:lnTo>
                <a:lnTo>
                  <a:pt x="0" y="288036"/>
                </a:lnTo>
                <a:lnTo>
                  <a:pt x="8831" y="217306"/>
                </a:lnTo>
                <a:lnTo>
                  <a:pt x="33862" y="152886"/>
                </a:lnTo>
                <a:lnTo>
                  <a:pt x="72893" y="96973"/>
                </a:lnTo>
                <a:lnTo>
                  <a:pt x="123729" y="51765"/>
                </a:lnTo>
                <a:lnTo>
                  <a:pt x="184170" y="19459"/>
                </a:lnTo>
                <a:lnTo>
                  <a:pt x="252019" y="2253"/>
                </a:lnTo>
                <a:lnTo>
                  <a:pt x="288036" y="0"/>
                </a:lnTo>
                <a:lnTo>
                  <a:pt x="8010144" y="0"/>
                </a:lnTo>
                <a:lnTo>
                  <a:pt x="8080873" y="8831"/>
                </a:lnTo>
                <a:lnTo>
                  <a:pt x="8145293" y="33862"/>
                </a:lnTo>
                <a:lnTo>
                  <a:pt x="8201206" y="72893"/>
                </a:lnTo>
                <a:lnTo>
                  <a:pt x="8246414" y="123729"/>
                </a:lnTo>
                <a:lnTo>
                  <a:pt x="8278720" y="184170"/>
                </a:lnTo>
                <a:lnTo>
                  <a:pt x="8295926" y="252019"/>
                </a:lnTo>
                <a:lnTo>
                  <a:pt x="8298180" y="288036"/>
                </a:lnTo>
                <a:lnTo>
                  <a:pt x="8298180" y="2426207"/>
                </a:lnTo>
                <a:lnTo>
                  <a:pt x="8289348" y="2497441"/>
                </a:lnTo>
                <a:lnTo>
                  <a:pt x="8264317" y="2562031"/>
                </a:lnTo>
                <a:lnTo>
                  <a:pt x="8225286" y="2617882"/>
                </a:lnTo>
                <a:lnTo>
                  <a:pt x="8174450" y="2662894"/>
                </a:lnTo>
                <a:lnTo>
                  <a:pt x="8114009" y="2694971"/>
                </a:lnTo>
                <a:lnTo>
                  <a:pt x="8046160" y="2712015"/>
                </a:lnTo>
                <a:lnTo>
                  <a:pt x="8010144" y="27142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4147" y="4235196"/>
            <a:ext cx="8307705" cy="2723515"/>
          </a:xfrm>
          <a:custGeom>
            <a:avLst/>
            <a:gdLst/>
            <a:ahLst/>
            <a:cxnLst/>
            <a:rect l="l" t="t" r="r" b="b"/>
            <a:pathLst>
              <a:path w="8307705" h="2723515">
                <a:moveTo>
                  <a:pt x="8029955" y="2723387"/>
                </a:moveTo>
                <a:lnTo>
                  <a:pt x="277368" y="2723387"/>
                </a:lnTo>
                <a:lnTo>
                  <a:pt x="263652" y="2721864"/>
                </a:lnTo>
                <a:lnTo>
                  <a:pt x="248411" y="2720339"/>
                </a:lnTo>
                <a:lnTo>
                  <a:pt x="205739" y="2711196"/>
                </a:lnTo>
                <a:lnTo>
                  <a:pt x="153923" y="2688335"/>
                </a:lnTo>
                <a:lnTo>
                  <a:pt x="106680" y="2656332"/>
                </a:lnTo>
                <a:lnTo>
                  <a:pt x="67056" y="2616707"/>
                </a:lnTo>
                <a:lnTo>
                  <a:pt x="35052" y="2570987"/>
                </a:lnTo>
                <a:lnTo>
                  <a:pt x="9143" y="2503932"/>
                </a:lnTo>
                <a:lnTo>
                  <a:pt x="1524" y="2461259"/>
                </a:lnTo>
                <a:lnTo>
                  <a:pt x="1524" y="2446019"/>
                </a:lnTo>
                <a:lnTo>
                  <a:pt x="0" y="2430780"/>
                </a:lnTo>
                <a:lnTo>
                  <a:pt x="0" y="292607"/>
                </a:lnTo>
                <a:lnTo>
                  <a:pt x="1524" y="277367"/>
                </a:lnTo>
                <a:lnTo>
                  <a:pt x="1524" y="262127"/>
                </a:lnTo>
                <a:lnTo>
                  <a:pt x="9143" y="219455"/>
                </a:lnTo>
                <a:lnTo>
                  <a:pt x="22860" y="178307"/>
                </a:lnTo>
                <a:lnTo>
                  <a:pt x="28956" y="166115"/>
                </a:lnTo>
                <a:lnTo>
                  <a:pt x="35052" y="152400"/>
                </a:lnTo>
                <a:lnTo>
                  <a:pt x="67056" y="106679"/>
                </a:lnTo>
                <a:lnTo>
                  <a:pt x="106680" y="67055"/>
                </a:lnTo>
                <a:lnTo>
                  <a:pt x="153923" y="35051"/>
                </a:lnTo>
                <a:lnTo>
                  <a:pt x="219456" y="9143"/>
                </a:lnTo>
                <a:lnTo>
                  <a:pt x="263652" y="1523"/>
                </a:lnTo>
                <a:lnTo>
                  <a:pt x="277368" y="0"/>
                </a:lnTo>
                <a:lnTo>
                  <a:pt x="8029955" y="0"/>
                </a:lnTo>
                <a:lnTo>
                  <a:pt x="8045196" y="1523"/>
                </a:lnTo>
                <a:lnTo>
                  <a:pt x="8058912" y="3047"/>
                </a:lnTo>
                <a:lnTo>
                  <a:pt x="8074152" y="6095"/>
                </a:lnTo>
                <a:lnTo>
                  <a:pt x="8087868" y="9143"/>
                </a:lnTo>
                <a:lnTo>
                  <a:pt x="278892" y="9143"/>
                </a:lnTo>
                <a:lnTo>
                  <a:pt x="263652" y="10667"/>
                </a:lnTo>
                <a:lnTo>
                  <a:pt x="249935" y="12191"/>
                </a:lnTo>
                <a:lnTo>
                  <a:pt x="222503" y="18287"/>
                </a:lnTo>
                <a:lnTo>
                  <a:pt x="213360" y="21335"/>
                </a:lnTo>
                <a:lnTo>
                  <a:pt x="208788" y="21335"/>
                </a:lnTo>
                <a:lnTo>
                  <a:pt x="195072" y="25907"/>
                </a:lnTo>
                <a:lnTo>
                  <a:pt x="182880" y="32003"/>
                </a:lnTo>
                <a:lnTo>
                  <a:pt x="170688" y="36575"/>
                </a:lnTo>
                <a:lnTo>
                  <a:pt x="160934" y="42671"/>
                </a:lnTo>
                <a:lnTo>
                  <a:pt x="158496" y="42671"/>
                </a:lnTo>
                <a:lnTo>
                  <a:pt x="134111" y="57911"/>
                </a:lnTo>
                <a:lnTo>
                  <a:pt x="114715" y="73151"/>
                </a:lnTo>
                <a:lnTo>
                  <a:pt x="112776" y="73151"/>
                </a:lnTo>
                <a:lnTo>
                  <a:pt x="94488" y="91439"/>
                </a:lnTo>
                <a:lnTo>
                  <a:pt x="92964" y="91439"/>
                </a:lnTo>
                <a:lnTo>
                  <a:pt x="74676" y="112775"/>
                </a:lnTo>
                <a:lnTo>
                  <a:pt x="57911" y="134111"/>
                </a:lnTo>
                <a:lnTo>
                  <a:pt x="51244" y="144779"/>
                </a:lnTo>
                <a:lnTo>
                  <a:pt x="50292" y="144779"/>
                </a:lnTo>
                <a:lnTo>
                  <a:pt x="38100" y="169163"/>
                </a:lnTo>
                <a:lnTo>
                  <a:pt x="32681" y="181355"/>
                </a:lnTo>
                <a:lnTo>
                  <a:pt x="32004" y="181355"/>
                </a:lnTo>
                <a:lnTo>
                  <a:pt x="22860" y="208787"/>
                </a:lnTo>
                <a:lnTo>
                  <a:pt x="18287" y="220979"/>
                </a:lnTo>
                <a:lnTo>
                  <a:pt x="15239" y="234695"/>
                </a:lnTo>
                <a:lnTo>
                  <a:pt x="13868" y="248411"/>
                </a:lnTo>
                <a:lnTo>
                  <a:pt x="13716" y="248411"/>
                </a:lnTo>
                <a:lnTo>
                  <a:pt x="12191" y="263651"/>
                </a:lnTo>
                <a:lnTo>
                  <a:pt x="10668" y="277367"/>
                </a:lnTo>
                <a:lnTo>
                  <a:pt x="10668" y="2446019"/>
                </a:lnTo>
                <a:lnTo>
                  <a:pt x="12191" y="2459735"/>
                </a:lnTo>
                <a:lnTo>
                  <a:pt x="13716" y="2474975"/>
                </a:lnTo>
                <a:lnTo>
                  <a:pt x="15239" y="2488691"/>
                </a:lnTo>
                <a:lnTo>
                  <a:pt x="18287" y="2502407"/>
                </a:lnTo>
                <a:lnTo>
                  <a:pt x="22860" y="2516123"/>
                </a:lnTo>
                <a:lnTo>
                  <a:pt x="23367" y="2516123"/>
                </a:lnTo>
                <a:lnTo>
                  <a:pt x="32004" y="2542032"/>
                </a:lnTo>
                <a:lnTo>
                  <a:pt x="50292" y="2578607"/>
                </a:lnTo>
                <a:lnTo>
                  <a:pt x="57911" y="2589275"/>
                </a:lnTo>
                <a:lnTo>
                  <a:pt x="74676" y="2612135"/>
                </a:lnTo>
                <a:lnTo>
                  <a:pt x="75982" y="2612135"/>
                </a:lnTo>
                <a:lnTo>
                  <a:pt x="92964" y="2631948"/>
                </a:lnTo>
                <a:lnTo>
                  <a:pt x="112776" y="2650235"/>
                </a:lnTo>
                <a:lnTo>
                  <a:pt x="114716" y="2650235"/>
                </a:lnTo>
                <a:lnTo>
                  <a:pt x="134111" y="2665475"/>
                </a:lnTo>
                <a:lnTo>
                  <a:pt x="158496" y="2680716"/>
                </a:lnTo>
                <a:lnTo>
                  <a:pt x="170688" y="2686811"/>
                </a:lnTo>
                <a:lnTo>
                  <a:pt x="182880" y="2691383"/>
                </a:lnTo>
                <a:lnTo>
                  <a:pt x="195072" y="2697480"/>
                </a:lnTo>
                <a:lnTo>
                  <a:pt x="208788" y="2702051"/>
                </a:lnTo>
                <a:lnTo>
                  <a:pt x="249935" y="2711196"/>
                </a:lnTo>
                <a:lnTo>
                  <a:pt x="263652" y="2712719"/>
                </a:lnTo>
                <a:lnTo>
                  <a:pt x="278892" y="2714243"/>
                </a:lnTo>
                <a:lnTo>
                  <a:pt x="8087869" y="2714243"/>
                </a:lnTo>
                <a:lnTo>
                  <a:pt x="8074152" y="2717291"/>
                </a:lnTo>
                <a:lnTo>
                  <a:pt x="8058912" y="2720339"/>
                </a:lnTo>
                <a:lnTo>
                  <a:pt x="8045196" y="2721864"/>
                </a:lnTo>
                <a:lnTo>
                  <a:pt x="8029955" y="2723387"/>
                </a:lnTo>
                <a:close/>
              </a:path>
              <a:path w="8307705" h="2723515">
                <a:moveTo>
                  <a:pt x="8098535" y="22859"/>
                </a:moveTo>
                <a:lnTo>
                  <a:pt x="8084819" y="18287"/>
                </a:lnTo>
                <a:lnTo>
                  <a:pt x="8057387" y="12191"/>
                </a:lnTo>
                <a:lnTo>
                  <a:pt x="8043671" y="10667"/>
                </a:lnTo>
                <a:lnTo>
                  <a:pt x="8028432" y="9143"/>
                </a:lnTo>
                <a:lnTo>
                  <a:pt x="8087868" y="9143"/>
                </a:lnTo>
                <a:lnTo>
                  <a:pt x="8124443" y="21335"/>
                </a:lnTo>
                <a:lnTo>
                  <a:pt x="8098535" y="21335"/>
                </a:lnTo>
                <a:lnTo>
                  <a:pt x="8098535" y="22859"/>
                </a:lnTo>
                <a:close/>
              </a:path>
              <a:path w="8307705" h="2723515">
                <a:moveTo>
                  <a:pt x="208788" y="22859"/>
                </a:moveTo>
                <a:lnTo>
                  <a:pt x="208788" y="21335"/>
                </a:lnTo>
                <a:lnTo>
                  <a:pt x="213360" y="21335"/>
                </a:lnTo>
                <a:lnTo>
                  <a:pt x="208788" y="22859"/>
                </a:lnTo>
                <a:close/>
              </a:path>
              <a:path w="8307705" h="2723515">
                <a:moveTo>
                  <a:pt x="8150352" y="44195"/>
                </a:moveTo>
                <a:lnTo>
                  <a:pt x="8136635" y="36575"/>
                </a:lnTo>
                <a:lnTo>
                  <a:pt x="8124444" y="32003"/>
                </a:lnTo>
                <a:lnTo>
                  <a:pt x="8112252" y="25907"/>
                </a:lnTo>
                <a:lnTo>
                  <a:pt x="8098535" y="21335"/>
                </a:lnTo>
                <a:lnTo>
                  <a:pt x="8124443" y="21335"/>
                </a:lnTo>
                <a:lnTo>
                  <a:pt x="8129016" y="22859"/>
                </a:lnTo>
                <a:lnTo>
                  <a:pt x="8153400" y="35051"/>
                </a:lnTo>
                <a:lnTo>
                  <a:pt x="8165591" y="42671"/>
                </a:lnTo>
                <a:lnTo>
                  <a:pt x="8148828" y="42671"/>
                </a:lnTo>
                <a:lnTo>
                  <a:pt x="8150352" y="44195"/>
                </a:lnTo>
                <a:close/>
              </a:path>
              <a:path w="8307705" h="2723515">
                <a:moveTo>
                  <a:pt x="158496" y="44195"/>
                </a:moveTo>
                <a:lnTo>
                  <a:pt x="158496" y="42671"/>
                </a:lnTo>
                <a:lnTo>
                  <a:pt x="160934" y="42671"/>
                </a:lnTo>
                <a:lnTo>
                  <a:pt x="158496" y="44195"/>
                </a:lnTo>
                <a:close/>
              </a:path>
              <a:path w="8307705" h="2723515">
                <a:moveTo>
                  <a:pt x="8194548" y="74675"/>
                </a:moveTo>
                <a:lnTo>
                  <a:pt x="8173212" y="57911"/>
                </a:lnTo>
                <a:lnTo>
                  <a:pt x="8148828" y="42671"/>
                </a:lnTo>
                <a:lnTo>
                  <a:pt x="8165591" y="42671"/>
                </a:lnTo>
                <a:lnTo>
                  <a:pt x="8177784" y="50291"/>
                </a:lnTo>
                <a:lnTo>
                  <a:pt x="8200644" y="67055"/>
                </a:lnTo>
                <a:lnTo>
                  <a:pt x="8207756" y="73151"/>
                </a:lnTo>
                <a:lnTo>
                  <a:pt x="8194548" y="73151"/>
                </a:lnTo>
                <a:lnTo>
                  <a:pt x="8194548" y="74675"/>
                </a:lnTo>
                <a:close/>
              </a:path>
              <a:path w="8307705" h="2723515">
                <a:moveTo>
                  <a:pt x="112776" y="74675"/>
                </a:moveTo>
                <a:lnTo>
                  <a:pt x="112776" y="73151"/>
                </a:lnTo>
                <a:lnTo>
                  <a:pt x="114715" y="73151"/>
                </a:lnTo>
                <a:lnTo>
                  <a:pt x="112776" y="74675"/>
                </a:lnTo>
                <a:close/>
              </a:path>
              <a:path w="8307705" h="2723515">
                <a:moveTo>
                  <a:pt x="8214359" y="92963"/>
                </a:moveTo>
                <a:lnTo>
                  <a:pt x="8194548" y="73151"/>
                </a:lnTo>
                <a:lnTo>
                  <a:pt x="8207756" y="73151"/>
                </a:lnTo>
                <a:lnTo>
                  <a:pt x="8221980" y="85343"/>
                </a:lnTo>
                <a:lnTo>
                  <a:pt x="8227205" y="91439"/>
                </a:lnTo>
                <a:lnTo>
                  <a:pt x="8214359" y="91439"/>
                </a:lnTo>
                <a:lnTo>
                  <a:pt x="8214359" y="92963"/>
                </a:lnTo>
                <a:close/>
              </a:path>
              <a:path w="8307705" h="2723515">
                <a:moveTo>
                  <a:pt x="92964" y="92963"/>
                </a:moveTo>
                <a:lnTo>
                  <a:pt x="92964" y="91439"/>
                </a:lnTo>
                <a:lnTo>
                  <a:pt x="94488" y="91439"/>
                </a:lnTo>
                <a:lnTo>
                  <a:pt x="92964" y="92963"/>
                </a:lnTo>
                <a:close/>
              </a:path>
              <a:path w="8307705" h="2723515">
                <a:moveTo>
                  <a:pt x="8257032" y="146303"/>
                </a:moveTo>
                <a:lnTo>
                  <a:pt x="8249412" y="134111"/>
                </a:lnTo>
                <a:lnTo>
                  <a:pt x="8232648" y="112775"/>
                </a:lnTo>
                <a:lnTo>
                  <a:pt x="8214359" y="91439"/>
                </a:lnTo>
                <a:lnTo>
                  <a:pt x="8227205" y="91439"/>
                </a:lnTo>
                <a:lnTo>
                  <a:pt x="8240268" y="106679"/>
                </a:lnTo>
                <a:lnTo>
                  <a:pt x="8257032" y="128015"/>
                </a:lnTo>
                <a:lnTo>
                  <a:pt x="8267509" y="144779"/>
                </a:lnTo>
                <a:lnTo>
                  <a:pt x="8257032" y="144779"/>
                </a:lnTo>
                <a:lnTo>
                  <a:pt x="8257032" y="146303"/>
                </a:lnTo>
                <a:close/>
              </a:path>
              <a:path w="8307705" h="2723515">
                <a:moveTo>
                  <a:pt x="50292" y="146303"/>
                </a:moveTo>
                <a:lnTo>
                  <a:pt x="50292" y="144779"/>
                </a:lnTo>
                <a:lnTo>
                  <a:pt x="51244" y="144779"/>
                </a:lnTo>
                <a:lnTo>
                  <a:pt x="50292" y="146303"/>
                </a:lnTo>
                <a:close/>
              </a:path>
              <a:path w="8307705" h="2723515">
                <a:moveTo>
                  <a:pt x="8275319" y="182879"/>
                </a:moveTo>
                <a:lnTo>
                  <a:pt x="8269223" y="169163"/>
                </a:lnTo>
                <a:lnTo>
                  <a:pt x="8257032" y="144779"/>
                </a:lnTo>
                <a:lnTo>
                  <a:pt x="8267509" y="144779"/>
                </a:lnTo>
                <a:lnTo>
                  <a:pt x="8272271" y="152400"/>
                </a:lnTo>
                <a:lnTo>
                  <a:pt x="8278368" y="166115"/>
                </a:lnTo>
                <a:lnTo>
                  <a:pt x="8284464" y="178307"/>
                </a:lnTo>
                <a:lnTo>
                  <a:pt x="8285480" y="181355"/>
                </a:lnTo>
                <a:lnTo>
                  <a:pt x="8275319" y="181355"/>
                </a:lnTo>
                <a:lnTo>
                  <a:pt x="8275319" y="182879"/>
                </a:lnTo>
                <a:close/>
              </a:path>
              <a:path w="8307705" h="2723515">
                <a:moveTo>
                  <a:pt x="32004" y="182879"/>
                </a:moveTo>
                <a:lnTo>
                  <a:pt x="32004" y="181355"/>
                </a:lnTo>
                <a:lnTo>
                  <a:pt x="32681" y="181355"/>
                </a:lnTo>
                <a:lnTo>
                  <a:pt x="32004" y="182879"/>
                </a:lnTo>
                <a:close/>
              </a:path>
              <a:path w="8307705" h="2723515">
                <a:moveTo>
                  <a:pt x="8293607" y="249935"/>
                </a:moveTo>
                <a:lnTo>
                  <a:pt x="8292084" y="234695"/>
                </a:lnTo>
                <a:lnTo>
                  <a:pt x="8289035" y="220979"/>
                </a:lnTo>
                <a:lnTo>
                  <a:pt x="8284464" y="208787"/>
                </a:lnTo>
                <a:lnTo>
                  <a:pt x="8275319" y="181355"/>
                </a:lnTo>
                <a:lnTo>
                  <a:pt x="8285480" y="181355"/>
                </a:lnTo>
                <a:lnTo>
                  <a:pt x="8298180" y="219455"/>
                </a:lnTo>
                <a:lnTo>
                  <a:pt x="8301228" y="233171"/>
                </a:lnTo>
                <a:lnTo>
                  <a:pt x="8304275" y="248411"/>
                </a:lnTo>
                <a:lnTo>
                  <a:pt x="8293607" y="248411"/>
                </a:lnTo>
                <a:lnTo>
                  <a:pt x="8293607" y="249935"/>
                </a:lnTo>
                <a:close/>
              </a:path>
              <a:path w="8307705" h="2723515">
                <a:moveTo>
                  <a:pt x="13716" y="249935"/>
                </a:moveTo>
                <a:lnTo>
                  <a:pt x="13716" y="248411"/>
                </a:lnTo>
                <a:lnTo>
                  <a:pt x="13868" y="248411"/>
                </a:lnTo>
                <a:lnTo>
                  <a:pt x="13716" y="249935"/>
                </a:lnTo>
                <a:close/>
              </a:path>
              <a:path w="8307705" h="2723515">
                <a:moveTo>
                  <a:pt x="8243860" y="2612135"/>
                </a:moveTo>
                <a:lnTo>
                  <a:pt x="8232648" y="2612135"/>
                </a:lnTo>
                <a:lnTo>
                  <a:pt x="8249412" y="2589275"/>
                </a:lnTo>
                <a:lnTo>
                  <a:pt x="8257032" y="2578607"/>
                </a:lnTo>
                <a:lnTo>
                  <a:pt x="8275319" y="2542032"/>
                </a:lnTo>
                <a:lnTo>
                  <a:pt x="8279891" y="2528316"/>
                </a:lnTo>
                <a:lnTo>
                  <a:pt x="8284464" y="2516123"/>
                </a:lnTo>
                <a:lnTo>
                  <a:pt x="8289035" y="2502407"/>
                </a:lnTo>
                <a:lnTo>
                  <a:pt x="8292084" y="2488691"/>
                </a:lnTo>
                <a:lnTo>
                  <a:pt x="8293607" y="2474975"/>
                </a:lnTo>
                <a:lnTo>
                  <a:pt x="8296655" y="2459735"/>
                </a:lnTo>
                <a:lnTo>
                  <a:pt x="8296655" y="2446019"/>
                </a:lnTo>
                <a:lnTo>
                  <a:pt x="8298180" y="2430780"/>
                </a:lnTo>
                <a:lnTo>
                  <a:pt x="8298180" y="292607"/>
                </a:lnTo>
                <a:lnTo>
                  <a:pt x="8296655" y="277367"/>
                </a:lnTo>
                <a:lnTo>
                  <a:pt x="8296655" y="263651"/>
                </a:lnTo>
                <a:lnTo>
                  <a:pt x="8293607" y="248411"/>
                </a:lnTo>
                <a:lnTo>
                  <a:pt x="8304275" y="248411"/>
                </a:lnTo>
                <a:lnTo>
                  <a:pt x="8305800" y="262127"/>
                </a:lnTo>
                <a:lnTo>
                  <a:pt x="8307323" y="277367"/>
                </a:lnTo>
                <a:lnTo>
                  <a:pt x="8307323" y="2446019"/>
                </a:lnTo>
                <a:lnTo>
                  <a:pt x="8298180" y="2503932"/>
                </a:lnTo>
                <a:lnTo>
                  <a:pt x="8284464" y="2545080"/>
                </a:lnTo>
                <a:lnTo>
                  <a:pt x="8257032" y="2595371"/>
                </a:lnTo>
                <a:lnTo>
                  <a:pt x="8243860" y="2612135"/>
                </a:lnTo>
                <a:close/>
              </a:path>
              <a:path w="8307705" h="2723515">
                <a:moveTo>
                  <a:pt x="23367" y="2516123"/>
                </a:moveTo>
                <a:lnTo>
                  <a:pt x="22860" y="2516123"/>
                </a:lnTo>
                <a:lnTo>
                  <a:pt x="22860" y="2514599"/>
                </a:lnTo>
                <a:lnTo>
                  <a:pt x="23367" y="2516123"/>
                </a:lnTo>
                <a:close/>
              </a:path>
              <a:path w="8307705" h="2723515">
                <a:moveTo>
                  <a:pt x="75982" y="2612135"/>
                </a:moveTo>
                <a:lnTo>
                  <a:pt x="74676" y="2612135"/>
                </a:lnTo>
                <a:lnTo>
                  <a:pt x="74676" y="2610611"/>
                </a:lnTo>
                <a:lnTo>
                  <a:pt x="75982" y="2612135"/>
                </a:lnTo>
                <a:close/>
              </a:path>
              <a:path w="8307705" h="2723515">
                <a:moveTo>
                  <a:pt x="8207756" y="2650235"/>
                </a:moveTo>
                <a:lnTo>
                  <a:pt x="8194548" y="2650235"/>
                </a:lnTo>
                <a:lnTo>
                  <a:pt x="8214359" y="2631948"/>
                </a:lnTo>
                <a:lnTo>
                  <a:pt x="8232648" y="2610611"/>
                </a:lnTo>
                <a:lnTo>
                  <a:pt x="8232648" y="2612135"/>
                </a:lnTo>
                <a:lnTo>
                  <a:pt x="8243860" y="2612135"/>
                </a:lnTo>
                <a:lnTo>
                  <a:pt x="8240268" y="2616707"/>
                </a:lnTo>
                <a:lnTo>
                  <a:pt x="8221980" y="2638043"/>
                </a:lnTo>
                <a:lnTo>
                  <a:pt x="8207756" y="2650235"/>
                </a:lnTo>
                <a:close/>
              </a:path>
              <a:path w="8307705" h="2723515">
                <a:moveTo>
                  <a:pt x="114716" y="2650235"/>
                </a:moveTo>
                <a:lnTo>
                  <a:pt x="112776" y="2650235"/>
                </a:lnTo>
                <a:lnTo>
                  <a:pt x="112776" y="2648711"/>
                </a:lnTo>
                <a:lnTo>
                  <a:pt x="114716" y="2650235"/>
                </a:lnTo>
                <a:close/>
              </a:path>
              <a:path w="8307705" h="2723515">
                <a:moveTo>
                  <a:pt x="8165592" y="2680716"/>
                </a:moveTo>
                <a:lnTo>
                  <a:pt x="8148828" y="2680716"/>
                </a:lnTo>
                <a:lnTo>
                  <a:pt x="8173212" y="2665475"/>
                </a:lnTo>
                <a:lnTo>
                  <a:pt x="8194548" y="2648711"/>
                </a:lnTo>
                <a:lnTo>
                  <a:pt x="8194548" y="2650235"/>
                </a:lnTo>
                <a:lnTo>
                  <a:pt x="8207756" y="2650235"/>
                </a:lnTo>
                <a:lnTo>
                  <a:pt x="8200644" y="2656332"/>
                </a:lnTo>
                <a:lnTo>
                  <a:pt x="8177784" y="2673096"/>
                </a:lnTo>
                <a:lnTo>
                  <a:pt x="8165592" y="2680716"/>
                </a:lnTo>
                <a:close/>
              </a:path>
              <a:path w="8307705" h="2723515">
                <a:moveTo>
                  <a:pt x="8087869" y="2714243"/>
                </a:moveTo>
                <a:lnTo>
                  <a:pt x="8028432" y="2714243"/>
                </a:lnTo>
                <a:lnTo>
                  <a:pt x="8043671" y="2712719"/>
                </a:lnTo>
                <a:lnTo>
                  <a:pt x="8057387" y="2711196"/>
                </a:lnTo>
                <a:lnTo>
                  <a:pt x="8098535" y="2702051"/>
                </a:lnTo>
                <a:lnTo>
                  <a:pt x="8112252" y="2697480"/>
                </a:lnTo>
                <a:lnTo>
                  <a:pt x="8124444" y="2691383"/>
                </a:lnTo>
                <a:lnTo>
                  <a:pt x="8136635" y="2686811"/>
                </a:lnTo>
                <a:lnTo>
                  <a:pt x="8150352" y="2679191"/>
                </a:lnTo>
                <a:lnTo>
                  <a:pt x="8148828" y="2680716"/>
                </a:lnTo>
                <a:lnTo>
                  <a:pt x="8165592" y="2680716"/>
                </a:lnTo>
                <a:lnTo>
                  <a:pt x="8153400" y="2688335"/>
                </a:lnTo>
                <a:lnTo>
                  <a:pt x="8129016" y="2700527"/>
                </a:lnTo>
                <a:lnTo>
                  <a:pt x="8115300" y="2706623"/>
                </a:lnTo>
                <a:lnTo>
                  <a:pt x="8101584" y="2711196"/>
                </a:lnTo>
                <a:lnTo>
                  <a:pt x="8087869" y="2714243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14698" y="734643"/>
            <a:ext cx="3206750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1.</a:t>
            </a:r>
            <a:r>
              <a:rPr dirty="0" sz="2800" spc="-9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spc="50">
                <a:solidFill>
                  <a:srgbClr val="0000CC"/>
                </a:solidFill>
                <a:latin typeface="Times New Roman"/>
                <a:cs typeface="Times New Roman"/>
              </a:rPr>
              <a:t>FET</a:t>
            </a:r>
            <a:r>
              <a:rPr dirty="0" sz="2800" spc="50">
                <a:solidFill>
                  <a:srgbClr val="0000CC"/>
                </a:solidFill>
                <a:latin typeface="宋体"/>
                <a:cs typeface="宋体"/>
              </a:rPr>
              <a:t>的小信号模型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402" y="6459140"/>
            <a:ext cx="597408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K</a:t>
            </a:r>
            <a:r>
              <a:rPr dirty="0" sz="2400" spc="-10">
                <a:latin typeface="宋体"/>
                <a:cs typeface="宋体"/>
              </a:rPr>
              <a:t>是器件常数。已知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baseline="-20833" sz="2400" spc="-15">
                <a:latin typeface="Times New Roman"/>
                <a:cs typeface="Times New Roman"/>
              </a:rPr>
              <a:t>DSS</a:t>
            </a:r>
            <a:r>
              <a:rPr dirty="0" sz="2400" spc="-10">
                <a:latin typeface="宋体"/>
                <a:cs typeface="宋体"/>
              </a:rPr>
              <a:t>和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宋体"/>
                <a:cs typeface="宋体"/>
              </a:rPr>
              <a:t>时，</a:t>
            </a:r>
            <a:r>
              <a:rPr dirty="0" sz="2400" spc="-10">
                <a:latin typeface="Times New Roman"/>
                <a:cs typeface="Times New Roman"/>
              </a:rPr>
              <a:t>K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DSS 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1520" y="6468868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00000"/>
                </a:solidFill>
              </a:rPr>
              <a:t>5.4</a:t>
            </a:r>
            <a:r>
              <a:rPr dirty="0" sz="3200" spc="260">
                <a:solidFill>
                  <a:srgbClr val="000000"/>
                </a:solidFill>
              </a:rPr>
              <a:t> </a:t>
            </a:r>
            <a:r>
              <a:rPr dirty="0" sz="3200" spc="120">
                <a:solidFill>
                  <a:srgbClr val="000000"/>
                </a:solidFill>
              </a:rPr>
              <a:t>FET放大电路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6508242" y="2346960"/>
            <a:ext cx="0" cy="803275"/>
          </a:xfrm>
          <a:custGeom>
            <a:avLst/>
            <a:gdLst/>
            <a:ahLst/>
            <a:cxnLst/>
            <a:rect l="l" t="t" r="r" b="b"/>
            <a:pathLst>
              <a:path w="0" h="803275">
                <a:moveTo>
                  <a:pt x="0" y="0"/>
                </a:moveTo>
                <a:lnTo>
                  <a:pt x="0" y="803148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07480" y="2506218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 h="0">
                <a:moveTo>
                  <a:pt x="0" y="0"/>
                </a:moveTo>
                <a:lnTo>
                  <a:pt x="31089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17614" y="2025395"/>
            <a:ext cx="0" cy="480059"/>
          </a:xfrm>
          <a:custGeom>
            <a:avLst/>
            <a:gdLst/>
            <a:ahLst/>
            <a:cxnLst/>
            <a:rect l="l" t="t" r="r" b="b"/>
            <a:pathLst>
              <a:path w="0" h="480060">
                <a:moveTo>
                  <a:pt x="0" y="0"/>
                </a:moveTo>
                <a:lnTo>
                  <a:pt x="0" y="4800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07480" y="2986277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 h="0">
                <a:moveTo>
                  <a:pt x="0" y="0"/>
                </a:moveTo>
                <a:lnTo>
                  <a:pt x="31089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17614" y="2987040"/>
            <a:ext cx="0" cy="480059"/>
          </a:xfrm>
          <a:custGeom>
            <a:avLst/>
            <a:gdLst/>
            <a:ahLst/>
            <a:cxnLst/>
            <a:rect l="l" t="t" r="r" b="b"/>
            <a:pathLst>
              <a:path w="0" h="480060">
                <a:moveTo>
                  <a:pt x="0" y="0"/>
                </a:moveTo>
                <a:lnTo>
                  <a:pt x="0" y="48005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81115" y="2674620"/>
            <a:ext cx="626745" cy="143510"/>
          </a:xfrm>
          <a:custGeom>
            <a:avLst/>
            <a:gdLst/>
            <a:ahLst/>
            <a:cxnLst/>
            <a:rect l="l" t="t" r="r" b="b"/>
            <a:pathLst>
              <a:path w="626745" h="143510">
                <a:moveTo>
                  <a:pt x="484632" y="143256"/>
                </a:moveTo>
                <a:lnTo>
                  <a:pt x="484632" y="0"/>
                </a:lnTo>
                <a:lnTo>
                  <a:pt x="599223" y="57912"/>
                </a:lnTo>
                <a:lnTo>
                  <a:pt x="498348" y="57912"/>
                </a:lnTo>
                <a:lnTo>
                  <a:pt x="498348" y="86868"/>
                </a:lnTo>
                <a:lnTo>
                  <a:pt x="596208" y="86868"/>
                </a:lnTo>
                <a:lnTo>
                  <a:pt x="484632" y="143256"/>
                </a:lnTo>
                <a:close/>
              </a:path>
              <a:path w="626745" h="143510">
                <a:moveTo>
                  <a:pt x="484632" y="86868"/>
                </a:moveTo>
                <a:lnTo>
                  <a:pt x="0" y="86868"/>
                </a:lnTo>
                <a:lnTo>
                  <a:pt x="0" y="57912"/>
                </a:lnTo>
                <a:lnTo>
                  <a:pt x="484632" y="57912"/>
                </a:lnTo>
                <a:lnTo>
                  <a:pt x="484632" y="86868"/>
                </a:lnTo>
                <a:close/>
              </a:path>
              <a:path w="626745" h="143510">
                <a:moveTo>
                  <a:pt x="596208" y="86868"/>
                </a:moveTo>
                <a:lnTo>
                  <a:pt x="498348" y="86868"/>
                </a:lnTo>
                <a:lnTo>
                  <a:pt x="498348" y="57912"/>
                </a:lnTo>
                <a:lnTo>
                  <a:pt x="599223" y="57912"/>
                </a:lnTo>
                <a:lnTo>
                  <a:pt x="626364" y="71628"/>
                </a:lnTo>
                <a:lnTo>
                  <a:pt x="596208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69152" y="2346960"/>
            <a:ext cx="792480" cy="803275"/>
          </a:xfrm>
          <a:custGeom>
            <a:avLst/>
            <a:gdLst/>
            <a:ahLst/>
            <a:cxnLst/>
            <a:rect l="l" t="t" r="r" b="b"/>
            <a:pathLst>
              <a:path w="792479" h="803275">
                <a:moveTo>
                  <a:pt x="396239" y="803148"/>
                </a:moveTo>
                <a:lnTo>
                  <a:pt x="325253" y="796675"/>
                </a:lnTo>
                <a:lnTo>
                  <a:pt x="258344" y="778011"/>
                </a:lnTo>
                <a:lnTo>
                  <a:pt x="196652" y="748284"/>
                </a:lnTo>
                <a:lnTo>
                  <a:pt x="141320" y="708622"/>
                </a:lnTo>
                <a:lnTo>
                  <a:pt x="93488" y="660155"/>
                </a:lnTo>
                <a:lnTo>
                  <a:pt x="54299" y="604012"/>
                </a:lnTo>
                <a:lnTo>
                  <a:pt x="24894" y="541321"/>
                </a:lnTo>
                <a:lnTo>
                  <a:pt x="6413" y="473211"/>
                </a:lnTo>
                <a:lnTo>
                  <a:pt x="0" y="400812"/>
                </a:lnTo>
                <a:lnTo>
                  <a:pt x="1627" y="364386"/>
                </a:lnTo>
                <a:lnTo>
                  <a:pt x="14216" y="294393"/>
                </a:lnTo>
                <a:lnTo>
                  <a:pt x="38302" y="229159"/>
                </a:lnTo>
                <a:lnTo>
                  <a:pt x="72742" y="169827"/>
                </a:lnTo>
                <a:lnTo>
                  <a:pt x="116395" y="117538"/>
                </a:lnTo>
                <a:lnTo>
                  <a:pt x="168120" y="73433"/>
                </a:lnTo>
                <a:lnTo>
                  <a:pt x="226774" y="38655"/>
                </a:lnTo>
                <a:lnTo>
                  <a:pt x="291218" y="14343"/>
                </a:lnTo>
                <a:lnTo>
                  <a:pt x="360308" y="1641"/>
                </a:lnTo>
                <a:lnTo>
                  <a:pt x="396239" y="0"/>
                </a:lnTo>
                <a:lnTo>
                  <a:pt x="432397" y="1641"/>
                </a:lnTo>
                <a:lnTo>
                  <a:pt x="501791" y="14343"/>
                </a:lnTo>
                <a:lnTo>
                  <a:pt x="566367" y="38655"/>
                </a:lnTo>
                <a:lnTo>
                  <a:pt x="625023" y="73433"/>
                </a:lnTo>
                <a:lnTo>
                  <a:pt x="676655" y="117538"/>
                </a:lnTo>
                <a:lnTo>
                  <a:pt x="720160" y="169827"/>
                </a:lnTo>
                <a:lnTo>
                  <a:pt x="754432" y="229159"/>
                </a:lnTo>
                <a:lnTo>
                  <a:pt x="778368" y="294393"/>
                </a:lnTo>
                <a:lnTo>
                  <a:pt x="790866" y="364386"/>
                </a:lnTo>
                <a:lnTo>
                  <a:pt x="792479" y="400812"/>
                </a:lnTo>
                <a:lnTo>
                  <a:pt x="790866" y="437477"/>
                </a:lnTo>
                <a:lnTo>
                  <a:pt x="778368" y="507873"/>
                </a:lnTo>
                <a:lnTo>
                  <a:pt x="754432" y="573414"/>
                </a:lnTo>
                <a:lnTo>
                  <a:pt x="720160" y="632972"/>
                </a:lnTo>
                <a:lnTo>
                  <a:pt x="676655" y="685419"/>
                </a:lnTo>
                <a:lnTo>
                  <a:pt x="625023" y="729624"/>
                </a:lnTo>
                <a:lnTo>
                  <a:pt x="566367" y="764460"/>
                </a:lnTo>
                <a:lnTo>
                  <a:pt x="501791" y="788797"/>
                </a:lnTo>
                <a:lnTo>
                  <a:pt x="432397" y="801506"/>
                </a:lnTo>
                <a:lnTo>
                  <a:pt x="396239" y="803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55435" y="2333244"/>
            <a:ext cx="820419" cy="830580"/>
          </a:xfrm>
          <a:custGeom>
            <a:avLst/>
            <a:gdLst/>
            <a:ahLst/>
            <a:cxnLst/>
            <a:rect l="l" t="t" r="r" b="b"/>
            <a:pathLst>
              <a:path w="820420" h="830580">
                <a:moveTo>
                  <a:pt x="14478" y="435863"/>
                </a:moveTo>
                <a:lnTo>
                  <a:pt x="0" y="435863"/>
                </a:lnTo>
                <a:lnTo>
                  <a:pt x="0" y="393191"/>
                </a:lnTo>
                <a:lnTo>
                  <a:pt x="1524" y="371855"/>
                </a:lnTo>
                <a:lnTo>
                  <a:pt x="4571" y="352044"/>
                </a:lnTo>
                <a:lnTo>
                  <a:pt x="7619" y="330707"/>
                </a:lnTo>
                <a:lnTo>
                  <a:pt x="10667" y="318515"/>
                </a:lnTo>
                <a:lnTo>
                  <a:pt x="39624" y="326136"/>
                </a:lnTo>
                <a:lnTo>
                  <a:pt x="36576" y="336803"/>
                </a:lnTo>
                <a:lnTo>
                  <a:pt x="33762" y="355091"/>
                </a:lnTo>
                <a:lnTo>
                  <a:pt x="33528" y="355091"/>
                </a:lnTo>
                <a:lnTo>
                  <a:pt x="30697" y="374903"/>
                </a:lnTo>
                <a:lnTo>
                  <a:pt x="30480" y="374903"/>
                </a:lnTo>
                <a:lnTo>
                  <a:pt x="28956" y="394715"/>
                </a:lnTo>
                <a:lnTo>
                  <a:pt x="28956" y="434339"/>
                </a:lnTo>
                <a:lnTo>
                  <a:pt x="14478" y="435863"/>
                </a:lnTo>
                <a:close/>
              </a:path>
              <a:path w="820420" h="830580">
                <a:moveTo>
                  <a:pt x="33528" y="356615"/>
                </a:moveTo>
                <a:lnTo>
                  <a:pt x="33528" y="355091"/>
                </a:lnTo>
                <a:lnTo>
                  <a:pt x="33762" y="355091"/>
                </a:lnTo>
                <a:lnTo>
                  <a:pt x="33528" y="356615"/>
                </a:lnTo>
                <a:close/>
              </a:path>
              <a:path w="820420" h="830580">
                <a:moveTo>
                  <a:pt x="30480" y="376428"/>
                </a:moveTo>
                <a:lnTo>
                  <a:pt x="30480" y="374903"/>
                </a:lnTo>
                <a:lnTo>
                  <a:pt x="30697" y="374903"/>
                </a:lnTo>
                <a:lnTo>
                  <a:pt x="30480" y="376428"/>
                </a:lnTo>
                <a:close/>
              </a:path>
              <a:path w="820420" h="830580">
                <a:moveTo>
                  <a:pt x="19812" y="542544"/>
                </a:moveTo>
                <a:lnTo>
                  <a:pt x="7619" y="498347"/>
                </a:lnTo>
                <a:lnTo>
                  <a:pt x="1524" y="457199"/>
                </a:lnTo>
                <a:lnTo>
                  <a:pt x="0" y="437387"/>
                </a:lnTo>
                <a:lnTo>
                  <a:pt x="28956" y="434339"/>
                </a:lnTo>
                <a:lnTo>
                  <a:pt x="28956" y="435863"/>
                </a:lnTo>
                <a:lnTo>
                  <a:pt x="30480" y="455675"/>
                </a:lnTo>
                <a:lnTo>
                  <a:pt x="30714" y="455675"/>
                </a:lnTo>
                <a:lnTo>
                  <a:pt x="36576" y="493775"/>
                </a:lnTo>
                <a:lnTo>
                  <a:pt x="36927" y="493775"/>
                </a:lnTo>
                <a:lnTo>
                  <a:pt x="41148" y="512063"/>
                </a:lnTo>
                <a:lnTo>
                  <a:pt x="45719" y="530352"/>
                </a:lnTo>
                <a:lnTo>
                  <a:pt x="47244" y="533399"/>
                </a:lnTo>
                <a:lnTo>
                  <a:pt x="19812" y="542544"/>
                </a:lnTo>
                <a:close/>
              </a:path>
              <a:path w="820420" h="830580">
                <a:moveTo>
                  <a:pt x="29065" y="435863"/>
                </a:moveTo>
                <a:lnTo>
                  <a:pt x="28956" y="434339"/>
                </a:lnTo>
                <a:lnTo>
                  <a:pt x="29065" y="435863"/>
                </a:lnTo>
                <a:close/>
              </a:path>
              <a:path w="820420" h="830580">
                <a:moveTo>
                  <a:pt x="30714" y="455675"/>
                </a:moveTo>
                <a:lnTo>
                  <a:pt x="30480" y="455675"/>
                </a:lnTo>
                <a:lnTo>
                  <a:pt x="30480" y="454152"/>
                </a:lnTo>
                <a:lnTo>
                  <a:pt x="30714" y="455675"/>
                </a:lnTo>
                <a:close/>
              </a:path>
              <a:path w="820420" h="830580">
                <a:moveTo>
                  <a:pt x="36927" y="493775"/>
                </a:moveTo>
                <a:lnTo>
                  <a:pt x="36576" y="493775"/>
                </a:lnTo>
                <a:lnTo>
                  <a:pt x="36576" y="492252"/>
                </a:lnTo>
                <a:lnTo>
                  <a:pt x="36927" y="493775"/>
                </a:lnTo>
                <a:close/>
              </a:path>
              <a:path w="820420" h="830580">
                <a:moveTo>
                  <a:pt x="65532" y="246887"/>
                </a:moveTo>
                <a:lnTo>
                  <a:pt x="39624" y="236220"/>
                </a:lnTo>
                <a:lnTo>
                  <a:pt x="41148" y="234695"/>
                </a:lnTo>
                <a:lnTo>
                  <a:pt x="48767" y="216407"/>
                </a:lnTo>
                <a:lnTo>
                  <a:pt x="80771" y="166115"/>
                </a:lnTo>
                <a:lnTo>
                  <a:pt x="92964" y="150875"/>
                </a:lnTo>
                <a:lnTo>
                  <a:pt x="105156" y="137159"/>
                </a:lnTo>
                <a:lnTo>
                  <a:pt x="126492" y="155447"/>
                </a:lnTo>
                <a:lnTo>
                  <a:pt x="115824" y="169163"/>
                </a:lnTo>
                <a:lnTo>
                  <a:pt x="103632" y="184403"/>
                </a:lnTo>
                <a:lnTo>
                  <a:pt x="103937" y="184403"/>
                </a:lnTo>
                <a:lnTo>
                  <a:pt x="92964" y="198120"/>
                </a:lnTo>
                <a:lnTo>
                  <a:pt x="94487" y="198120"/>
                </a:lnTo>
                <a:lnTo>
                  <a:pt x="84789" y="213359"/>
                </a:lnTo>
                <a:lnTo>
                  <a:pt x="83819" y="213359"/>
                </a:lnTo>
                <a:lnTo>
                  <a:pt x="65532" y="246887"/>
                </a:lnTo>
                <a:close/>
              </a:path>
              <a:path w="820420" h="830580">
                <a:moveTo>
                  <a:pt x="103937" y="184403"/>
                </a:moveTo>
                <a:lnTo>
                  <a:pt x="103632" y="184403"/>
                </a:lnTo>
                <a:lnTo>
                  <a:pt x="105156" y="182879"/>
                </a:lnTo>
                <a:lnTo>
                  <a:pt x="103937" y="184403"/>
                </a:lnTo>
                <a:close/>
              </a:path>
              <a:path w="820420" h="830580">
                <a:moveTo>
                  <a:pt x="83819" y="214883"/>
                </a:moveTo>
                <a:lnTo>
                  <a:pt x="83819" y="213359"/>
                </a:lnTo>
                <a:lnTo>
                  <a:pt x="84789" y="213359"/>
                </a:lnTo>
                <a:lnTo>
                  <a:pt x="83819" y="214883"/>
                </a:lnTo>
                <a:close/>
              </a:path>
              <a:path w="820420" h="830580">
                <a:moveTo>
                  <a:pt x="187451" y="100583"/>
                </a:moveTo>
                <a:lnTo>
                  <a:pt x="170687" y="77723"/>
                </a:lnTo>
                <a:lnTo>
                  <a:pt x="181356" y="70104"/>
                </a:lnTo>
                <a:lnTo>
                  <a:pt x="198119" y="59435"/>
                </a:lnTo>
                <a:lnTo>
                  <a:pt x="214883" y="50291"/>
                </a:lnTo>
                <a:lnTo>
                  <a:pt x="233171" y="41147"/>
                </a:lnTo>
                <a:lnTo>
                  <a:pt x="249935" y="32004"/>
                </a:lnTo>
                <a:lnTo>
                  <a:pt x="269748" y="24383"/>
                </a:lnTo>
                <a:lnTo>
                  <a:pt x="275844" y="22859"/>
                </a:lnTo>
                <a:lnTo>
                  <a:pt x="284987" y="48767"/>
                </a:lnTo>
                <a:lnTo>
                  <a:pt x="278892" y="51815"/>
                </a:lnTo>
                <a:lnTo>
                  <a:pt x="262128" y="57911"/>
                </a:lnTo>
                <a:lnTo>
                  <a:pt x="245364" y="65531"/>
                </a:lnTo>
                <a:lnTo>
                  <a:pt x="211835" y="83819"/>
                </a:lnTo>
                <a:lnTo>
                  <a:pt x="213360" y="83819"/>
                </a:lnTo>
                <a:lnTo>
                  <a:pt x="196596" y="94487"/>
                </a:lnTo>
                <a:lnTo>
                  <a:pt x="187451" y="100583"/>
                </a:lnTo>
                <a:close/>
              </a:path>
              <a:path w="820420" h="830580">
                <a:moveTo>
                  <a:pt x="370332" y="30479"/>
                </a:moveTo>
                <a:lnTo>
                  <a:pt x="365760" y="30479"/>
                </a:lnTo>
                <a:lnTo>
                  <a:pt x="361187" y="3047"/>
                </a:lnTo>
                <a:lnTo>
                  <a:pt x="368808" y="1523"/>
                </a:lnTo>
                <a:lnTo>
                  <a:pt x="388619" y="0"/>
                </a:lnTo>
                <a:lnTo>
                  <a:pt x="431292" y="0"/>
                </a:lnTo>
                <a:lnTo>
                  <a:pt x="452628" y="1523"/>
                </a:lnTo>
                <a:lnTo>
                  <a:pt x="472440" y="4571"/>
                </a:lnTo>
                <a:lnTo>
                  <a:pt x="480060" y="6095"/>
                </a:lnTo>
                <a:lnTo>
                  <a:pt x="476503" y="27431"/>
                </a:lnTo>
                <a:lnTo>
                  <a:pt x="409956" y="27431"/>
                </a:lnTo>
                <a:lnTo>
                  <a:pt x="390144" y="28955"/>
                </a:lnTo>
                <a:lnTo>
                  <a:pt x="391667" y="28955"/>
                </a:lnTo>
                <a:lnTo>
                  <a:pt x="370332" y="30479"/>
                </a:lnTo>
                <a:close/>
              </a:path>
              <a:path w="820420" h="830580">
                <a:moveTo>
                  <a:pt x="475487" y="33527"/>
                </a:moveTo>
                <a:lnTo>
                  <a:pt x="467867" y="32004"/>
                </a:lnTo>
                <a:lnTo>
                  <a:pt x="469392" y="32004"/>
                </a:lnTo>
                <a:lnTo>
                  <a:pt x="409956" y="27431"/>
                </a:lnTo>
                <a:lnTo>
                  <a:pt x="476503" y="27431"/>
                </a:lnTo>
                <a:lnTo>
                  <a:pt x="475487" y="33527"/>
                </a:lnTo>
                <a:close/>
              </a:path>
              <a:path w="820420" h="830580">
                <a:moveTo>
                  <a:pt x="649224" y="112775"/>
                </a:moveTo>
                <a:lnTo>
                  <a:pt x="638556" y="105155"/>
                </a:lnTo>
                <a:lnTo>
                  <a:pt x="608076" y="83819"/>
                </a:lnTo>
                <a:lnTo>
                  <a:pt x="591312" y="74675"/>
                </a:lnTo>
                <a:lnTo>
                  <a:pt x="592835" y="74675"/>
                </a:lnTo>
                <a:lnTo>
                  <a:pt x="576071" y="65531"/>
                </a:lnTo>
                <a:lnTo>
                  <a:pt x="559308" y="57911"/>
                </a:lnTo>
                <a:lnTo>
                  <a:pt x="554735" y="56387"/>
                </a:lnTo>
                <a:lnTo>
                  <a:pt x="565403" y="30479"/>
                </a:lnTo>
                <a:lnTo>
                  <a:pt x="606551" y="50291"/>
                </a:lnTo>
                <a:lnTo>
                  <a:pt x="640080" y="70104"/>
                </a:lnTo>
                <a:lnTo>
                  <a:pt x="655319" y="82295"/>
                </a:lnTo>
                <a:lnTo>
                  <a:pt x="665987" y="89915"/>
                </a:lnTo>
                <a:lnTo>
                  <a:pt x="649224" y="112775"/>
                </a:lnTo>
                <a:close/>
              </a:path>
              <a:path w="820420" h="830580">
                <a:moveTo>
                  <a:pt x="770312" y="214883"/>
                </a:moveTo>
                <a:lnTo>
                  <a:pt x="737616" y="214883"/>
                </a:lnTo>
                <a:lnTo>
                  <a:pt x="726948" y="198120"/>
                </a:lnTo>
                <a:lnTo>
                  <a:pt x="716280" y="182879"/>
                </a:lnTo>
                <a:lnTo>
                  <a:pt x="707135" y="170687"/>
                </a:lnTo>
                <a:lnTo>
                  <a:pt x="728471" y="153923"/>
                </a:lnTo>
                <a:lnTo>
                  <a:pt x="739140" y="166115"/>
                </a:lnTo>
                <a:lnTo>
                  <a:pt x="751332" y="182879"/>
                </a:lnTo>
                <a:lnTo>
                  <a:pt x="762000" y="199644"/>
                </a:lnTo>
                <a:lnTo>
                  <a:pt x="770312" y="214883"/>
                </a:lnTo>
                <a:close/>
              </a:path>
              <a:path w="820420" h="830580">
                <a:moveTo>
                  <a:pt x="762000" y="265175"/>
                </a:moveTo>
                <a:lnTo>
                  <a:pt x="754380" y="246887"/>
                </a:lnTo>
                <a:lnTo>
                  <a:pt x="745235" y="230123"/>
                </a:lnTo>
                <a:lnTo>
                  <a:pt x="746760" y="230123"/>
                </a:lnTo>
                <a:lnTo>
                  <a:pt x="736092" y="213359"/>
                </a:lnTo>
                <a:lnTo>
                  <a:pt x="737616" y="214883"/>
                </a:lnTo>
                <a:lnTo>
                  <a:pt x="770312" y="214883"/>
                </a:lnTo>
                <a:lnTo>
                  <a:pt x="771144" y="216407"/>
                </a:lnTo>
                <a:lnTo>
                  <a:pt x="780287" y="234695"/>
                </a:lnTo>
                <a:lnTo>
                  <a:pt x="787908" y="252983"/>
                </a:lnTo>
                <a:lnTo>
                  <a:pt x="789432" y="254507"/>
                </a:lnTo>
                <a:lnTo>
                  <a:pt x="765918" y="263652"/>
                </a:lnTo>
                <a:lnTo>
                  <a:pt x="762000" y="263652"/>
                </a:lnTo>
                <a:lnTo>
                  <a:pt x="762000" y="265175"/>
                </a:lnTo>
                <a:close/>
              </a:path>
              <a:path w="820420" h="830580">
                <a:moveTo>
                  <a:pt x="762000" y="265175"/>
                </a:moveTo>
                <a:lnTo>
                  <a:pt x="762000" y="263652"/>
                </a:lnTo>
                <a:lnTo>
                  <a:pt x="765918" y="263652"/>
                </a:lnTo>
                <a:lnTo>
                  <a:pt x="762000" y="265175"/>
                </a:lnTo>
                <a:close/>
              </a:path>
              <a:path w="820420" h="830580">
                <a:moveTo>
                  <a:pt x="787908" y="356615"/>
                </a:moveTo>
                <a:lnTo>
                  <a:pt x="786383" y="344423"/>
                </a:lnTo>
                <a:lnTo>
                  <a:pt x="813816" y="339852"/>
                </a:lnTo>
                <a:lnTo>
                  <a:pt x="815340" y="352044"/>
                </a:lnTo>
                <a:lnTo>
                  <a:pt x="815809" y="355091"/>
                </a:lnTo>
                <a:lnTo>
                  <a:pt x="787908" y="355091"/>
                </a:lnTo>
                <a:lnTo>
                  <a:pt x="787908" y="356615"/>
                </a:lnTo>
                <a:close/>
              </a:path>
              <a:path w="820420" h="830580">
                <a:moveTo>
                  <a:pt x="789432" y="376428"/>
                </a:moveTo>
                <a:lnTo>
                  <a:pt x="787908" y="355091"/>
                </a:lnTo>
                <a:lnTo>
                  <a:pt x="815809" y="355091"/>
                </a:lnTo>
                <a:lnTo>
                  <a:pt x="818387" y="371855"/>
                </a:lnTo>
                <a:lnTo>
                  <a:pt x="818605" y="374903"/>
                </a:lnTo>
                <a:lnTo>
                  <a:pt x="789432" y="374903"/>
                </a:lnTo>
                <a:lnTo>
                  <a:pt x="789432" y="376428"/>
                </a:lnTo>
                <a:close/>
              </a:path>
              <a:path w="820420" h="830580">
                <a:moveTo>
                  <a:pt x="819912" y="416052"/>
                </a:moveTo>
                <a:lnTo>
                  <a:pt x="792480" y="416052"/>
                </a:lnTo>
                <a:lnTo>
                  <a:pt x="792480" y="414528"/>
                </a:lnTo>
                <a:lnTo>
                  <a:pt x="790956" y="394715"/>
                </a:lnTo>
                <a:lnTo>
                  <a:pt x="789432" y="374903"/>
                </a:lnTo>
                <a:lnTo>
                  <a:pt x="818605" y="374903"/>
                </a:lnTo>
                <a:lnTo>
                  <a:pt x="819912" y="393191"/>
                </a:lnTo>
                <a:lnTo>
                  <a:pt x="819912" y="414528"/>
                </a:lnTo>
                <a:lnTo>
                  <a:pt x="792480" y="414528"/>
                </a:lnTo>
                <a:lnTo>
                  <a:pt x="792425" y="415290"/>
                </a:lnTo>
                <a:lnTo>
                  <a:pt x="819912" y="415290"/>
                </a:lnTo>
                <a:lnTo>
                  <a:pt x="819912" y="416052"/>
                </a:lnTo>
                <a:close/>
              </a:path>
              <a:path w="820420" h="830580">
                <a:moveTo>
                  <a:pt x="819912" y="435863"/>
                </a:moveTo>
                <a:lnTo>
                  <a:pt x="790956" y="435863"/>
                </a:lnTo>
                <a:lnTo>
                  <a:pt x="792425" y="415290"/>
                </a:lnTo>
                <a:lnTo>
                  <a:pt x="792480" y="416052"/>
                </a:lnTo>
                <a:lnTo>
                  <a:pt x="819912" y="416052"/>
                </a:lnTo>
                <a:lnTo>
                  <a:pt x="819912" y="435863"/>
                </a:lnTo>
                <a:close/>
              </a:path>
              <a:path w="820420" h="830580">
                <a:moveTo>
                  <a:pt x="790811" y="454297"/>
                </a:moveTo>
                <a:lnTo>
                  <a:pt x="789540" y="454163"/>
                </a:lnTo>
                <a:lnTo>
                  <a:pt x="790956" y="434339"/>
                </a:lnTo>
                <a:lnTo>
                  <a:pt x="790956" y="435863"/>
                </a:lnTo>
                <a:lnTo>
                  <a:pt x="819912" y="435863"/>
                </a:lnTo>
                <a:lnTo>
                  <a:pt x="818605" y="454152"/>
                </a:lnTo>
                <a:lnTo>
                  <a:pt x="790956" y="454152"/>
                </a:lnTo>
                <a:lnTo>
                  <a:pt x="790811" y="454297"/>
                </a:lnTo>
                <a:close/>
              </a:path>
              <a:path w="820420" h="830580">
                <a:moveTo>
                  <a:pt x="789540" y="454163"/>
                </a:moveTo>
                <a:close/>
              </a:path>
              <a:path w="820420" h="830580">
                <a:moveTo>
                  <a:pt x="818387" y="457199"/>
                </a:moveTo>
                <a:lnTo>
                  <a:pt x="790811" y="454297"/>
                </a:lnTo>
                <a:lnTo>
                  <a:pt x="790956" y="454152"/>
                </a:lnTo>
                <a:lnTo>
                  <a:pt x="818605" y="454152"/>
                </a:lnTo>
                <a:lnTo>
                  <a:pt x="818387" y="457199"/>
                </a:lnTo>
                <a:close/>
              </a:path>
              <a:path w="820420" h="830580">
                <a:moveTo>
                  <a:pt x="789432" y="455675"/>
                </a:moveTo>
                <a:lnTo>
                  <a:pt x="789540" y="454163"/>
                </a:lnTo>
                <a:lnTo>
                  <a:pt x="790811" y="454297"/>
                </a:lnTo>
                <a:lnTo>
                  <a:pt x="789432" y="455675"/>
                </a:lnTo>
                <a:close/>
              </a:path>
              <a:path w="820420" h="830580">
                <a:moveTo>
                  <a:pt x="768096" y="548639"/>
                </a:moveTo>
                <a:lnTo>
                  <a:pt x="772667" y="534923"/>
                </a:lnTo>
                <a:lnTo>
                  <a:pt x="800100" y="544067"/>
                </a:lnTo>
                <a:lnTo>
                  <a:pt x="799084" y="547115"/>
                </a:lnTo>
                <a:lnTo>
                  <a:pt x="769619" y="547115"/>
                </a:lnTo>
                <a:lnTo>
                  <a:pt x="768096" y="548639"/>
                </a:lnTo>
                <a:close/>
              </a:path>
              <a:path w="820420" h="830580">
                <a:moveTo>
                  <a:pt x="784977" y="583691"/>
                </a:moveTo>
                <a:lnTo>
                  <a:pt x="754380" y="583691"/>
                </a:lnTo>
                <a:lnTo>
                  <a:pt x="769619" y="547115"/>
                </a:lnTo>
                <a:lnTo>
                  <a:pt x="799084" y="547115"/>
                </a:lnTo>
                <a:lnTo>
                  <a:pt x="795528" y="557783"/>
                </a:lnTo>
                <a:lnTo>
                  <a:pt x="787908" y="576071"/>
                </a:lnTo>
                <a:lnTo>
                  <a:pt x="784977" y="583691"/>
                </a:lnTo>
                <a:close/>
              </a:path>
              <a:path w="820420" h="830580">
                <a:moveTo>
                  <a:pt x="745235" y="600455"/>
                </a:moveTo>
                <a:lnTo>
                  <a:pt x="754380" y="582167"/>
                </a:lnTo>
                <a:lnTo>
                  <a:pt x="754380" y="583691"/>
                </a:lnTo>
                <a:lnTo>
                  <a:pt x="784977" y="583691"/>
                </a:lnTo>
                <a:lnTo>
                  <a:pt x="780287" y="595883"/>
                </a:lnTo>
                <a:lnTo>
                  <a:pt x="778625" y="598931"/>
                </a:lnTo>
                <a:lnTo>
                  <a:pt x="746760" y="598931"/>
                </a:lnTo>
                <a:lnTo>
                  <a:pt x="745235" y="600455"/>
                </a:lnTo>
                <a:close/>
              </a:path>
              <a:path w="820420" h="830580">
                <a:moveTo>
                  <a:pt x="761030" y="632459"/>
                </a:moveTo>
                <a:lnTo>
                  <a:pt x="726948" y="632459"/>
                </a:lnTo>
                <a:lnTo>
                  <a:pt x="737616" y="615695"/>
                </a:lnTo>
                <a:lnTo>
                  <a:pt x="736092" y="615695"/>
                </a:lnTo>
                <a:lnTo>
                  <a:pt x="746760" y="598931"/>
                </a:lnTo>
                <a:lnTo>
                  <a:pt x="778625" y="598931"/>
                </a:lnTo>
                <a:lnTo>
                  <a:pt x="771144" y="612647"/>
                </a:lnTo>
                <a:lnTo>
                  <a:pt x="762000" y="630936"/>
                </a:lnTo>
                <a:lnTo>
                  <a:pt x="761030" y="632459"/>
                </a:lnTo>
                <a:close/>
              </a:path>
              <a:path w="820420" h="830580">
                <a:moveTo>
                  <a:pt x="748283" y="650747"/>
                </a:moveTo>
                <a:lnTo>
                  <a:pt x="725424" y="633983"/>
                </a:lnTo>
                <a:lnTo>
                  <a:pt x="726948" y="630936"/>
                </a:lnTo>
                <a:lnTo>
                  <a:pt x="726948" y="632459"/>
                </a:lnTo>
                <a:lnTo>
                  <a:pt x="761030" y="632459"/>
                </a:lnTo>
                <a:lnTo>
                  <a:pt x="751332" y="647699"/>
                </a:lnTo>
                <a:lnTo>
                  <a:pt x="748283" y="650747"/>
                </a:lnTo>
                <a:close/>
              </a:path>
              <a:path w="820420" h="830580">
                <a:moveTo>
                  <a:pt x="677744" y="702563"/>
                </a:moveTo>
                <a:lnTo>
                  <a:pt x="665987" y="702563"/>
                </a:lnTo>
                <a:lnTo>
                  <a:pt x="667512" y="701039"/>
                </a:lnTo>
                <a:lnTo>
                  <a:pt x="672083" y="696467"/>
                </a:lnTo>
                <a:lnTo>
                  <a:pt x="677744" y="702563"/>
                </a:lnTo>
                <a:close/>
              </a:path>
              <a:path w="820420" h="830580">
                <a:moveTo>
                  <a:pt x="667510" y="701041"/>
                </a:moveTo>
                <a:close/>
              </a:path>
              <a:path w="820420" h="830580">
                <a:moveTo>
                  <a:pt x="657415" y="746759"/>
                </a:moveTo>
                <a:lnTo>
                  <a:pt x="608076" y="746759"/>
                </a:lnTo>
                <a:lnTo>
                  <a:pt x="638556" y="725423"/>
                </a:lnTo>
                <a:lnTo>
                  <a:pt x="653796" y="713231"/>
                </a:lnTo>
                <a:lnTo>
                  <a:pt x="652271" y="713231"/>
                </a:lnTo>
                <a:lnTo>
                  <a:pt x="667510" y="701041"/>
                </a:lnTo>
                <a:lnTo>
                  <a:pt x="665987" y="702563"/>
                </a:lnTo>
                <a:lnTo>
                  <a:pt x="677744" y="702563"/>
                </a:lnTo>
                <a:lnTo>
                  <a:pt x="691896" y="717803"/>
                </a:lnTo>
                <a:lnTo>
                  <a:pt x="685800" y="722375"/>
                </a:lnTo>
                <a:lnTo>
                  <a:pt x="672083" y="736091"/>
                </a:lnTo>
                <a:lnTo>
                  <a:pt x="657415" y="746759"/>
                </a:lnTo>
                <a:close/>
              </a:path>
              <a:path w="820420" h="830580">
                <a:moveTo>
                  <a:pt x="644434" y="755903"/>
                </a:moveTo>
                <a:lnTo>
                  <a:pt x="591312" y="755903"/>
                </a:lnTo>
                <a:lnTo>
                  <a:pt x="608076" y="745236"/>
                </a:lnTo>
                <a:lnTo>
                  <a:pt x="608076" y="746759"/>
                </a:lnTo>
                <a:lnTo>
                  <a:pt x="657415" y="746759"/>
                </a:lnTo>
                <a:lnTo>
                  <a:pt x="655319" y="748283"/>
                </a:lnTo>
                <a:lnTo>
                  <a:pt x="644434" y="755903"/>
                </a:lnTo>
                <a:close/>
              </a:path>
              <a:path w="820420" h="830580">
                <a:moveTo>
                  <a:pt x="594360" y="786383"/>
                </a:moveTo>
                <a:lnTo>
                  <a:pt x="582167" y="760475"/>
                </a:lnTo>
                <a:lnTo>
                  <a:pt x="592835" y="754379"/>
                </a:lnTo>
                <a:lnTo>
                  <a:pt x="591312" y="755903"/>
                </a:lnTo>
                <a:lnTo>
                  <a:pt x="644434" y="755903"/>
                </a:lnTo>
                <a:lnTo>
                  <a:pt x="640080" y="758952"/>
                </a:lnTo>
                <a:lnTo>
                  <a:pt x="606551" y="780287"/>
                </a:lnTo>
                <a:lnTo>
                  <a:pt x="594360" y="786383"/>
                </a:lnTo>
                <a:close/>
              </a:path>
              <a:path w="820420" h="830580">
                <a:moveTo>
                  <a:pt x="431292" y="830579"/>
                </a:moveTo>
                <a:lnTo>
                  <a:pt x="394716" y="830579"/>
                </a:lnTo>
                <a:lnTo>
                  <a:pt x="396240" y="801623"/>
                </a:lnTo>
                <a:lnTo>
                  <a:pt x="429767" y="801623"/>
                </a:lnTo>
                <a:lnTo>
                  <a:pt x="449580" y="800099"/>
                </a:lnTo>
                <a:lnTo>
                  <a:pt x="469392" y="797052"/>
                </a:lnTo>
                <a:lnTo>
                  <a:pt x="467867" y="797052"/>
                </a:lnTo>
                <a:lnTo>
                  <a:pt x="487680" y="794003"/>
                </a:lnTo>
                <a:lnTo>
                  <a:pt x="486156" y="794003"/>
                </a:lnTo>
                <a:lnTo>
                  <a:pt x="505967" y="789431"/>
                </a:lnTo>
                <a:lnTo>
                  <a:pt x="512064" y="818387"/>
                </a:lnTo>
                <a:lnTo>
                  <a:pt x="493776" y="821436"/>
                </a:lnTo>
                <a:lnTo>
                  <a:pt x="472440" y="826007"/>
                </a:lnTo>
                <a:lnTo>
                  <a:pt x="452628" y="829055"/>
                </a:lnTo>
                <a:lnTo>
                  <a:pt x="431292" y="830579"/>
                </a:lnTo>
                <a:close/>
              </a:path>
              <a:path w="820420" h="830580">
                <a:moveTo>
                  <a:pt x="306324" y="816863"/>
                </a:moveTo>
                <a:lnTo>
                  <a:pt x="288035" y="812291"/>
                </a:lnTo>
                <a:lnTo>
                  <a:pt x="269748" y="804671"/>
                </a:lnTo>
                <a:lnTo>
                  <a:pt x="249935" y="798575"/>
                </a:lnTo>
                <a:lnTo>
                  <a:pt x="233171" y="789431"/>
                </a:lnTo>
                <a:lnTo>
                  <a:pt x="214883" y="780287"/>
                </a:lnTo>
                <a:lnTo>
                  <a:pt x="198119" y="771144"/>
                </a:lnTo>
                <a:lnTo>
                  <a:pt x="213360" y="746759"/>
                </a:lnTo>
                <a:lnTo>
                  <a:pt x="228600" y="755903"/>
                </a:lnTo>
                <a:lnTo>
                  <a:pt x="278892" y="778763"/>
                </a:lnTo>
                <a:lnTo>
                  <a:pt x="297180" y="784859"/>
                </a:lnTo>
                <a:lnTo>
                  <a:pt x="313944" y="789431"/>
                </a:lnTo>
                <a:lnTo>
                  <a:pt x="306324" y="816863"/>
                </a:lnTo>
                <a:close/>
              </a:path>
              <a:path w="820420" h="830580">
                <a:moveTo>
                  <a:pt x="128016" y="716279"/>
                </a:moveTo>
                <a:lnTo>
                  <a:pt x="92964" y="679703"/>
                </a:lnTo>
                <a:lnTo>
                  <a:pt x="70103" y="647699"/>
                </a:lnTo>
                <a:lnTo>
                  <a:pt x="54864" y="623315"/>
                </a:lnTo>
                <a:lnTo>
                  <a:pt x="80771" y="609599"/>
                </a:lnTo>
                <a:lnTo>
                  <a:pt x="83819" y="615695"/>
                </a:lnTo>
                <a:lnTo>
                  <a:pt x="93518" y="630936"/>
                </a:lnTo>
                <a:lnTo>
                  <a:pt x="92964" y="630936"/>
                </a:lnTo>
                <a:lnTo>
                  <a:pt x="105156" y="646175"/>
                </a:lnTo>
                <a:lnTo>
                  <a:pt x="103632" y="646175"/>
                </a:lnTo>
                <a:lnTo>
                  <a:pt x="115824" y="661415"/>
                </a:lnTo>
                <a:lnTo>
                  <a:pt x="140208" y="688847"/>
                </a:lnTo>
                <a:lnTo>
                  <a:pt x="147828" y="696467"/>
                </a:lnTo>
                <a:lnTo>
                  <a:pt x="128016" y="716279"/>
                </a:lnTo>
                <a:close/>
              </a:path>
              <a:path w="820420" h="830580">
                <a:moveTo>
                  <a:pt x="94487" y="632459"/>
                </a:moveTo>
                <a:lnTo>
                  <a:pt x="92964" y="630936"/>
                </a:lnTo>
                <a:lnTo>
                  <a:pt x="93518" y="630936"/>
                </a:lnTo>
                <a:lnTo>
                  <a:pt x="94487" y="632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897074" y="1940117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6662" y="3141008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3402" y="231947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21047" y="2600392"/>
            <a:ext cx="46609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0">
                <a:latin typeface="Times New Roman"/>
                <a:cs typeface="Times New Roman"/>
              </a:rPr>
              <a:t>F</a:t>
            </a:r>
            <a:r>
              <a:rPr dirty="0" sz="2000" spc="-19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31279" y="3231443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79082" y="1483316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67244" y="1828800"/>
            <a:ext cx="1763267" cy="175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304019" y="1818132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69">
                <a:moveTo>
                  <a:pt x="74676" y="1524"/>
                </a:moveTo>
                <a:lnTo>
                  <a:pt x="51816" y="1524"/>
                </a:lnTo>
                <a:lnTo>
                  <a:pt x="62484" y="0"/>
                </a:lnTo>
                <a:lnTo>
                  <a:pt x="64008" y="0"/>
                </a:lnTo>
                <a:lnTo>
                  <a:pt x="74676" y="1524"/>
                </a:lnTo>
                <a:close/>
              </a:path>
              <a:path w="127000" h="128269">
                <a:moveTo>
                  <a:pt x="86868" y="4572"/>
                </a:moveTo>
                <a:lnTo>
                  <a:pt x="39624" y="4572"/>
                </a:lnTo>
                <a:lnTo>
                  <a:pt x="50292" y="1524"/>
                </a:lnTo>
                <a:lnTo>
                  <a:pt x="77724" y="1524"/>
                </a:lnTo>
                <a:lnTo>
                  <a:pt x="86868" y="4572"/>
                </a:lnTo>
                <a:close/>
              </a:path>
              <a:path w="127000" h="128269">
                <a:moveTo>
                  <a:pt x="97536" y="10668"/>
                </a:moveTo>
                <a:lnTo>
                  <a:pt x="28956" y="10668"/>
                </a:lnTo>
                <a:lnTo>
                  <a:pt x="38100" y="6096"/>
                </a:lnTo>
                <a:lnTo>
                  <a:pt x="38100" y="4572"/>
                </a:lnTo>
                <a:lnTo>
                  <a:pt x="88391" y="4572"/>
                </a:lnTo>
                <a:lnTo>
                  <a:pt x="88391" y="6096"/>
                </a:lnTo>
                <a:lnTo>
                  <a:pt x="97536" y="10668"/>
                </a:lnTo>
                <a:close/>
              </a:path>
              <a:path w="127000" h="128269">
                <a:moveTo>
                  <a:pt x="99060" y="117348"/>
                </a:moveTo>
                <a:lnTo>
                  <a:pt x="27432" y="117348"/>
                </a:lnTo>
                <a:lnTo>
                  <a:pt x="27432" y="115824"/>
                </a:lnTo>
                <a:lnTo>
                  <a:pt x="18288" y="109728"/>
                </a:lnTo>
                <a:lnTo>
                  <a:pt x="18288" y="108204"/>
                </a:lnTo>
                <a:lnTo>
                  <a:pt x="10668" y="100584"/>
                </a:lnTo>
                <a:lnTo>
                  <a:pt x="10668" y="99060"/>
                </a:lnTo>
                <a:lnTo>
                  <a:pt x="4572" y="89916"/>
                </a:lnTo>
                <a:lnTo>
                  <a:pt x="4572" y="88392"/>
                </a:lnTo>
                <a:lnTo>
                  <a:pt x="1524" y="77724"/>
                </a:lnTo>
                <a:lnTo>
                  <a:pt x="1524" y="76200"/>
                </a:lnTo>
                <a:lnTo>
                  <a:pt x="0" y="65532"/>
                </a:lnTo>
                <a:lnTo>
                  <a:pt x="0" y="62484"/>
                </a:lnTo>
                <a:lnTo>
                  <a:pt x="1524" y="51816"/>
                </a:lnTo>
                <a:lnTo>
                  <a:pt x="1524" y="50292"/>
                </a:lnTo>
                <a:lnTo>
                  <a:pt x="4572" y="39624"/>
                </a:lnTo>
                <a:lnTo>
                  <a:pt x="4572" y="38100"/>
                </a:lnTo>
                <a:lnTo>
                  <a:pt x="10668" y="28956"/>
                </a:lnTo>
                <a:lnTo>
                  <a:pt x="10668" y="27432"/>
                </a:lnTo>
                <a:lnTo>
                  <a:pt x="18288" y="19812"/>
                </a:lnTo>
                <a:lnTo>
                  <a:pt x="18288" y="18288"/>
                </a:lnTo>
                <a:lnTo>
                  <a:pt x="27432" y="12192"/>
                </a:lnTo>
                <a:lnTo>
                  <a:pt x="27432" y="10668"/>
                </a:lnTo>
                <a:lnTo>
                  <a:pt x="99060" y="10668"/>
                </a:lnTo>
                <a:lnTo>
                  <a:pt x="99060" y="12192"/>
                </a:lnTo>
                <a:lnTo>
                  <a:pt x="108204" y="18288"/>
                </a:lnTo>
                <a:lnTo>
                  <a:pt x="108204" y="19812"/>
                </a:lnTo>
                <a:lnTo>
                  <a:pt x="54864" y="19812"/>
                </a:lnTo>
                <a:lnTo>
                  <a:pt x="45719" y="22860"/>
                </a:lnTo>
                <a:lnTo>
                  <a:pt x="47244" y="22860"/>
                </a:lnTo>
                <a:lnTo>
                  <a:pt x="41148" y="25908"/>
                </a:lnTo>
                <a:lnTo>
                  <a:pt x="39624" y="25908"/>
                </a:lnTo>
                <a:lnTo>
                  <a:pt x="32308" y="32004"/>
                </a:lnTo>
                <a:lnTo>
                  <a:pt x="32004" y="32004"/>
                </a:lnTo>
                <a:lnTo>
                  <a:pt x="30480" y="33528"/>
                </a:lnTo>
                <a:lnTo>
                  <a:pt x="30784" y="33528"/>
                </a:lnTo>
                <a:lnTo>
                  <a:pt x="25908" y="39624"/>
                </a:lnTo>
                <a:lnTo>
                  <a:pt x="26415" y="39624"/>
                </a:lnTo>
                <a:lnTo>
                  <a:pt x="21336" y="47244"/>
                </a:lnTo>
                <a:lnTo>
                  <a:pt x="22424" y="47244"/>
                </a:lnTo>
                <a:lnTo>
                  <a:pt x="20682" y="53340"/>
                </a:lnTo>
                <a:lnTo>
                  <a:pt x="19812" y="53340"/>
                </a:lnTo>
                <a:lnTo>
                  <a:pt x="18669" y="62484"/>
                </a:lnTo>
                <a:lnTo>
                  <a:pt x="18288" y="62484"/>
                </a:lnTo>
                <a:lnTo>
                  <a:pt x="18288" y="65532"/>
                </a:lnTo>
                <a:lnTo>
                  <a:pt x="18723" y="65532"/>
                </a:lnTo>
                <a:lnTo>
                  <a:pt x="19812" y="73152"/>
                </a:lnTo>
                <a:lnTo>
                  <a:pt x="20247" y="73152"/>
                </a:lnTo>
                <a:lnTo>
                  <a:pt x="22424" y="80772"/>
                </a:lnTo>
                <a:lnTo>
                  <a:pt x="21336" y="80772"/>
                </a:lnTo>
                <a:lnTo>
                  <a:pt x="26415" y="88392"/>
                </a:lnTo>
                <a:lnTo>
                  <a:pt x="25908" y="88392"/>
                </a:lnTo>
                <a:lnTo>
                  <a:pt x="30784" y="94488"/>
                </a:lnTo>
                <a:lnTo>
                  <a:pt x="30480" y="94488"/>
                </a:lnTo>
                <a:lnTo>
                  <a:pt x="32004" y="96012"/>
                </a:lnTo>
                <a:lnTo>
                  <a:pt x="32766" y="96012"/>
                </a:lnTo>
                <a:lnTo>
                  <a:pt x="39624" y="100584"/>
                </a:lnTo>
                <a:lnTo>
                  <a:pt x="38100" y="100584"/>
                </a:lnTo>
                <a:lnTo>
                  <a:pt x="47244" y="105156"/>
                </a:lnTo>
                <a:lnTo>
                  <a:pt x="45719" y="105156"/>
                </a:lnTo>
                <a:lnTo>
                  <a:pt x="54864" y="108204"/>
                </a:lnTo>
                <a:lnTo>
                  <a:pt x="108204" y="108204"/>
                </a:lnTo>
                <a:lnTo>
                  <a:pt x="108204" y="109728"/>
                </a:lnTo>
                <a:lnTo>
                  <a:pt x="99060" y="115824"/>
                </a:lnTo>
                <a:lnTo>
                  <a:pt x="99060" y="117348"/>
                </a:lnTo>
                <a:close/>
              </a:path>
              <a:path w="127000" h="128269">
                <a:moveTo>
                  <a:pt x="88391" y="27432"/>
                </a:moveTo>
                <a:lnTo>
                  <a:pt x="79248" y="22860"/>
                </a:lnTo>
                <a:lnTo>
                  <a:pt x="80772" y="22860"/>
                </a:lnTo>
                <a:lnTo>
                  <a:pt x="71628" y="19812"/>
                </a:lnTo>
                <a:lnTo>
                  <a:pt x="108204" y="19812"/>
                </a:lnTo>
                <a:lnTo>
                  <a:pt x="114300" y="25908"/>
                </a:lnTo>
                <a:lnTo>
                  <a:pt x="86868" y="25908"/>
                </a:lnTo>
                <a:lnTo>
                  <a:pt x="88391" y="27432"/>
                </a:lnTo>
                <a:close/>
              </a:path>
              <a:path w="127000" h="128269">
                <a:moveTo>
                  <a:pt x="38100" y="27432"/>
                </a:moveTo>
                <a:lnTo>
                  <a:pt x="39624" y="25908"/>
                </a:lnTo>
                <a:lnTo>
                  <a:pt x="41148" y="25908"/>
                </a:lnTo>
                <a:lnTo>
                  <a:pt x="38100" y="27432"/>
                </a:lnTo>
                <a:close/>
              </a:path>
              <a:path w="127000" h="128269">
                <a:moveTo>
                  <a:pt x="95097" y="32766"/>
                </a:moveTo>
                <a:lnTo>
                  <a:pt x="86868" y="25908"/>
                </a:lnTo>
                <a:lnTo>
                  <a:pt x="114300" y="25908"/>
                </a:lnTo>
                <a:lnTo>
                  <a:pt x="115824" y="27432"/>
                </a:lnTo>
                <a:lnTo>
                  <a:pt x="115824" y="28956"/>
                </a:lnTo>
                <a:lnTo>
                  <a:pt x="117855" y="32004"/>
                </a:lnTo>
                <a:lnTo>
                  <a:pt x="94488" y="32004"/>
                </a:lnTo>
                <a:lnTo>
                  <a:pt x="95097" y="32766"/>
                </a:lnTo>
                <a:close/>
              </a:path>
              <a:path w="127000" h="128269">
                <a:moveTo>
                  <a:pt x="30480" y="33528"/>
                </a:moveTo>
                <a:lnTo>
                  <a:pt x="32004" y="32004"/>
                </a:lnTo>
                <a:lnTo>
                  <a:pt x="31394" y="32766"/>
                </a:lnTo>
                <a:lnTo>
                  <a:pt x="30480" y="33528"/>
                </a:lnTo>
                <a:close/>
              </a:path>
              <a:path w="127000" h="128269">
                <a:moveTo>
                  <a:pt x="31394" y="32766"/>
                </a:moveTo>
                <a:lnTo>
                  <a:pt x="32004" y="32004"/>
                </a:lnTo>
                <a:lnTo>
                  <a:pt x="32308" y="32004"/>
                </a:lnTo>
                <a:lnTo>
                  <a:pt x="31394" y="32766"/>
                </a:lnTo>
                <a:close/>
              </a:path>
              <a:path w="127000" h="128269">
                <a:moveTo>
                  <a:pt x="96012" y="33528"/>
                </a:moveTo>
                <a:lnTo>
                  <a:pt x="95097" y="32766"/>
                </a:lnTo>
                <a:lnTo>
                  <a:pt x="94488" y="32004"/>
                </a:lnTo>
                <a:lnTo>
                  <a:pt x="96012" y="33528"/>
                </a:lnTo>
                <a:close/>
              </a:path>
              <a:path w="127000" h="128269">
                <a:moveTo>
                  <a:pt x="118872" y="33528"/>
                </a:moveTo>
                <a:lnTo>
                  <a:pt x="96012" y="33528"/>
                </a:lnTo>
                <a:lnTo>
                  <a:pt x="94488" y="32004"/>
                </a:lnTo>
                <a:lnTo>
                  <a:pt x="117855" y="32004"/>
                </a:lnTo>
                <a:lnTo>
                  <a:pt x="118872" y="33528"/>
                </a:lnTo>
                <a:close/>
              </a:path>
              <a:path w="127000" h="128269">
                <a:moveTo>
                  <a:pt x="30784" y="33528"/>
                </a:moveTo>
                <a:lnTo>
                  <a:pt x="30480" y="33528"/>
                </a:lnTo>
                <a:lnTo>
                  <a:pt x="31394" y="32766"/>
                </a:lnTo>
                <a:lnTo>
                  <a:pt x="30784" y="33528"/>
                </a:lnTo>
                <a:close/>
              </a:path>
              <a:path w="127000" h="128269">
                <a:moveTo>
                  <a:pt x="121920" y="39624"/>
                </a:moveTo>
                <a:lnTo>
                  <a:pt x="100584" y="39624"/>
                </a:lnTo>
                <a:lnTo>
                  <a:pt x="95097" y="32766"/>
                </a:lnTo>
                <a:lnTo>
                  <a:pt x="96012" y="33528"/>
                </a:lnTo>
                <a:lnTo>
                  <a:pt x="118872" y="33528"/>
                </a:lnTo>
                <a:lnTo>
                  <a:pt x="121920" y="38100"/>
                </a:lnTo>
                <a:lnTo>
                  <a:pt x="121920" y="39624"/>
                </a:lnTo>
                <a:close/>
              </a:path>
              <a:path w="127000" h="128269">
                <a:moveTo>
                  <a:pt x="26415" y="39624"/>
                </a:moveTo>
                <a:lnTo>
                  <a:pt x="25908" y="39624"/>
                </a:lnTo>
                <a:lnTo>
                  <a:pt x="27432" y="38100"/>
                </a:lnTo>
                <a:lnTo>
                  <a:pt x="26415" y="39624"/>
                </a:lnTo>
                <a:close/>
              </a:path>
              <a:path w="127000" h="128269">
                <a:moveTo>
                  <a:pt x="124097" y="47244"/>
                </a:moveTo>
                <a:lnTo>
                  <a:pt x="105155" y="47244"/>
                </a:lnTo>
                <a:lnTo>
                  <a:pt x="99060" y="38100"/>
                </a:lnTo>
                <a:lnTo>
                  <a:pt x="100584" y="39624"/>
                </a:lnTo>
                <a:lnTo>
                  <a:pt x="121920" y="39624"/>
                </a:lnTo>
                <a:lnTo>
                  <a:pt x="124097" y="47244"/>
                </a:lnTo>
                <a:close/>
              </a:path>
              <a:path w="127000" h="128269">
                <a:moveTo>
                  <a:pt x="22424" y="47244"/>
                </a:moveTo>
                <a:lnTo>
                  <a:pt x="21336" y="47244"/>
                </a:lnTo>
                <a:lnTo>
                  <a:pt x="22859" y="45720"/>
                </a:lnTo>
                <a:lnTo>
                  <a:pt x="22424" y="47244"/>
                </a:lnTo>
                <a:close/>
              </a:path>
              <a:path w="127000" h="128269">
                <a:moveTo>
                  <a:pt x="106679" y="56388"/>
                </a:moveTo>
                <a:lnTo>
                  <a:pt x="103632" y="45720"/>
                </a:lnTo>
                <a:lnTo>
                  <a:pt x="105155" y="47244"/>
                </a:lnTo>
                <a:lnTo>
                  <a:pt x="124097" y="47244"/>
                </a:lnTo>
                <a:lnTo>
                  <a:pt x="124968" y="50292"/>
                </a:lnTo>
                <a:lnTo>
                  <a:pt x="124968" y="51816"/>
                </a:lnTo>
                <a:lnTo>
                  <a:pt x="125185" y="53340"/>
                </a:lnTo>
                <a:lnTo>
                  <a:pt x="106679" y="53340"/>
                </a:lnTo>
                <a:lnTo>
                  <a:pt x="106679" y="56388"/>
                </a:lnTo>
                <a:close/>
              </a:path>
              <a:path w="127000" h="128269">
                <a:moveTo>
                  <a:pt x="19812" y="56388"/>
                </a:moveTo>
                <a:lnTo>
                  <a:pt x="19812" y="53340"/>
                </a:lnTo>
                <a:lnTo>
                  <a:pt x="20682" y="53340"/>
                </a:lnTo>
                <a:lnTo>
                  <a:pt x="19812" y="56388"/>
                </a:lnTo>
                <a:close/>
              </a:path>
              <a:path w="127000" h="128269">
                <a:moveTo>
                  <a:pt x="108000" y="63906"/>
                </a:moveTo>
                <a:lnTo>
                  <a:pt x="106679" y="53340"/>
                </a:lnTo>
                <a:lnTo>
                  <a:pt x="125185" y="53340"/>
                </a:lnTo>
                <a:lnTo>
                  <a:pt x="126491" y="62484"/>
                </a:lnTo>
                <a:lnTo>
                  <a:pt x="108204" y="62484"/>
                </a:lnTo>
                <a:lnTo>
                  <a:pt x="108000" y="63906"/>
                </a:lnTo>
                <a:close/>
              </a:path>
              <a:path w="127000" h="128269">
                <a:moveTo>
                  <a:pt x="18288" y="65532"/>
                </a:moveTo>
                <a:lnTo>
                  <a:pt x="18288" y="62484"/>
                </a:lnTo>
                <a:lnTo>
                  <a:pt x="18491" y="63906"/>
                </a:lnTo>
                <a:lnTo>
                  <a:pt x="18288" y="65532"/>
                </a:lnTo>
                <a:close/>
              </a:path>
              <a:path w="127000" h="128269">
                <a:moveTo>
                  <a:pt x="18491" y="63906"/>
                </a:moveTo>
                <a:lnTo>
                  <a:pt x="18288" y="62484"/>
                </a:lnTo>
                <a:lnTo>
                  <a:pt x="18669" y="62484"/>
                </a:lnTo>
                <a:lnTo>
                  <a:pt x="18491" y="63906"/>
                </a:lnTo>
                <a:close/>
              </a:path>
              <a:path w="127000" h="128269">
                <a:moveTo>
                  <a:pt x="108204" y="65532"/>
                </a:moveTo>
                <a:lnTo>
                  <a:pt x="108000" y="63906"/>
                </a:lnTo>
                <a:lnTo>
                  <a:pt x="108204" y="62484"/>
                </a:lnTo>
                <a:lnTo>
                  <a:pt x="108204" y="65532"/>
                </a:lnTo>
                <a:close/>
              </a:path>
              <a:path w="127000" h="128269">
                <a:moveTo>
                  <a:pt x="126301" y="65532"/>
                </a:moveTo>
                <a:lnTo>
                  <a:pt x="108204" y="65532"/>
                </a:lnTo>
                <a:lnTo>
                  <a:pt x="108204" y="62484"/>
                </a:lnTo>
                <a:lnTo>
                  <a:pt x="126491" y="62484"/>
                </a:lnTo>
                <a:lnTo>
                  <a:pt x="126491" y="64008"/>
                </a:lnTo>
                <a:lnTo>
                  <a:pt x="126301" y="65532"/>
                </a:lnTo>
                <a:close/>
              </a:path>
              <a:path w="127000" h="128269">
                <a:moveTo>
                  <a:pt x="18723" y="65532"/>
                </a:moveTo>
                <a:lnTo>
                  <a:pt x="18288" y="65532"/>
                </a:lnTo>
                <a:lnTo>
                  <a:pt x="18491" y="63906"/>
                </a:lnTo>
                <a:lnTo>
                  <a:pt x="18723" y="65532"/>
                </a:lnTo>
                <a:close/>
              </a:path>
              <a:path w="127000" h="128269">
                <a:moveTo>
                  <a:pt x="125349" y="73152"/>
                </a:moveTo>
                <a:lnTo>
                  <a:pt x="106679" y="73152"/>
                </a:lnTo>
                <a:lnTo>
                  <a:pt x="108000" y="63906"/>
                </a:lnTo>
                <a:lnTo>
                  <a:pt x="108204" y="65532"/>
                </a:lnTo>
                <a:lnTo>
                  <a:pt x="126301" y="65532"/>
                </a:lnTo>
                <a:lnTo>
                  <a:pt x="125349" y="73152"/>
                </a:lnTo>
                <a:close/>
              </a:path>
              <a:path w="127000" h="128269">
                <a:moveTo>
                  <a:pt x="20247" y="73152"/>
                </a:moveTo>
                <a:lnTo>
                  <a:pt x="19812" y="73152"/>
                </a:lnTo>
                <a:lnTo>
                  <a:pt x="19812" y="71628"/>
                </a:lnTo>
                <a:lnTo>
                  <a:pt x="20247" y="73152"/>
                </a:lnTo>
                <a:close/>
              </a:path>
              <a:path w="127000" h="128269">
                <a:moveTo>
                  <a:pt x="103632" y="82296"/>
                </a:moveTo>
                <a:lnTo>
                  <a:pt x="106679" y="71628"/>
                </a:lnTo>
                <a:lnTo>
                  <a:pt x="106679" y="73152"/>
                </a:lnTo>
                <a:lnTo>
                  <a:pt x="125349" y="73152"/>
                </a:lnTo>
                <a:lnTo>
                  <a:pt x="124968" y="76200"/>
                </a:lnTo>
                <a:lnTo>
                  <a:pt x="124968" y="77724"/>
                </a:lnTo>
                <a:lnTo>
                  <a:pt x="124097" y="80772"/>
                </a:lnTo>
                <a:lnTo>
                  <a:pt x="105155" y="80772"/>
                </a:lnTo>
                <a:lnTo>
                  <a:pt x="103632" y="82296"/>
                </a:lnTo>
                <a:close/>
              </a:path>
              <a:path w="127000" h="128269">
                <a:moveTo>
                  <a:pt x="22859" y="82296"/>
                </a:moveTo>
                <a:lnTo>
                  <a:pt x="21336" y="80772"/>
                </a:lnTo>
                <a:lnTo>
                  <a:pt x="22424" y="80772"/>
                </a:lnTo>
                <a:lnTo>
                  <a:pt x="22859" y="82296"/>
                </a:lnTo>
                <a:close/>
              </a:path>
              <a:path w="127000" h="128269">
                <a:moveTo>
                  <a:pt x="99060" y="89916"/>
                </a:moveTo>
                <a:lnTo>
                  <a:pt x="105155" y="80772"/>
                </a:lnTo>
                <a:lnTo>
                  <a:pt x="124097" y="80772"/>
                </a:lnTo>
                <a:lnTo>
                  <a:pt x="121920" y="88392"/>
                </a:lnTo>
                <a:lnTo>
                  <a:pt x="100584" y="88392"/>
                </a:lnTo>
                <a:lnTo>
                  <a:pt x="99060" y="89916"/>
                </a:lnTo>
                <a:close/>
              </a:path>
              <a:path w="127000" h="128269">
                <a:moveTo>
                  <a:pt x="27432" y="89916"/>
                </a:moveTo>
                <a:lnTo>
                  <a:pt x="25908" y="88392"/>
                </a:lnTo>
                <a:lnTo>
                  <a:pt x="26415" y="88392"/>
                </a:lnTo>
                <a:lnTo>
                  <a:pt x="27432" y="89916"/>
                </a:lnTo>
                <a:close/>
              </a:path>
              <a:path w="127000" h="128269">
                <a:moveTo>
                  <a:pt x="95358" y="94923"/>
                </a:moveTo>
                <a:lnTo>
                  <a:pt x="100584" y="88392"/>
                </a:lnTo>
                <a:lnTo>
                  <a:pt x="121920" y="88392"/>
                </a:lnTo>
                <a:lnTo>
                  <a:pt x="121920" y="89916"/>
                </a:lnTo>
                <a:lnTo>
                  <a:pt x="118872" y="94488"/>
                </a:lnTo>
                <a:lnTo>
                  <a:pt x="96012" y="94488"/>
                </a:lnTo>
                <a:lnTo>
                  <a:pt x="95358" y="94923"/>
                </a:lnTo>
                <a:close/>
              </a:path>
              <a:path w="127000" h="128269">
                <a:moveTo>
                  <a:pt x="32004" y="96012"/>
                </a:moveTo>
                <a:lnTo>
                  <a:pt x="30480" y="94488"/>
                </a:lnTo>
                <a:lnTo>
                  <a:pt x="31133" y="94923"/>
                </a:lnTo>
                <a:lnTo>
                  <a:pt x="32004" y="96012"/>
                </a:lnTo>
                <a:close/>
              </a:path>
              <a:path w="127000" h="128269">
                <a:moveTo>
                  <a:pt x="31133" y="94923"/>
                </a:moveTo>
                <a:lnTo>
                  <a:pt x="30480" y="94488"/>
                </a:lnTo>
                <a:lnTo>
                  <a:pt x="30784" y="94488"/>
                </a:lnTo>
                <a:lnTo>
                  <a:pt x="31133" y="94923"/>
                </a:lnTo>
                <a:close/>
              </a:path>
              <a:path w="127000" h="128269">
                <a:moveTo>
                  <a:pt x="94488" y="96012"/>
                </a:moveTo>
                <a:lnTo>
                  <a:pt x="95358" y="94923"/>
                </a:lnTo>
                <a:lnTo>
                  <a:pt x="96012" y="94488"/>
                </a:lnTo>
                <a:lnTo>
                  <a:pt x="94488" y="96012"/>
                </a:lnTo>
                <a:close/>
              </a:path>
              <a:path w="127000" h="128269">
                <a:moveTo>
                  <a:pt x="117856" y="96012"/>
                </a:moveTo>
                <a:lnTo>
                  <a:pt x="94488" y="96012"/>
                </a:lnTo>
                <a:lnTo>
                  <a:pt x="96012" y="94488"/>
                </a:lnTo>
                <a:lnTo>
                  <a:pt x="118872" y="94488"/>
                </a:lnTo>
                <a:lnTo>
                  <a:pt x="117856" y="96012"/>
                </a:lnTo>
                <a:close/>
              </a:path>
              <a:path w="127000" h="128269">
                <a:moveTo>
                  <a:pt x="32766" y="96012"/>
                </a:moveTo>
                <a:lnTo>
                  <a:pt x="32004" y="96012"/>
                </a:lnTo>
                <a:lnTo>
                  <a:pt x="31133" y="94923"/>
                </a:lnTo>
                <a:lnTo>
                  <a:pt x="32766" y="96012"/>
                </a:lnTo>
                <a:close/>
              </a:path>
              <a:path w="127000" h="128269">
                <a:moveTo>
                  <a:pt x="108204" y="108204"/>
                </a:moveTo>
                <a:lnTo>
                  <a:pt x="71628" y="108204"/>
                </a:lnTo>
                <a:lnTo>
                  <a:pt x="80772" y="105156"/>
                </a:lnTo>
                <a:lnTo>
                  <a:pt x="79248" y="105156"/>
                </a:lnTo>
                <a:lnTo>
                  <a:pt x="88391" y="100584"/>
                </a:lnTo>
                <a:lnTo>
                  <a:pt x="86868" y="100584"/>
                </a:lnTo>
                <a:lnTo>
                  <a:pt x="95358" y="94923"/>
                </a:lnTo>
                <a:lnTo>
                  <a:pt x="94488" y="96012"/>
                </a:lnTo>
                <a:lnTo>
                  <a:pt x="117856" y="96012"/>
                </a:lnTo>
                <a:lnTo>
                  <a:pt x="115824" y="99060"/>
                </a:lnTo>
                <a:lnTo>
                  <a:pt x="115824" y="100584"/>
                </a:lnTo>
                <a:lnTo>
                  <a:pt x="108204" y="108204"/>
                </a:lnTo>
                <a:close/>
              </a:path>
              <a:path w="127000" h="128269">
                <a:moveTo>
                  <a:pt x="62484" y="108204"/>
                </a:moveTo>
                <a:lnTo>
                  <a:pt x="54864" y="108204"/>
                </a:lnTo>
                <a:lnTo>
                  <a:pt x="53339" y="106680"/>
                </a:lnTo>
                <a:lnTo>
                  <a:pt x="63246" y="108095"/>
                </a:lnTo>
                <a:lnTo>
                  <a:pt x="62484" y="108204"/>
                </a:lnTo>
                <a:close/>
              </a:path>
              <a:path w="127000" h="128269">
                <a:moveTo>
                  <a:pt x="71628" y="108204"/>
                </a:moveTo>
                <a:lnTo>
                  <a:pt x="64008" y="108204"/>
                </a:lnTo>
                <a:lnTo>
                  <a:pt x="63245" y="108095"/>
                </a:lnTo>
                <a:lnTo>
                  <a:pt x="73152" y="106680"/>
                </a:lnTo>
                <a:lnTo>
                  <a:pt x="71628" y="108204"/>
                </a:lnTo>
                <a:close/>
              </a:path>
              <a:path w="127000" h="128269">
                <a:moveTo>
                  <a:pt x="64008" y="108204"/>
                </a:moveTo>
                <a:lnTo>
                  <a:pt x="62484" y="108204"/>
                </a:lnTo>
                <a:lnTo>
                  <a:pt x="63245" y="108095"/>
                </a:lnTo>
                <a:lnTo>
                  <a:pt x="64008" y="108204"/>
                </a:lnTo>
                <a:close/>
              </a:path>
              <a:path w="127000" h="128269">
                <a:moveTo>
                  <a:pt x="77724" y="126492"/>
                </a:moveTo>
                <a:lnTo>
                  <a:pt x="50292" y="126492"/>
                </a:lnTo>
                <a:lnTo>
                  <a:pt x="39624" y="123444"/>
                </a:lnTo>
                <a:lnTo>
                  <a:pt x="38100" y="121920"/>
                </a:lnTo>
                <a:lnTo>
                  <a:pt x="28956" y="117348"/>
                </a:lnTo>
                <a:lnTo>
                  <a:pt x="97536" y="117348"/>
                </a:lnTo>
                <a:lnTo>
                  <a:pt x="88391" y="121920"/>
                </a:lnTo>
                <a:lnTo>
                  <a:pt x="86868" y="123444"/>
                </a:lnTo>
                <a:lnTo>
                  <a:pt x="77724" y="126492"/>
                </a:lnTo>
                <a:close/>
              </a:path>
              <a:path w="127000" h="128269">
                <a:moveTo>
                  <a:pt x="64008" y="128016"/>
                </a:moveTo>
                <a:lnTo>
                  <a:pt x="62484" y="128016"/>
                </a:lnTo>
                <a:lnTo>
                  <a:pt x="51816" y="126492"/>
                </a:lnTo>
                <a:lnTo>
                  <a:pt x="74676" y="126492"/>
                </a:lnTo>
                <a:lnTo>
                  <a:pt x="64008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647176" y="1871472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98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572212" y="2478482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84985" y="2629894"/>
            <a:ext cx="175895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5">
                <a:latin typeface="Times New Roman"/>
                <a:cs typeface="Times New Roman"/>
              </a:rPr>
              <a:t>g</a:t>
            </a:r>
            <a:r>
              <a:rPr dirty="0" sz="1300" spc="10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17945" y="2071617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40811" y="2949471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52989" y="1446780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01608" y="2103630"/>
            <a:ext cx="59944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75">
                <a:latin typeface="Times New Roman"/>
                <a:cs typeface="Times New Roman"/>
              </a:rPr>
              <a:t>g</a:t>
            </a:r>
            <a:r>
              <a:rPr dirty="0" sz="1300" spc="50">
                <a:latin typeface="Times New Roman"/>
                <a:cs typeface="Times New Roman"/>
              </a:rPr>
              <a:t>m</a:t>
            </a:r>
            <a:r>
              <a:rPr dirty="0" sz="1300" spc="-85">
                <a:latin typeface="Times New Roman"/>
                <a:cs typeface="Times New Roman"/>
              </a:rPr>
              <a:t> </a:t>
            </a:r>
            <a:r>
              <a:rPr dirty="0" baseline="13888" sz="3000" spc="-44">
                <a:latin typeface="Times New Roman"/>
                <a:cs typeface="Times New Roman"/>
              </a:rPr>
              <a:t>v</a:t>
            </a:r>
            <a:r>
              <a:rPr dirty="0" sz="1300" spc="-30">
                <a:latin typeface="Times New Roman"/>
                <a:cs typeface="Times New Roman"/>
              </a:rPr>
              <a:t>gs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7974" y="3816091"/>
            <a:ext cx="55746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g</a:t>
            </a:r>
            <a:r>
              <a:rPr dirty="0" baseline="-20833" sz="2400" spc="7">
                <a:latin typeface="Times New Roman"/>
                <a:cs typeface="Times New Roman"/>
              </a:rPr>
              <a:t>m</a:t>
            </a:r>
            <a:r>
              <a:rPr dirty="0" sz="2400" spc="5">
                <a:latin typeface="宋体"/>
                <a:cs typeface="宋体"/>
              </a:rPr>
              <a:t>值可根据恒流区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baseline="-20833" sz="2400" spc="7">
                <a:latin typeface="Times New Roman"/>
                <a:cs typeface="Times New Roman"/>
              </a:rPr>
              <a:t>D</a:t>
            </a:r>
            <a:r>
              <a:rPr dirty="0" sz="2400" spc="5">
                <a:latin typeface="宋体"/>
                <a:cs typeface="宋体"/>
              </a:rPr>
              <a:t>公式对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GS</a:t>
            </a:r>
            <a:r>
              <a:rPr dirty="0" sz="2400" spc="5">
                <a:latin typeface="宋体"/>
                <a:cs typeface="宋体"/>
              </a:rPr>
              <a:t>求导获得：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68412" y="1259801"/>
            <a:ext cx="5210810" cy="1002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9690" marR="5080" indent="-47625">
              <a:lnSpc>
                <a:spcPct val="136100"/>
              </a:lnSpc>
            </a:pPr>
            <a:r>
              <a:rPr dirty="0" sz="2400" spc="25">
                <a:latin typeface="宋体"/>
                <a:cs typeface="宋体"/>
              </a:rPr>
              <a:t>任意类型</a:t>
            </a:r>
            <a:r>
              <a:rPr dirty="0" sz="2400" spc="25">
                <a:latin typeface="Times New Roman"/>
                <a:cs typeface="Times New Roman"/>
              </a:rPr>
              <a:t>FET</a:t>
            </a:r>
            <a:r>
              <a:rPr dirty="0" sz="2400" spc="25">
                <a:latin typeface="宋体"/>
                <a:cs typeface="宋体"/>
              </a:rPr>
              <a:t>都有同样的小信号模型。 </a:t>
            </a:r>
            <a:r>
              <a:rPr dirty="0" sz="2400" spc="-113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要点：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16037" y="2328862"/>
            <a:ext cx="3817620" cy="1254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①</a:t>
            </a:r>
            <a:r>
              <a:rPr dirty="0" sz="2400" spc="15">
                <a:latin typeface="Times New Roman"/>
                <a:cs typeface="Times New Roman"/>
              </a:rPr>
              <a:t>g</a:t>
            </a:r>
            <a:r>
              <a:rPr dirty="0" sz="2400" spc="15">
                <a:latin typeface="宋体"/>
                <a:cs typeface="宋体"/>
              </a:rPr>
              <a:t>与</a:t>
            </a:r>
            <a:r>
              <a:rPr dirty="0" sz="2400" spc="15">
                <a:latin typeface="Times New Roman"/>
                <a:cs typeface="Times New Roman"/>
              </a:rPr>
              <a:t>d/s</a:t>
            </a:r>
            <a:r>
              <a:rPr dirty="0" sz="2400" spc="15">
                <a:latin typeface="宋体"/>
                <a:cs typeface="宋体"/>
              </a:rPr>
              <a:t>之间开路；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15">
                <a:latin typeface="宋体"/>
                <a:cs typeface="宋体"/>
              </a:rPr>
              <a:t>②</a:t>
            </a:r>
            <a:r>
              <a:rPr dirty="0" sz="2400" spc="15">
                <a:latin typeface="Times New Roman"/>
                <a:cs typeface="Times New Roman"/>
              </a:rPr>
              <a:t>d</a:t>
            </a:r>
            <a:r>
              <a:rPr dirty="0" sz="2400" spc="15">
                <a:latin typeface="宋体"/>
                <a:cs typeface="宋体"/>
              </a:rPr>
              <a:t>与</a:t>
            </a:r>
            <a:r>
              <a:rPr dirty="0" sz="2400" spc="15">
                <a:latin typeface="Times New Roman"/>
                <a:cs typeface="Times New Roman"/>
              </a:rPr>
              <a:t>s</a:t>
            </a:r>
            <a:r>
              <a:rPr dirty="0" sz="2400" spc="15">
                <a:latin typeface="宋体"/>
                <a:cs typeface="宋体"/>
              </a:rPr>
              <a:t>之间压控电流源</a:t>
            </a:r>
            <a:r>
              <a:rPr dirty="0" sz="2400" spc="15">
                <a:latin typeface="Times New Roman"/>
                <a:cs typeface="Times New Roman"/>
              </a:rPr>
              <a:t>g</a:t>
            </a:r>
            <a:r>
              <a:rPr dirty="0" baseline="-20833" sz="2400" spc="22">
                <a:latin typeface="Times New Roman"/>
                <a:cs typeface="Times New Roman"/>
              </a:rPr>
              <a:t>m</a:t>
            </a:r>
            <a:r>
              <a:rPr dirty="0" sz="2400" spc="15">
                <a:latin typeface="Times New Roman"/>
                <a:cs typeface="Times New Roman"/>
              </a:rPr>
              <a:t>v</a:t>
            </a:r>
            <a:r>
              <a:rPr dirty="0" baseline="-20833" sz="2400" spc="22">
                <a:latin typeface="Times New Roman"/>
                <a:cs typeface="Times New Roman"/>
              </a:rPr>
              <a:t>gs</a:t>
            </a:r>
            <a:r>
              <a:rPr dirty="0" sz="2400" spc="15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5">
                <a:latin typeface="宋体"/>
                <a:cs typeface="宋体"/>
              </a:rPr>
              <a:t>③受控源电流方向指向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 spc="5">
                <a:latin typeface="宋体"/>
                <a:cs typeface="宋体"/>
              </a:rPr>
              <a:t>极。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80331" y="4395787"/>
            <a:ext cx="1641475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增</a:t>
            </a:r>
            <a:r>
              <a:rPr dirty="0" sz="2400" spc="20">
                <a:latin typeface="宋体"/>
                <a:cs typeface="宋体"/>
              </a:rPr>
              <a:t>强</a:t>
            </a:r>
            <a:r>
              <a:rPr dirty="0" sz="2400" spc="10">
                <a:latin typeface="宋体"/>
                <a:cs typeface="宋体"/>
              </a:rPr>
              <a:t>型</a:t>
            </a:r>
            <a:r>
              <a:rPr dirty="0" sz="2400" spc="114">
                <a:latin typeface="Times New Roman"/>
                <a:cs typeface="Times New Roman"/>
              </a:rPr>
              <a:t>M</a:t>
            </a:r>
            <a:r>
              <a:rPr dirty="0" sz="2400" spc="16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08657" y="6121622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0" y="23907"/>
                </a:moveTo>
                <a:lnTo>
                  <a:pt x="31146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39804" y="6121622"/>
            <a:ext cx="74295" cy="164465"/>
          </a:xfrm>
          <a:custGeom>
            <a:avLst/>
            <a:gdLst/>
            <a:ahLst/>
            <a:cxnLst/>
            <a:rect l="l" t="t" r="r" b="b"/>
            <a:pathLst>
              <a:path w="74295" h="164464">
                <a:moveTo>
                  <a:pt x="0" y="0"/>
                </a:moveTo>
                <a:lnTo>
                  <a:pt x="74294" y="164115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14098" y="5853970"/>
            <a:ext cx="81915" cy="431800"/>
          </a:xfrm>
          <a:custGeom>
            <a:avLst/>
            <a:gdLst/>
            <a:ahLst/>
            <a:cxnLst/>
            <a:rect l="l" t="t" r="r" b="b"/>
            <a:pathLst>
              <a:path w="81915" h="431800">
                <a:moveTo>
                  <a:pt x="0" y="431767"/>
                </a:moveTo>
                <a:lnTo>
                  <a:pt x="81533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495633" y="5853970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 h="0">
                <a:moveTo>
                  <a:pt x="0" y="0"/>
                </a:moveTo>
                <a:lnTo>
                  <a:pt x="81429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06275" y="5846731"/>
            <a:ext cx="1003935" cy="439420"/>
          </a:xfrm>
          <a:custGeom>
            <a:avLst/>
            <a:gdLst/>
            <a:ahLst/>
            <a:cxnLst/>
            <a:rect l="l" t="t" r="r" b="b"/>
            <a:pathLst>
              <a:path w="1003934" h="439420">
                <a:moveTo>
                  <a:pt x="123043" y="400716"/>
                </a:moveTo>
                <a:lnTo>
                  <a:pt x="107823" y="400716"/>
                </a:lnTo>
                <a:lnTo>
                  <a:pt x="183737" y="0"/>
                </a:lnTo>
                <a:lnTo>
                  <a:pt x="1003649" y="0"/>
                </a:lnTo>
                <a:lnTo>
                  <a:pt x="1003649" y="15144"/>
                </a:lnTo>
                <a:lnTo>
                  <a:pt x="195738" y="15144"/>
                </a:lnTo>
                <a:lnTo>
                  <a:pt x="123043" y="400716"/>
                </a:lnTo>
                <a:close/>
              </a:path>
              <a:path w="1003934" h="439420">
                <a:moveTo>
                  <a:pt x="5619" y="302704"/>
                </a:moveTo>
                <a:lnTo>
                  <a:pt x="0" y="294798"/>
                </a:lnTo>
                <a:lnTo>
                  <a:pt x="42291" y="263747"/>
                </a:lnTo>
                <a:lnTo>
                  <a:pt x="53319" y="286797"/>
                </a:lnTo>
                <a:lnTo>
                  <a:pt x="25527" y="286797"/>
                </a:lnTo>
                <a:lnTo>
                  <a:pt x="5619" y="302704"/>
                </a:lnTo>
                <a:close/>
              </a:path>
              <a:path w="1003934" h="439420">
                <a:moveTo>
                  <a:pt x="115824" y="439007"/>
                </a:moveTo>
                <a:lnTo>
                  <a:pt x="100679" y="439007"/>
                </a:lnTo>
                <a:lnTo>
                  <a:pt x="25527" y="286797"/>
                </a:lnTo>
                <a:lnTo>
                  <a:pt x="53319" y="286797"/>
                </a:lnTo>
                <a:lnTo>
                  <a:pt x="107823" y="400716"/>
                </a:lnTo>
                <a:lnTo>
                  <a:pt x="123043" y="400716"/>
                </a:lnTo>
                <a:lnTo>
                  <a:pt x="115824" y="439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276055" y="4393692"/>
            <a:ext cx="3999229" cy="1888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0">
                <a:latin typeface="宋体"/>
                <a:cs typeface="宋体"/>
              </a:rPr>
              <a:t>耗尽型</a:t>
            </a:r>
            <a:r>
              <a:rPr dirty="0" sz="2400" spc="80">
                <a:latin typeface="Times New Roman"/>
                <a:cs typeface="Times New Roman"/>
              </a:rPr>
              <a:t>MOS</a:t>
            </a:r>
            <a:r>
              <a:rPr dirty="0" sz="2400" spc="80">
                <a:latin typeface="宋体"/>
                <a:cs typeface="宋体"/>
              </a:rPr>
              <a:t>以及</a:t>
            </a:r>
            <a:r>
              <a:rPr dirty="0" sz="2400" spc="80">
                <a:latin typeface="Times New Roman"/>
                <a:cs typeface="Times New Roman"/>
              </a:rPr>
              <a:t>JFET</a:t>
            </a:r>
            <a:endParaRPr sz="2400">
              <a:latin typeface="Times New Roman"/>
              <a:cs typeface="Times New Roman"/>
            </a:endParaRPr>
          </a:p>
          <a:p>
            <a:pPr marL="449580" marR="530860" indent="27305">
              <a:lnSpc>
                <a:spcPts val="3940"/>
              </a:lnSpc>
              <a:spcBef>
                <a:spcPts val="50"/>
              </a:spcBef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15">
                <a:latin typeface="Times New Roman"/>
                <a:cs typeface="Times New Roman"/>
              </a:rPr>
              <a:t>I</a:t>
            </a:r>
            <a:r>
              <a:rPr dirty="0" baseline="-20833" sz="2400" spc="22">
                <a:latin typeface="Times New Roman"/>
                <a:cs typeface="Times New Roman"/>
              </a:rPr>
              <a:t>DSS</a:t>
            </a:r>
            <a:r>
              <a:rPr dirty="0" sz="2400" spc="15">
                <a:latin typeface="Times New Roman"/>
                <a:cs typeface="Times New Roman"/>
              </a:rPr>
              <a:t>[1</a:t>
            </a:r>
            <a:r>
              <a:rPr dirty="0" sz="2400" spc="15">
                <a:latin typeface="宋体"/>
                <a:cs typeface="宋体"/>
              </a:rPr>
              <a:t>－</a:t>
            </a:r>
            <a:r>
              <a:rPr dirty="0" sz="2400" spc="15">
                <a:latin typeface="Times New Roman"/>
                <a:cs typeface="Times New Roman"/>
              </a:rPr>
              <a:t>(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)]</a:t>
            </a:r>
            <a:r>
              <a:rPr dirty="0" baseline="24305" sz="2400" spc="-15">
                <a:latin typeface="Times New Roman"/>
                <a:cs typeface="Times New Roman"/>
              </a:rPr>
              <a:t>2 </a:t>
            </a:r>
            <a:r>
              <a:rPr dirty="0" baseline="24305" sz="2400" spc="-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135">
                <a:latin typeface="Times New Roman"/>
                <a:cs typeface="Times New Roman"/>
              </a:rPr>
              <a:t>K </a:t>
            </a:r>
            <a:r>
              <a:rPr dirty="0" sz="2400">
                <a:latin typeface="Times New Roman"/>
                <a:cs typeface="Times New Roman"/>
              </a:rPr>
              <a:t>(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</a:t>
            </a:r>
            <a:r>
              <a:rPr dirty="0" sz="2400">
                <a:latin typeface="Times New Roman"/>
                <a:cs typeface="Times New Roman"/>
              </a:rPr>
              <a:t>- </a:t>
            </a:r>
            <a:r>
              <a:rPr dirty="0" sz="2400" spc="-35"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latin typeface="Times New Roman"/>
                <a:cs typeface="Times New Roman"/>
              </a:rPr>
              <a:t>P</a:t>
            </a:r>
            <a:r>
              <a:rPr dirty="0" baseline="-20833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endParaRPr baseline="24305" sz="24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640"/>
              </a:spcBef>
              <a:tabLst>
                <a:tab pos="3246755" algn="l"/>
                <a:tab pos="3583304" algn="l"/>
              </a:tabLst>
            </a:pPr>
            <a:r>
              <a:rPr dirty="0" sz="2400" spc="5">
                <a:latin typeface="Times New Roman"/>
                <a:cs typeface="Times New Roman"/>
              </a:rPr>
              <a:t>g</a:t>
            </a:r>
            <a:r>
              <a:rPr dirty="0" baseline="-25793" sz="2100" spc="104">
                <a:latin typeface="Times New Roman"/>
                <a:cs typeface="Times New Roman"/>
              </a:rPr>
              <a:t>m</a:t>
            </a:r>
            <a:r>
              <a:rPr dirty="0" baseline="-25793" sz="2100">
                <a:latin typeface="Times New Roman"/>
                <a:cs typeface="Times New Roman"/>
              </a:rPr>
              <a:t> </a:t>
            </a:r>
            <a:r>
              <a:rPr dirty="0" baseline="-25793" sz="2100" spc="195">
                <a:latin typeface="Times New Roman"/>
                <a:cs typeface="Times New Roman"/>
              </a:rPr>
              <a:t> </a:t>
            </a:r>
            <a:r>
              <a:rPr dirty="0" sz="2400" spc="-215">
                <a:latin typeface="Times New Roman"/>
                <a:cs typeface="Times New Roman"/>
              </a:rPr>
              <a:t>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2</a:t>
            </a:r>
            <a:r>
              <a:rPr dirty="0" sz="2400" spc="-130">
                <a:latin typeface="Times New Roman"/>
                <a:cs typeface="Times New Roman"/>
              </a:rPr>
              <a:t>K</a:t>
            </a:r>
            <a:r>
              <a:rPr dirty="0" sz="2400" spc="-310">
                <a:latin typeface="Times New Roman"/>
                <a:cs typeface="Times New Roman"/>
              </a:rPr>
              <a:t> </a:t>
            </a:r>
            <a:r>
              <a:rPr dirty="0" sz="2400" spc="-170">
                <a:latin typeface="Times New Roman"/>
                <a:cs typeface="Times New Roman"/>
              </a:rPr>
              <a:t>(</a:t>
            </a:r>
            <a:r>
              <a:rPr dirty="0" sz="2400" spc="-210">
                <a:latin typeface="Times New Roman"/>
                <a:cs typeface="Times New Roman"/>
              </a:rPr>
              <a:t>V</a:t>
            </a:r>
            <a:r>
              <a:rPr dirty="0" baseline="-25793" sz="2100" spc="104">
                <a:latin typeface="Times New Roman"/>
                <a:cs typeface="Times New Roman"/>
              </a:rPr>
              <a:t>G</a:t>
            </a:r>
            <a:r>
              <a:rPr dirty="0" baseline="-25793" sz="2100" spc="-7">
                <a:latin typeface="Times New Roman"/>
                <a:cs typeface="Times New Roman"/>
              </a:rPr>
              <a:t>S</a:t>
            </a:r>
            <a:r>
              <a:rPr dirty="0" baseline="-25793" sz="2100">
                <a:latin typeface="Times New Roman"/>
                <a:cs typeface="Times New Roman"/>
              </a:rPr>
              <a:t> </a:t>
            </a:r>
            <a:r>
              <a:rPr dirty="0" baseline="-25793" sz="2100" spc="-22">
                <a:latin typeface="Times New Roman"/>
                <a:cs typeface="Times New Roman"/>
              </a:rPr>
              <a:t> </a:t>
            </a:r>
            <a:r>
              <a:rPr dirty="0" sz="2400" spc="-860">
                <a:latin typeface="Times New Roman"/>
                <a:cs typeface="Times New Roman"/>
              </a:rPr>
              <a:t></a:t>
            </a:r>
            <a:r>
              <a:rPr dirty="0" sz="2400" spc="-170">
                <a:latin typeface="Times New Roman"/>
                <a:cs typeface="Times New Roman"/>
              </a:rPr>
              <a:t>V</a:t>
            </a:r>
            <a:r>
              <a:rPr dirty="0" baseline="-25793" sz="2100" spc="104">
                <a:latin typeface="Times New Roman"/>
                <a:cs typeface="Times New Roman"/>
              </a:rPr>
              <a:t>P</a:t>
            </a:r>
            <a:r>
              <a:rPr dirty="0" baseline="-25793" sz="2100" spc="-7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)</a:t>
            </a:r>
            <a:r>
              <a:rPr dirty="0" sz="2400" spc="105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30">
                <a:latin typeface="Times New Roman"/>
                <a:cs typeface="Times New Roman"/>
              </a:rPr>
              <a:t>K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275">
                <a:latin typeface="Times New Roman"/>
                <a:cs typeface="Times New Roman"/>
              </a:rPr>
              <a:t>I</a:t>
            </a:r>
            <a:r>
              <a:rPr dirty="0" baseline="-25793" sz="2100" spc="-15">
                <a:latin typeface="Times New Roman"/>
                <a:cs typeface="Times New Roman"/>
              </a:rPr>
              <a:t>D</a:t>
            </a:r>
            <a:r>
              <a:rPr dirty="0" baseline="-25793" sz="2100" spc="104">
                <a:latin typeface="Times New Roman"/>
                <a:cs typeface="Times New Roman"/>
              </a:rPr>
              <a:t>Q</a:t>
            </a:r>
            <a:endParaRPr baseline="-25793" sz="2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95165" y="6155531"/>
            <a:ext cx="31115" cy="24130"/>
          </a:xfrm>
          <a:custGeom>
            <a:avLst/>
            <a:gdLst/>
            <a:ahLst/>
            <a:cxnLst/>
            <a:rect l="l" t="t" r="r" b="b"/>
            <a:pathLst>
              <a:path w="31114" h="24129">
                <a:moveTo>
                  <a:pt x="0" y="23717"/>
                </a:moveTo>
                <a:lnTo>
                  <a:pt x="30956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26122" y="6155531"/>
            <a:ext cx="74295" cy="163195"/>
          </a:xfrm>
          <a:custGeom>
            <a:avLst/>
            <a:gdLst/>
            <a:ahLst/>
            <a:cxnLst/>
            <a:rect l="l" t="t" r="r" b="b"/>
            <a:pathLst>
              <a:path w="74295" h="163195">
                <a:moveTo>
                  <a:pt x="0" y="0"/>
                </a:moveTo>
                <a:lnTo>
                  <a:pt x="74009" y="162782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00131" y="5890069"/>
            <a:ext cx="81280" cy="428625"/>
          </a:xfrm>
          <a:custGeom>
            <a:avLst/>
            <a:gdLst/>
            <a:ahLst/>
            <a:cxnLst/>
            <a:rect l="l" t="t" r="r" b="b"/>
            <a:pathLst>
              <a:path w="81279" h="428625">
                <a:moveTo>
                  <a:pt x="0" y="428244"/>
                </a:moveTo>
                <a:lnTo>
                  <a:pt x="81153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81284" y="5890069"/>
            <a:ext cx="810895" cy="0"/>
          </a:xfrm>
          <a:custGeom>
            <a:avLst/>
            <a:gdLst/>
            <a:ahLst/>
            <a:cxnLst/>
            <a:rect l="l" t="t" r="r" b="b"/>
            <a:pathLst>
              <a:path w="810895" h="0">
                <a:moveTo>
                  <a:pt x="0" y="0"/>
                </a:moveTo>
                <a:lnTo>
                  <a:pt x="81048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92784" y="5882925"/>
            <a:ext cx="999490" cy="435609"/>
          </a:xfrm>
          <a:custGeom>
            <a:avLst/>
            <a:gdLst/>
            <a:ahLst/>
            <a:cxnLst/>
            <a:rect l="l" t="t" r="r" b="b"/>
            <a:pathLst>
              <a:path w="999489" h="435610">
                <a:moveTo>
                  <a:pt x="122434" y="397478"/>
                </a:moveTo>
                <a:lnTo>
                  <a:pt x="107346" y="397478"/>
                </a:lnTo>
                <a:lnTo>
                  <a:pt x="182880" y="0"/>
                </a:lnTo>
                <a:lnTo>
                  <a:pt x="998981" y="0"/>
                </a:lnTo>
                <a:lnTo>
                  <a:pt x="998981" y="15049"/>
                </a:lnTo>
                <a:lnTo>
                  <a:pt x="194881" y="15049"/>
                </a:lnTo>
                <a:lnTo>
                  <a:pt x="122434" y="397478"/>
                </a:lnTo>
                <a:close/>
              </a:path>
              <a:path w="999489" h="435610">
                <a:moveTo>
                  <a:pt x="5524" y="300228"/>
                </a:moveTo>
                <a:lnTo>
                  <a:pt x="0" y="292322"/>
                </a:lnTo>
                <a:lnTo>
                  <a:pt x="42100" y="261556"/>
                </a:lnTo>
                <a:lnTo>
                  <a:pt x="53073" y="284416"/>
                </a:lnTo>
                <a:lnTo>
                  <a:pt x="25431" y="284416"/>
                </a:lnTo>
                <a:lnTo>
                  <a:pt x="5524" y="300228"/>
                </a:lnTo>
                <a:close/>
              </a:path>
              <a:path w="999489" h="435610">
                <a:moveTo>
                  <a:pt x="115252" y="435387"/>
                </a:moveTo>
                <a:lnTo>
                  <a:pt x="100203" y="435387"/>
                </a:lnTo>
                <a:lnTo>
                  <a:pt x="25431" y="284416"/>
                </a:lnTo>
                <a:lnTo>
                  <a:pt x="53073" y="284416"/>
                </a:lnTo>
                <a:lnTo>
                  <a:pt x="107346" y="397478"/>
                </a:lnTo>
                <a:lnTo>
                  <a:pt x="122434" y="397478"/>
                </a:lnTo>
                <a:lnTo>
                  <a:pt x="115252" y="435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256791" y="5361369"/>
            <a:ext cx="3699510" cy="954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75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-135">
                <a:latin typeface="Times New Roman"/>
                <a:cs typeface="Times New Roman"/>
              </a:rPr>
              <a:t>K </a:t>
            </a:r>
            <a:r>
              <a:rPr dirty="0" sz="2400">
                <a:latin typeface="Times New Roman"/>
                <a:cs typeface="Times New Roman"/>
              </a:rPr>
              <a:t>(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 </a:t>
            </a:r>
            <a:r>
              <a:rPr dirty="0" sz="2400">
                <a:latin typeface="Times New Roman"/>
                <a:cs typeface="Times New Roman"/>
              </a:rPr>
              <a:t>-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T</a:t>
            </a:r>
            <a:r>
              <a:rPr dirty="0" baseline="-20833" sz="2400" spc="-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endParaRPr baseline="24305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2952115" algn="l"/>
                <a:tab pos="3286125" algn="l"/>
              </a:tabLst>
            </a:pPr>
            <a:r>
              <a:rPr dirty="0" sz="2350" spc="20">
                <a:latin typeface="Times New Roman"/>
                <a:cs typeface="Times New Roman"/>
              </a:rPr>
              <a:t>g</a:t>
            </a:r>
            <a:r>
              <a:rPr dirty="0" baseline="-26748" sz="2025" spc="150">
                <a:latin typeface="Times New Roman"/>
                <a:cs typeface="Times New Roman"/>
              </a:rPr>
              <a:t>m</a:t>
            </a:r>
            <a:r>
              <a:rPr dirty="0" baseline="-26748" sz="2025">
                <a:latin typeface="Times New Roman"/>
                <a:cs typeface="Times New Roman"/>
              </a:rPr>
              <a:t> </a:t>
            </a:r>
            <a:r>
              <a:rPr dirty="0" baseline="-26748" sz="2025" spc="247">
                <a:latin typeface="Times New Roman"/>
                <a:cs typeface="Times New Roman"/>
              </a:rPr>
              <a:t> </a:t>
            </a:r>
            <a:r>
              <a:rPr dirty="0" sz="2350" spc="-185">
                <a:latin typeface="Times New Roman"/>
                <a:cs typeface="Times New Roman"/>
              </a:rPr>
              <a:t></a:t>
            </a:r>
            <a:r>
              <a:rPr dirty="0" sz="2350" spc="55">
                <a:latin typeface="Times New Roman"/>
                <a:cs typeface="Times New Roman"/>
              </a:rPr>
              <a:t> </a:t>
            </a:r>
            <a:r>
              <a:rPr dirty="0" sz="2350" spc="170">
                <a:latin typeface="Times New Roman"/>
                <a:cs typeface="Times New Roman"/>
              </a:rPr>
              <a:t>2</a:t>
            </a:r>
            <a:r>
              <a:rPr dirty="0" sz="2350" spc="-110">
                <a:latin typeface="Times New Roman"/>
                <a:cs typeface="Times New Roman"/>
              </a:rPr>
              <a:t>K</a:t>
            </a:r>
            <a:r>
              <a:rPr dirty="0" sz="2350" spc="-305">
                <a:latin typeface="Times New Roman"/>
                <a:cs typeface="Times New Roman"/>
              </a:rPr>
              <a:t> </a:t>
            </a:r>
            <a:r>
              <a:rPr dirty="0" sz="2350" spc="-155">
                <a:latin typeface="Times New Roman"/>
                <a:cs typeface="Times New Roman"/>
              </a:rPr>
              <a:t>(</a:t>
            </a:r>
            <a:r>
              <a:rPr dirty="0" sz="2350" spc="-175">
                <a:latin typeface="Times New Roman"/>
                <a:cs typeface="Times New Roman"/>
              </a:rPr>
              <a:t>V</a:t>
            </a:r>
            <a:r>
              <a:rPr dirty="0" baseline="-26748" sz="2025" spc="142">
                <a:latin typeface="Times New Roman"/>
                <a:cs typeface="Times New Roman"/>
              </a:rPr>
              <a:t>G</a:t>
            </a:r>
            <a:r>
              <a:rPr dirty="0" baseline="-26748" sz="2025" spc="22">
                <a:latin typeface="Times New Roman"/>
                <a:cs typeface="Times New Roman"/>
              </a:rPr>
              <a:t>S</a:t>
            </a:r>
            <a:r>
              <a:rPr dirty="0" baseline="-26748" sz="2025">
                <a:latin typeface="Times New Roman"/>
                <a:cs typeface="Times New Roman"/>
              </a:rPr>
              <a:t>  </a:t>
            </a:r>
            <a:r>
              <a:rPr dirty="0" sz="2350" spc="-819">
                <a:latin typeface="Times New Roman"/>
                <a:cs typeface="Times New Roman"/>
              </a:rPr>
              <a:t></a:t>
            </a:r>
            <a:r>
              <a:rPr dirty="0" sz="2350" spc="-160">
                <a:latin typeface="Times New Roman"/>
                <a:cs typeface="Times New Roman"/>
              </a:rPr>
              <a:t>V</a:t>
            </a:r>
            <a:r>
              <a:rPr dirty="0" baseline="-26748" sz="2025" spc="142">
                <a:latin typeface="Times New Roman"/>
                <a:cs typeface="Times New Roman"/>
              </a:rPr>
              <a:t>T</a:t>
            </a:r>
            <a:r>
              <a:rPr dirty="0" baseline="-26748" sz="2025" spc="-30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)</a:t>
            </a:r>
            <a:r>
              <a:rPr dirty="0" sz="2350" spc="-70">
                <a:latin typeface="Times New Roman"/>
                <a:cs typeface="Times New Roman"/>
              </a:rPr>
              <a:t> </a:t>
            </a:r>
            <a:r>
              <a:rPr dirty="0" sz="2350" spc="125">
                <a:latin typeface="Times New Roman"/>
                <a:cs typeface="Times New Roman"/>
              </a:rPr>
              <a:t>=</a:t>
            </a:r>
            <a:r>
              <a:rPr dirty="0" sz="2350" spc="15">
                <a:latin typeface="Times New Roman"/>
                <a:cs typeface="Times New Roman"/>
              </a:rPr>
              <a:t>2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-110">
                <a:latin typeface="Times New Roman"/>
                <a:cs typeface="Times New Roman"/>
              </a:rPr>
              <a:t>K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295">
                <a:latin typeface="Times New Roman"/>
                <a:cs typeface="Times New Roman"/>
              </a:rPr>
              <a:t>I</a:t>
            </a:r>
            <a:r>
              <a:rPr dirty="0" baseline="-26748" sz="2025" spc="30">
                <a:latin typeface="Times New Roman"/>
                <a:cs typeface="Times New Roman"/>
              </a:rPr>
              <a:t>D</a:t>
            </a:r>
            <a:r>
              <a:rPr dirty="0" baseline="-26748" sz="2025" spc="142">
                <a:latin typeface="Times New Roman"/>
                <a:cs typeface="Times New Roman"/>
              </a:rPr>
              <a:t>Q</a:t>
            </a:r>
            <a:endParaRPr baseline="-26748" sz="2025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8655" y="6516623"/>
            <a:ext cx="876300" cy="198120"/>
          </a:xfrm>
          <a:custGeom>
            <a:avLst/>
            <a:gdLst/>
            <a:ahLst/>
            <a:cxnLst/>
            <a:rect l="l" t="t" r="r" b="b"/>
            <a:pathLst>
              <a:path w="876300" h="198120">
                <a:moveTo>
                  <a:pt x="297180" y="198119"/>
                </a:moveTo>
                <a:lnTo>
                  <a:pt x="0" y="99059"/>
                </a:lnTo>
                <a:lnTo>
                  <a:pt x="297180" y="0"/>
                </a:lnTo>
                <a:lnTo>
                  <a:pt x="297180" y="50291"/>
                </a:lnTo>
                <a:lnTo>
                  <a:pt x="729995" y="50291"/>
                </a:lnTo>
                <a:lnTo>
                  <a:pt x="876300" y="99059"/>
                </a:lnTo>
                <a:lnTo>
                  <a:pt x="725423" y="149351"/>
                </a:lnTo>
                <a:lnTo>
                  <a:pt x="297180" y="149351"/>
                </a:lnTo>
                <a:lnTo>
                  <a:pt x="297180" y="198119"/>
                </a:lnTo>
                <a:close/>
              </a:path>
              <a:path w="876300" h="198120">
                <a:moveTo>
                  <a:pt x="729995" y="50291"/>
                </a:moveTo>
                <a:lnTo>
                  <a:pt x="579119" y="50291"/>
                </a:lnTo>
                <a:lnTo>
                  <a:pt x="579119" y="0"/>
                </a:lnTo>
                <a:lnTo>
                  <a:pt x="729995" y="50291"/>
                </a:lnTo>
                <a:close/>
              </a:path>
              <a:path w="876300" h="198120">
                <a:moveTo>
                  <a:pt x="579119" y="198119"/>
                </a:moveTo>
                <a:lnTo>
                  <a:pt x="579119" y="149351"/>
                </a:lnTo>
                <a:lnTo>
                  <a:pt x="725423" y="149351"/>
                </a:lnTo>
                <a:lnTo>
                  <a:pt x="579119" y="19811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6510528"/>
            <a:ext cx="906780" cy="212090"/>
          </a:xfrm>
          <a:custGeom>
            <a:avLst/>
            <a:gdLst/>
            <a:ahLst/>
            <a:cxnLst/>
            <a:rect l="l" t="t" r="r" b="b"/>
            <a:pathLst>
              <a:path w="906779" h="212090">
                <a:moveTo>
                  <a:pt x="316991" y="211835"/>
                </a:moveTo>
                <a:lnTo>
                  <a:pt x="0" y="105155"/>
                </a:lnTo>
                <a:lnTo>
                  <a:pt x="316991" y="0"/>
                </a:lnTo>
                <a:lnTo>
                  <a:pt x="316991" y="6095"/>
                </a:lnTo>
                <a:lnTo>
                  <a:pt x="307848" y="6095"/>
                </a:lnTo>
                <a:lnTo>
                  <a:pt x="307848" y="12699"/>
                </a:lnTo>
                <a:lnTo>
                  <a:pt x="44195" y="100583"/>
                </a:lnTo>
                <a:lnTo>
                  <a:pt x="16764" y="100583"/>
                </a:lnTo>
                <a:lnTo>
                  <a:pt x="16764" y="109727"/>
                </a:lnTo>
                <a:lnTo>
                  <a:pt x="44195" y="109727"/>
                </a:lnTo>
                <a:lnTo>
                  <a:pt x="307848" y="197612"/>
                </a:lnTo>
                <a:lnTo>
                  <a:pt x="307848" y="204215"/>
                </a:lnTo>
                <a:lnTo>
                  <a:pt x="316991" y="204215"/>
                </a:lnTo>
                <a:lnTo>
                  <a:pt x="316991" y="211835"/>
                </a:lnTo>
                <a:close/>
              </a:path>
              <a:path w="906779" h="212090">
                <a:moveTo>
                  <a:pt x="588263" y="56387"/>
                </a:moveTo>
                <a:lnTo>
                  <a:pt x="588263" y="0"/>
                </a:lnTo>
                <a:lnTo>
                  <a:pt x="606728" y="6095"/>
                </a:lnTo>
                <a:lnTo>
                  <a:pt x="598932" y="6095"/>
                </a:lnTo>
                <a:lnTo>
                  <a:pt x="592836" y="10667"/>
                </a:lnTo>
                <a:lnTo>
                  <a:pt x="598932" y="12699"/>
                </a:lnTo>
                <a:lnTo>
                  <a:pt x="598932" y="50291"/>
                </a:lnTo>
                <a:lnTo>
                  <a:pt x="594360" y="50291"/>
                </a:lnTo>
                <a:lnTo>
                  <a:pt x="588263" y="56387"/>
                </a:lnTo>
                <a:close/>
              </a:path>
              <a:path w="906779" h="212090">
                <a:moveTo>
                  <a:pt x="307848" y="12699"/>
                </a:moveTo>
                <a:lnTo>
                  <a:pt x="307848" y="6095"/>
                </a:lnTo>
                <a:lnTo>
                  <a:pt x="313943" y="10667"/>
                </a:lnTo>
                <a:lnTo>
                  <a:pt x="307848" y="12699"/>
                </a:lnTo>
                <a:close/>
              </a:path>
              <a:path w="906779" h="212090">
                <a:moveTo>
                  <a:pt x="598932" y="60959"/>
                </a:moveTo>
                <a:lnTo>
                  <a:pt x="307848" y="60959"/>
                </a:lnTo>
                <a:lnTo>
                  <a:pt x="307848" y="12699"/>
                </a:lnTo>
                <a:lnTo>
                  <a:pt x="313943" y="10667"/>
                </a:lnTo>
                <a:lnTo>
                  <a:pt x="307848" y="6095"/>
                </a:lnTo>
                <a:lnTo>
                  <a:pt x="316991" y="6095"/>
                </a:lnTo>
                <a:lnTo>
                  <a:pt x="316991" y="50291"/>
                </a:lnTo>
                <a:lnTo>
                  <a:pt x="312419" y="50291"/>
                </a:lnTo>
                <a:lnTo>
                  <a:pt x="316991" y="56387"/>
                </a:lnTo>
                <a:lnTo>
                  <a:pt x="598932" y="56387"/>
                </a:lnTo>
                <a:lnTo>
                  <a:pt x="598932" y="60959"/>
                </a:lnTo>
                <a:close/>
              </a:path>
              <a:path w="906779" h="212090">
                <a:moveTo>
                  <a:pt x="598932" y="12699"/>
                </a:moveTo>
                <a:lnTo>
                  <a:pt x="592836" y="10667"/>
                </a:lnTo>
                <a:lnTo>
                  <a:pt x="598932" y="6095"/>
                </a:lnTo>
                <a:lnTo>
                  <a:pt x="598932" y="12699"/>
                </a:lnTo>
                <a:close/>
              </a:path>
              <a:path w="906779" h="212090">
                <a:moveTo>
                  <a:pt x="876300" y="105155"/>
                </a:moveTo>
                <a:lnTo>
                  <a:pt x="598932" y="12699"/>
                </a:lnTo>
                <a:lnTo>
                  <a:pt x="598932" y="6095"/>
                </a:lnTo>
                <a:lnTo>
                  <a:pt x="606728" y="6095"/>
                </a:lnTo>
                <a:lnTo>
                  <a:pt x="892931" y="100583"/>
                </a:lnTo>
                <a:lnTo>
                  <a:pt x="890016" y="100583"/>
                </a:lnTo>
                <a:lnTo>
                  <a:pt x="876300" y="105155"/>
                </a:lnTo>
                <a:close/>
              </a:path>
              <a:path w="906779" h="212090">
                <a:moveTo>
                  <a:pt x="316991" y="56387"/>
                </a:moveTo>
                <a:lnTo>
                  <a:pt x="312419" y="50291"/>
                </a:lnTo>
                <a:lnTo>
                  <a:pt x="316991" y="50291"/>
                </a:lnTo>
                <a:lnTo>
                  <a:pt x="316991" y="56387"/>
                </a:lnTo>
                <a:close/>
              </a:path>
              <a:path w="906779" h="212090">
                <a:moveTo>
                  <a:pt x="588263" y="56387"/>
                </a:moveTo>
                <a:lnTo>
                  <a:pt x="316991" y="56387"/>
                </a:lnTo>
                <a:lnTo>
                  <a:pt x="316991" y="50291"/>
                </a:lnTo>
                <a:lnTo>
                  <a:pt x="588263" y="50291"/>
                </a:lnTo>
                <a:lnTo>
                  <a:pt x="588263" y="56387"/>
                </a:lnTo>
                <a:close/>
              </a:path>
              <a:path w="906779" h="212090">
                <a:moveTo>
                  <a:pt x="598932" y="56387"/>
                </a:moveTo>
                <a:lnTo>
                  <a:pt x="588263" y="56387"/>
                </a:lnTo>
                <a:lnTo>
                  <a:pt x="594360" y="50291"/>
                </a:lnTo>
                <a:lnTo>
                  <a:pt x="598932" y="50291"/>
                </a:lnTo>
                <a:lnTo>
                  <a:pt x="598932" y="56387"/>
                </a:lnTo>
                <a:close/>
              </a:path>
              <a:path w="906779" h="212090">
                <a:moveTo>
                  <a:pt x="16764" y="109727"/>
                </a:moveTo>
                <a:lnTo>
                  <a:pt x="16764" y="100583"/>
                </a:lnTo>
                <a:lnTo>
                  <a:pt x="30479" y="105155"/>
                </a:lnTo>
                <a:lnTo>
                  <a:pt x="16764" y="109727"/>
                </a:lnTo>
                <a:close/>
              </a:path>
              <a:path w="906779" h="212090">
                <a:moveTo>
                  <a:pt x="30479" y="105155"/>
                </a:moveTo>
                <a:lnTo>
                  <a:pt x="16764" y="100583"/>
                </a:lnTo>
                <a:lnTo>
                  <a:pt x="44195" y="100583"/>
                </a:lnTo>
                <a:lnTo>
                  <a:pt x="30479" y="105155"/>
                </a:lnTo>
                <a:close/>
              </a:path>
              <a:path w="906779" h="212090">
                <a:moveTo>
                  <a:pt x="890016" y="109727"/>
                </a:moveTo>
                <a:lnTo>
                  <a:pt x="876300" y="105155"/>
                </a:lnTo>
                <a:lnTo>
                  <a:pt x="890016" y="100583"/>
                </a:lnTo>
                <a:lnTo>
                  <a:pt x="890016" y="109727"/>
                </a:lnTo>
                <a:close/>
              </a:path>
              <a:path w="906779" h="212090">
                <a:moveTo>
                  <a:pt x="893129" y="109727"/>
                </a:moveTo>
                <a:lnTo>
                  <a:pt x="890016" y="109727"/>
                </a:lnTo>
                <a:lnTo>
                  <a:pt x="890016" y="100583"/>
                </a:lnTo>
                <a:lnTo>
                  <a:pt x="892931" y="100583"/>
                </a:lnTo>
                <a:lnTo>
                  <a:pt x="906779" y="105155"/>
                </a:lnTo>
                <a:lnTo>
                  <a:pt x="893129" y="109727"/>
                </a:lnTo>
                <a:close/>
              </a:path>
              <a:path w="906779" h="212090">
                <a:moveTo>
                  <a:pt x="44195" y="109727"/>
                </a:moveTo>
                <a:lnTo>
                  <a:pt x="16764" y="109727"/>
                </a:lnTo>
                <a:lnTo>
                  <a:pt x="30479" y="105155"/>
                </a:lnTo>
                <a:lnTo>
                  <a:pt x="44195" y="109727"/>
                </a:lnTo>
                <a:close/>
              </a:path>
              <a:path w="906779" h="212090">
                <a:moveTo>
                  <a:pt x="611015" y="204215"/>
                </a:moveTo>
                <a:lnTo>
                  <a:pt x="598932" y="204215"/>
                </a:lnTo>
                <a:lnTo>
                  <a:pt x="598932" y="197612"/>
                </a:lnTo>
                <a:lnTo>
                  <a:pt x="876300" y="105155"/>
                </a:lnTo>
                <a:lnTo>
                  <a:pt x="890016" y="109727"/>
                </a:lnTo>
                <a:lnTo>
                  <a:pt x="893129" y="109727"/>
                </a:lnTo>
                <a:lnTo>
                  <a:pt x="611015" y="204215"/>
                </a:lnTo>
                <a:close/>
              </a:path>
              <a:path w="906779" h="212090">
                <a:moveTo>
                  <a:pt x="316991" y="204215"/>
                </a:moveTo>
                <a:lnTo>
                  <a:pt x="307848" y="204215"/>
                </a:lnTo>
                <a:lnTo>
                  <a:pt x="313943" y="199643"/>
                </a:lnTo>
                <a:lnTo>
                  <a:pt x="307848" y="197612"/>
                </a:lnTo>
                <a:lnTo>
                  <a:pt x="307848" y="150875"/>
                </a:lnTo>
                <a:lnTo>
                  <a:pt x="598932" y="150875"/>
                </a:lnTo>
                <a:lnTo>
                  <a:pt x="598932" y="155447"/>
                </a:lnTo>
                <a:lnTo>
                  <a:pt x="316991" y="155447"/>
                </a:lnTo>
                <a:lnTo>
                  <a:pt x="312419" y="160019"/>
                </a:lnTo>
                <a:lnTo>
                  <a:pt x="316991" y="160019"/>
                </a:lnTo>
                <a:lnTo>
                  <a:pt x="316991" y="204215"/>
                </a:lnTo>
                <a:close/>
              </a:path>
              <a:path w="906779" h="212090">
                <a:moveTo>
                  <a:pt x="316991" y="160019"/>
                </a:moveTo>
                <a:lnTo>
                  <a:pt x="312419" y="160019"/>
                </a:lnTo>
                <a:lnTo>
                  <a:pt x="316991" y="155447"/>
                </a:lnTo>
                <a:lnTo>
                  <a:pt x="316991" y="160019"/>
                </a:lnTo>
                <a:close/>
              </a:path>
              <a:path w="906779" h="212090">
                <a:moveTo>
                  <a:pt x="588263" y="160019"/>
                </a:moveTo>
                <a:lnTo>
                  <a:pt x="316991" y="160019"/>
                </a:lnTo>
                <a:lnTo>
                  <a:pt x="316991" y="155447"/>
                </a:lnTo>
                <a:lnTo>
                  <a:pt x="588263" y="155447"/>
                </a:lnTo>
                <a:lnTo>
                  <a:pt x="588263" y="160019"/>
                </a:lnTo>
                <a:close/>
              </a:path>
              <a:path w="906779" h="212090">
                <a:moveTo>
                  <a:pt x="588263" y="211835"/>
                </a:moveTo>
                <a:lnTo>
                  <a:pt x="588263" y="155447"/>
                </a:lnTo>
                <a:lnTo>
                  <a:pt x="594360" y="160019"/>
                </a:lnTo>
                <a:lnTo>
                  <a:pt x="598932" y="160019"/>
                </a:lnTo>
                <a:lnTo>
                  <a:pt x="598932" y="197612"/>
                </a:lnTo>
                <a:lnTo>
                  <a:pt x="592836" y="199643"/>
                </a:lnTo>
                <a:lnTo>
                  <a:pt x="598932" y="204215"/>
                </a:lnTo>
                <a:lnTo>
                  <a:pt x="611015" y="204215"/>
                </a:lnTo>
                <a:lnTo>
                  <a:pt x="588263" y="211835"/>
                </a:lnTo>
                <a:close/>
              </a:path>
              <a:path w="906779" h="212090">
                <a:moveTo>
                  <a:pt x="598932" y="160019"/>
                </a:moveTo>
                <a:lnTo>
                  <a:pt x="594360" y="160019"/>
                </a:lnTo>
                <a:lnTo>
                  <a:pt x="588263" y="155447"/>
                </a:lnTo>
                <a:lnTo>
                  <a:pt x="598932" y="155447"/>
                </a:lnTo>
                <a:lnTo>
                  <a:pt x="598932" y="160019"/>
                </a:lnTo>
                <a:close/>
              </a:path>
              <a:path w="906779" h="212090">
                <a:moveTo>
                  <a:pt x="307848" y="204215"/>
                </a:moveTo>
                <a:lnTo>
                  <a:pt x="307848" y="197612"/>
                </a:lnTo>
                <a:lnTo>
                  <a:pt x="313943" y="199643"/>
                </a:lnTo>
                <a:lnTo>
                  <a:pt x="307848" y="204215"/>
                </a:lnTo>
                <a:close/>
              </a:path>
              <a:path w="906779" h="212090">
                <a:moveTo>
                  <a:pt x="598932" y="204215"/>
                </a:moveTo>
                <a:lnTo>
                  <a:pt x="592836" y="199643"/>
                </a:lnTo>
                <a:lnTo>
                  <a:pt x="598932" y="197612"/>
                </a:lnTo>
                <a:lnTo>
                  <a:pt x="598932" y="204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8387" y="1403746"/>
            <a:ext cx="41509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例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1.</a:t>
            </a:r>
            <a:r>
              <a:rPr dirty="0" sz="2400" spc="-8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50">
                <a:solidFill>
                  <a:srgbClr val="0000CC"/>
                </a:solidFill>
                <a:latin typeface="宋体"/>
                <a:cs typeface="宋体"/>
              </a:rPr>
              <a:t>某</a:t>
            </a:r>
            <a:r>
              <a:rPr dirty="0" sz="2400" spc="50">
                <a:solidFill>
                  <a:srgbClr val="0000CC"/>
                </a:solidFill>
                <a:latin typeface="Times New Roman"/>
                <a:cs typeface="Times New Roman"/>
              </a:rPr>
              <a:t>N-JFET</a:t>
            </a:r>
            <a:r>
              <a:rPr dirty="0" sz="2400" spc="50">
                <a:solidFill>
                  <a:srgbClr val="0000CC"/>
                </a:solidFill>
                <a:latin typeface="宋体"/>
                <a:cs typeface="宋体"/>
              </a:rPr>
              <a:t>共源极放大电路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9602" y="792956"/>
            <a:ext cx="37807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2.</a:t>
            </a:r>
            <a:r>
              <a:rPr dirty="0" sz="2400" spc="-7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15">
                <a:solidFill>
                  <a:srgbClr val="0000CC"/>
                </a:solidFill>
                <a:latin typeface="宋体"/>
                <a:cs typeface="宋体"/>
              </a:rPr>
              <a:t>共源放大电路分析（</a:t>
            </a:r>
            <a:r>
              <a:rPr dirty="0" sz="2400" spc="15">
                <a:solidFill>
                  <a:srgbClr val="0000CC"/>
                </a:solidFill>
                <a:latin typeface="Times New Roman"/>
                <a:cs typeface="Times New Roman"/>
              </a:rPr>
              <a:t>CS</a:t>
            </a:r>
            <a:r>
              <a:rPr dirty="0" sz="2400" spc="15">
                <a:solidFill>
                  <a:srgbClr val="0000CC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00000"/>
                </a:solidFill>
              </a:rPr>
              <a:t>5.4</a:t>
            </a:r>
            <a:r>
              <a:rPr dirty="0" sz="3200" spc="260">
                <a:solidFill>
                  <a:srgbClr val="000000"/>
                </a:solidFill>
              </a:rPr>
              <a:t> </a:t>
            </a:r>
            <a:r>
              <a:rPr dirty="0" sz="3200" spc="120">
                <a:solidFill>
                  <a:srgbClr val="000000"/>
                </a:solidFill>
              </a:rPr>
              <a:t>FET放大电路</a:t>
            </a:r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2241804" y="3993641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 h="0">
                <a:moveTo>
                  <a:pt x="0" y="0"/>
                </a:moveTo>
                <a:lnTo>
                  <a:pt x="4678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99260" y="5609082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4" h="0">
                <a:moveTo>
                  <a:pt x="0" y="0"/>
                </a:moveTo>
                <a:lnTo>
                  <a:pt x="10088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40763" y="3912108"/>
            <a:ext cx="163195" cy="187960"/>
          </a:xfrm>
          <a:custGeom>
            <a:avLst/>
            <a:gdLst/>
            <a:ahLst/>
            <a:cxnLst/>
            <a:rect l="l" t="t" r="r" b="b"/>
            <a:pathLst>
              <a:path w="163194" h="187960">
                <a:moveTo>
                  <a:pt x="129539" y="18287"/>
                </a:moveTo>
                <a:lnTo>
                  <a:pt x="35052" y="18287"/>
                </a:lnTo>
                <a:lnTo>
                  <a:pt x="36576" y="16763"/>
                </a:lnTo>
                <a:lnTo>
                  <a:pt x="41148" y="13715"/>
                </a:lnTo>
                <a:lnTo>
                  <a:pt x="47244" y="9143"/>
                </a:lnTo>
                <a:lnTo>
                  <a:pt x="56387" y="6095"/>
                </a:lnTo>
                <a:lnTo>
                  <a:pt x="64008" y="3047"/>
                </a:lnTo>
                <a:lnTo>
                  <a:pt x="71628" y="1523"/>
                </a:lnTo>
                <a:lnTo>
                  <a:pt x="80772" y="0"/>
                </a:lnTo>
                <a:lnTo>
                  <a:pt x="89916" y="1523"/>
                </a:lnTo>
                <a:lnTo>
                  <a:pt x="97536" y="3047"/>
                </a:lnTo>
                <a:lnTo>
                  <a:pt x="106679" y="4571"/>
                </a:lnTo>
                <a:lnTo>
                  <a:pt x="114300" y="7619"/>
                </a:lnTo>
                <a:lnTo>
                  <a:pt x="121920" y="12191"/>
                </a:lnTo>
                <a:lnTo>
                  <a:pt x="128016" y="16763"/>
                </a:lnTo>
                <a:lnTo>
                  <a:pt x="129539" y="18287"/>
                </a:lnTo>
                <a:close/>
              </a:path>
              <a:path w="163194" h="187960">
                <a:moveTo>
                  <a:pt x="91439" y="187451"/>
                </a:moveTo>
                <a:lnTo>
                  <a:pt x="74676" y="187451"/>
                </a:lnTo>
                <a:lnTo>
                  <a:pt x="65532" y="185927"/>
                </a:lnTo>
                <a:lnTo>
                  <a:pt x="57912" y="184403"/>
                </a:lnTo>
                <a:lnTo>
                  <a:pt x="50292" y="179831"/>
                </a:lnTo>
                <a:lnTo>
                  <a:pt x="42672" y="176783"/>
                </a:lnTo>
                <a:lnTo>
                  <a:pt x="36576" y="172211"/>
                </a:lnTo>
                <a:lnTo>
                  <a:pt x="24384" y="160019"/>
                </a:lnTo>
                <a:lnTo>
                  <a:pt x="22859" y="160019"/>
                </a:lnTo>
                <a:lnTo>
                  <a:pt x="22859" y="158495"/>
                </a:lnTo>
                <a:lnTo>
                  <a:pt x="21336" y="158495"/>
                </a:lnTo>
                <a:lnTo>
                  <a:pt x="13716" y="146303"/>
                </a:lnTo>
                <a:lnTo>
                  <a:pt x="13716" y="144779"/>
                </a:lnTo>
                <a:lnTo>
                  <a:pt x="12192" y="144779"/>
                </a:lnTo>
                <a:lnTo>
                  <a:pt x="4572" y="121919"/>
                </a:lnTo>
                <a:lnTo>
                  <a:pt x="1524" y="114299"/>
                </a:lnTo>
                <a:lnTo>
                  <a:pt x="0" y="105155"/>
                </a:lnTo>
                <a:lnTo>
                  <a:pt x="0" y="85343"/>
                </a:lnTo>
                <a:lnTo>
                  <a:pt x="1524" y="76199"/>
                </a:lnTo>
                <a:lnTo>
                  <a:pt x="3048" y="68579"/>
                </a:lnTo>
                <a:lnTo>
                  <a:pt x="6096" y="59435"/>
                </a:lnTo>
                <a:lnTo>
                  <a:pt x="12192" y="44195"/>
                </a:lnTo>
                <a:lnTo>
                  <a:pt x="13716" y="44195"/>
                </a:lnTo>
                <a:lnTo>
                  <a:pt x="13716" y="41147"/>
                </a:lnTo>
                <a:lnTo>
                  <a:pt x="21336" y="30479"/>
                </a:lnTo>
                <a:lnTo>
                  <a:pt x="22859" y="30479"/>
                </a:lnTo>
                <a:lnTo>
                  <a:pt x="22859" y="28955"/>
                </a:lnTo>
                <a:lnTo>
                  <a:pt x="33528" y="18287"/>
                </a:lnTo>
                <a:lnTo>
                  <a:pt x="131064" y="18287"/>
                </a:lnTo>
                <a:lnTo>
                  <a:pt x="140208" y="27431"/>
                </a:lnTo>
                <a:lnTo>
                  <a:pt x="140208" y="28955"/>
                </a:lnTo>
                <a:lnTo>
                  <a:pt x="141732" y="30479"/>
                </a:lnTo>
                <a:lnTo>
                  <a:pt x="147174" y="38099"/>
                </a:lnTo>
                <a:lnTo>
                  <a:pt x="83820" y="38099"/>
                </a:lnTo>
                <a:lnTo>
                  <a:pt x="79248" y="39623"/>
                </a:lnTo>
                <a:lnTo>
                  <a:pt x="74676" y="39623"/>
                </a:lnTo>
                <a:lnTo>
                  <a:pt x="71628" y="41147"/>
                </a:lnTo>
                <a:lnTo>
                  <a:pt x="67056" y="42671"/>
                </a:lnTo>
                <a:lnTo>
                  <a:pt x="57912" y="47243"/>
                </a:lnTo>
                <a:lnTo>
                  <a:pt x="59182" y="47243"/>
                </a:lnTo>
                <a:lnTo>
                  <a:pt x="53848" y="51815"/>
                </a:lnTo>
                <a:lnTo>
                  <a:pt x="53339" y="51815"/>
                </a:lnTo>
                <a:lnTo>
                  <a:pt x="50292" y="54863"/>
                </a:lnTo>
                <a:lnTo>
                  <a:pt x="51435" y="54863"/>
                </a:lnTo>
                <a:lnTo>
                  <a:pt x="47624" y="60959"/>
                </a:lnTo>
                <a:lnTo>
                  <a:pt x="47244" y="60959"/>
                </a:lnTo>
                <a:lnTo>
                  <a:pt x="45719" y="64007"/>
                </a:lnTo>
                <a:lnTo>
                  <a:pt x="45937" y="64007"/>
                </a:lnTo>
                <a:lnTo>
                  <a:pt x="42672" y="71627"/>
                </a:lnTo>
                <a:lnTo>
                  <a:pt x="41148" y="76199"/>
                </a:lnTo>
                <a:lnTo>
                  <a:pt x="39624" y="82295"/>
                </a:lnTo>
                <a:lnTo>
                  <a:pt x="38100" y="86867"/>
                </a:lnTo>
                <a:lnTo>
                  <a:pt x="38100" y="99059"/>
                </a:lnTo>
                <a:lnTo>
                  <a:pt x="39624" y="105155"/>
                </a:lnTo>
                <a:lnTo>
                  <a:pt x="39624" y="111251"/>
                </a:lnTo>
                <a:lnTo>
                  <a:pt x="41148" y="115823"/>
                </a:lnTo>
                <a:lnTo>
                  <a:pt x="47244" y="128015"/>
                </a:lnTo>
                <a:lnTo>
                  <a:pt x="47897" y="128015"/>
                </a:lnTo>
                <a:lnTo>
                  <a:pt x="52251" y="134111"/>
                </a:lnTo>
                <a:lnTo>
                  <a:pt x="50292" y="134111"/>
                </a:lnTo>
                <a:lnTo>
                  <a:pt x="60960" y="143255"/>
                </a:lnTo>
                <a:lnTo>
                  <a:pt x="65532" y="146303"/>
                </a:lnTo>
                <a:lnTo>
                  <a:pt x="68580" y="147827"/>
                </a:lnTo>
                <a:lnTo>
                  <a:pt x="73152" y="149351"/>
                </a:lnTo>
                <a:lnTo>
                  <a:pt x="148263" y="149351"/>
                </a:lnTo>
                <a:lnTo>
                  <a:pt x="141732" y="158495"/>
                </a:lnTo>
                <a:lnTo>
                  <a:pt x="128016" y="172211"/>
                </a:lnTo>
                <a:lnTo>
                  <a:pt x="123444" y="175259"/>
                </a:lnTo>
                <a:lnTo>
                  <a:pt x="115824" y="179831"/>
                </a:lnTo>
                <a:lnTo>
                  <a:pt x="100584" y="185927"/>
                </a:lnTo>
                <a:lnTo>
                  <a:pt x="91439" y="187451"/>
                </a:lnTo>
                <a:close/>
              </a:path>
              <a:path w="163194" h="187960">
                <a:moveTo>
                  <a:pt x="106680" y="48767"/>
                </a:moveTo>
                <a:lnTo>
                  <a:pt x="102108" y="45719"/>
                </a:lnTo>
                <a:lnTo>
                  <a:pt x="99060" y="42671"/>
                </a:lnTo>
                <a:lnTo>
                  <a:pt x="96012" y="41147"/>
                </a:lnTo>
                <a:lnTo>
                  <a:pt x="91439" y="39623"/>
                </a:lnTo>
                <a:lnTo>
                  <a:pt x="86868" y="39623"/>
                </a:lnTo>
                <a:lnTo>
                  <a:pt x="83820" y="38099"/>
                </a:lnTo>
                <a:lnTo>
                  <a:pt x="147174" y="38099"/>
                </a:lnTo>
                <a:lnTo>
                  <a:pt x="149352" y="41147"/>
                </a:lnTo>
                <a:lnTo>
                  <a:pt x="150876" y="42671"/>
                </a:lnTo>
                <a:lnTo>
                  <a:pt x="150876" y="44195"/>
                </a:lnTo>
                <a:lnTo>
                  <a:pt x="151553" y="45719"/>
                </a:lnTo>
                <a:lnTo>
                  <a:pt x="103632" y="45719"/>
                </a:lnTo>
                <a:lnTo>
                  <a:pt x="106680" y="48767"/>
                </a:lnTo>
                <a:close/>
              </a:path>
              <a:path w="163194" h="187960">
                <a:moveTo>
                  <a:pt x="59182" y="47243"/>
                </a:moveTo>
                <a:lnTo>
                  <a:pt x="57912" y="47243"/>
                </a:lnTo>
                <a:lnTo>
                  <a:pt x="60960" y="45719"/>
                </a:lnTo>
                <a:lnTo>
                  <a:pt x="59182" y="47243"/>
                </a:lnTo>
                <a:close/>
              </a:path>
              <a:path w="163194" h="187960">
                <a:moveTo>
                  <a:pt x="112775" y="54863"/>
                </a:moveTo>
                <a:lnTo>
                  <a:pt x="103632" y="45719"/>
                </a:lnTo>
                <a:lnTo>
                  <a:pt x="151553" y="45719"/>
                </a:lnTo>
                <a:lnTo>
                  <a:pt x="154262" y="51815"/>
                </a:lnTo>
                <a:lnTo>
                  <a:pt x="111252" y="51815"/>
                </a:lnTo>
                <a:lnTo>
                  <a:pt x="112775" y="54863"/>
                </a:lnTo>
                <a:close/>
              </a:path>
              <a:path w="163194" h="187960">
                <a:moveTo>
                  <a:pt x="50292" y="54863"/>
                </a:moveTo>
                <a:lnTo>
                  <a:pt x="53339" y="51815"/>
                </a:lnTo>
                <a:lnTo>
                  <a:pt x="52753" y="52753"/>
                </a:lnTo>
                <a:lnTo>
                  <a:pt x="50292" y="54863"/>
                </a:lnTo>
                <a:close/>
              </a:path>
              <a:path w="163194" h="187960">
                <a:moveTo>
                  <a:pt x="52753" y="52753"/>
                </a:moveTo>
                <a:lnTo>
                  <a:pt x="53339" y="51815"/>
                </a:lnTo>
                <a:lnTo>
                  <a:pt x="53848" y="51815"/>
                </a:lnTo>
                <a:lnTo>
                  <a:pt x="52753" y="52753"/>
                </a:lnTo>
                <a:close/>
              </a:path>
              <a:path w="163194" h="187960">
                <a:moveTo>
                  <a:pt x="117919" y="62483"/>
                </a:moveTo>
                <a:lnTo>
                  <a:pt x="111252" y="51815"/>
                </a:lnTo>
                <a:lnTo>
                  <a:pt x="154262" y="51815"/>
                </a:lnTo>
                <a:lnTo>
                  <a:pt x="156972" y="57911"/>
                </a:lnTo>
                <a:lnTo>
                  <a:pt x="157987" y="60959"/>
                </a:lnTo>
                <a:lnTo>
                  <a:pt x="117348" y="60959"/>
                </a:lnTo>
                <a:lnTo>
                  <a:pt x="117919" y="62483"/>
                </a:lnTo>
                <a:close/>
              </a:path>
              <a:path w="163194" h="187960">
                <a:moveTo>
                  <a:pt x="51435" y="54863"/>
                </a:moveTo>
                <a:lnTo>
                  <a:pt x="50292" y="54863"/>
                </a:lnTo>
                <a:lnTo>
                  <a:pt x="52753" y="52753"/>
                </a:lnTo>
                <a:lnTo>
                  <a:pt x="51435" y="54863"/>
                </a:lnTo>
                <a:close/>
              </a:path>
              <a:path w="163194" h="187960">
                <a:moveTo>
                  <a:pt x="45719" y="64007"/>
                </a:moveTo>
                <a:lnTo>
                  <a:pt x="47244" y="60959"/>
                </a:lnTo>
                <a:lnTo>
                  <a:pt x="46412" y="62899"/>
                </a:lnTo>
                <a:lnTo>
                  <a:pt x="45719" y="64007"/>
                </a:lnTo>
                <a:close/>
              </a:path>
              <a:path w="163194" h="187960">
                <a:moveTo>
                  <a:pt x="46412" y="62899"/>
                </a:moveTo>
                <a:lnTo>
                  <a:pt x="47244" y="60959"/>
                </a:lnTo>
                <a:lnTo>
                  <a:pt x="47624" y="60959"/>
                </a:lnTo>
                <a:lnTo>
                  <a:pt x="46412" y="62899"/>
                </a:lnTo>
                <a:close/>
              </a:path>
              <a:path w="163194" h="187960">
                <a:moveTo>
                  <a:pt x="118872" y="64007"/>
                </a:moveTo>
                <a:lnTo>
                  <a:pt x="117919" y="62483"/>
                </a:lnTo>
                <a:lnTo>
                  <a:pt x="117348" y="60959"/>
                </a:lnTo>
                <a:lnTo>
                  <a:pt x="118872" y="64007"/>
                </a:lnTo>
                <a:close/>
              </a:path>
              <a:path w="163194" h="187960">
                <a:moveTo>
                  <a:pt x="159003" y="64007"/>
                </a:moveTo>
                <a:lnTo>
                  <a:pt x="118872" y="64007"/>
                </a:lnTo>
                <a:lnTo>
                  <a:pt x="117348" y="60959"/>
                </a:lnTo>
                <a:lnTo>
                  <a:pt x="157987" y="60959"/>
                </a:lnTo>
                <a:lnTo>
                  <a:pt x="159003" y="64007"/>
                </a:lnTo>
                <a:close/>
              </a:path>
              <a:path w="163194" h="187960">
                <a:moveTo>
                  <a:pt x="118327" y="125729"/>
                </a:moveTo>
                <a:lnTo>
                  <a:pt x="121920" y="117347"/>
                </a:lnTo>
                <a:lnTo>
                  <a:pt x="123444" y="112775"/>
                </a:lnTo>
                <a:lnTo>
                  <a:pt x="124968" y="106679"/>
                </a:lnTo>
                <a:lnTo>
                  <a:pt x="124968" y="83819"/>
                </a:lnTo>
                <a:lnTo>
                  <a:pt x="123444" y="77723"/>
                </a:lnTo>
                <a:lnTo>
                  <a:pt x="121920" y="73151"/>
                </a:lnTo>
                <a:lnTo>
                  <a:pt x="117919" y="62483"/>
                </a:lnTo>
                <a:lnTo>
                  <a:pt x="118872" y="64007"/>
                </a:lnTo>
                <a:lnTo>
                  <a:pt x="159003" y="64007"/>
                </a:lnTo>
                <a:lnTo>
                  <a:pt x="160019" y="67055"/>
                </a:lnTo>
                <a:lnTo>
                  <a:pt x="161543" y="74675"/>
                </a:lnTo>
                <a:lnTo>
                  <a:pt x="163068" y="83819"/>
                </a:lnTo>
                <a:lnTo>
                  <a:pt x="163068" y="111251"/>
                </a:lnTo>
                <a:lnTo>
                  <a:pt x="160019" y="120395"/>
                </a:lnTo>
                <a:lnTo>
                  <a:pt x="159257" y="124967"/>
                </a:lnTo>
                <a:lnTo>
                  <a:pt x="118872" y="124967"/>
                </a:lnTo>
                <a:lnTo>
                  <a:pt x="118327" y="125729"/>
                </a:lnTo>
                <a:close/>
              </a:path>
              <a:path w="163194" h="187960">
                <a:moveTo>
                  <a:pt x="45937" y="64007"/>
                </a:moveTo>
                <a:lnTo>
                  <a:pt x="45719" y="64007"/>
                </a:lnTo>
                <a:lnTo>
                  <a:pt x="46412" y="62899"/>
                </a:lnTo>
                <a:lnTo>
                  <a:pt x="45937" y="64007"/>
                </a:lnTo>
                <a:close/>
              </a:path>
              <a:path w="163194" h="187960">
                <a:moveTo>
                  <a:pt x="47897" y="128015"/>
                </a:moveTo>
                <a:lnTo>
                  <a:pt x="47244" y="128015"/>
                </a:lnTo>
                <a:lnTo>
                  <a:pt x="45720" y="124968"/>
                </a:lnTo>
                <a:lnTo>
                  <a:pt x="47897" y="128015"/>
                </a:lnTo>
                <a:close/>
              </a:path>
              <a:path w="163194" h="187960">
                <a:moveTo>
                  <a:pt x="117348" y="128015"/>
                </a:moveTo>
                <a:lnTo>
                  <a:pt x="118327" y="125729"/>
                </a:lnTo>
                <a:lnTo>
                  <a:pt x="118872" y="124967"/>
                </a:lnTo>
                <a:lnTo>
                  <a:pt x="117348" y="128015"/>
                </a:lnTo>
                <a:close/>
              </a:path>
              <a:path w="163194" h="187960">
                <a:moveTo>
                  <a:pt x="158749" y="128015"/>
                </a:moveTo>
                <a:lnTo>
                  <a:pt x="117348" y="128015"/>
                </a:lnTo>
                <a:lnTo>
                  <a:pt x="118872" y="124967"/>
                </a:lnTo>
                <a:lnTo>
                  <a:pt x="159257" y="124967"/>
                </a:lnTo>
                <a:lnTo>
                  <a:pt x="158749" y="128015"/>
                </a:lnTo>
                <a:close/>
              </a:path>
              <a:path w="163194" h="187960">
                <a:moveTo>
                  <a:pt x="111252" y="135635"/>
                </a:moveTo>
                <a:lnTo>
                  <a:pt x="118327" y="125729"/>
                </a:lnTo>
                <a:lnTo>
                  <a:pt x="117348" y="128015"/>
                </a:lnTo>
                <a:lnTo>
                  <a:pt x="158749" y="128015"/>
                </a:lnTo>
                <a:lnTo>
                  <a:pt x="158495" y="129539"/>
                </a:lnTo>
                <a:lnTo>
                  <a:pt x="155955" y="134111"/>
                </a:lnTo>
                <a:lnTo>
                  <a:pt x="112775" y="134111"/>
                </a:lnTo>
                <a:lnTo>
                  <a:pt x="111252" y="135635"/>
                </a:lnTo>
                <a:close/>
              </a:path>
              <a:path w="163194" h="187960">
                <a:moveTo>
                  <a:pt x="53339" y="135635"/>
                </a:moveTo>
                <a:lnTo>
                  <a:pt x="50292" y="134111"/>
                </a:lnTo>
                <a:lnTo>
                  <a:pt x="52251" y="134111"/>
                </a:lnTo>
                <a:lnTo>
                  <a:pt x="53339" y="135635"/>
                </a:lnTo>
                <a:close/>
              </a:path>
              <a:path w="163194" h="187960">
                <a:moveTo>
                  <a:pt x="150876" y="143255"/>
                </a:moveTo>
                <a:lnTo>
                  <a:pt x="103632" y="143255"/>
                </a:lnTo>
                <a:lnTo>
                  <a:pt x="112775" y="134111"/>
                </a:lnTo>
                <a:lnTo>
                  <a:pt x="155955" y="134111"/>
                </a:lnTo>
                <a:lnTo>
                  <a:pt x="150876" y="143255"/>
                </a:lnTo>
                <a:close/>
              </a:path>
              <a:path w="163194" h="187960">
                <a:moveTo>
                  <a:pt x="148263" y="149351"/>
                </a:moveTo>
                <a:lnTo>
                  <a:pt x="89916" y="149351"/>
                </a:lnTo>
                <a:lnTo>
                  <a:pt x="92964" y="147827"/>
                </a:lnTo>
                <a:lnTo>
                  <a:pt x="97536" y="146303"/>
                </a:lnTo>
                <a:lnTo>
                  <a:pt x="100584" y="144779"/>
                </a:lnTo>
                <a:lnTo>
                  <a:pt x="106679" y="140208"/>
                </a:lnTo>
                <a:lnTo>
                  <a:pt x="103632" y="143255"/>
                </a:lnTo>
                <a:lnTo>
                  <a:pt x="150876" y="143255"/>
                </a:lnTo>
                <a:lnTo>
                  <a:pt x="150876" y="146303"/>
                </a:lnTo>
                <a:lnTo>
                  <a:pt x="149352" y="147827"/>
                </a:lnTo>
                <a:lnTo>
                  <a:pt x="148263" y="149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48383" y="5512308"/>
            <a:ext cx="163195" cy="187960"/>
          </a:xfrm>
          <a:custGeom>
            <a:avLst/>
            <a:gdLst/>
            <a:ahLst/>
            <a:cxnLst/>
            <a:rect l="l" t="t" r="r" b="b"/>
            <a:pathLst>
              <a:path w="163194" h="187960">
                <a:moveTo>
                  <a:pt x="128016" y="16763"/>
                </a:moveTo>
                <a:lnTo>
                  <a:pt x="35052" y="16763"/>
                </a:lnTo>
                <a:lnTo>
                  <a:pt x="47244" y="7619"/>
                </a:lnTo>
                <a:lnTo>
                  <a:pt x="54864" y="4571"/>
                </a:lnTo>
                <a:lnTo>
                  <a:pt x="64008" y="1523"/>
                </a:lnTo>
                <a:lnTo>
                  <a:pt x="71628" y="0"/>
                </a:lnTo>
                <a:lnTo>
                  <a:pt x="88391" y="0"/>
                </a:lnTo>
                <a:lnTo>
                  <a:pt x="97536" y="1523"/>
                </a:lnTo>
                <a:lnTo>
                  <a:pt x="105155" y="3047"/>
                </a:lnTo>
                <a:lnTo>
                  <a:pt x="112775" y="7619"/>
                </a:lnTo>
                <a:lnTo>
                  <a:pt x="120396" y="10667"/>
                </a:lnTo>
                <a:lnTo>
                  <a:pt x="128016" y="16763"/>
                </a:lnTo>
                <a:close/>
              </a:path>
              <a:path w="163194" h="187960">
                <a:moveTo>
                  <a:pt x="138684" y="27431"/>
                </a:moveTo>
                <a:lnTo>
                  <a:pt x="24384" y="27431"/>
                </a:lnTo>
                <a:lnTo>
                  <a:pt x="33528" y="18287"/>
                </a:lnTo>
                <a:lnTo>
                  <a:pt x="33528" y="16763"/>
                </a:lnTo>
                <a:lnTo>
                  <a:pt x="129539" y="16763"/>
                </a:lnTo>
                <a:lnTo>
                  <a:pt x="129539" y="18287"/>
                </a:lnTo>
                <a:lnTo>
                  <a:pt x="138684" y="27431"/>
                </a:lnTo>
                <a:close/>
              </a:path>
              <a:path w="163194" h="187960">
                <a:moveTo>
                  <a:pt x="141732" y="156971"/>
                </a:moveTo>
                <a:lnTo>
                  <a:pt x="21336" y="156971"/>
                </a:lnTo>
                <a:lnTo>
                  <a:pt x="13716" y="146303"/>
                </a:lnTo>
                <a:lnTo>
                  <a:pt x="13716" y="143255"/>
                </a:lnTo>
                <a:lnTo>
                  <a:pt x="12192" y="143255"/>
                </a:lnTo>
                <a:lnTo>
                  <a:pt x="4572" y="120395"/>
                </a:lnTo>
                <a:lnTo>
                  <a:pt x="1524" y="112775"/>
                </a:lnTo>
                <a:lnTo>
                  <a:pt x="1524" y="103631"/>
                </a:lnTo>
                <a:lnTo>
                  <a:pt x="0" y="94487"/>
                </a:lnTo>
                <a:lnTo>
                  <a:pt x="1524" y="85343"/>
                </a:lnTo>
                <a:lnTo>
                  <a:pt x="1524" y="76199"/>
                </a:lnTo>
                <a:lnTo>
                  <a:pt x="3048" y="67055"/>
                </a:lnTo>
                <a:lnTo>
                  <a:pt x="6096" y="57911"/>
                </a:lnTo>
                <a:lnTo>
                  <a:pt x="12192" y="44195"/>
                </a:lnTo>
                <a:lnTo>
                  <a:pt x="13716" y="42671"/>
                </a:lnTo>
                <a:lnTo>
                  <a:pt x="13716" y="41147"/>
                </a:lnTo>
                <a:lnTo>
                  <a:pt x="21336" y="30479"/>
                </a:lnTo>
                <a:lnTo>
                  <a:pt x="22859" y="28955"/>
                </a:lnTo>
                <a:lnTo>
                  <a:pt x="22859" y="27431"/>
                </a:lnTo>
                <a:lnTo>
                  <a:pt x="140208" y="27431"/>
                </a:lnTo>
                <a:lnTo>
                  <a:pt x="140208" y="28955"/>
                </a:lnTo>
                <a:lnTo>
                  <a:pt x="141732" y="30479"/>
                </a:lnTo>
                <a:lnTo>
                  <a:pt x="146086" y="38099"/>
                </a:lnTo>
                <a:lnTo>
                  <a:pt x="74676" y="38099"/>
                </a:lnTo>
                <a:lnTo>
                  <a:pt x="71628" y="39623"/>
                </a:lnTo>
                <a:lnTo>
                  <a:pt x="62484" y="42671"/>
                </a:lnTo>
                <a:lnTo>
                  <a:pt x="51816" y="53339"/>
                </a:lnTo>
                <a:lnTo>
                  <a:pt x="52251" y="53339"/>
                </a:lnTo>
                <a:lnTo>
                  <a:pt x="47897" y="59435"/>
                </a:lnTo>
                <a:lnTo>
                  <a:pt x="47244" y="59435"/>
                </a:lnTo>
                <a:lnTo>
                  <a:pt x="45719" y="62483"/>
                </a:lnTo>
                <a:lnTo>
                  <a:pt x="45937" y="62483"/>
                </a:lnTo>
                <a:lnTo>
                  <a:pt x="42672" y="70103"/>
                </a:lnTo>
                <a:lnTo>
                  <a:pt x="41148" y="74675"/>
                </a:lnTo>
                <a:lnTo>
                  <a:pt x="39624" y="80771"/>
                </a:lnTo>
                <a:lnTo>
                  <a:pt x="39624" y="86867"/>
                </a:lnTo>
                <a:lnTo>
                  <a:pt x="38100" y="92963"/>
                </a:lnTo>
                <a:lnTo>
                  <a:pt x="38100" y="99059"/>
                </a:lnTo>
                <a:lnTo>
                  <a:pt x="39624" y="103631"/>
                </a:lnTo>
                <a:lnTo>
                  <a:pt x="41148" y="109727"/>
                </a:lnTo>
                <a:lnTo>
                  <a:pt x="41148" y="114299"/>
                </a:lnTo>
                <a:lnTo>
                  <a:pt x="47244" y="126491"/>
                </a:lnTo>
                <a:lnTo>
                  <a:pt x="47625" y="126491"/>
                </a:lnTo>
                <a:lnTo>
                  <a:pt x="53339" y="135635"/>
                </a:lnTo>
                <a:lnTo>
                  <a:pt x="54864" y="135635"/>
                </a:lnTo>
                <a:lnTo>
                  <a:pt x="59436" y="140207"/>
                </a:lnTo>
                <a:lnTo>
                  <a:pt x="57912" y="140207"/>
                </a:lnTo>
                <a:lnTo>
                  <a:pt x="60960" y="141731"/>
                </a:lnTo>
                <a:lnTo>
                  <a:pt x="65532" y="144779"/>
                </a:lnTo>
                <a:lnTo>
                  <a:pt x="68580" y="146303"/>
                </a:lnTo>
                <a:lnTo>
                  <a:pt x="73152" y="147827"/>
                </a:lnTo>
                <a:lnTo>
                  <a:pt x="76200" y="147827"/>
                </a:lnTo>
                <a:lnTo>
                  <a:pt x="80772" y="149351"/>
                </a:lnTo>
                <a:lnTo>
                  <a:pt x="146086" y="149351"/>
                </a:lnTo>
                <a:lnTo>
                  <a:pt x="141732" y="156971"/>
                </a:lnTo>
                <a:close/>
              </a:path>
              <a:path w="163194" h="187960">
                <a:moveTo>
                  <a:pt x="154304" y="53339"/>
                </a:moveTo>
                <a:lnTo>
                  <a:pt x="111252" y="53339"/>
                </a:lnTo>
                <a:lnTo>
                  <a:pt x="102108" y="44195"/>
                </a:lnTo>
                <a:lnTo>
                  <a:pt x="97536" y="41147"/>
                </a:lnTo>
                <a:lnTo>
                  <a:pt x="94488" y="39623"/>
                </a:lnTo>
                <a:lnTo>
                  <a:pt x="89916" y="38099"/>
                </a:lnTo>
                <a:lnTo>
                  <a:pt x="146086" y="38099"/>
                </a:lnTo>
                <a:lnTo>
                  <a:pt x="147828" y="41147"/>
                </a:lnTo>
                <a:lnTo>
                  <a:pt x="149352" y="41147"/>
                </a:lnTo>
                <a:lnTo>
                  <a:pt x="149352" y="42671"/>
                </a:lnTo>
                <a:lnTo>
                  <a:pt x="150876" y="44195"/>
                </a:lnTo>
                <a:lnTo>
                  <a:pt x="154304" y="53339"/>
                </a:lnTo>
                <a:close/>
              </a:path>
              <a:path w="163194" h="187960">
                <a:moveTo>
                  <a:pt x="52251" y="53339"/>
                </a:moveTo>
                <a:lnTo>
                  <a:pt x="51816" y="53339"/>
                </a:lnTo>
                <a:lnTo>
                  <a:pt x="53339" y="51815"/>
                </a:lnTo>
                <a:lnTo>
                  <a:pt x="52251" y="53339"/>
                </a:lnTo>
                <a:close/>
              </a:path>
              <a:path w="163194" h="187960">
                <a:moveTo>
                  <a:pt x="117348" y="62483"/>
                </a:moveTo>
                <a:lnTo>
                  <a:pt x="109728" y="51815"/>
                </a:lnTo>
                <a:lnTo>
                  <a:pt x="111252" y="53339"/>
                </a:lnTo>
                <a:lnTo>
                  <a:pt x="154304" y="53339"/>
                </a:lnTo>
                <a:lnTo>
                  <a:pt x="155448" y="56387"/>
                </a:lnTo>
                <a:lnTo>
                  <a:pt x="156463" y="59435"/>
                </a:lnTo>
                <a:lnTo>
                  <a:pt x="115824" y="59435"/>
                </a:lnTo>
                <a:lnTo>
                  <a:pt x="117348" y="62483"/>
                </a:lnTo>
                <a:close/>
              </a:path>
              <a:path w="163194" h="187960">
                <a:moveTo>
                  <a:pt x="45719" y="62483"/>
                </a:moveTo>
                <a:lnTo>
                  <a:pt x="47244" y="59435"/>
                </a:lnTo>
                <a:lnTo>
                  <a:pt x="46264" y="61721"/>
                </a:lnTo>
                <a:lnTo>
                  <a:pt x="45719" y="62483"/>
                </a:lnTo>
                <a:close/>
              </a:path>
              <a:path w="163194" h="187960">
                <a:moveTo>
                  <a:pt x="46264" y="61721"/>
                </a:moveTo>
                <a:lnTo>
                  <a:pt x="47244" y="59435"/>
                </a:lnTo>
                <a:lnTo>
                  <a:pt x="47897" y="59435"/>
                </a:lnTo>
                <a:lnTo>
                  <a:pt x="46264" y="61721"/>
                </a:lnTo>
                <a:close/>
              </a:path>
              <a:path w="163194" h="187960">
                <a:moveTo>
                  <a:pt x="157479" y="126491"/>
                </a:moveTo>
                <a:lnTo>
                  <a:pt x="115824" y="126491"/>
                </a:lnTo>
                <a:lnTo>
                  <a:pt x="120396" y="117347"/>
                </a:lnTo>
                <a:lnTo>
                  <a:pt x="123444" y="105155"/>
                </a:lnTo>
                <a:lnTo>
                  <a:pt x="123444" y="100583"/>
                </a:lnTo>
                <a:lnTo>
                  <a:pt x="124968" y="94487"/>
                </a:lnTo>
                <a:lnTo>
                  <a:pt x="124968" y="88391"/>
                </a:lnTo>
                <a:lnTo>
                  <a:pt x="121920" y="76199"/>
                </a:lnTo>
                <a:lnTo>
                  <a:pt x="121920" y="71627"/>
                </a:lnTo>
                <a:lnTo>
                  <a:pt x="115824" y="59435"/>
                </a:lnTo>
                <a:lnTo>
                  <a:pt x="156463" y="59435"/>
                </a:lnTo>
                <a:lnTo>
                  <a:pt x="161543" y="74675"/>
                </a:lnTo>
                <a:lnTo>
                  <a:pt x="161543" y="83819"/>
                </a:lnTo>
                <a:lnTo>
                  <a:pt x="163068" y="92963"/>
                </a:lnTo>
                <a:lnTo>
                  <a:pt x="161543" y="102107"/>
                </a:lnTo>
                <a:lnTo>
                  <a:pt x="161543" y="111251"/>
                </a:lnTo>
                <a:lnTo>
                  <a:pt x="160019" y="118871"/>
                </a:lnTo>
                <a:lnTo>
                  <a:pt x="157479" y="126491"/>
                </a:lnTo>
                <a:close/>
              </a:path>
              <a:path w="163194" h="187960">
                <a:moveTo>
                  <a:pt x="45937" y="62483"/>
                </a:moveTo>
                <a:lnTo>
                  <a:pt x="45719" y="62483"/>
                </a:lnTo>
                <a:lnTo>
                  <a:pt x="46264" y="61721"/>
                </a:lnTo>
                <a:lnTo>
                  <a:pt x="45937" y="62483"/>
                </a:lnTo>
                <a:close/>
              </a:path>
              <a:path w="163194" h="187960">
                <a:moveTo>
                  <a:pt x="47625" y="126491"/>
                </a:moveTo>
                <a:lnTo>
                  <a:pt x="47244" y="126491"/>
                </a:lnTo>
                <a:lnTo>
                  <a:pt x="45720" y="123443"/>
                </a:lnTo>
                <a:lnTo>
                  <a:pt x="47625" y="126491"/>
                </a:lnTo>
                <a:close/>
              </a:path>
              <a:path w="163194" h="187960">
                <a:moveTo>
                  <a:pt x="153924" y="135635"/>
                </a:moveTo>
                <a:lnTo>
                  <a:pt x="109728" y="135635"/>
                </a:lnTo>
                <a:lnTo>
                  <a:pt x="117348" y="123443"/>
                </a:lnTo>
                <a:lnTo>
                  <a:pt x="115824" y="126491"/>
                </a:lnTo>
                <a:lnTo>
                  <a:pt x="157479" y="126491"/>
                </a:lnTo>
                <a:lnTo>
                  <a:pt x="156972" y="128015"/>
                </a:lnTo>
                <a:lnTo>
                  <a:pt x="153924" y="135635"/>
                </a:lnTo>
                <a:close/>
              </a:path>
              <a:path w="163194" h="187960">
                <a:moveTo>
                  <a:pt x="54864" y="135635"/>
                </a:moveTo>
                <a:lnTo>
                  <a:pt x="53339" y="135635"/>
                </a:lnTo>
                <a:lnTo>
                  <a:pt x="51816" y="132587"/>
                </a:lnTo>
                <a:lnTo>
                  <a:pt x="54864" y="135635"/>
                </a:lnTo>
                <a:close/>
              </a:path>
              <a:path w="163194" h="187960">
                <a:moveTo>
                  <a:pt x="102108" y="141731"/>
                </a:moveTo>
                <a:lnTo>
                  <a:pt x="111252" y="132587"/>
                </a:lnTo>
                <a:lnTo>
                  <a:pt x="109728" y="135635"/>
                </a:lnTo>
                <a:lnTo>
                  <a:pt x="153924" y="135635"/>
                </a:lnTo>
                <a:lnTo>
                  <a:pt x="152095" y="140207"/>
                </a:lnTo>
                <a:lnTo>
                  <a:pt x="105155" y="140207"/>
                </a:lnTo>
                <a:lnTo>
                  <a:pt x="102108" y="141731"/>
                </a:lnTo>
                <a:close/>
              </a:path>
              <a:path w="163194" h="187960">
                <a:moveTo>
                  <a:pt x="60960" y="141731"/>
                </a:moveTo>
                <a:lnTo>
                  <a:pt x="57912" y="140207"/>
                </a:lnTo>
                <a:lnTo>
                  <a:pt x="59436" y="140207"/>
                </a:lnTo>
                <a:lnTo>
                  <a:pt x="60960" y="141731"/>
                </a:lnTo>
                <a:close/>
              </a:path>
              <a:path w="163194" h="187960">
                <a:moveTo>
                  <a:pt x="146086" y="149351"/>
                </a:moveTo>
                <a:lnTo>
                  <a:pt x="83820" y="149351"/>
                </a:lnTo>
                <a:lnTo>
                  <a:pt x="88391" y="147827"/>
                </a:lnTo>
                <a:lnTo>
                  <a:pt x="91439" y="147827"/>
                </a:lnTo>
                <a:lnTo>
                  <a:pt x="96012" y="144779"/>
                </a:lnTo>
                <a:lnTo>
                  <a:pt x="105155" y="140207"/>
                </a:lnTo>
                <a:lnTo>
                  <a:pt x="152095" y="140207"/>
                </a:lnTo>
                <a:lnTo>
                  <a:pt x="150876" y="143255"/>
                </a:lnTo>
                <a:lnTo>
                  <a:pt x="149352" y="143255"/>
                </a:lnTo>
                <a:lnTo>
                  <a:pt x="149352" y="144779"/>
                </a:lnTo>
                <a:lnTo>
                  <a:pt x="147828" y="146303"/>
                </a:lnTo>
                <a:lnTo>
                  <a:pt x="146086" y="149351"/>
                </a:lnTo>
                <a:close/>
              </a:path>
              <a:path w="163194" h="187960">
                <a:moveTo>
                  <a:pt x="129539" y="169163"/>
                </a:moveTo>
                <a:lnTo>
                  <a:pt x="33528" y="169163"/>
                </a:lnTo>
                <a:lnTo>
                  <a:pt x="22859" y="158495"/>
                </a:lnTo>
                <a:lnTo>
                  <a:pt x="22859" y="156971"/>
                </a:lnTo>
                <a:lnTo>
                  <a:pt x="140208" y="156971"/>
                </a:lnTo>
                <a:lnTo>
                  <a:pt x="140208" y="158495"/>
                </a:lnTo>
                <a:lnTo>
                  <a:pt x="129539" y="169163"/>
                </a:lnTo>
                <a:close/>
              </a:path>
              <a:path w="163194" h="187960">
                <a:moveTo>
                  <a:pt x="82296" y="187451"/>
                </a:moveTo>
                <a:lnTo>
                  <a:pt x="74676" y="185927"/>
                </a:lnTo>
                <a:lnTo>
                  <a:pt x="65532" y="184403"/>
                </a:lnTo>
                <a:lnTo>
                  <a:pt x="57912" y="182879"/>
                </a:lnTo>
                <a:lnTo>
                  <a:pt x="50292" y="179831"/>
                </a:lnTo>
                <a:lnTo>
                  <a:pt x="35052" y="170687"/>
                </a:lnTo>
                <a:lnTo>
                  <a:pt x="35052" y="169163"/>
                </a:lnTo>
                <a:lnTo>
                  <a:pt x="128016" y="169163"/>
                </a:lnTo>
                <a:lnTo>
                  <a:pt x="128016" y="170687"/>
                </a:lnTo>
                <a:lnTo>
                  <a:pt x="121920" y="173735"/>
                </a:lnTo>
                <a:lnTo>
                  <a:pt x="115824" y="178308"/>
                </a:lnTo>
                <a:lnTo>
                  <a:pt x="108204" y="181355"/>
                </a:lnTo>
                <a:lnTo>
                  <a:pt x="99060" y="184403"/>
                </a:lnTo>
                <a:lnTo>
                  <a:pt x="91439" y="185927"/>
                </a:lnTo>
                <a:lnTo>
                  <a:pt x="82296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19122" y="3738372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42566" y="3738372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96211" y="4001261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 h="0">
                <a:moveTo>
                  <a:pt x="0" y="0"/>
                </a:moveTo>
                <a:lnTo>
                  <a:pt x="4130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99190" y="3515905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8113" y="4230576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8886" y="4672595"/>
            <a:ext cx="21780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3088" y="5114464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1404" y="2205180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44240" y="2211323"/>
            <a:ext cx="114300" cy="1193800"/>
          </a:xfrm>
          <a:custGeom>
            <a:avLst/>
            <a:gdLst/>
            <a:ahLst/>
            <a:cxnLst/>
            <a:rect l="l" t="t" r="r" b="b"/>
            <a:pathLst>
              <a:path w="114300" h="1193800">
                <a:moveTo>
                  <a:pt x="38100" y="110304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718"/>
                </a:lnTo>
                <a:lnTo>
                  <a:pt x="16954" y="16763"/>
                </a:lnTo>
                <a:lnTo>
                  <a:pt x="35361" y="4524"/>
                </a:lnTo>
                <a:lnTo>
                  <a:pt x="57912" y="0"/>
                </a:lnTo>
                <a:lnTo>
                  <a:pt x="80224" y="4524"/>
                </a:lnTo>
                <a:lnTo>
                  <a:pt x="98107" y="16763"/>
                </a:lnTo>
                <a:lnTo>
                  <a:pt x="109989" y="34718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304"/>
                </a:lnTo>
                <a:close/>
              </a:path>
              <a:path w="114300" h="1193800">
                <a:moveTo>
                  <a:pt x="57912" y="114299"/>
                </a:moveTo>
                <a:lnTo>
                  <a:pt x="38100" y="110304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572"/>
                </a:lnTo>
                <a:lnTo>
                  <a:pt x="57912" y="114299"/>
                </a:lnTo>
                <a:close/>
              </a:path>
              <a:path w="114300" h="1193800">
                <a:moveTo>
                  <a:pt x="76200" y="110572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76200" y="110572"/>
                </a:lnTo>
                <a:close/>
              </a:path>
              <a:path w="114300" h="1193800">
                <a:moveTo>
                  <a:pt x="38100" y="1082987"/>
                </a:moveTo>
                <a:lnTo>
                  <a:pt x="38100" y="110304"/>
                </a:lnTo>
                <a:lnTo>
                  <a:pt x="57912" y="114299"/>
                </a:lnTo>
                <a:lnTo>
                  <a:pt x="76200" y="114299"/>
                </a:lnTo>
                <a:lnTo>
                  <a:pt x="76200" y="1078992"/>
                </a:lnTo>
                <a:lnTo>
                  <a:pt x="57912" y="1078992"/>
                </a:lnTo>
                <a:lnTo>
                  <a:pt x="38100" y="1082987"/>
                </a:lnTo>
                <a:close/>
              </a:path>
              <a:path w="114300" h="1193800">
                <a:moveTo>
                  <a:pt x="76200" y="114299"/>
                </a:moveTo>
                <a:lnTo>
                  <a:pt x="57912" y="114299"/>
                </a:lnTo>
                <a:lnTo>
                  <a:pt x="76200" y="110572"/>
                </a:lnTo>
                <a:lnTo>
                  <a:pt x="76200" y="114299"/>
                </a:lnTo>
                <a:close/>
              </a:path>
              <a:path w="114300" h="1193800">
                <a:moveTo>
                  <a:pt x="76200" y="1136904"/>
                </a:moveTo>
                <a:lnTo>
                  <a:pt x="38100" y="1136904"/>
                </a:lnTo>
                <a:lnTo>
                  <a:pt x="38100" y="1082987"/>
                </a:lnTo>
                <a:lnTo>
                  <a:pt x="57912" y="1078992"/>
                </a:lnTo>
                <a:lnTo>
                  <a:pt x="76200" y="1082719"/>
                </a:lnTo>
                <a:lnTo>
                  <a:pt x="76200" y="1136904"/>
                </a:lnTo>
                <a:close/>
              </a:path>
              <a:path w="114300" h="1193800">
                <a:moveTo>
                  <a:pt x="76200" y="1082719"/>
                </a:moveTo>
                <a:lnTo>
                  <a:pt x="57912" y="1078992"/>
                </a:lnTo>
                <a:lnTo>
                  <a:pt x="76200" y="1078992"/>
                </a:lnTo>
                <a:lnTo>
                  <a:pt x="76200" y="1082719"/>
                </a:lnTo>
                <a:close/>
              </a:path>
              <a:path w="114300" h="1193800">
                <a:moveTo>
                  <a:pt x="114300" y="1136904"/>
                </a:moveTo>
                <a:lnTo>
                  <a:pt x="76200" y="1136904"/>
                </a:lnTo>
                <a:lnTo>
                  <a:pt x="76200" y="1082719"/>
                </a:lnTo>
                <a:lnTo>
                  <a:pt x="80224" y="1083540"/>
                </a:lnTo>
                <a:lnTo>
                  <a:pt x="98107" y="1095946"/>
                </a:lnTo>
                <a:lnTo>
                  <a:pt x="109989" y="1114353"/>
                </a:lnTo>
                <a:lnTo>
                  <a:pt x="114300" y="1136904"/>
                </a:lnTo>
                <a:close/>
              </a:path>
              <a:path w="114300" h="1193800">
                <a:moveTo>
                  <a:pt x="57912" y="1193292"/>
                </a:moveTo>
                <a:lnTo>
                  <a:pt x="35361" y="1188981"/>
                </a:lnTo>
                <a:lnTo>
                  <a:pt x="16954" y="1177099"/>
                </a:lnTo>
                <a:lnTo>
                  <a:pt x="4548" y="1159216"/>
                </a:lnTo>
                <a:lnTo>
                  <a:pt x="0" y="1136904"/>
                </a:lnTo>
                <a:lnTo>
                  <a:pt x="4548" y="1114353"/>
                </a:lnTo>
                <a:lnTo>
                  <a:pt x="16954" y="1095946"/>
                </a:lnTo>
                <a:lnTo>
                  <a:pt x="35361" y="1083540"/>
                </a:lnTo>
                <a:lnTo>
                  <a:pt x="38100" y="1082987"/>
                </a:lnTo>
                <a:lnTo>
                  <a:pt x="38100" y="1136904"/>
                </a:lnTo>
                <a:lnTo>
                  <a:pt x="114300" y="1136904"/>
                </a:lnTo>
                <a:lnTo>
                  <a:pt x="109989" y="1159216"/>
                </a:lnTo>
                <a:lnTo>
                  <a:pt x="98107" y="1177099"/>
                </a:lnTo>
                <a:lnTo>
                  <a:pt x="80224" y="1188981"/>
                </a:lnTo>
                <a:lnTo>
                  <a:pt x="57912" y="1193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01390" y="4283964"/>
            <a:ext cx="0" cy="388620"/>
          </a:xfrm>
          <a:custGeom>
            <a:avLst/>
            <a:gdLst/>
            <a:ahLst/>
            <a:cxnLst/>
            <a:rect l="l" t="t" r="r" b="b"/>
            <a:pathLst>
              <a:path w="0" h="388620">
                <a:moveTo>
                  <a:pt x="0" y="0"/>
                </a:moveTo>
                <a:lnTo>
                  <a:pt x="0" y="3886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01390" y="5141976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20">
                <a:moveTo>
                  <a:pt x="0" y="0"/>
                </a:moveTo>
                <a:lnTo>
                  <a:pt x="0" y="4389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16808" y="2555748"/>
            <a:ext cx="170815" cy="433070"/>
          </a:xfrm>
          <a:custGeom>
            <a:avLst/>
            <a:gdLst/>
            <a:ahLst/>
            <a:cxnLst/>
            <a:rect l="l" t="t" r="r" b="b"/>
            <a:pathLst>
              <a:path w="170814" h="433069">
                <a:moveTo>
                  <a:pt x="0" y="0"/>
                </a:moveTo>
                <a:lnTo>
                  <a:pt x="170688" y="0"/>
                </a:lnTo>
                <a:lnTo>
                  <a:pt x="170688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96996" y="2537460"/>
            <a:ext cx="210820" cy="469900"/>
          </a:xfrm>
          <a:custGeom>
            <a:avLst/>
            <a:gdLst/>
            <a:ahLst/>
            <a:cxnLst/>
            <a:rect l="l" t="t" r="r" b="b"/>
            <a:pathLst>
              <a:path w="210820" h="469900">
                <a:moveTo>
                  <a:pt x="210311" y="469391"/>
                </a:moveTo>
                <a:lnTo>
                  <a:pt x="0" y="469391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9812" y="431291"/>
                </a:lnTo>
                <a:lnTo>
                  <a:pt x="38100" y="451104"/>
                </a:lnTo>
                <a:lnTo>
                  <a:pt x="210311" y="451104"/>
                </a:lnTo>
                <a:lnTo>
                  <a:pt x="210311" y="469391"/>
                </a:lnTo>
                <a:close/>
              </a:path>
              <a:path w="210820" h="4699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0820" h="469900">
                <a:moveTo>
                  <a:pt x="17221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210820" h="469900">
                <a:moveTo>
                  <a:pt x="172211" y="451104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431291"/>
                </a:lnTo>
                <a:lnTo>
                  <a:pt x="190500" y="431291"/>
                </a:lnTo>
                <a:lnTo>
                  <a:pt x="172211" y="451104"/>
                </a:lnTo>
                <a:close/>
              </a:path>
              <a:path w="210820" h="469900">
                <a:moveTo>
                  <a:pt x="210311" y="38100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7"/>
                </a:lnTo>
                <a:lnTo>
                  <a:pt x="210311" y="38100"/>
                </a:lnTo>
                <a:close/>
              </a:path>
              <a:path w="210820" h="469900">
                <a:moveTo>
                  <a:pt x="38100" y="451104"/>
                </a:moveTo>
                <a:lnTo>
                  <a:pt x="19812" y="431291"/>
                </a:lnTo>
                <a:lnTo>
                  <a:pt x="38100" y="431291"/>
                </a:lnTo>
                <a:lnTo>
                  <a:pt x="38100" y="451104"/>
                </a:lnTo>
                <a:close/>
              </a:path>
              <a:path w="210820" h="469900">
                <a:moveTo>
                  <a:pt x="172211" y="451104"/>
                </a:moveTo>
                <a:lnTo>
                  <a:pt x="38100" y="451104"/>
                </a:lnTo>
                <a:lnTo>
                  <a:pt x="38100" y="431291"/>
                </a:lnTo>
                <a:lnTo>
                  <a:pt x="172211" y="431291"/>
                </a:lnTo>
                <a:lnTo>
                  <a:pt x="172211" y="451104"/>
                </a:lnTo>
                <a:close/>
              </a:path>
              <a:path w="210820" h="469900">
                <a:moveTo>
                  <a:pt x="210311" y="451104"/>
                </a:moveTo>
                <a:lnTo>
                  <a:pt x="172211" y="451104"/>
                </a:lnTo>
                <a:lnTo>
                  <a:pt x="190500" y="431291"/>
                </a:lnTo>
                <a:lnTo>
                  <a:pt x="210311" y="431291"/>
                </a:lnTo>
                <a:lnTo>
                  <a:pt x="210311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44240" y="2218944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79" h="108585">
                <a:moveTo>
                  <a:pt x="53339" y="108203"/>
                </a:moveTo>
                <a:lnTo>
                  <a:pt x="32146" y="103941"/>
                </a:lnTo>
                <a:lnTo>
                  <a:pt x="15239" y="92392"/>
                </a:lnTo>
                <a:lnTo>
                  <a:pt x="4048" y="75414"/>
                </a:lnTo>
                <a:lnTo>
                  <a:pt x="0" y="54863"/>
                </a:lnTo>
                <a:lnTo>
                  <a:pt x="4048" y="33432"/>
                </a:lnTo>
                <a:lnTo>
                  <a:pt x="15239" y="16001"/>
                </a:lnTo>
                <a:lnTo>
                  <a:pt x="32146" y="4286"/>
                </a:lnTo>
                <a:lnTo>
                  <a:pt x="53339" y="0"/>
                </a:lnTo>
                <a:lnTo>
                  <a:pt x="74533" y="4286"/>
                </a:lnTo>
                <a:lnTo>
                  <a:pt x="91439" y="16001"/>
                </a:lnTo>
                <a:lnTo>
                  <a:pt x="102631" y="33432"/>
                </a:lnTo>
                <a:lnTo>
                  <a:pt x="106679" y="54863"/>
                </a:lnTo>
                <a:lnTo>
                  <a:pt x="102631" y="75414"/>
                </a:lnTo>
                <a:lnTo>
                  <a:pt x="91439" y="92392"/>
                </a:lnTo>
                <a:lnTo>
                  <a:pt x="74533" y="103941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24427" y="220065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5344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6685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6685">
                <a:moveTo>
                  <a:pt x="134112" y="114299"/>
                </a:moveTo>
                <a:lnTo>
                  <a:pt x="12192" y="114299"/>
                </a:lnTo>
                <a:lnTo>
                  <a:pt x="12192" y="112775"/>
                </a:lnTo>
                <a:lnTo>
                  <a:pt x="6096" y="103631"/>
                </a:lnTo>
                <a:lnTo>
                  <a:pt x="6096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1"/>
                </a:lnTo>
                <a:lnTo>
                  <a:pt x="114300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7160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8768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1656" y="57911"/>
                </a:lnTo>
                <a:lnTo>
                  <a:pt x="41148" y="57911"/>
                </a:lnTo>
                <a:lnTo>
                  <a:pt x="39624" y="60959"/>
                </a:lnTo>
                <a:lnTo>
                  <a:pt x="4013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671" y="74675"/>
                </a:lnTo>
                <a:lnTo>
                  <a:pt x="39052" y="77723"/>
                </a:lnTo>
                <a:lnTo>
                  <a:pt x="38100" y="77723"/>
                </a:lnTo>
                <a:lnTo>
                  <a:pt x="40277" y="85343"/>
                </a:lnTo>
                <a:lnTo>
                  <a:pt x="39624" y="85343"/>
                </a:lnTo>
                <a:lnTo>
                  <a:pt x="41148" y="88391"/>
                </a:lnTo>
                <a:lnTo>
                  <a:pt x="41656" y="88391"/>
                </a:lnTo>
                <a:lnTo>
                  <a:pt x="43687" y="91439"/>
                </a:lnTo>
                <a:lnTo>
                  <a:pt x="42672" y="91439"/>
                </a:lnTo>
                <a:lnTo>
                  <a:pt x="50292" y="99059"/>
                </a:lnTo>
                <a:lnTo>
                  <a:pt x="51053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lnTo>
                  <a:pt x="137160" y="108203"/>
                </a:lnTo>
                <a:lnTo>
                  <a:pt x="134112" y="112775"/>
                </a:lnTo>
                <a:lnTo>
                  <a:pt x="134112" y="114299"/>
                </a:lnTo>
                <a:close/>
              </a:path>
              <a:path w="146685" h="146685">
                <a:moveTo>
                  <a:pt x="88391" y="41147"/>
                </a:moveTo>
                <a:lnTo>
                  <a:pt x="77724" y="38099"/>
                </a:lnTo>
                <a:lnTo>
                  <a:pt x="137160" y="38099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6685">
                <a:moveTo>
                  <a:pt x="142602" y="48767"/>
                </a:moveTo>
                <a:lnTo>
                  <a:pt x="99060" y="48767"/>
                </a:ln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2602" y="48767"/>
                </a:lnTo>
                <a:close/>
              </a:path>
              <a:path w="146685" h="146685">
                <a:moveTo>
                  <a:pt x="48768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8768" y="48767"/>
                </a:lnTo>
                <a:close/>
              </a:path>
              <a:path w="146685" h="146685">
                <a:moveTo>
                  <a:pt x="144344" y="54863"/>
                </a:moveTo>
                <a:lnTo>
                  <a:pt x="103632" y="54863"/>
                </a:lnTo>
                <a:lnTo>
                  <a:pt x="96012" y="47243"/>
                </a:lnTo>
                <a:lnTo>
                  <a:pt x="99060" y="48767"/>
                </a:lnTo>
                <a:lnTo>
                  <a:pt x="142602" y="48767"/>
                </a:lnTo>
                <a:lnTo>
                  <a:pt x="144344" y="54863"/>
                </a:lnTo>
                <a:close/>
              </a:path>
              <a:path w="146685" h="146685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5" h="146685">
                <a:moveTo>
                  <a:pt x="105663" y="59435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4344" y="54863"/>
                </a:lnTo>
                <a:lnTo>
                  <a:pt x="144779" y="56387"/>
                </a:lnTo>
                <a:lnTo>
                  <a:pt x="144779" y="57911"/>
                </a:lnTo>
                <a:lnTo>
                  <a:pt x="105155" y="57911"/>
                </a:lnTo>
                <a:lnTo>
                  <a:pt x="105663" y="59435"/>
                </a:lnTo>
                <a:close/>
              </a:path>
              <a:path w="146685" h="146685">
                <a:moveTo>
                  <a:pt x="39624" y="60959"/>
                </a:moveTo>
                <a:lnTo>
                  <a:pt x="41148" y="57911"/>
                </a:lnTo>
                <a:lnTo>
                  <a:pt x="40640" y="59435"/>
                </a:lnTo>
                <a:lnTo>
                  <a:pt x="39624" y="60959"/>
                </a:lnTo>
                <a:close/>
              </a:path>
              <a:path w="146685" h="146685">
                <a:moveTo>
                  <a:pt x="40640" y="59435"/>
                </a:moveTo>
                <a:lnTo>
                  <a:pt x="41148" y="57911"/>
                </a:lnTo>
                <a:lnTo>
                  <a:pt x="41656" y="57911"/>
                </a:lnTo>
                <a:lnTo>
                  <a:pt x="40640" y="59435"/>
                </a:lnTo>
                <a:close/>
              </a:path>
              <a:path w="146685" h="146685">
                <a:moveTo>
                  <a:pt x="106679" y="60959"/>
                </a:moveTo>
                <a:lnTo>
                  <a:pt x="105663" y="59435"/>
                </a:lnTo>
                <a:lnTo>
                  <a:pt x="105155" y="57911"/>
                </a:lnTo>
                <a:lnTo>
                  <a:pt x="106679" y="60959"/>
                </a:lnTo>
                <a:close/>
              </a:path>
              <a:path w="146685" h="146685">
                <a:moveTo>
                  <a:pt x="144997" y="60959"/>
                </a:moveTo>
                <a:lnTo>
                  <a:pt x="106679" y="60959"/>
                </a:lnTo>
                <a:lnTo>
                  <a:pt x="105155" y="57911"/>
                </a:lnTo>
                <a:lnTo>
                  <a:pt x="144779" y="57911"/>
                </a:lnTo>
                <a:lnTo>
                  <a:pt x="144779" y="59435"/>
                </a:lnTo>
                <a:lnTo>
                  <a:pt x="144997" y="60959"/>
                </a:lnTo>
                <a:close/>
              </a:path>
              <a:path w="146685" h="146685">
                <a:moveTo>
                  <a:pt x="40131" y="60959"/>
                </a:moveTo>
                <a:lnTo>
                  <a:pt x="39624" y="60959"/>
                </a:lnTo>
                <a:lnTo>
                  <a:pt x="40640" y="59435"/>
                </a:lnTo>
                <a:lnTo>
                  <a:pt x="40131" y="60959"/>
                </a:lnTo>
                <a:close/>
              </a:path>
              <a:path w="146685" h="146685">
                <a:moveTo>
                  <a:pt x="145868" y="67055"/>
                </a:moveTo>
                <a:lnTo>
                  <a:pt x="108204" y="67055"/>
                </a:lnTo>
                <a:lnTo>
                  <a:pt x="105663" y="59435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5">
                <a:moveTo>
                  <a:pt x="107899" y="72542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99" y="72542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0103"/>
                </a:lnTo>
                <a:lnTo>
                  <a:pt x="38404" y="72542"/>
                </a:lnTo>
                <a:lnTo>
                  <a:pt x="38100" y="74675"/>
                </a:lnTo>
                <a:close/>
              </a:path>
              <a:path w="146685" h="146685">
                <a:moveTo>
                  <a:pt x="38404" y="72542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04" y="72542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899" y="72542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671" y="74675"/>
                </a:moveTo>
                <a:lnTo>
                  <a:pt x="38100" y="74675"/>
                </a:lnTo>
                <a:lnTo>
                  <a:pt x="38404" y="72542"/>
                </a:lnTo>
                <a:lnTo>
                  <a:pt x="38671" y="74675"/>
                </a:lnTo>
                <a:close/>
              </a:path>
              <a:path w="146685" h="146685">
                <a:moveTo>
                  <a:pt x="106679" y="82295"/>
                </a:moveTo>
                <a:lnTo>
                  <a:pt x="107899" y="72542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2295"/>
                </a:lnTo>
                <a:close/>
              </a:path>
              <a:path w="146685" h="146685">
                <a:moveTo>
                  <a:pt x="39624" y="82295"/>
                </a:moveTo>
                <a:lnTo>
                  <a:pt x="38100" y="77723"/>
                </a:lnTo>
                <a:lnTo>
                  <a:pt x="39052" y="77723"/>
                </a:lnTo>
                <a:lnTo>
                  <a:pt x="39624" y="82295"/>
                </a:lnTo>
                <a:close/>
              </a:path>
              <a:path w="146685" h="146685">
                <a:moveTo>
                  <a:pt x="105536" y="87058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779" y="85343"/>
                </a:lnTo>
                <a:lnTo>
                  <a:pt x="106679" y="85343"/>
                </a:lnTo>
                <a:lnTo>
                  <a:pt x="105536" y="87058"/>
                </a:lnTo>
                <a:close/>
              </a:path>
              <a:path w="146685" h="146685">
                <a:moveTo>
                  <a:pt x="41148" y="88391"/>
                </a:moveTo>
                <a:lnTo>
                  <a:pt x="39624" y="85343"/>
                </a:lnTo>
                <a:lnTo>
                  <a:pt x="40767" y="87058"/>
                </a:lnTo>
                <a:lnTo>
                  <a:pt x="41148" y="88391"/>
                </a:lnTo>
                <a:close/>
              </a:path>
              <a:path w="146685" h="146685">
                <a:moveTo>
                  <a:pt x="40767" y="87058"/>
                </a:moveTo>
                <a:lnTo>
                  <a:pt x="39624" y="85343"/>
                </a:lnTo>
                <a:lnTo>
                  <a:pt x="40277" y="85343"/>
                </a:lnTo>
                <a:lnTo>
                  <a:pt x="40767" y="87058"/>
                </a:lnTo>
                <a:close/>
              </a:path>
              <a:path w="146685" h="146685">
                <a:moveTo>
                  <a:pt x="105155" y="88391"/>
                </a:moveTo>
                <a:lnTo>
                  <a:pt x="105536" y="87058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5" h="146685">
                <a:moveTo>
                  <a:pt x="144779" y="88391"/>
                </a:moveTo>
                <a:lnTo>
                  <a:pt x="105155" y="88391"/>
                </a:lnTo>
                <a:lnTo>
                  <a:pt x="106679" y="85343"/>
                </a:lnTo>
                <a:lnTo>
                  <a:pt x="144779" y="85343"/>
                </a:lnTo>
                <a:lnTo>
                  <a:pt x="144779" y="88391"/>
                </a:lnTo>
                <a:close/>
              </a:path>
              <a:path w="146685" h="146685">
                <a:moveTo>
                  <a:pt x="41656" y="88391"/>
                </a:moveTo>
                <a:lnTo>
                  <a:pt x="41148" y="88391"/>
                </a:lnTo>
                <a:lnTo>
                  <a:pt x="40767" y="87058"/>
                </a:lnTo>
                <a:lnTo>
                  <a:pt x="41656" y="88391"/>
                </a:lnTo>
                <a:close/>
              </a:path>
              <a:path w="146685" h="146685">
                <a:moveTo>
                  <a:pt x="100584" y="94487"/>
                </a:moveTo>
                <a:lnTo>
                  <a:pt x="105536" y="87058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4779" y="89915"/>
                </a:lnTo>
                <a:lnTo>
                  <a:pt x="144272" y="91439"/>
                </a:lnTo>
                <a:lnTo>
                  <a:pt x="103632" y="91439"/>
                </a:lnTo>
                <a:lnTo>
                  <a:pt x="100584" y="94487"/>
                </a:lnTo>
                <a:close/>
              </a:path>
              <a:path w="146685" h="146685">
                <a:moveTo>
                  <a:pt x="45719" y="94487"/>
                </a:moveTo>
                <a:lnTo>
                  <a:pt x="42672" y="91439"/>
                </a:lnTo>
                <a:lnTo>
                  <a:pt x="43687" y="91439"/>
                </a:lnTo>
                <a:lnTo>
                  <a:pt x="45719" y="94487"/>
                </a:lnTo>
                <a:close/>
              </a:path>
              <a:path w="146685" h="146685">
                <a:moveTo>
                  <a:pt x="141732" y="99059"/>
                </a:moveTo>
                <a:lnTo>
                  <a:pt x="96012" y="99059"/>
                </a:lnTo>
                <a:lnTo>
                  <a:pt x="103632" y="91439"/>
                </a:lnTo>
                <a:lnTo>
                  <a:pt x="144272" y="91439"/>
                </a:lnTo>
                <a:lnTo>
                  <a:pt x="141732" y="99059"/>
                </a:lnTo>
                <a:close/>
              </a:path>
              <a:path w="146685" h="146685">
                <a:moveTo>
                  <a:pt x="51053" y="99059"/>
                </a:moveTo>
                <a:lnTo>
                  <a:pt x="50292" y="99059"/>
                </a:lnTo>
                <a:lnTo>
                  <a:pt x="47244" y="96011"/>
                </a:lnTo>
                <a:lnTo>
                  <a:pt x="51053" y="99059"/>
                </a:lnTo>
                <a:close/>
              </a:path>
              <a:path w="146685" h="146685">
                <a:moveTo>
                  <a:pt x="91440" y="102107"/>
                </a:moveTo>
                <a:lnTo>
                  <a:pt x="99060" y="96011"/>
                </a:lnTo>
                <a:lnTo>
                  <a:pt x="96012" y="99059"/>
                </a:lnTo>
                <a:lnTo>
                  <a:pt x="141732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5" h="146685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5" h="146685">
                <a:moveTo>
                  <a:pt x="139192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3631"/>
                </a:lnTo>
                <a:lnTo>
                  <a:pt x="139192" y="105155"/>
                </a:lnTo>
                <a:close/>
              </a:path>
              <a:path w="146685" h="146685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5" h="146685">
                <a:moveTo>
                  <a:pt x="137160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7724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9192" y="105155"/>
                </a:lnTo>
                <a:lnTo>
                  <a:pt x="137160" y="108203"/>
                </a:lnTo>
                <a:close/>
              </a:path>
              <a:path w="146685" h="146685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5" h="146685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5" h="146685">
                <a:moveTo>
                  <a:pt x="124968" y="124967"/>
                </a:move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5" h="146685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5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6685">
                <a:moveTo>
                  <a:pt x="88391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9916" y="143255"/>
                </a:lnTo>
                <a:lnTo>
                  <a:pt x="88391" y="144779"/>
                </a:lnTo>
                <a:close/>
              </a:path>
              <a:path w="146685" h="146685">
                <a:moveTo>
                  <a:pt x="74676" y="146303"/>
                </a:moveTo>
                <a:lnTo>
                  <a:pt x="71628" y="146303"/>
                </a:lnTo>
                <a:lnTo>
                  <a:pt x="60960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014009" y="2753907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01390" y="5623560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28415" y="5921502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70147" y="5567171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29">
                <a:moveTo>
                  <a:pt x="30480" y="74676"/>
                </a:moveTo>
                <a:lnTo>
                  <a:pt x="18645" y="71747"/>
                </a:lnTo>
                <a:lnTo>
                  <a:pt x="8953" y="63817"/>
                </a:lnTo>
                <a:lnTo>
                  <a:pt x="2405" y="52173"/>
                </a:lnTo>
                <a:lnTo>
                  <a:pt x="0" y="38100"/>
                </a:lnTo>
                <a:lnTo>
                  <a:pt x="2405" y="23145"/>
                </a:lnTo>
                <a:lnTo>
                  <a:pt x="8953" y="11049"/>
                </a:lnTo>
                <a:lnTo>
                  <a:pt x="18645" y="2952"/>
                </a:lnTo>
                <a:lnTo>
                  <a:pt x="30480" y="0"/>
                </a:lnTo>
                <a:lnTo>
                  <a:pt x="43195" y="2952"/>
                </a:lnTo>
                <a:lnTo>
                  <a:pt x="53339" y="11049"/>
                </a:lnTo>
                <a:lnTo>
                  <a:pt x="60055" y="23145"/>
                </a:lnTo>
                <a:lnTo>
                  <a:pt x="62484" y="38100"/>
                </a:lnTo>
                <a:lnTo>
                  <a:pt x="60055" y="52173"/>
                </a:lnTo>
                <a:lnTo>
                  <a:pt x="53340" y="63817"/>
                </a:lnTo>
                <a:lnTo>
                  <a:pt x="43195" y="71747"/>
                </a:lnTo>
                <a:lnTo>
                  <a:pt x="3048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51859" y="5548884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60960" y="1524"/>
                </a:moveTo>
                <a:lnTo>
                  <a:pt x="38100" y="1524"/>
                </a:lnTo>
                <a:lnTo>
                  <a:pt x="39624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99060" h="113029">
                <a:moveTo>
                  <a:pt x="86868" y="94488"/>
                </a:moveTo>
                <a:lnTo>
                  <a:pt x="12192" y="94488"/>
                </a:lnTo>
                <a:lnTo>
                  <a:pt x="12192" y="92964"/>
                </a:lnTo>
                <a:lnTo>
                  <a:pt x="7620" y="86868"/>
                </a:lnTo>
                <a:lnTo>
                  <a:pt x="6096" y="85344"/>
                </a:lnTo>
                <a:lnTo>
                  <a:pt x="6096" y="83820"/>
                </a:lnTo>
                <a:lnTo>
                  <a:pt x="3048" y="77724"/>
                </a:lnTo>
                <a:lnTo>
                  <a:pt x="3048" y="74676"/>
                </a:lnTo>
                <a:lnTo>
                  <a:pt x="0" y="68580"/>
                </a:lnTo>
                <a:lnTo>
                  <a:pt x="0" y="44196"/>
                </a:lnTo>
                <a:lnTo>
                  <a:pt x="3048" y="36576"/>
                </a:lnTo>
                <a:lnTo>
                  <a:pt x="3048" y="33528"/>
                </a:lnTo>
                <a:lnTo>
                  <a:pt x="6096" y="27432"/>
                </a:lnTo>
                <a:lnTo>
                  <a:pt x="6096" y="25908"/>
                </a:lnTo>
                <a:lnTo>
                  <a:pt x="7620" y="25908"/>
                </a:lnTo>
                <a:lnTo>
                  <a:pt x="7620" y="24384"/>
                </a:lnTo>
                <a:lnTo>
                  <a:pt x="12192" y="18288"/>
                </a:lnTo>
                <a:lnTo>
                  <a:pt x="13716" y="16764"/>
                </a:lnTo>
                <a:lnTo>
                  <a:pt x="13716" y="15240"/>
                </a:lnTo>
                <a:lnTo>
                  <a:pt x="18288" y="10668"/>
                </a:lnTo>
                <a:lnTo>
                  <a:pt x="19812" y="10668"/>
                </a:lnTo>
                <a:lnTo>
                  <a:pt x="21336" y="9144"/>
                </a:lnTo>
                <a:lnTo>
                  <a:pt x="27432" y="6096"/>
                </a:lnTo>
                <a:lnTo>
                  <a:pt x="27432" y="4572"/>
                </a:lnTo>
                <a:lnTo>
                  <a:pt x="28956" y="4572"/>
                </a:lnTo>
                <a:lnTo>
                  <a:pt x="30480" y="3048"/>
                </a:lnTo>
                <a:lnTo>
                  <a:pt x="36576" y="1524"/>
                </a:lnTo>
                <a:lnTo>
                  <a:pt x="62484" y="1524"/>
                </a:lnTo>
                <a:lnTo>
                  <a:pt x="68580" y="3048"/>
                </a:lnTo>
                <a:lnTo>
                  <a:pt x="71628" y="6096"/>
                </a:lnTo>
                <a:lnTo>
                  <a:pt x="77724" y="9144"/>
                </a:lnTo>
                <a:lnTo>
                  <a:pt x="86868" y="18288"/>
                </a:lnTo>
                <a:lnTo>
                  <a:pt x="91439" y="24384"/>
                </a:lnTo>
                <a:lnTo>
                  <a:pt x="91439" y="25908"/>
                </a:lnTo>
                <a:lnTo>
                  <a:pt x="92964" y="27432"/>
                </a:lnTo>
                <a:lnTo>
                  <a:pt x="96012" y="33528"/>
                </a:lnTo>
                <a:lnTo>
                  <a:pt x="96012" y="36576"/>
                </a:lnTo>
                <a:lnTo>
                  <a:pt x="48768" y="36576"/>
                </a:lnTo>
                <a:lnTo>
                  <a:pt x="49377" y="36880"/>
                </a:lnTo>
                <a:lnTo>
                  <a:pt x="45719" y="38100"/>
                </a:lnTo>
                <a:lnTo>
                  <a:pt x="44195" y="39624"/>
                </a:lnTo>
                <a:lnTo>
                  <a:pt x="42672" y="39624"/>
                </a:lnTo>
                <a:lnTo>
                  <a:pt x="38100" y="48768"/>
                </a:lnTo>
                <a:lnTo>
                  <a:pt x="39014" y="48768"/>
                </a:lnTo>
                <a:lnTo>
                  <a:pt x="38709" y="50292"/>
                </a:lnTo>
                <a:lnTo>
                  <a:pt x="38100" y="50292"/>
                </a:lnTo>
                <a:lnTo>
                  <a:pt x="38100" y="60960"/>
                </a:lnTo>
                <a:lnTo>
                  <a:pt x="38709" y="60960"/>
                </a:lnTo>
                <a:lnTo>
                  <a:pt x="39014" y="62484"/>
                </a:lnTo>
                <a:lnTo>
                  <a:pt x="38100" y="62484"/>
                </a:lnTo>
                <a:lnTo>
                  <a:pt x="42672" y="71628"/>
                </a:lnTo>
                <a:lnTo>
                  <a:pt x="44958" y="73152"/>
                </a:lnTo>
                <a:lnTo>
                  <a:pt x="44195" y="73152"/>
                </a:lnTo>
                <a:lnTo>
                  <a:pt x="47244" y="74676"/>
                </a:lnTo>
                <a:lnTo>
                  <a:pt x="96012" y="74676"/>
                </a:lnTo>
                <a:lnTo>
                  <a:pt x="96012" y="77724"/>
                </a:lnTo>
                <a:lnTo>
                  <a:pt x="92964" y="83820"/>
                </a:lnTo>
                <a:lnTo>
                  <a:pt x="91439" y="85344"/>
                </a:lnTo>
                <a:lnTo>
                  <a:pt x="91439" y="86868"/>
                </a:lnTo>
                <a:lnTo>
                  <a:pt x="86868" y="92964"/>
                </a:lnTo>
                <a:lnTo>
                  <a:pt x="86868" y="94488"/>
                </a:lnTo>
                <a:close/>
              </a:path>
              <a:path w="99060" h="113029">
                <a:moveTo>
                  <a:pt x="49377" y="36880"/>
                </a:moveTo>
                <a:lnTo>
                  <a:pt x="48768" y="36576"/>
                </a:lnTo>
                <a:lnTo>
                  <a:pt x="49530" y="36830"/>
                </a:lnTo>
                <a:lnTo>
                  <a:pt x="49377" y="36880"/>
                </a:lnTo>
                <a:close/>
              </a:path>
              <a:path w="99060" h="113029">
                <a:moveTo>
                  <a:pt x="49530" y="36830"/>
                </a:moveTo>
                <a:lnTo>
                  <a:pt x="48768" y="36576"/>
                </a:lnTo>
                <a:lnTo>
                  <a:pt x="50292" y="36576"/>
                </a:lnTo>
                <a:lnTo>
                  <a:pt x="49530" y="36830"/>
                </a:lnTo>
                <a:close/>
              </a:path>
              <a:path w="99060" h="113029">
                <a:moveTo>
                  <a:pt x="49682" y="36880"/>
                </a:moveTo>
                <a:lnTo>
                  <a:pt x="49530" y="36830"/>
                </a:lnTo>
                <a:lnTo>
                  <a:pt x="50292" y="36576"/>
                </a:lnTo>
                <a:lnTo>
                  <a:pt x="49682" y="36880"/>
                </a:lnTo>
                <a:close/>
              </a:path>
              <a:path w="99060" h="113029">
                <a:moveTo>
                  <a:pt x="99060" y="48768"/>
                </a:moveTo>
                <a:lnTo>
                  <a:pt x="60960" y="48768"/>
                </a:lnTo>
                <a:lnTo>
                  <a:pt x="57912" y="42672"/>
                </a:lnTo>
                <a:lnTo>
                  <a:pt x="53339" y="38100"/>
                </a:lnTo>
                <a:lnTo>
                  <a:pt x="49682" y="36880"/>
                </a:lnTo>
                <a:lnTo>
                  <a:pt x="50292" y="36576"/>
                </a:lnTo>
                <a:lnTo>
                  <a:pt x="96012" y="36576"/>
                </a:lnTo>
                <a:lnTo>
                  <a:pt x="97536" y="44196"/>
                </a:lnTo>
                <a:lnTo>
                  <a:pt x="99060" y="44196"/>
                </a:lnTo>
                <a:lnTo>
                  <a:pt x="99060" y="48768"/>
                </a:lnTo>
                <a:close/>
              </a:path>
              <a:path w="99060" h="113029">
                <a:moveTo>
                  <a:pt x="49530" y="36957"/>
                </a:moveTo>
                <a:lnTo>
                  <a:pt x="49377" y="36880"/>
                </a:lnTo>
                <a:lnTo>
                  <a:pt x="49530" y="36830"/>
                </a:lnTo>
                <a:lnTo>
                  <a:pt x="49682" y="36880"/>
                </a:lnTo>
                <a:lnTo>
                  <a:pt x="49530" y="36957"/>
                </a:lnTo>
                <a:close/>
              </a:path>
              <a:path w="99060" h="113029">
                <a:moveTo>
                  <a:pt x="44195" y="39624"/>
                </a:moveTo>
                <a:lnTo>
                  <a:pt x="45719" y="38100"/>
                </a:lnTo>
                <a:lnTo>
                  <a:pt x="49377" y="36880"/>
                </a:lnTo>
                <a:lnTo>
                  <a:pt x="49530" y="36957"/>
                </a:lnTo>
                <a:lnTo>
                  <a:pt x="44195" y="39624"/>
                </a:lnTo>
                <a:close/>
              </a:path>
              <a:path w="99060" h="113029">
                <a:moveTo>
                  <a:pt x="54864" y="39624"/>
                </a:moveTo>
                <a:lnTo>
                  <a:pt x="49530" y="36957"/>
                </a:lnTo>
                <a:lnTo>
                  <a:pt x="49682" y="36880"/>
                </a:lnTo>
                <a:lnTo>
                  <a:pt x="53339" y="38100"/>
                </a:lnTo>
                <a:lnTo>
                  <a:pt x="54864" y="39624"/>
                </a:lnTo>
                <a:close/>
              </a:path>
              <a:path w="99060" h="113029">
                <a:moveTo>
                  <a:pt x="51816" y="38100"/>
                </a:moveTo>
                <a:lnTo>
                  <a:pt x="47244" y="38100"/>
                </a:lnTo>
                <a:lnTo>
                  <a:pt x="49530" y="36957"/>
                </a:lnTo>
                <a:lnTo>
                  <a:pt x="51816" y="38100"/>
                </a:lnTo>
                <a:close/>
              </a:path>
              <a:path w="99060" h="113029">
                <a:moveTo>
                  <a:pt x="42672" y="41148"/>
                </a:moveTo>
                <a:lnTo>
                  <a:pt x="44195" y="39624"/>
                </a:lnTo>
                <a:lnTo>
                  <a:pt x="47244" y="38100"/>
                </a:lnTo>
                <a:lnTo>
                  <a:pt x="42672" y="41148"/>
                </a:lnTo>
                <a:close/>
              </a:path>
              <a:path w="99060" h="113029">
                <a:moveTo>
                  <a:pt x="55778" y="40843"/>
                </a:moveTo>
                <a:lnTo>
                  <a:pt x="50292" y="38100"/>
                </a:lnTo>
                <a:lnTo>
                  <a:pt x="54864" y="39624"/>
                </a:lnTo>
                <a:lnTo>
                  <a:pt x="55778" y="40843"/>
                </a:lnTo>
                <a:close/>
              </a:path>
              <a:path w="99060" h="113029">
                <a:moveTo>
                  <a:pt x="41148" y="42672"/>
                </a:moveTo>
                <a:lnTo>
                  <a:pt x="42672" y="39624"/>
                </a:lnTo>
                <a:lnTo>
                  <a:pt x="44195" y="39624"/>
                </a:lnTo>
                <a:lnTo>
                  <a:pt x="41148" y="42672"/>
                </a:lnTo>
                <a:close/>
              </a:path>
              <a:path w="99060" h="113029">
                <a:moveTo>
                  <a:pt x="56387" y="41148"/>
                </a:moveTo>
                <a:lnTo>
                  <a:pt x="55778" y="40843"/>
                </a:lnTo>
                <a:lnTo>
                  <a:pt x="54864" y="39624"/>
                </a:lnTo>
                <a:lnTo>
                  <a:pt x="56387" y="41148"/>
                </a:lnTo>
                <a:close/>
              </a:path>
              <a:path w="99060" h="113029">
                <a:moveTo>
                  <a:pt x="59436" y="45720"/>
                </a:moveTo>
                <a:lnTo>
                  <a:pt x="55778" y="40843"/>
                </a:lnTo>
                <a:lnTo>
                  <a:pt x="56387" y="41148"/>
                </a:lnTo>
                <a:lnTo>
                  <a:pt x="57912" y="42672"/>
                </a:lnTo>
                <a:lnTo>
                  <a:pt x="59436" y="45720"/>
                </a:lnTo>
                <a:close/>
              </a:path>
              <a:path w="99060" h="113029">
                <a:moveTo>
                  <a:pt x="39014" y="48768"/>
                </a:moveTo>
                <a:lnTo>
                  <a:pt x="38100" y="48768"/>
                </a:lnTo>
                <a:lnTo>
                  <a:pt x="39624" y="45720"/>
                </a:lnTo>
                <a:lnTo>
                  <a:pt x="39014" y="48768"/>
                </a:lnTo>
                <a:close/>
              </a:path>
              <a:path w="99060" h="113029">
                <a:moveTo>
                  <a:pt x="60960" y="53340"/>
                </a:moveTo>
                <a:lnTo>
                  <a:pt x="59436" y="45720"/>
                </a:lnTo>
                <a:lnTo>
                  <a:pt x="60960" y="48768"/>
                </a:lnTo>
                <a:lnTo>
                  <a:pt x="99060" y="48768"/>
                </a:lnTo>
                <a:lnTo>
                  <a:pt x="99060" y="50292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60" h="113029">
                <a:moveTo>
                  <a:pt x="38100" y="53340"/>
                </a:moveTo>
                <a:lnTo>
                  <a:pt x="38100" y="50292"/>
                </a:lnTo>
                <a:lnTo>
                  <a:pt x="38709" y="50292"/>
                </a:lnTo>
                <a:lnTo>
                  <a:pt x="38100" y="53340"/>
                </a:lnTo>
                <a:close/>
              </a:path>
              <a:path w="99060" h="113029">
                <a:moveTo>
                  <a:pt x="99060" y="60960"/>
                </a:moveTo>
                <a:lnTo>
                  <a:pt x="60960" y="60960"/>
                </a:lnTo>
                <a:lnTo>
                  <a:pt x="60960" y="50292"/>
                </a:lnTo>
                <a:lnTo>
                  <a:pt x="99060" y="50292"/>
                </a:lnTo>
                <a:lnTo>
                  <a:pt x="99060" y="60960"/>
                </a:lnTo>
                <a:close/>
              </a:path>
              <a:path w="99060" h="113029">
                <a:moveTo>
                  <a:pt x="38709" y="60960"/>
                </a:moveTo>
                <a:lnTo>
                  <a:pt x="38100" y="60960"/>
                </a:lnTo>
                <a:lnTo>
                  <a:pt x="38100" y="57912"/>
                </a:lnTo>
                <a:lnTo>
                  <a:pt x="38709" y="60960"/>
                </a:lnTo>
                <a:close/>
              </a:path>
              <a:path w="99060" h="113029">
                <a:moveTo>
                  <a:pt x="59436" y="65532"/>
                </a:moveTo>
                <a:lnTo>
                  <a:pt x="60960" y="59436"/>
                </a:lnTo>
                <a:lnTo>
                  <a:pt x="60960" y="60960"/>
                </a:lnTo>
                <a:lnTo>
                  <a:pt x="99060" y="60960"/>
                </a:lnTo>
                <a:lnTo>
                  <a:pt x="99060" y="62484"/>
                </a:lnTo>
                <a:lnTo>
                  <a:pt x="60960" y="62484"/>
                </a:lnTo>
                <a:lnTo>
                  <a:pt x="59436" y="65532"/>
                </a:lnTo>
                <a:close/>
              </a:path>
              <a:path w="99060" h="113029">
                <a:moveTo>
                  <a:pt x="39624" y="65532"/>
                </a:moveTo>
                <a:lnTo>
                  <a:pt x="38100" y="62484"/>
                </a:lnTo>
                <a:lnTo>
                  <a:pt x="39014" y="62484"/>
                </a:lnTo>
                <a:lnTo>
                  <a:pt x="39624" y="65532"/>
                </a:lnTo>
                <a:close/>
              </a:path>
              <a:path w="99060" h="113029">
                <a:moveTo>
                  <a:pt x="53340" y="73152"/>
                </a:moveTo>
                <a:lnTo>
                  <a:pt x="57912" y="68580"/>
                </a:lnTo>
                <a:lnTo>
                  <a:pt x="60960" y="62484"/>
                </a:lnTo>
                <a:lnTo>
                  <a:pt x="99060" y="62484"/>
                </a:lnTo>
                <a:lnTo>
                  <a:pt x="99060" y="67056"/>
                </a:lnTo>
                <a:lnTo>
                  <a:pt x="97536" y="68580"/>
                </a:lnTo>
                <a:lnTo>
                  <a:pt x="96774" y="71628"/>
                </a:lnTo>
                <a:lnTo>
                  <a:pt x="56387" y="71628"/>
                </a:lnTo>
                <a:lnTo>
                  <a:pt x="53340" y="73152"/>
                </a:lnTo>
                <a:close/>
              </a:path>
              <a:path w="99060" h="113029">
                <a:moveTo>
                  <a:pt x="54864" y="71628"/>
                </a:moveTo>
                <a:lnTo>
                  <a:pt x="59436" y="65532"/>
                </a:lnTo>
                <a:lnTo>
                  <a:pt x="57912" y="68580"/>
                </a:lnTo>
                <a:lnTo>
                  <a:pt x="54864" y="71628"/>
                </a:lnTo>
                <a:close/>
              </a:path>
              <a:path w="99060" h="113029">
                <a:moveTo>
                  <a:pt x="45719" y="73152"/>
                </a:moveTo>
                <a:lnTo>
                  <a:pt x="42672" y="71628"/>
                </a:lnTo>
                <a:lnTo>
                  <a:pt x="41148" y="68580"/>
                </a:lnTo>
                <a:lnTo>
                  <a:pt x="45719" y="73152"/>
                </a:lnTo>
                <a:close/>
              </a:path>
              <a:path w="99060" h="113029">
                <a:moveTo>
                  <a:pt x="51816" y="73914"/>
                </a:moveTo>
                <a:lnTo>
                  <a:pt x="56387" y="71628"/>
                </a:lnTo>
                <a:lnTo>
                  <a:pt x="96774" y="71628"/>
                </a:lnTo>
                <a:lnTo>
                  <a:pt x="96393" y="73152"/>
                </a:lnTo>
                <a:lnTo>
                  <a:pt x="54864" y="73152"/>
                </a:lnTo>
                <a:lnTo>
                  <a:pt x="51816" y="73914"/>
                </a:lnTo>
                <a:close/>
              </a:path>
              <a:path w="99060" h="113029">
                <a:moveTo>
                  <a:pt x="47244" y="74676"/>
                </a:moveTo>
                <a:lnTo>
                  <a:pt x="44195" y="73152"/>
                </a:lnTo>
                <a:lnTo>
                  <a:pt x="45415" y="73456"/>
                </a:lnTo>
                <a:lnTo>
                  <a:pt x="47244" y="74676"/>
                </a:lnTo>
                <a:close/>
              </a:path>
              <a:path w="99060" h="113029">
                <a:moveTo>
                  <a:pt x="45415" y="73456"/>
                </a:moveTo>
                <a:lnTo>
                  <a:pt x="44195" y="73152"/>
                </a:lnTo>
                <a:lnTo>
                  <a:pt x="44958" y="73152"/>
                </a:lnTo>
                <a:lnTo>
                  <a:pt x="45415" y="73456"/>
                </a:lnTo>
                <a:close/>
              </a:path>
              <a:path w="99060" h="113029">
                <a:moveTo>
                  <a:pt x="48985" y="74240"/>
                </a:moveTo>
                <a:lnTo>
                  <a:pt x="45719" y="73152"/>
                </a:lnTo>
                <a:lnTo>
                  <a:pt x="49530" y="74104"/>
                </a:lnTo>
                <a:lnTo>
                  <a:pt x="48985" y="74240"/>
                </a:lnTo>
                <a:close/>
              </a:path>
              <a:path w="99060" h="113029">
                <a:moveTo>
                  <a:pt x="50074" y="74240"/>
                </a:moveTo>
                <a:lnTo>
                  <a:pt x="49530" y="74104"/>
                </a:lnTo>
                <a:lnTo>
                  <a:pt x="53339" y="73152"/>
                </a:lnTo>
                <a:lnTo>
                  <a:pt x="50074" y="74240"/>
                </a:lnTo>
                <a:close/>
              </a:path>
              <a:path w="99060" h="113029">
                <a:moveTo>
                  <a:pt x="50945" y="74458"/>
                </a:moveTo>
                <a:lnTo>
                  <a:pt x="50800" y="74422"/>
                </a:lnTo>
                <a:lnTo>
                  <a:pt x="51816" y="73914"/>
                </a:lnTo>
                <a:lnTo>
                  <a:pt x="54864" y="73152"/>
                </a:lnTo>
                <a:lnTo>
                  <a:pt x="50945" y="74458"/>
                </a:lnTo>
                <a:close/>
              </a:path>
              <a:path w="99060" h="113029">
                <a:moveTo>
                  <a:pt x="96012" y="74676"/>
                </a:moveTo>
                <a:lnTo>
                  <a:pt x="51816" y="74676"/>
                </a:lnTo>
                <a:lnTo>
                  <a:pt x="50945" y="74458"/>
                </a:lnTo>
                <a:lnTo>
                  <a:pt x="54864" y="73152"/>
                </a:lnTo>
                <a:lnTo>
                  <a:pt x="96393" y="73152"/>
                </a:lnTo>
                <a:lnTo>
                  <a:pt x="96012" y="74676"/>
                </a:lnTo>
                <a:close/>
              </a:path>
              <a:path w="99060" h="113029">
                <a:moveTo>
                  <a:pt x="47244" y="74676"/>
                </a:moveTo>
                <a:lnTo>
                  <a:pt x="45415" y="73456"/>
                </a:lnTo>
                <a:lnTo>
                  <a:pt x="48768" y="74295"/>
                </a:lnTo>
                <a:lnTo>
                  <a:pt x="47244" y="74676"/>
                </a:lnTo>
                <a:close/>
              </a:path>
              <a:path w="99060" h="113029">
                <a:moveTo>
                  <a:pt x="50800" y="74422"/>
                </a:moveTo>
                <a:lnTo>
                  <a:pt x="50292" y="74295"/>
                </a:lnTo>
                <a:lnTo>
                  <a:pt x="51816" y="73914"/>
                </a:lnTo>
                <a:lnTo>
                  <a:pt x="50800" y="74422"/>
                </a:lnTo>
                <a:close/>
              </a:path>
              <a:path w="99060" h="113029">
                <a:moveTo>
                  <a:pt x="49530" y="74422"/>
                </a:moveTo>
                <a:lnTo>
                  <a:pt x="48985" y="74240"/>
                </a:lnTo>
                <a:lnTo>
                  <a:pt x="49530" y="74104"/>
                </a:lnTo>
                <a:lnTo>
                  <a:pt x="50074" y="74240"/>
                </a:lnTo>
                <a:lnTo>
                  <a:pt x="49530" y="74422"/>
                </a:lnTo>
                <a:close/>
              </a:path>
              <a:path w="99060" h="113029">
                <a:moveTo>
                  <a:pt x="49421" y="74458"/>
                </a:moveTo>
                <a:lnTo>
                  <a:pt x="48768" y="74295"/>
                </a:lnTo>
                <a:lnTo>
                  <a:pt x="48985" y="74240"/>
                </a:lnTo>
                <a:lnTo>
                  <a:pt x="49530" y="74422"/>
                </a:lnTo>
                <a:close/>
              </a:path>
              <a:path w="99060" h="113029">
                <a:moveTo>
                  <a:pt x="49638" y="74458"/>
                </a:moveTo>
                <a:lnTo>
                  <a:pt x="50074" y="74240"/>
                </a:lnTo>
                <a:lnTo>
                  <a:pt x="50292" y="74295"/>
                </a:lnTo>
                <a:lnTo>
                  <a:pt x="49638" y="74458"/>
                </a:lnTo>
                <a:close/>
              </a:path>
              <a:path w="99060" h="113029">
                <a:moveTo>
                  <a:pt x="48768" y="74676"/>
                </a:moveTo>
                <a:lnTo>
                  <a:pt x="47244" y="74676"/>
                </a:lnTo>
                <a:lnTo>
                  <a:pt x="48768" y="74295"/>
                </a:lnTo>
                <a:lnTo>
                  <a:pt x="49421" y="74458"/>
                </a:lnTo>
                <a:lnTo>
                  <a:pt x="48768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9638" y="74458"/>
                </a:lnTo>
                <a:lnTo>
                  <a:pt x="50292" y="74295"/>
                </a:lnTo>
                <a:lnTo>
                  <a:pt x="50800" y="74422"/>
                </a:lnTo>
                <a:lnTo>
                  <a:pt x="50292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50800" y="74422"/>
                </a:lnTo>
                <a:lnTo>
                  <a:pt x="50292" y="74676"/>
                </a:lnTo>
                <a:close/>
              </a:path>
              <a:path w="99060" h="113029">
                <a:moveTo>
                  <a:pt x="48768" y="74676"/>
                </a:moveTo>
                <a:lnTo>
                  <a:pt x="49421" y="74458"/>
                </a:lnTo>
                <a:lnTo>
                  <a:pt x="48768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29">
                <a:moveTo>
                  <a:pt x="51816" y="74676"/>
                </a:moveTo>
                <a:lnTo>
                  <a:pt x="50292" y="74676"/>
                </a:lnTo>
                <a:lnTo>
                  <a:pt x="50945" y="74458"/>
                </a:lnTo>
                <a:lnTo>
                  <a:pt x="51816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8768" y="74676"/>
                </a:ln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29">
                <a:moveTo>
                  <a:pt x="80772" y="100584"/>
                </a:moveTo>
                <a:lnTo>
                  <a:pt x="18288" y="100584"/>
                </a:lnTo>
                <a:lnTo>
                  <a:pt x="13716" y="96012"/>
                </a:lnTo>
                <a:lnTo>
                  <a:pt x="13716" y="94488"/>
                </a:lnTo>
                <a:lnTo>
                  <a:pt x="85344" y="94488"/>
                </a:lnTo>
                <a:lnTo>
                  <a:pt x="85344" y="96012"/>
                </a:lnTo>
                <a:lnTo>
                  <a:pt x="80772" y="100584"/>
                </a:lnTo>
                <a:close/>
              </a:path>
              <a:path w="99060" h="113029">
                <a:moveTo>
                  <a:pt x="70104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21336" y="102108"/>
                </a:lnTo>
                <a:lnTo>
                  <a:pt x="19812" y="100584"/>
                </a:lnTo>
                <a:lnTo>
                  <a:pt x="79248" y="100584"/>
                </a:lnTo>
                <a:lnTo>
                  <a:pt x="77724" y="102108"/>
                </a:lnTo>
                <a:lnTo>
                  <a:pt x="71628" y="106680"/>
                </a:lnTo>
                <a:lnTo>
                  <a:pt x="70104" y="106680"/>
                </a:lnTo>
                <a:lnTo>
                  <a:pt x="70104" y="108204"/>
                </a:lnTo>
                <a:close/>
              </a:path>
              <a:path w="99060" h="113029">
                <a:moveTo>
                  <a:pt x="60960" y="111252"/>
                </a:moveTo>
                <a:lnTo>
                  <a:pt x="38100" y="111252"/>
                </a:lnTo>
                <a:lnTo>
                  <a:pt x="36576" y="109728"/>
                </a:lnTo>
                <a:lnTo>
                  <a:pt x="30480" y="108204"/>
                </a:lnTo>
                <a:lnTo>
                  <a:pt x="68580" y="108204"/>
                </a:lnTo>
                <a:lnTo>
                  <a:pt x="62484" y="109728"/>
                </a:lnTo>
                <a:lnTo>
                  <a:pt x="60960" y="111252"/>
                </a:lnTo>
                <a:close/>
              </a:path>
              <a:path w="99060" h="113029">
                <a:moveTo>
                  <a:pt x="51816" y="112776"/>
                </a:moveTo>
                <a:lnTo>
                  <a:pt x="47244" y="112776"/>
                </a:lnTo>
                <a:lnTo>
                  <a:pt x="41148" y="111252"/>
                </a:lnTo>
                <a:lnTo>
                  <a:pt x="57912" y="111252"/>
                </a:lnTo>
                <a:lnTo>
                  <a:pt x="5181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07664" y="4672584"/>
            <a:ext cx="172720" cy="469900"/>
          </a:xfrm>
          <a:custGeom>
            <a:avLst/>
            <a:gdLst/>
            <a:ahLst/>
            <a:cxnLst/>
            <a:rect l="l" t="t" r="r" b="b"/>
            <a:pathLst>
              <a:path w="172720" h="469900">
                <a:moveTo>
                  <a:pt x="0" y="0"/>
                </a:moveTo>
                <a:lnTo>
                  <a:pt x="172211" y="0"/>
                </a:lnTo>
                <a:lnTo>
                  <a:pt x="172211" y="469392"/>
                </a:lnTo>
                <a:lnTo>
                  <a:pt x="0" y="4693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89376" y="4654296"/>
            <a:ext cx="208915" cy="506095"/>
          </a:xfrm>
          <a:custGeom>
            <a:avLst/>
            <a:gdLst/>
            <a:ahLst/>
            <a:cxnLst/>
            <a:rect l="l" t="t" r="r" b="b"/>
            <a:pathLst>
              <a:path w="208914" h="506095">
                <a:moveTo>
                  <a:pt x="208788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8788" y="0"/>
                </a:lnTo>
                <a:lnTo>
                  <a:pt x="20878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208788" y="487680"/>
                </a:lnTo>
                <a:lnTo>
                  <a:pt x="208788" y="505967"/>
                </a:lnTo>
                <a:close/>
              </a:path>
              <a:path w="208914" h="50609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8914" h="506095">
                <a:moveTo>
                  <a:pt x="1706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0688" y="18288"/>
                </a:lnTo>
                <a:lnTo>
                  <a:pt x="170688" y="38100"/>
                </a:lnTo>
                <a:close/>
              </a:path>
              <a:path w="208914" h="506095">
                <a:moveTo>
                  <a:pt x="170688" y="487680"/>
                </a:moveTo>
                <a:lnTo>
                  <a:pt x="170688" y="18288"/>
                </a:lnTo>
                <a:lnTo>
                  <a:pt x="190500" y="38100"/>
                </a:lnTo>
                <a:lnTo>
                  <a:pt x="208788" y="38100"/>
                </a:lnTo>
                <a:lnTo>
                  <a:pt x="208788" y="467867"/>
                </a:lnTo>
                <a:lnTo>
                  <a:pt x="190500" y="467867"/>
                </a:lnTo>
                <a:lnTo>
                  <a:pt x="170688" y="487680"/>
                </a:lnTo>
                <a:close/>
              </a:path>
              <a:path w="208914" h="506095">
                <a:moveTo>
                  <a:pt x="208788" y="38100"/>
                </a:moveTo>
                <a:lnTo>
                  <a:pt x="190500" y="38100"/>
                </a:lnTo>
                <a:lnTo>
                  <a:pt x="170688" y="18288"/>
                </a:lnTo>
                <a:lnTo>
                  <a:pt x="208788" y="18288"/>
                </a:lnTo>
                <a:lnTo>
                  <a:pt x="208788" y="38100"/>
                </a:lnTo>
                <a:close/>
              </a:path>
              <a:path w="208914" h="506095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208914" h="506095">
                <a:moveTo>
                  <a:pt x="170688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70688" y="467867"/>
                </a:lnTo>
                <a:lnTo>
                  <a:pt x="170688" y="487680"/>
                </a:lnTo>
                <a:close/>
              </a:path>
              <a:path w="208914" h="506095">
                <a:moveTo>
                  <a:pt x="208788" y="487680"/>
                </a:moveTo>
                <a:lnTo>
                  <a:pt x="170688" y="487680"/>
                </a:lnTo>
                <a:lnTo>
                  <a:pt x="190500" y="467867"/>
                </a:lnTo>
                <a:lnTo>
                  <a:pt x="208788" y="467867"/>
                </a:lnTo>
                <a:lnTo>
                  <a:pt x="208788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143490" y="482960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94532" y="5609082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 h="0">
                <a:moveTo>
                  <a:pt x="0" y="0"/>
                </a:moveTo>
                <a:lnTo>
                  <a:pt x="147675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41697" y="3121151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18253" y="3121151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36364" y="3345941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 h="0">
                <a:moveTo>
                  <a:pt x="0" y="0"/>
                </a:moveTo>
                <a:lnTo>
                  <a:pt x="5532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96055" y="3361182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0" y="0"/>
                </a:moveTo>
                <a:lnTo>
                  <a:pt x="8229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287975" y="2694376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44890" y="363169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78146" y="3358896"/>
            <a:ext cx="0" cy="1130935"/>
          </a:xfrm>
          <a:custGeom>
            <a:avLst/>
            <a:gdLst/>
            <a:ahLst/>
            <a:cxnLst/>
            <a:rect l="l" t="t" r="r" b="b"/>
            <a:pathLst>
              <a:path w="0" h="1130935">
                <a:moveTo>
                  <a:pt x="0" y="0"/>
                </a:moveTo>
                <a:lnTo>
                  <a:pt x="0" y="11308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78146" y="4992623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4">
                <a:moveTo>
                  <a:pt x="0" y="0"/>
                </a:moveTo>
                <a:lnTo>
                  <a:pt x="0" y="6339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90515" y="4489703"/>
            <a:ext cx="172720" cy="502920"/>
          </a:xfrm>
          <a:custGeom>
            <a:avLst/>
            <a:gdLst/>
            <a:ahLst/>
            <a:cxnLst/>
            <a:rect l="l" t="t" r="r" b="b"/>
            <a:pathLst>
              <a:path w="172720" h="502920">
                <a:moveTo>
                  <a:pt x="0" y="0"/>
                </a:moveTo>
                <a:lnTo>
                  <a:pt x="172212" y="0"/>
                </a:lnTo>
                <a:lnTo>
                  <a:pt x="172212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872227" y="4469891"/>
            <a:ext cx="208915" cy="542925"/>
          </a:xfrm>
          <a:custGeom>
            <a:avLst/>
            <a:gdLst/>
            <a:ahLst/>
            <a:cxnLst/>
            <a:rect l="l" t="t" r="r" b="b"/>
            <a:pathLst>
              <a:path w="208914" h="542925">
                <a:moveTo>
                  <a:pt x="208788" y="542543"/>
                </a:moveTo>
                <a:lnTo>
                  <a:pt x="0" y="542543"/>
                </a:lnTo>
                <a:lnTo>
                  <a:pt x="0" y="0"/>
                </a:lnTo>
                <a:lnTo>
                  <a:pt x="208788" y="0"/>
                </a:lnTo>
                <a:lnTo>
                  <a:pt x="2087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4443"/>
                </a:lnTo>
                <a:lnTo>
                  <a:pt x="18288" y="504443"/>
                </a:lnTo>
                <a:lnTo>
                  <a:pt x="38100" y="522732"/>
                </a:lnTo>
                <a:lnTo>
                  <a:pt x="208788" y="522732"/>
                </a:lnTo>
                <a:lnTo>
                  <a:pt x="208788" y="542543"/>
                </a:lnTo>
                <a:close/>
              </a:path>
              <a:path w="208914" h="54292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8914" h="542925">
                <a:moveTo>
                  <a:pt x="1706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0688" y="19812"/>
                </a:lnTo>
                <a:lnTo>
                  <a:pt x="170688" y="38100"/>
                </a:lnTo>
                <a:close/>
              </a:path>
              <a:path w="208914" h="542925">
                <a:moveTo>
                  <a:pt x="170688" y="522732"/>
                </a:moveTo>
                <a:lnTo>
                  <a:pt x="170688" y="19812"/>
                </a:lnTo>
                <a:lnTo>
                  <a:pt x="190500" y="38100"/>
                </a:lnTo>
                <a:lnTo>
                  <a:pt x="208788" y="38100"/>
                </a:lnTo>
                <a:lnTo>
                  <a:pt x="208788" y="504443"/>
                </a:lnTo>
                <a:lnTo>
                  <a:pt x="190500" y="504443"/>
                </a:lnTo>
                <a:lnTo>
                  <a:pt x="170688" y="522732"/>
                </a:lnTo>
                <a:close/>
              </a:path>
              <a:path w="208914" h="542925">
                <a:moveTo>
                  <a:pt x="208788" y="38100"/>
                </a:moveTo>
                <a:lnTo>
                  <a:pt x="190500" y="38100"/>
                </a:lnTo>
                <a:lnTo>
                  <a:pt x="170688" y="19812"/>
                </a:lnTo>
                <a:lnTo>
                  <a:pt x="208788" y="19812"/>
                </a:lnTo>
                <a:lnTo>
                  <a:pt x="208788" y="38100"/>
                </a:lnTo>
                <a:close/>
              </a:path>
              <a:path w="208914" h="542925">
                <a:moveTo>
                  <a:pt x="38100" y="522732"/>
                </a:moveTo>
                <a:lnTo>
                  <a:pt x="18288" y="504443"/>
                </a:lnTo>
                <a:lnTo>
                  <a:pt x="38100" y="504443"/>
                </a:lnTo>
                <a:lnTo>
                  <a:pt x="38100" y="522732"/>
                </a:lnTo>
                <a:close/>
              </a:path>
              <a:path w="208914" h="542925">
                <a:moveTo>
                  <a:pt x="170688" y="522732"/>
                </a:moveTo>
                <a:lnTo>
                  <a:pt x="38100" y="522732"/>
                </a:lnTo>
                <a:lnTo>
                  <a:pt x="38100" y="504443"/>
                </a:lnTo>
                <a:lnTo>
                  <a:pt x="170688" y="504443"/>
                </a:lnTo>
                <a:lnTo>
                  <a:pt x="170688" y="522732"/>
                </a:lnTo>
                <a:close/>
              </a:path>
              <a:path w="208914" h="542925">
                <a:moveTo>
                  <a:pt x="208788" y="522732"/>
                </a:moveTo>
                <a:lnTo>
                  <a:pt x="170688" y="522732"/>
                </a:lnTo>
                <a:lnTo>
                  <a:pt x="190500" y="504443"/>
                </a:lnTo>
                <a:lnTo>
                  <a:pt x="208788" y="504443"/>
                </a:lnTo>
                <a:lnTo>
                  <a:pt x="208788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454067" y="4549068"/>
            <a:ext cx="36322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3088" y="4188011"/>
            <a:ext cx="262890" cy="1261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43833" y="3604259"/>
            <a:ext cx="0" cy="498475"/>
          </a:xfrm>
          <a:custGeom>
            <a:avLst/>
            <a:gdLst/>
            <a:ahLst/>
            <a:cxnLst/>
            <a:rect l="l" t="t" r="r" b="b"/>
            <a:pathLst>
              <a:path w="0" h="498475">
                <a:moveTo>
                  <a:pt x="0" y="0"/>
                </a:moveTo>
                <a:lnTo>
                  <a:pt x="0" y="4983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43072" y="3702558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96817" y="3404615"/>
            <a:ext cx="0" cy="299085"/>
          </a:xfrm>
          <a:custGeom>
            <a:avLst/>
            <a:gdLst/>
            <a:ahLst/>
            <a:cxnLst/>
            <a:rect l="l" t="t" r="r" b="b"/>
            <a:pathLst>
              <a:path w="0" h="299085">
                <a:moveTo>
                  <a:pt x="0" y="0"/>
                </a:moveTo>
                <a:lnTo>
                  <a:pt x="0" y="29870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43072" y="4001261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96817" y="4002023"/>
            <a:ext cx="0" cy="297180"/>
          </a:xfrm>
          <a:custGeom>
            <a:avLst/>
            <a:gdLst/>
            <a:ahLst/>
            <a:cxnLst/>
            <a:rect l="l" t="t" r="r" b="b"/>
            <a:pathLst>
              <a:path w="0"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31007" y="3915512"/>
            <a:ext cx="513715" cy="172085"/>
          </a:xfrm>
          <a:custGeom>
            <a:avLst/>
            <a:gdLst/>
            <a:ahLst/>
            <a:cxnLst/>
            <a:rect l="l" t="t" r="r" b="b"/>
            <a:pathLst>
              <a:path w="513714" h="172085">
                <a:moveTo>
                  <a:pt x="436909" y="85748"/>
                </a:moveTo>
                <a:lnTo>
                  <a:pt x="350519" y="36218"/>
                </a:lnTo>
                <a:lnTo>
                  <a:pt x="344852" y="30646"/>
                </a:lnTo>
                <a:lnTo>
                  <a:pt x="341756" y="23645"/>
                </a:lnTo>
                <a:lnTo>
                  <a:pt x="341518" y="16073"/>
                </a:lnTo>
                <a:lnTo>
                  <a:pt x="344423" y="8786"/>
                </a:lnTo>
                <a:lnTo>
                  <a:pt x="349115" y="3762"/>
                </a:lnTo>
                <a:lnTo>
                  <a:pt x="355663" y="595"/>
                </a:lnTo>
                <a:lnTo>
                  <a:pt x="363069" y="0"/>
                </a:lnTo>
                <a:lnTo>
                  <a:pt x="370332" y="2690"/>
                </a:lnTo>
                <a:lnTo>
                  <a:pt x="479727" y="66698"/>
                </a:lnTo>
                <a:lnTo>
                  <a:pt x="475487" y="66698"/>
                </a:lnTo>
                <a:lnTo>
                  <a:pt x="475487" y="69746"/>
                </a:lnTo>
                <a:lnTo>
                  <a:pt x="464819" y="69746"/>
                </a:lnTo>
                <a:lnTo>
                  <a:pt x="436909" y="85748"/>
                </a:lnTo>
                <a:close/>
              </a:path>
              <a:path w="513714" h="172085">
                <a:moveTo>
                  <a:pt x="403682" y="104798"/>
                </a:moveTo>
                <a:lnTo>
                  <a:pt x="0" y="104798"/>
                </a:lnTo>
                <a:lnTo>
                  <a:pt x="0" y="66698"/>
                </a:lnTo>
                <a:lnTo>
                  <a:pt x="403682" y="66698"/>
                </a:lnTo>
                <a:lnTo>
                  <a:pt x="436909" y="85748"/>
                </a:lnTo>
                <a:lnTo>
                  <a:pt x="403682" y="104798"/>
                </a:lnTo>
                <a:close/>
              </a:path>
              <a:path w="513714" h="172085">
                <a:moveTo>
                  <a:pt x="481753" y="104798"/>
                </a:moveTo>
                <a:lnTo>
                  <a:pt x="475487" y="104798"/>
                </a:lnTo>
                <a:lnTo>
                  <a:pt x="475487" y="66698"/>
                </a:lnTo>
                <a:lnTo>
                  <a:pt x="479727" y="66698"/>
                </a:lnTo>
                <a:lnTo>
                  <a:pt x="513587" y="86510"/>
                </a:lnTo>
                <a:lnTo>
                  <a:pt x="481753" y="104798"/>
                </a:lnTo>
                <a:close/>
              </a:path>
              <a:path w="513714" h="172085">
                <a:moveTo>
                  <a:pt x="464819" y="101750"/>
                </a:moveTo>
                <a:lnTo>
                  <a:pt x="436909" y="85748"/>
                </a:lnTo>
                <a:lnTo>
                  <a:pt x="464819" y="69746"/>
                </a:lnTo>
                <a:lnTo>
                  <a:pt x="464819" y="101750"/>
                </a:lnTo>
                <a:close/>
              </a:path>
              <a:path w="513714" h="172085">
                <a:moveTo>
                  <a:pt x="475487" y="101750"/>
                </a:moveTo>
                <a:lnTo>
                  <a:pt x="464819" y="101750"/>
                </a:lnTo>
                <a:lnTo>
                  <a:pt x="464819" y="69746"/>
                </a:lnTo>
                <a:lnTo>
                  <a:pt x="475487" y="69746"/>
                </a:lnTo>
                <a:lnTo>
                  <a:pt x="475487" y="101750"/>
                </a:lnTo>
                <a:close/>
              </a:path>
              <a:path w="513714" h="172085">
                <a:moveTo>
                  <a:pt x="363069" y="171711"/>
                </a:moveTo>
                <a:lnTo>
                  <a:pt x="355663" y="171473"/>
                </a:lnTo>
                <a:lnTo>
                  <a:pt x="349115" y="168378"/>
                </a:lnTo>
                <a:lnTo>
                  <a:pt x="344423" y="162710"/>
                </a:lnTo>
                <a:lnTo>
                  <a:pt x="341518" y="155424"/>
                </a:lnTo>
                <a:lnTo>
                  <a:pt x="341756" y="147851"/>
                </a:lnTo>
                <a:lnTo>
                  <a:pt x="344852" y="140850"/>
                </a:lnTo>
                <a:lnTo>
                  <a:pt x="350519" y="135278"/>
                </a:lnTo>
                <a:lnTo>
                  <a:pt x="436909" y="85748"/>
                </a:lnTo>
                <a:lnTo>
                  <a:pt x="464819" y="101750"/>
                </a:lnTo>
                <a:lnTo>
                  <a:pt x="475487" y="101750"/>
                </a:lnTo>
                <a:lnTo>
                  <a:pt x="475487" y="104798"/>
                </a:lnTo>
                <a:lnTo>
                  <a:pt x="481753" y="104798"/>
                </a:lnTo>
                <a:lnTo>
                  <a:pt x="370332" y="168806"/>
                </a:lnTo>
                <a:lnTo>
                  <a:pt x="363069" y="1717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43939" y="1799844"/>
            <a:ext cx="1517903" cy="175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673096" y="3959352"/>
            <a:ext cx="114300" cy="1697989"/>
          </a:xfrm>
          <a:custGeom>
            <a:avLst/>
            <a:gdLst/>
            <a:ahLst/>
            <a:cxnLst/>
            <a:rect l="l" t="t" r="r" b="b"/>
            <a:pathLst>
              <a:path w="114300" h="1697989">
                <a:moveTo>
                  <a:pt x="38100" y="110591"/>
                </a:moveTo>
                <a:lnTo>
                  <a:pt x="34075" y="109775"/>
                </a:lnTo>
                <a:lnTo>
                  <a:pt x="16192" y="97536"/>
                </a:lnTo>
                <a:lnTo>
                  <a:pt x="4310" y="79581"/>
                </a:lnTo>
                <a:lnTo>
                  <a:pt x="0" y="57912"/>
                </a:lnTo>
                <a:lnTo>
                  <a:pt x="4310" y="35361"/>
                </a:lnTo>
                <a:lnTo>
                  <a:pt x="16192" y="16954"/>
                </a:lnTo>
                <a:lnTo>
                  <a:pt x="34075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591"/>
                </a:lnTo>
                <a:close/>
              </a:path>
              <a:path w="114300" h="1697989">
                <a:moveTo>
                  <a:pt x="56387" y="114299"/>
                </a:moveTo>
                <a:lnTo>
                  <a:pt x="38100" y="110591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325"/>
                </a:lnTo>
                <a:lnTo>
                  <a:pt x="56387" y="114299"/>
                </a:lnTo>
                <a:close/>
              </a:path>
              <a:path w="114300" h="1697989">
                <a:moveTo>
                  <a:pt x="76200" y="110325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51" y="79581"/>
                </a:lnTo>
                <a:lnTo>
                  <a:pt x="97345" y="97536"/>
                </a:lnTo>
                <a:lnTo>
                  <a:pt x="78938" y="109775"/>
                </a:lnTo>
                <a:lnTo>
                  <a:pt x="76200" y="110325"/>
                </a:lnTo>
                <a:close/>
              </a:path>
              <a:path w="114300" h="1697989">
                <a:moveTo>
                  <a:pt x="76200" y="114299"/>
                </a:moveTo>
                <a:lnTo>
                  <a:pt x="56387" y="114299"/>
                </a:lnTo>
                <a:lnTo>
                  <a:pt x="76200" y="110325"/>
                </a:lnTo>
                <a:lnTo>
                  <a:pt x="76200" y="114299"/>
                </a:lnTo>
                <a:close/>
              </a:path>
              <a:path w="114300" h="1697989">
                <a:moveTo>
                  <a:pt x="38100" y="1587163"/>
                </a:moveTo>
                <a:lnTo>
                  <a:pt x="38100" y="110591"/>
                </a:lnTo>
                <a:lnTo>
                  <a:pt x="56387" y="114299"/>
                </a:lnTo>
                <a:lnTo>
                  <a:pt x="76200" y="114299"/>
                </a:lnTo>
                <a:lnTo>
                  <a:pt x="76200" y="1583436"/>
                </a:lnTo>
                <a:lnTo>
                  <a:pt x="56387" y="1583436"/>
                </a:lnTo>
                <a:lnTo>
                  <a:pt x="38100" y="1587163"/>
                </a:lnTo>
                <a:close/>
              </a:path>
              <a:path w="114300" h="1697989">
                <a:moveTo>
                  <a:pt x="76200" y="1641348"/>
                </a:moveTo>
                <a:lnTo>
                  <a:pt x="38100" y="1641348"/>
                </a:lnTo>
                <a:lnTo>
                  <a:pt x="38100" y="1587163"/>
                </a:lnTo>
                <a:lnTo>
                  <a:pt x="56387" y="1583436"/>
                </a:lnTo>
                <a:lnTo>
                  <a:pt x="76200" y="1587431"/>
                </a:lnTo>
                <a:lnTo>
                  <a:pt x="76200" y="1641348"/>
                </a:lnTo>
                <a:close/>
              </a:path>
              <a:path w="114300" h="1697989">
                <a:moveTo>
                  <a:pt x="76200" y="1587431"/>
                </a:moveTo>
                <a:lnTo>
                  <a:pt x="56387" y="1583436"/>
                </a:lnTo>
                <a:lnTo>
                  <a:pt x="76200" y="1583436"/>
                </a:lnTo>
                <a:lnTo>
                  <a:pt x="76200" y="1587431"/>
                </a:lnTo>
                <a:close/>
              </a:path>
              <a:path w="114300" h="1697989">
                <a:moveTo>
                  <a:pt x="56387" y="1697736"/>
                </a:moveTo>
                <a:lnTo>
                  <a:pt x="34075" y="1693426"/>
                </a:lnTo>
                <a:lnTo>
                  <a:pt x="16192" y="1681543"/>
                </a:lnTo>
                <a:lnTo>
                  <a:pt x="4310" y="1663660"/>
                </a:lnTo>
                <a:lnTo>
                  <a:pt x="0" y="1641348"/>
                </a:lnTo>
                <a:lnTo>
                  <a:pt x="4310" y="1618797"/>
                </a:lnTo>
                <a:lnTo>
                  <a:pt x="16192" y="1600390"/>
                </a:lnTo>
                <a:lnTo>
                  <a:pt x="34075" y="1587984"/>
                </a:lnTo>
                <a:lnTo>
                  <a:pt x="38100" y="1587163"/>
                </a:lnTo>
                <a:lnTo>
                  <a:pt x="38100" y="1641348"/>
                </a:lnTo>
                <a:lnTo>
                  <a:pt x="114300" y="1641348"/>
                </a:lnTo>
                <a:lnTo>
                  <a:pt x="109751" y="1663660"/>
                </a:lnTo>
                <a:lnTo>
                  <a:pt x="97345" y="1681543"/>
                </a:lnTo>
                <a:lnTo>
                  <a:pt x="78938" y="1693426"/>
                </a:lnTo>
                <a:lnTo>
                  <a:pt x="56387" y="1697736"/>
                </a:lnTo>
                <a:close/>
              </a:path>
              <a:path w="114300" h="1697989">
                <a:moveTo>
                  <a:pt x="114300" y="1641348"/>
                </a:moveTo>
                <a:lnTo>
                  <a:pt x="76200" y="1641348"/>
                </a:lnTo>
                <a:lnTo>
                  <a:pt x="76200" y="1587431"/>
                </a:lnTo>
                <a:lnTo>
                  <a:pt x="78938" y="1587984"/>
                </a:lnTo>
                <a:lnTo>
                  <a:pt x="97345" y="1600390"/>
                </a:lnTo>
                <a:lnTo>
                  <a:pt x="109751" y="1618797"/>
                </a:lnTo>
                <a:lnTo>
                  <a:pt x="114300" y="1641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17292" y="5609082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 h="0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48711" y="4506467"/>
            <a:ext cx="170815" cy="467995"/>
          </a:xfrm>
          <a:custGeom>
            <a:avLst/>
            <a:gdLst/>
            <a:ahLst/>
            <a:cxnLst/>
            <a:rect l="l" t="t" r="r" b="b"/>
            <a:pathLst>
              <a:path w="170814" h="467995">
                <a:moveTo>
                  <a:pt x="0" y="0"/>
                </a:moveTo>
                <a:lnTo>
                  <a:pt x="170688" y="0"/>
                </a:lnTo>
                <a:lnTo>
                  <a:pt x="170688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630424" y="4488180"/>
            <a:ext cx="207645" cy="506095"/>
          </a:xfrm>
          <a:custGeom>
            <a:avLst/>
            <a:gdLst/>
            <a:ahLst/>
            <a:cxnLst/>
            <a:rect l="l" t="t" r="r" b="b"/>
            <a:pathLst>
              <a:path w="207644" h="506095">
                <a:moveTo>
                  <a:pt x="207264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7264" y="0"/>
                </a:lnTo>
                <a:lnTo>
                  <a:pt x="207264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6156"/>
                </a:lnTo>
                <a:lnTo>
                  <a:pt x="207264" y="486156"/>
                </a:lnTo>
                <a:lnTo>
                  <a:pt x="207264" y="505967"/>
                </a:lnTo>
                <a:close/>
              </a:path>
              <a:path w="207644" h="50609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7644" h="506095">
                <a:moveTo>
                  <a:pt x="16916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69164" y="18288"/>
                </a:lnTo>
                <a:lnTo>
                  <a:pt x="169164" y="38100"/>
                </a:lnTo>
                <a:close/>
              </a:path>
              <a:path w="207644" h="506095">
                <a:moveTo>
                  <a:pt x="169164" y="486156"/>
                </a:moveTo>
                <a:lnTo>
                  <a:pt x="169164" y="18288"/>
                </a:lnTo>
                <a:lnTo>
                  <a:pt x="188976" y="38100"/>
                </a:lnTo>
                <a:lnTo>
                  <a:pt x="207264" y="38100"/>
                </a:lnTo>
                <a:lnTo>
                  <a:pt x="207264" y="467867"/>
                </a:lnTo>
                <a:lnTo>
                  <a:pt x="188976" y="467867"/>
                </a:lnTo>
                <a:lnTo>
                  <a:pt x="169164" y="486156"/>
                </a:lnTo>
                <a:close/>
              </a:path>
              <a:path w="207644" h="506095">
                <a:moveTo>
                  <a:pt x="207264" y="38100"/>
                </a:moveTo>
                <a:lnTo>
                  <a:pt x="188976" y="38100"/>
                </a:lnTo>
                <a:lnTo>
                  <a:pt x="169164" y="18288"/>
                </a:lnTo>
                <a:lnTo>
                  <a:pt x="207264" y="18288"/>
                </a:lnTo>
                <a:lnTo>
                  <a:pt x="207264" y="38100"/>
                </a:lnTo>
                <a:close/>
              </a:path>
              <a:path w="207644" h="506095">
                <a:moveTo>
                  <a:pt x="38100" y="486156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207644" h="506095">
                <a:moveTo>
                  <a:pt x="169164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69164" y="467867"/>
                </a:lnTo>
                <a:lnTo>
                  <a:pt x="169164" y="486156"/>
                </a:lnTo>
                <a:close/>
              </a:path>
              <a:path w="207644" h="506095">
                <a:moveTo>
                  <a:pt x="207264" y="486156"/>
                </a:moveTo>
                <a:lnTo>
                  <a:pt x="169164" y="486156"/>
                </a:lnTo>
                <a:lnTo>
                  <a:pt x="188976" y="467867"/>
                </a:lnTo>
                <a:lnTo>
                  <a:pt x="207264" y="467867"/>
                </a:lnTo>
                <a:lnTo>
                  <a:pt x="207264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230580" y="461767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g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41070" y="5960401"/>
            <a:ext cx="1091565" cy="866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 spc="15">
                <a:latin typeface="Times New Roman"/>
                <a:cs typeface="Times New Roman"/>
              </a:rPr>
              <a:t>-</a:t>
            </a:r>
            <a:r>
              <a:rPr dirty="0" sz="2400" spc="265">
                <a:latin typeface="Times New Roman"/>
                <a:cs typeface="Times New Roman"/>
              </a:rPr>
              <a:t>J</a:t>
            </a:r>
            <a:r>
              <a:rPr dirty="0" sz="2400" spc="125">
                <a:latin typeface="Times New Roman"/>
                <a:cs typeface="Times New Roman"/>
              </a:rPr>
              <a:t>F</a:t>
            </a:r>
            <a:r>
              <a:rPr dirty="0" sz="2400" spc="114">
                <a:latin typeface="Times New Roman"/>
                <a:cs typeface="Times New Roman"/>
              </a:rPr>
              <a:t>E</a:t>
            </a: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  <a:spcBef>
                <a:spcPts val="969"/>
              </a:spcBef>
            </a:pPr>
            <a:r>
              <a:rPr dirty="0" sz="2400" spc="60">
                <a:latin typeface="Times New Roman"/>
                <a:cs typeface="Times New Roman"/>
              </a:rPr>
              <a:t>CS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320968" y="5837140"/>
            <a:ext cx="650875" cy="989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ct val="133700"/>
              </a:lnSpc>
            </a:pP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-5">
                <a:latin typeface="Times New Roman"/>
                <a:cs typeface="Times New Roman"/>
              </a:rPr>
              <a:t>N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205984" y="6012180"/>
            <a:ext cx="965200" cy="213360"/>
          </a:xfrm>
          <a:custGeom>
            <a:avLst/>
            <a:gdLst/>
            <a:ahLst/>
            <a:cxnLst/>
            <a:rect l="l" t="t" r="r" b="b"/>
            <a:pathLst>
              <a:path w="965200" h="213360">
                <a:moveTo>
                  <a:pt x="321563" y="213359"/>
                </a:moveTo>
                <a:lnTo>
                  <a:pt x="0" y="106679"/>
                </a:lnTo>
                <a:lnTo>
                  <a:pt x="321563" y="0"/>
                </a:lnTo>
                <a:lnTo>
                  <a:pt x="321563" y="53339"/>
                </a:lnTo>
                <a:lnTo>
                  <a:pt x="804671" y="53339"/>
                </a:lnTo>
                <a:lnTo>
                  <a:pt x="964691" y="106679"/>
                </a:lnTo>
                <a:lnTo>
                  <a:pt x="804671" y="160019"/>
                </a:lnTo>
                <a:lnTo>
                  <a:pt x="321563" y="160019"/>
                </a:lnTo>
                <a:lnTo>
                  <a:pt x="321563" y="213359"/>
                </a:lnTo>
                <a:close/>
              </a:path>
              <a:path w="965200" h="213360">
                <a:moveTo>
                  <a:pt x="804671" y="53339"/>
                </a:moveTo>
                <a:lnTo>
                  <a:pt x="644652" y="53339"/>
                </a:lnTo>
                <a:lnTo>
                  <a:pt x="644652" y="0"/>
                </a:lnTo>
                <a:lnTo>
                  <a:pt x="804671" y="53339"/>
                </a:lnTo>
                <a:close/>
              </a:path>
              <a:path w="965200" h="213360">
                <a:moveTo>
                  <a:pt x="644652" y="213359"/>
                </a:moveTo>
                <a:lnTo>
                  <a:pt x="644652" y="160019"/>
                </a:lnTo>
                <a:lnTo>
                  <a:pt x="804671" y="160019"/>
                </a:lnTo>
                <a:lnTo>
                  <a:pt x="644652" y="21335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190744" y="6004560"/>
            <a:ext cx="995680" cy="228600"/>
          </a:xfrm>
          <a:custGeom>
            <a:avLst/>
            <a:gdLst/>
            <a:ahLst/>
            <a:cxnLst/>
            <a:rect l="l" t="t" r="r" b="b"/>
            <a:pathLst>
              <a:path w="995679" h="228600">
                <a:moveTo>
                  <a:pt x="341376" y="228600"/>
                </a:moveTo>
                <a:lnTo>
                  <a:pt x="0" y="114300"/>
                </a:lnTo>
                <a:lnTo>
                  <a:pt x="341376" y="0"/>
                </a:lnTo>
                <a:lnTo>
                  <a:pt x="341376" y="7620"/>
                </a:lnTo>
                <a:lnTo>
                  <a:pt x="332232" y="7620"/>
                </a:lnTo>
                <a:lnTo>
                  <a:pt x="332202" y="14223"/>
                </a:lnTo>
                <a:lnTo>
                  <a:pt x="44326" y="109728"/>
                </a:lnTo>
                <a:lnTo>
                  <a:pt x="16764" y="109728"/>
                </a:lnTo>
                <a:lnTo>
                  <a:pt x="16764" y="118872"/>
                </a:lnTo>
                <a:lnTo>
                  <a:pt x="44326" y="118872"/>
                </a:lnTo>
                <a:lnTo>
                  <a:pt x="332202" y="214376"/>
                </a:lnTo>
                <a:lnTo>
                  <a:pt x="332232" y="220979"/>
                </a:lnTo>
                <a:lnTo>
                  <a:pt x="341376" y="220979"/>
                </a:lnTo>
                <a:lnTo>
                  <a:pt x="341376" y="228600"/>
                </a:lnTo>
                <a:close/>
              </a:path>
              <a:path w="995679" h="228600">
                <a:moveTo>
                  <a:pt x="653795" y="60960"/>
                </a:moveTo>
                <a:lnTo>
                  <a:pt x="653795" y="0"/>
                </a:lnTo>
                <a:lnTo>
                  <a:pt x="676554" y="7620"/>
                </a:lnTo>
                <a:lnTo>
                  <a:pt x="664464" y="7620"/>
                </a:lnTo>
                <a:lnTo>
                  <a:pt x="658368" y="12191"/>
                </a:lnTo>
                <a:lnTo>
                  <a:pt x="664435" y="14214"/>
                </a:lnTo>
                <a:lnTo>
                  <a:pt x="664464" y="56387"/>
                </a:lnTo>
                <a:lnTo>
                  <a:pt x="659891" y="56387"/>
                </a:lnTo>
                <a:lnTo>
                  <a:pt x="653795" y="60960"/>
                </a:lnTo>
                <a:close/>
              </a:path>
              <a:path w="995679" h="228600">
                <a:moveTo>
                  <a:pt x="332232" y="14214"/>
                </a:moveTo>
                <a:lnTo>
                  <a:pt x="332232" y="7620"/>
                </a:lnTo>
                <a:lnTo>
                  <a:pt x="338328" y="12191"/>
                </a:lnTo>
                <a:lnTo>
                  <a:pt x="332232" y="14214"/>
                </a:lnTo>
                <a:close/>
              </a:path>
              <a:path w="995679" h="228600">
                <a:moveTo>
                  <a:pt x="664464" y="65532"/>
                </a:moveTo>
                <a:lnTo>
                  <a:pt x="332232" y="65532"/>
                </a:lnTo>
                <a:lnTo>
                  <a:pt x="332232" y="14214"/>
                </a:lnTo>
                <a:lnTo>
                  <a:pt x="338328" y="12191"/>
                </a:lnTo>
                <a:lnTo>
                  <a:pt x="332232" y="7620"/>
                </a:lnTo>
                <a:lnTo>
                  <a:pt x="341376" y="7620"/>
                </a:lnTo>
                <a:lnTo>
                  <a:pt x="341376" y="56388"/>
                </a:lnTo>
                <a:lnTo>
                  <a:pt x="336804" y="56387"/>
                </a:lnTo>
                <a:lnTo>
                  <a:pt x="341376" y="60960"/>
                </a:lnTo>
                <a:lnTo>
                  <a:pt x="664464" y="60960"/>
                </a:lnTo>
                <a:lnTo>
                  <a:pt x="664464" y="65532"/>
                </a:lnTo>
                <a:close/>
              </a:path>
              <a:path w="995679" h="228600">
                <a:moveTo>
                  <a:pt x="664464" y="14223"/>
                </a:moveTo>
                <a:lnTo>
                  <a:pt x="658368" y="12191"/>
                </a:lnTo>
                <a:lnTo>
                  <a:pt x="664464" y="7620"/>
                </a:lnTo>
                <a:lnTo>
                  <a:pt x="664464" y="14223"/>
                </a:lnTo>
                <a:close/>
              </a:path>
              <a:path w="995679" h="228600">
                <a:moveTo>
                  <a:pt x="964692" y="114300"/>
                </a:moveTo>
                <a:lnTo>
                  <a:pt x="664464" y="14223"/>
                </a:lnTo>
                <a:lnTo>
                  <a:pt x="664464" y="7620"/>
                </a:lnTo>
                <a:lnTo>
                  <a:pt x="676554" y="7620"/>
                </a:lnTo>
                <a:lnTo>
                  <a:pt x="981516" y="109728"/>
                </a:lnTo>
                <a:lnTo>
                  <a:pt x="978408" y="109728"/>
                </a:lnTo>
                <a:lnTo>
                  <a:pt x="964692" y="114300"/>
                </a:lnTo>
                <a:close/>
              </a:path>
              <a:path w="995679" h="228600">
                <a:moveTo>
                  <a:pt x="341376" y="60960"/>
                </a:moveTo>
                <a:lnTo>
                  <a:pt x="336804" y="56387"/>
                </a:lnTo>
                <a:lnTo>
                  <a:pt x="341376" y="56388"/>
                </a:lnTo>
                <a:lnTo>
                  <a:pt x="341376" y="60960"/>
                </a:lnTo>
                <a:close/>
              </a:path>
              <a:path w="995679" h="228600">
                <a:moveTo>
                  <a:pt x="653795" y="60960"/>
                </a:moveTo>
                <a:lnTo>
                  <a:pt x="341376" y="60960"/>
                </a:lnTo>
                <a:lnTo>
                  <a:pt x="341376" y="56388"/>
                </a:lnTo>
                <a:lnTo>
                  <a:pt x="653795" y="56387"/>
                </a:lnTo>
                <a:lnTo>
                  <a:pt x="653795" y="60960"/>
                </a:lnTo>
                <a:close/>
              </a:path>
              <a:path w="995679" h="228600">
                <a:moveTo>
                  <a:pt x="664464" y="60960"/>
                </a:moveTo>
                <a:lnTo>
                  <a:pt x="653795" y="60960"/>
                </a:lnTo>
                <a:lnTo>
                  <a:pt x="659891" y="56387"/>
                </a:lnTo>
                <a:lnTo>
                  <a:pt x="664464" y="56387"/>
                </a:lnTo>
                <a:lnTo>
                  <a:pt x="664464" y="60960"/>
                </a:lnTo>
                <a:close/>
              </a:path>
              <a:path w="995679" h="228600">
                <a:moveTo>
                  <a:pt x="16764" y="118872"/>
                </a:moveTo>
                <a:lnTo>
                  <a:pt x="16764" y="109728"/>
                </a:lnTo>
                <a:lnTo>
                  <a:pt x="30545" y="114300"/>
                </a:lnTo>
                <a:lnTo>
                  <a:pt x="16764" y="118872"/>
                </a:lnTo>
                <a:close/>
              </a:path>
              <a:path w="995679" h="228600">
                <a:moveTo>
                  <a:pt x="30545" y="114300"/>
                </a:moveTo>
                <a:lnTo>
                  <a:pt x="16764" y="109728"/>
                </a:lnTo>
                <a:lnTo>
                  <a:pt x="44326" y="109728"/>
                </a:lnTo>
                <a:lnTo>
                  <a:pt x="30545" y="114300"/>
                </a:lnTo>
                <a:close/>
              </a:path>
              <a:path w="995679" h="228600">
                <a:moveTo>
                  <a:pt x="978408" y="118872"/>
                </a:moveTo>
                <a:lnTo>
                  <a:pt x="964692" y="114300"/>
                </a:lnTo>
                <a:lnTo>
                  <a:pt x="978408" y="109728"/>
                </a:lnTo>
                <a:lnTo>
                  <a:pt x="978408" y="118872"/>
                </a:lnTo>
                <a:close/>
              </a:path>
              <a:path w="995679" h="228600">
                <a:moveTo>
                  <a:pt x="981516" y="118872"/>
                </a:moveTo>
                <a:lnTo>
                  <a:pt x="978408" y="118872"/>
                </a:lnTo>
                <a:lnTo>
                  <a:pt x="978408" y="109728"/>
                </a:lnTo>
                <a:lnTo>
                  <a:pt x="981516" y="109728"/>
                </a:lnTo>
                <a:lnTo>
                  <a:pt x="995172" y="114300"/>
                </a:lnTo>
                <a:lnTo>
                  <a:pt x="981516" y="118872"/>
                </a:lnTo>
                <a:close/>
              </a:path>
              <a:path w="995679" h="228600">
                <a:moveTo>
                  <a:pt x="44326" y="118872"/>
                </a:moveTo>
                <a:lnTo>
                  <a:pt x="16764" y="118872"/>
                </a:lnTo>
                <a:lnTo>
                  <a:pt x="30545" y="114300"/>
                </a:lnTo>
                <a:lnTo>
                  <a:pt x="44326" y="118872"/>
                </a:lnTo>
                <a:close/>
              </a:path>
              <a:path w="995679" h="228600">
                <a:moveTo>
                  <a:pt x="676554" y="220979"/>
                </a:moveTo>
                <a:lnTo>
                  <a:pt x="664464" y="220979"/>
                </a:lnTo>
                <a:lnTo>
                  <a:pt x="664464" y="214376"/>
                </a:lnTo>
                <a:lnTo>
                  <a:pt x="964692" y="114300"/>
                </a:lnTo>
                <a:lnTo>
                  <a:pt x="978408" y="118872"/>
                </a:lnTo>
                <a:lnTo>
                  <a:pt x="981516" y="118872"/>
                </a:lnTo>
                <a:lnTo>
                  <a:pt x="676554" y="220979"/>
                </a:lnTo>
                <a:close/>
              </a:path>
              <a:path w="995679" h="228600">
                <a:moveTo>
                  <a:pt x="341376" y="220979"/>
                </a:moveTo>
                <a:lnTo>
                  <a:pt x="332232" y="220979"/>
                </a:lnTo>
                <a:lnTo>
                  <a:pt x="338328" y="216408"/>
                </a:lnTo>
                <a:lnTo>
                  <a:pt x="332232" y="214385"/>
                </a:lnTo>
                <a:lnTo>
                  <a:pt x="332232" y="163068"/>
                </a:lnTo>
                <a:lnTo>
                  <a:pt x="664464" y="163068"/>
                </a:lnTo>
                <a:lnTo>
                  <a:pt x="664464" y="167640"/>
                </a:lnTo>
                <a:lnTo>
                  <a:pt x="341376" y="167640"/>
                </a:lnTo>
                <a:lnTo>
                  <a:pt x="336804" y="172212"/>
                </a:lnTo>
                <a:lnTo>
                  <a:pt x="341376" y="172211"/>
                </a:lnTo>
                <a:lnTo>
                  <a:pt x="341376" y="220979"/>
                </a:lnTo>
                <a:close/>
              </a:path>
              <a:path w="995679" h="228600">
                <a:moveTo>
                  <a:pt x="341376" y="172211"/>
                </a:moveTo>
                <a:lnTo>
                  <a:pt x="336804" y="172212"/>
                </a:lnTo>
                <a:lnTo>
                  <a:pt x="341376" y="167640"/>
                </a:lnTo>
                <a:lnTo>
                  <a:pt x="341376" y="172211"/>
                </a:lnTo>
                <a:close/>
              </a:path>
              <a:path w="995679" h="228600">
                <a:moveTo>
                  <a:pt x="653795" y="172211"/>
                </a:moveTo>
                <a:lnTo>
                  <a:pt x="341376" y="172211"/>
                </a:lnTo>
                <a:lnTo>
                  <a:pt x="341376" y="167640"/>
                </a:lnTo>
                <a:lnTo>
                  <a:pt x="653795" y="167640"/>
                </a:lnTo>
                <a:lnTo>
                  <a:pt x="653795" y="172211"/>
                </a:lnTo>
                <a:close/>
              </a:path>
              <a:path w="995679" h="228600">
                <a:moveTo>
                  <a:pt x="653795" y="228600"/>
                </a:moveTo>
                <a:lnTo>
                  <a:pt x="653795" y="167640"/>
                </a:lnTo>
                <a:lnTo>
                  <a:pt x="659891" y="172212"/>
                </a:lnTo>
                <a:lnTo>
                  <a:pt x="664464" y="172211"/>
                </a:lnTo>
                <a:lnTo>
                  <a:pt x="664435" y="214385"/>
                </a:lnTo>
                <a:lnTo>
                  <a:pt x="658368" y="216408"/>
                </a:lnTo>
                <a:lnTo>
                  <a:pt x="664464" y="220979"/>
                </a:lnTo>
                <a:lnTo>
                  <a:pt x="676554" y="220979"/>
                </a:lnTo>
                <a:lnTo>
                  <a:pt x="653795" y="228600"/>
                </a:lnTo>
                <a:close/>
              </a:path>
              <a:path w="995679" h="228600">
                <a:moveTo>
                  <a:pt x="664464" y="172211"/>
                </a:moveTo>
                <a:lnTo>
                  <a:pt x="659891" y="172212"/>
                </a:lnTo>
                <a:lnTo>
                  <a:pt x="653795" y="167640"/>
                </a:lnTo>
                <a:lnTo>
                  <a:pt x="664464" y="167640"/>
                </a:lnTo>
                <a:lnTo>
                  <a:pt x="664464" y="172211"/>
                </a:lnTo>
                <a:close/>
              </a:path>
              <a:path w="995679" h="228600">
                <a:moveTo>
                  <a:pt x="664464" y="220979"/>
                </a:moveTo>
                <a:lnTo>
                  <a:pt x="658368" y="216408"/>
                </a:lnTo>
                <a:lnTo>
                  <a:pt x="664464" y="214376"/>
                </a:lnTo>
                <a:lnTo>
                  <a:pt x="664464" y="220979"/>
                </a:lnTo>
                <a:close/>
              </a:path>
              <a:path w="995679" h="228600">
                <a:moveTo>
                  <a:pt x="332232" y="220979"/>
                </a:moveTo>
                <a:lnTo>
                  <a:pt x="332232" y="214385"/>
                </a:lnTo>
                <a:lnTo>
                  <a:pt x="338328" y="216408"/>
                </a:lnTo>
                <a:lnTo>
                  <a:pt x="332232" y="220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258887" y="5886657"/>
            <a:ext cx="1860550" cy="883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</a:pPr>
            <a:r>
              <a:rPr dirty="0" sz="2400">
                <a:latin typeface="宋体"/>
                <a:cs typeface="宋体"/>
              </a:rPr>
              <a:t>根</a:t>
            </a:r>
            <a:r>
              <a:rPr dirty="0" sz="2400" spc="20">
                <a:latin typeface="宋体"/>
                <a:cs typeface="宋体"/>
              </a:rPr>
              <a:t>据</a:t>
            </a:r>
            <a:r>
              <a:rPr dirty="0" sz="2400">
                <a:latin typeface="宋体"/>
                <a:cs typeface="宋体"/>
              </a:rPr>
              <a:t>转</a:t>
            </a:r>
            <a:r>
              <a:rPr dirty="0" sz="2400" spc="20">
                <a:latin typeface="宋体"/>
                <a:cs typeface="宋体"/>
              </a:rPr>
              <a:t>移</a:t>
            </a:r>
            <a:r>
              <a:rPr dirty="0" sz="2400">
                <a:latin typeface="宋体"/>
                <a:cs typeface="宋体"/>
              </a:rPr>
              <a:t>特性 </a:t>
            </a:r>
            <a:r>
              <a:rPr dirty="0" sz="2400">
                <a:latin typeface="宋体"/>
                <a:cs typeface="宋体"/>
              </a:rPr>
              <a:t> 确</a:t>
            </a:r>
            <a:r>
              <a:rPr dirty="0" sz="2400" spc="20">
                <a:latin typeface="宋体"/>
                <a:cs typeface="宋体"/>
              </a:rPr>
              <a:t>定</a:t>
            </a:r>
            <a:r>
              <a:rPr dirty="0" sz="2400">
                <a:latin typeface="宋体"/>
                <a:cs typeface="宋体"/>
              </a:rPr>
              <a:t>静</a:t>
            </a:r>
            <a:r>
              <a:rPr dirty="0" sz="2400" spc="20">
                <a:latin typeface="宋体"/>
                <a:cs typeface="宋体"/>
              </a:rPr>
              <a:t>态</a:t>
            </a:r>
            <a:r>
              <a:rPr dirty="0" sz="2400">
                <a:latin typeface="宋体"/>
                <a:cs typeface="宋体"/>
              </a:rPr>
              <a:t>偏置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31025" y="1807368"/>
            <a:ext cx="18605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共</a:t>
            </a:r>
            <a:r>
              <a:rPr dirty="0" sz="2400" spc="20">
                <a:latin typeface="宋体"/>
                <a:cs typeface="宋体"/>
              </a:rPr>
              <a:t>射放</a:t>
            </a:r>
            <a:r>
              <a:rPr dirty="0" sz="2400">
                <a:latin typeface="宋体"/>
                <a:cs typeface="宋体"/>
              </a:rPr>
              <a:t>大电路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893307" y="2357627"/>
            <a:ext cx="3741419" cy="351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387" y="1403746"/>
            <a:ext cx="41509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例</a:t>
            </a: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宋体"/>
                <a:cs typeface="宋体"/>
              </a:rPr>
              <a:t>某</a:t>
            </a:r>
            <a:r>
              <a:rPr dirty="0" sz="2400" spc="50">
                <a:latin typeface="Times New Roman"/>
                <a:cs typeface="Times New Roman"/>
              </a:rPr>
              <a:t>N-JFET</a:t>
            </a:r>
            <a:r>
              <a:rPr dirty="0" sz="2400" spc="50">
                <a:latin typeface="宋体"/>
                <a:cs typeface="宋体"/>
              </a:rPr>
              <a:t>共源极放大电路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9602" y="792956"/>
            <a:ext cx="37807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2.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宋体"/>
                <a:cs typeface="宋体"/>
              </a:rPr>
              <a:t>共源放大电路分析（</a:t>
            </a:r>
            <a:r>
              <a:rPr dirty="0" sz="2400" spc="15">
                <a:latin typeface="Times New Roman"/>
                <a:cs typeface="Times New Roman"/>
              </a:rPr>
              <a:t>CS</a:t>
            </a:r>
            <a:r>
              <a:rPr dirty="0" sz="2400" spc="15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00000"/>
                </a:solidFill>
              </a:rPr>
              <a:t>5.4</a:t>
            </a:r>
            <a:r>
              <a:rPr dirty="0" sz="3200" spc="260">
                <a:solidFill>
                  <a:srgbClr val="000000"/>
                </a:solidFill>
              </a:rPr>
              <a:t> </a:t>
            </a:r>
            <a:r>
              <a:rPr dirty="0" sz="3200" spc="120">
                <a:solidFill>
                  <a:srgbClr val="000000"/>
                </a:solidFill>
              </a:rPr>
              <a:t>FET放大电路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883275" y="1403746"/>
            <a:ext cx="2868930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7395" indent="-73533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（1）静态工作点</a:t>
            </a:r>
            <a:r>
              <a:rPr dirty="0" sz="2400" spc="20">
                <a:latin typeface="Times New Roman"/>
                <a:cs typeface="Times New Roman"/>
              </a:rPr>
              <a:t>Q</a:t>
            </a:r>
            <a:r>
              <a:rPr dirty="0" sz="2400" spc="2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747395">
              <a:lnSpc>
                <a:spcPts val="2810"/>
              </a:lnSpc>
              <a:spcBef>
                <a:spcPts val="585"/>
              </a:spcBef>
              <a:tabLst>
                <a:tab pos="1609725" algn="l"/>
              </a:tabLst>
            </a:pPr>
            <a:r>
              <a:rPr dirty="0" baseline="13888" sz="3600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GSQ</a:t>
            </a:r>
            <a:r>
              <a:rPr dirty="0" baseline="13888" sz="3600">
                <a:latin typeface="Times New Roman"/>
                <a:cs typeface="Times New Roman"/>
              </a:rPr>
              <a:t>,	</a:t>
            </a:r>
            <a:r>
              <a:rPr dirty="0" baseline="13888" sz="3600" spc="104">
                <a:latin typeface="Times New Roman"/>
                <a:cs typeface="Times New Roman"/>
              </a:rPr>
              <a:t>I</a:t>
            </a:r>
            <a:r>
              <a:rPr dirty="0" sz="1600" spc="70">
                <a:latin typeface="Times New Roman"/>
                <a:cs typeface="Times New Roman"/>
              </a:rPr>
              <a:t>DQ </a:t>
            </a:r>
            <a:r>
              <a:rPr dirty="0" baseline="13888" sz="3600">
                <a:latin typeface="Times New Roman"/>
                <a:cs typeface="Times New Roman"/>
              </a:rPr>
              <a:t>,</a:t>
            </a:r>
            <a:r>
              <a:rPr dirty="0" baseline="13888" sz="3600" spc="-217">
                <a:latin typeface="Times New Roman"/>
                <a:cs typeface="Times New Roman"/>
              </a:rPr>
              <a:t> </a:t>
            </a:r>
            <a:r>
              <a:rPr dirty="0" baseline="13888" sz="3600" spc="-30">
                <a:latin typeface="Times New Roman"/>
                <a:cs typeface="Times New Roman"/>
              </a:rPr>
              <a:t>V</a:t>
            </a:r>
            <a:r>
              <a:rPr dirty="0" sz="1600" spc="-20">
                <a:latin typeface="Times New Roman"/>
                <a:cs typeface="Times New Roman"/>
              </a:rPr>
              <a:t>DSQ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5424" y="2767583"/>
            <a:ext cx="234950" cy="847725"/>
          </a:xfrm>
          <a:custGeom>
            <a:avLst/>
            <a:gdLst/>
            <a:ahLst/>
            <a:cxnLst/>
            <a:rect l="l" t="t" r="r" b="b"/>
            <a:pathLst>
              <a:path w="234950" h="847725">
                <a:moveTo>
                  <a:pt x="123444" y="361187"/>
                </a:moveTo>
                <a:lnTo>
                  <a:pt x="114300" y="361187"/>
                </a:lnTo>
                <a:lnTo>
                  <a:pt x="114300" y="74675"/>
                </a:lnTo>
                <a:lnTo>
                  <a:pt x="115824" y="67056"/>
                </a:lnTo>
                <a:lnTo>
                  <a:pt x="115824" y="65531"/>
                </a:lnTo>
                <a:lnTo>
                  <a:pt x="117348" y="59435"/>
                </a:lnTo>
                <a:lnTo>
                  <a:pt x="117348" y="57912"/>
                </a:lnTo>
                <a:lnTo>
                  <a:pt x="120396" y="51816"/>
                </a:lnTo>
                <a:lnTo>
                  <a:pt x="158496" y="16764"/>
                </a:lnTo>
                <a:lnTo>
                  <a:pt x="178308" y="9143"/>
                </a:lnTo>
                <a:lnTo>
                  <a:pt x="187452" y="6095"/>
                </a:lnTo>
                <a:lnTo>
                  <a:pt x="198120" y="3047"/>
                </a:lnTo>
                <a:lnTo>
                  <a:pt x="210312" y="1523"/>
                </a:lnTo>
                <a:lnTo>
                  <a:pt x="220980" y="0"/>
                </a:lnTo>
                <a:lnTo>
                  <a:pt x="233172" y="0"/>
                </a:lnTo>
                <a:lnTo>
                  <a:pt x="234696" y="9143"/>
                </a:lnTo>
                <a:lnTo>
                  <a:pt x="222504" y="9143"/>
                </a:lnTo>
                <a:lnTo>
                  <a:pt x="201168" y="12191"/>
                </a:lnTo>
                <a:lnTo>
                  <a:pt x="190500" y="15239"/>
                </a:lnTo>
                <a:lnTo>
                  <a:pt x="181356" y="16764"/>
                </a:lnTo>
                <a:lnTo>
                  <a:pt x="172212" y="21335"/>
                </a:lnTo>
                <a:lnTo>
                  <a:pt x="163068" y="24383"/>
                </a:lnTo>
                <a:lnTo>
                  <a:pt x="155448" y="28956"/>
                </a:lnTo>
                <a:lnTo>
                  <a:pt x="149352" y="33527"/>
                </a:lnTo>
                <a:lnTo>
                  <a:pt x="141732" y="38100"/>
                </a:lnTo>
                <a:lnTo>
                  <a:pt x="137160" y="44195"/>
                </a:lnTo>
                <a:lnTo>
                  <a:pt x="132588" y="48768"/>
                </a:lnTo>
                <a:lnTo>
                  <a:pt x="129540" y="54864"/>
                </a:lnTo>
                <a:lnTo>
                  <a:pt x="127101" y="60960"/>
                </a:lnTo>
                <a:lnTo>
                  <a:pt x="126492" y="60960"/>
                </a:lnTo>
                <a:lnTo>
                  <a:pt x="125272" y="67056"/>
                </a:lnTo>
                <a:lnTo>
                  <a:pt x="124968" y="67056"/>
                </a:lnTo>
                <a:lnTo>
                  <a:pt x="124968" y="353567"/>
                </a:lnTo>
                <a:lnTo>
                  <a:pt x="123444" y="361187"/>
                </a:lnTo>
                <a:close/>
              </a:path>
              <a:path w="234950" h="847725">
                <a:moveTo>
                  <a:pt x="126492" y="62483"/>
                </a:moveTo>
                <a:lnTo>
                  <a:pt x="126492" y="60960"/>
                </a:lnTo>
                <a:lnTo>
                  <a:pt x="127101" y="60960"/>
                </a:lnTo>
                <a:lnTo>
                  <a:pt x="126492" y="62483"/>
                </a:lnTo>
                <a:close/>
              </a:path>
              <a:path w="234950" h="847725">
                <a:moveTo>
                  <a:pt x="124968" y="68579"/>
                </a:moveTo>
                <a:lnTo>
                  <a:pt x="124968" y="67056"/>
                </a:lnTo>
                <a:lnTo>
                  <a:pt x="125272" y="67056"/>
                </a:lnTo>
                <a:lnTo>
                  <a:pt x="124968" y="68579"/>
                </a:lnTo>
                <a:close/>
              </a:path>
              <a:path w="234950" h="847725">
                <a:moveTo>
                  <a:pt x="122301" y="367283"/>
                </a:moveTo>
                <a:lnTo>
                  <a:pt x="112776" y="367283"/>
                </a:lnTo>
                <a:lnTo>
                  <a:pt x="114300" y="359663"/>
                </a:lnTo>
                <a:lnTo>
                  <a:pt x="114300" y="361187"/>
                </a:lnTo>
                <a:lnTo>
                  <a:pt x="123444" y="361187"/>
                </a:lnTo>
                <a:lnTo>
                  <a:pt x="123444" y="362711"/>
                </a:lnTo>
                <a:lnTo>
                  <a:pt x="122301" y="367283"/>
                </a:lnTo>
                <a:close/>
              </a:path>
              <a:path w="234950" h="847725">
                <a:moveTo>
                  <a:pt x="45313" y="423570"/>
                </a:moveTo>
                <a:lnTo>
                  <a:pt x="39624" y="422147"/>
                </a:lnTo>
                <a:lnTo>
                  <a:pt x="28955" y="420624"/>
                </a:lnTo>
                <a:lnTo>
                  <a:pt x="16764" y="419100"/>
                </a:lnTo>
                <a:lnTo>
                  <a:pt x="38100" y="416052"/>
                </a:lnTo>
                <a:lnTo>
                  <a:pt x="76200" y="403859"/>
                </a:lnTo>
                <a:lnTo>
                  <a:pt x="106680" y="377952"/>
                </a:lnTo>
                <a:lnTo>
                  <a:pt x="112776" y="365759"/>
                </a:lnTo>
                <a:lnTo>
                  <a:pt x="112776" y="367283"/>
                </a:lnTo>
                <a:lnTo>
                  <a:pt x="122301" y="367283"/>
                </a:lnTo>
                <a:lnTo>
                  <a:pt x="121920" y="368807"/>
                </a:lnTo>
                <a:lnTo>
                  <a:pt x="121920" y="370331"/>
                </a:lnTo>
                <a:lnTo>
                  <a:pt x="96012" y="402335"/>
                </a:lnTo>
                <a:lnTo>
                  <a:pt x="79248" y="411480"/>
                </a:lnTo>
                <a:lnTo>
                  <a:pt x="71628" y="416052"/>
                </a:lnTo>
                <a:lnTo>
                  <a:pt x="45313" y="423570"/>
                </a:lnTo>
                <a:close/>
              </a:path>
              <a:path w="234950" h="847725">
                <a:moveTo>
                  <a:pt x="6096" y="428243"/>
                </a:moveTo>
                <a:lnTo>
                  <a:pt x="3048" y="428243"/>
                </a:lnTo>
                <a:lnTo>
                  <a:pt x="0" y="426719"/>
                </a:lnTo>
                <a:lnTo>
                  <a:pt x="0" y="420624"/>
                </a:lnTo>
                <a:lnTo>
                  <a:pt x="3048" y="419100"/>
                </a:lnTo>
                <a:lnTo>
                  <a:pt x="6096" y="419100"/>
                </a:lnTo>
                <a:lnTo>
                  <a:pt x="6096" y="428243"/>
                </a:lnTo>
                <a:close/>
              </a:path>
              <a:path w="234950" h="847725">
                <a:moveTo>
                  <a:pt x="16764" y="428243"/>
                </a:moveTo>
                <a:lnTo>
                  <a:pt x="6096" y="428243"/>
                </a:lnTo>
                <a:lnTo>
                  <a:pt x="6096" y="419100"/>
                </a:lnTo>
                <a:lnTo>
                  <a:pt x="16764" y="419100"/>
                </a:lnTo>
                <a:lnTo>
                  <a:pt x="28955" y="420624"/>
                </a:lnTo>
                <a:lnTo>
                  <a:pt x="39624" y="422147"/>
                </a:lnTo>
                <a:lnTo>
                  <a:pt x="45313" y="423570"/>
                </a:lnTo>
                <a:lnTo>
                  <a:pt x="39624" y="425195"/>
                </a:lnTo>
                <a:lnTo>
                  <a:pt x="28955" y="426719"/>
                </a:lnTo>
                <a:lnTo>
                  <a:pt x="16764" y="428243"/>
                </a:lnTo>
                <a:close/>
              </a:path>
              <a:path w="234950" h="847725">
                <a:moveTo>
                  <a:pt x="112776" y="481583"/>
                </a:moveTo>
                <a:lnTo>
                  <a:pt x="83820" y="448056"/>
                </a:lnTo>
                <a:lnTo>
                  <a:pt x="67055" y="440435"/>
                </a:lnTo>
                <a:lnTo>
                  <a:pt x="57912" y="435863"/>
                </a:lnTo>
                <a:lnTo>
                  <a:pt x="48767" y="434339"/>
                </a:lnTo>
                <a:lnTo>
                  <a:pt x="38100" y="431291"/>
                </a:lnTo>
                <a:lnTo>
                  <a:pt x="16764" y="428243"/>
                </a:lnTo>
                <a:lnTo>
                  <a:pt x="28955" y="426719"/>
                </a:lnTo>
                <a:lnTo>
                  <a:pt x="39624" y="425195"/>
                </a:lnTo>
                <a:lnTo>
                  <a:pt x="45313" y="423570"/>
                </a:lnTo>
                <a:lnTo>
                  <a:pt x="51815" y="425195"/>
                </a:lnTo>
                <a:lnTo>
                  <a:pt x="60960" y="428243"/>
                </a:lnTo>
                <a:lnTo>
                  <a:pt x="71628" y="431291"/>
                </a:lnTo>
                <a:lnTo>
                  <a:pt x="80772" y="435863"/>
                </a:lnTo>
                <a:lnTo>
                  <a:pt x="114300" y="463295"/>
                </a:lnTo>
                <a:lnTo>
                  <a:pt x="121920" y="477011"/>
                </a:lnTo>
                <a:lnTo>
                  <a:pt x="121920" y="478535"/>
                </a:lnTo>
                <a:lnTo>
                  <a:pt x="122301" y="480059"/>
                </a:lnTo>
                <a:lnTo>
                  <a:pt x="112776" y="480059"/>
                </a:lnTo>
                <a:lnTo>
                  <a:pt x="112776" y="481583"/>
                </a:lnTo>
                <a:close/>
              </a:path>
              <a:path w="234950" h="847725">
                <a:moveTo>
                  <a:pt x="114300" y="487680"/>
                </a:moveTo>
                <a:lnTo>
                  <a:pt x="112776" y="480059"/>
                </a:lnTo>
                <a:lnTo>
                  <a:pt x="122301" y="480059"/>
                </a:lnTo>
                <a:lnTo>
                  <a:pt x="123444" y="484631"/>
                </a:lnTo>
                <a:lnTo>
                  <a:pt x="123444" y="486156"/>
                </a:lnTo>
                <a:lnTo>
                  <a:pt x="114300" y="486156"/>
                </a:lnTo>
                <a:lnTo>
                  <a:pt x="114300" y="487680"/>
                </a:lnTo>
                <a:close/>
              </a:path>
              <a:path w="234950" h="847725">
                <a:moveTo>
                  <a:pt x="233172" y="847343"/>
                </a:moveTo>
                <a:lnTo>
                  <a:pt x="222504" y="847343"/>
                </a:lnTo>
                <a:lnTo>
                  <a:pt x="210312" y="845819"/>
                </a:lnTo>
                <a:lnTo>
                  <a:pt x="167640" y="835151"/>
                </a:lnTo>
                <a:lnTo>
                  <a:pt x="129540" y="809243"/>
                </a:lnTo>
                <a:lnTo>
                  <a:pt x="117348" y="789431"/>
                </a:lnTo>
                <a:lnTo>
                  <a:pt x="117348" y="787907"/>
                </a:lnTo>
                <a:lnTo>
                  <a:pt x="115824" y="781811"/>
                </a:lnTo>
                <a:lnTo>
                  <a:pt x="115824" y="780287"/>
                </a:lnTo>
                <a:lnTo>
                  <a:pt x="114300" y="772667"/>
                </a:lnTo>
                <a:lnTo>
                  <a:pt x="114300" y="486156"/>
                </a:lnTo>
                <a:lnTo>
                  <a:pt x="123444" y="486156"/>
                </a:lnTo>
                <a:lnTo>
                  <a:pt x="124968" y="493776"/>
                </a:lnTo>
                <a:lnTo>
                  <a:pt x="124968" y="780287"/>
                </a:lnTo>
                <a:lnTo>
                  <a:pt x="125272" y="780287"/>
                </a:lnTo>
                <a:lnTo>
                  <a:pt x="126492" y="786383"/>
                </a:lnTo>
                <a:lnTo>
                  <a:pt x="127254" y="786383"/>
                </a:lnTo>
                <a:lnTo>
                  <a:pt x="132588" y="797051"/>
                </a:lnTo>
                <a:lnTo>
                  <a:pt x="163068" y="822959"/>
                </a:lnTo>
                <a:lnTo>
                  <a:pt x="201168" y="835151"/>
                </a:lnTo>
                <a:lnTo>
                  <a:pt x="222504" y="838199"/>
                </a:lnTo>
                <a:lnTo>
                  <a:pt x="234696" y="838199"/>
                </a:lnTo>
                <a:lnTo>
                  <a:pt x="233172" y="847343"/>
                </a:lnTo>
                <a:close/>
              </a:path>
              <a:path w="234950" h="847725">
                <a:moveTo>
                  <a:pt x="125272" y="780287"/>
                </a:moveTo>
                <a:lnTo>
                  <a:pt x="124968" y="780287"/>
                </a:lnTo>
                <a:lnTo>
                  <a:pt x="124968" y="778763"/>
                </a:lnTo>
                <a:lnTo>
                  <a:pt x="125272" y="780287"/>
                </a:lnTo>
                <a:close/>
              </a:path>
              <a:path w="234950" h="847725">
                <a:moveTo>
                  <a:pt x="127254" y="786383"/>
                </a:moveTo>
                <a:lnTo>
                  <a:pt x="126492" y="786383"/>
                </a:lnTo>
                <a:lnTo>
                  <a:pt x="126492" y="784859"/>
                </a:lnTo>
                <a:lnTo>
                  <a:pt x="127254" y="786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11404" y="2205180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4240" y="2211323"/>
            <a:ext cx="114300" cy="1193800"/>
          </a:xfrm>
          <a:custGeom>
            <a:avLst/>
            <a:gdLst/>
            <a:ahLst/>
            <a:cxnLst/>
            <a:rect l="l" t="t" r="r" b="b"/>
            <a:pathLst>
              <a:path w="114300" h="1193800">
                <a:moveTo>
                  <a:pt x="38100" y="110304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718"/>
                </a:lnTo>
                <a:lnTo>
                  <a:pt x="16954" y="16763"/>
                </a:lnTo>
                <a:lnTo>
                  <a:pt x="35361" y="4524"/>
                </a:lnTo>
                <a:lnTo>
                  <a:pt x="57912" y="0"/>
                </a:lnTo>
                <a:lnTo>
                  <a:pt x="80224" y="4524"/>
                </a:lnTo>
                <a:lnTo>
                  <a:pt x="98107" y="16763"/>
                </a:lnTo>
                <a:lnTo>
                  <a:pt x="109989" y="34718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304"/>
                </a:lnTo>
                <a:close/>
              </a:path>
              <a:path w="114300" h="1193800">
                <a:moveTo>
                  <a:pt x="57912" y="114299"/>
                </a:moveTo>
                <a:lnTo>
                  <a:pt x="38100" y="110304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572"/>
                </a:lnTo>
                <a:lnTo>
                  <a:pt x="57912" y="114299"/>
                </a:lnTo>
                <a:close/>
              </a:path>
              <a:path w="114300" h="1193800">
                <a:moveTo>
                  <a:pt x="76200" y="110572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76200" y="110572"/>
                </a:lnTo>
                <a:close/>
              </a:path>
              <a:path w="114300" h="1193800">
                <a:moveTo>
                  <a:pt x="38100" y="1082987"/>
                </a:moveTo>
                <a:lnTo>
                  <a:pt x="38100" y="110304"/>
                </a:lnTo>
                <a:lnTo>
                  <a:pt x="57912" y="114299"/>
                </a:lnTo>
                <a:lnTo>
                  <a:pt x="76200" y="114299"/>
                </a:lnTo>
                <a:lnTo>
                  <a:pt x="76200" y="1078992"/>
                </a:lnTo>
                <a:lnTo>
                  <a:pt x="57912" y="1078992"/>
                </a:lnTo>
                <a:lnTo>
                  <a:pt x="38100" y="1082987"/>
                </a:lnTo>
                <a:close/>
              </a:path>
              <a:path w="114300" h="1193800">
                <a:moveTo>
                  <a:pt x="76200" y="114299"/>
                </a:moveTo>
                <a:lnTo>
                  <a:pt x="57912" y="114299"/>
                </a:lnTo>
                <a:lnTo>
                  <a:pt x="76200" y="110572"/>
                </a:lnTo>
                <a:lnTo>
                  <a:pt x="76200" y="114299"/>
                </a:lnTo>
                <a:close/>
              </a:path>
              <a:path w="114300" h="1193800">
                <a:moveTo>
                  <a:pt x="76200" y="1136904"/>
                </a:moveTo>
                <a:lnTo>
                  <a:pt x="38100" y="1136904"/>
                </a:lnTo>
                <a:lnTo>
                  <a:pt x="38100" y="1082987"/>
                </a:lnTo>
                <a:lnTo>
                  <a:pt x="57912" y="1078992"/>
                </a:lnTo>
                <a:lnTo>
                  <a:pt x="76200" y="1082719"/>
                </a:lnTo>
                <a:lnTo>
                  <a:pt x="76200" y="1136904"/>
                </a:lnTo>
                <a:close/>
              </a:path>
              <a:path w="114300" h="1193800">
                <a:moveTo>
                  <a:pt x="76200" y="1082719"/>
                </a:moveTo>
                <a:lnTo>
                  <a:pt x="57912" y="1078992"/>
                </a:lnTo>
                <a:lnTo>
                  <a:pt x="76200" y="1078992"/>
                </a:lnTo>
                <a:lnTo>
                  <a:pt x="76200" y="1082719"/>
                </a:lnTo>
                <a:close/>
              </a:path>
              <a:path w="114300" h="1193800">
                <a:moveTo>
                  <a:pt x="114300" y="1136904"/>
                </a:moveTo>
                <a:lnTo>
                  <a:pt x="76200" y="1136904"/>
                </a:lnTo>
                <a:lnTo>
                  <a:pt x="76200" y="1082719"/>
                </a:lnTo>
                <a:lnTo>
                  <a:pt x="80224" y="1083540"/>
                </a:lnTo>
                <a:lnTo>
                  <a:pt x="98107" y="1095946"/>
                </a:lnTo>
                <a:lnTo>
                  <a:pt x="109989" y="1114353"/>
                </a:lnTo>
                <a:lnTo>
                  <a:pt x="114300" y="1136904"/>
                </a:lnTo>
                <a:close/>
              </a:path>
              <a:path w="114300" h="1193800">
                <a:moveTo>
                  <a:pt x="57912" y="1193292"/>
                </a:moveTo>
                <a:lnTo>
                  <a:pt x="35361" y="1188981"/>
                </a:lnTo>
                <a:lnTo>
                  <a:pt x="16954" y="1177099"/>
                </a:lnTo>
                <a:lnTo>
                  <a:pt x="4548" y="1159216"/>
                </a:lnTo>
                <a:lnTo>
                  <a:pt x="0" y="1136904"/>
                </a:lnTo>
                <a:lnTo>
                  <a:pt x="4548" y="1114353"/>
                </a:lnTo>
                <a:lnTo>
                  <a:pt x="16954" y="1095946"/>
                </a:lnTo>
                <a:lnTo>
                  <a:pt x="35361" y="1083540"/>
                </a:lnTo>
                <a:lnTo>
                  <a:pt x="38100" y="1082987"/>
                </a:lnTo>
                <a:lnTo>
                  <a:pt x="38100" y="1136904"/>
                </a:lnTo>
                <a:lnTo>
                  <a:pt x="114300" y="1136904"/>
                </a:lnTo>
                <a:lnTo>
                  <a:pt x="109989" y="1159216"/>
                </a:lnTo>
                <a:lnTo>
                  <a:pt x="98107" y="1177099"/>
                </a:lnTo>
                <a:lnTo>
                  <a:pt x="80224" y="1188981"/>
                </a:lnTo>
                <a:lnTo>
                  <a:pt x="57912" y="1193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01390" y="4283964"/>
            <a:ext cx="0" cy="388620"/>
          </a:xfrm>
          <a:custGeom>
            <a:avLst/>
            <a:gdLst/>
            <a:ahLst/>
            <a:cxnLst/>
            <a:rect l="l" t="t" r="r" b="b"/>
            <a:pathLst>
              <a:path w="0" h="388620">
                <a:moveTo>
                  <a:pt x="0" y="0"/>
                </a:moveTo>
                <a:lnTo>
                  <a:pt x="0" y="3886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01390" y="5141976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20">
                <a:moveTo>
                  <a:pt x="0" y="0"/>
                </a:moveTo>
                <a:lnTo>
                  <a:pt x="0" y="4389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16808" y="2555748"/>
            <a:ext cx="170815" cy="433070"/>
          </a:xfrm>
          <a:custGeom>
            <a:avLst/>
            <a:gdLst/>
            <a:ahLst/>
            <a:cxnLst/>
            <a:rect l="l" t="t" r="r" b="b"/>
            <a:pathLst>
              <a:path w="170814" h="433069">
                <a:moveTo>
                  <a:pt x="0" y="0"/>
                </a:moveTo>
                <a:lnTo>
                  <a:pt x="170688" y="0"/>
                </a:lnTo>
                <a:lnTo>
                  <a:pt x="170688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96996" y="2537460"/>
            <a:ext cx="210820" cy="469900"/>
          </a:xfrm>
          <a:custGeom>
            <a:avLst/>
            <a:gdLst/>
            <a:ahLst/>
            <a:cxnLst/>
            <a:rect l="l" t="t" r="r" b="b"/>
            <a:pathLst>
              <a:path w="210820" h="469900">
                <a:moveTo>
                  <a:pt x="210311" y="469391"/>
                </a:moveTo>
                <a:lnTo>
                  <a:pt x="0" y="469391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9812" y="431291"/>
                </a:lnTo>
                <a:lnTo>
                  <a:pt x="38100" y="451104"/>
                </a:lnTo>
                <a:lnTo>
                  <a:pt x="210311" y="451104"/>
                </a:lnTo>
                <a:lnTo>
                  <a:pt x="210311" y="469391"/>
                </a:lnTo>
                <a:close/>
              </a:path>
              <a:path w="210820" h="4699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0820" h="469900">
                <a:moveTo>
                  <a:pt x="17221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210820" h="469900">
                <a:moveTo>
                  <a:pt x="172211" y="451104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431291"/>
                </a:lnTo>
                <a:lnTo>
                  <a:pt x="190500" y="431291"/>
                </a:lnTo>
                <a:lnTo>
                  <a:pt x="172211" y="451104"/>
                </a:lnTo>
                <a:close/>
              </a:path>
              <a:path w="210820" h="469900">
                <a:moveTo>
                  <a:pt x="210311" y="38100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7"/>
                </a:lnTo>
                <a:lnTo>
                  <a:pt x="210311" y="38100"/>
                </a:lnTo>
                <a:close/>
              </a:path>
              <a:path w="210820" h="469900">
                <a:moveTo>
                  <a:pt x="38100" y="451104"/>
                </a:moveTo>
                <a:lnTo>
                  <a:pt x="19812" y="431291"/>
                </a:lnTo>
                <a:lnTo>
                  <a:pt x="38100" y="431291"/>
                </a:lnTo>
                <a:lnTo>
                  <a:pt x="38100" y="451104"/>
                </a:lnTo>
                <a:close/>
              </a:path>
              <a:path w="210820" h="469900">
                <a:moveTo>
                  <a:pt x="172211" y="451104"/>
                </a:moveTo>
                <a:lnTo>
                  <a:pt x="38100" y="451104"/>
                </a:lnTo>
                <a:lnTo>
                  <a:pt x="38100" y="431291"/>
                </a:lnTo>
                <a:lnTo>
                  <a:pt x="172211" y="431291"/>
                </a:lnTo>
                <a:lnTo>
                  <a:pt x="172211" y="451104"/>
                </a:lnTo>
                <a:close/>
              </a:path>
              <a:path w="210820" h="469900">
                <a:moveTo>
                  <a:pt x="210311" y="451104"/>
                </a:moveTo>
                <a:lnTo>
                  <a:pt x="172211" y="451104"/>
                </a:lnTo>
                <a:lnTo>
                  <a:pt x="190500" y="431291"/>
                </a:lnTo>
                <a:lnTo>
                  <a:pt x="210311" y="431291"/>
                </a:lnTo>
                <a:lnTo>
                  <a:pt x="210311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44240" y="2218944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79" h="108585">
                <a:moveTo>
                  <a:pt x="53339" y="108203"/>
                </a:moveTo>
                <a:lnTo>
                  <a:pt x="32146" y="103941"/>
                </a:lnTo>
                <a:lnTo>
                  <a:pt x="15239" y="92392"/>
                </a:lnTo>
                <a:lnTo>
                  <a:pt x="4048" y="75414"/>
                </a:lnTo>
                <a:lnTo>
                  <a:pt x="0" y="54863"/>
                </a:lnTo>
                <a:lnTo>
                  <a:pt x="4048" y="33432"/>
                </a:lnTo>
                <a:lnTo>
                  <a:pt x="15239" y="16001"/>
                </a:lnTo>
                <a:lnTo>
                  <a:pt x="32146" y="4286"/>
                </a:lnTo>
                <a:lnTo>
                  <a:pt x="53339" y="0"/>
                </a:lnTo>
                <a:lnTo>
                  <a:pt x="74533" y="4286"/>
                </a:lnTo>
                <a:lnTo>
                  <a:pt x="91439" y="16001"/>
                </a:lnTo>
                <a:lnTo>
                  <a:pt x="102631" y="33432"/>
                </a:lnTo>
                <a:lnTo>
                  <a:pt x="106679" y="54863"/>
                </a:lnTo>
                <a:lnTo>
                  <a:pt x="102631" y="75414"/>
                </a:lnTo>
                <a:lnTo>
                  <a:pt x="91439" y="92392"/>
                </a:lnTo>
                <a:lnTo>
                  <a:pt x="74533" y="103941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24427" y="220065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5344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6685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6685">
                <a:moveTo>
                  <a:pt x="134112" y="114299"/>
                </a:moveTo>
                <a:lnTo>
                  <a:pt x="12192" y="114299"/>
                </a:lnTo>
                <a:lnTo>
                  <a:pt x="12192" y="112775"/>
                </a:lnTo>
                <a:lnTo>
                  <a:pt x="6096" y="103631"/>
                </a:lnTo>
                <a:lnTo>
                  <a:pt x="6096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1"/>
                </a:lnTo>
                <a:lnTo>
                  <a:pt x="114300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7160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8768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1656" y="57911"/>
                </a:lnTo>
                <a:lnTo>
                  <a:pt x="41148" y="57911"/>
                </a:lnTo>
                <a:lnTo>
                  <a:pt x="39624" y="60959"/>
                </a:lnTo>
                <a:lnTo>
                  <a:pt x="4013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671" y="74675"/>
                </a:lnTo>
                <a:lnTo>
                  <a:pt x="39052" y="77723"/>
                </a:lnTo>
                <a:lnTo>
                  <a:pt x="38100" y="77723"/>
                </a:lnTo>
                <a:lnTo>
                  <a:pt x="40277" y="85343"/>
                </a:lnTo>
                <a:lnTo>
                  <a:pt x="39624" y="85343"/>
                </a:lnTo>
                <a:lnTo>
                  <a:pt x="41148" y="88391"/>
                </a:lnTo>
                <a:lnTo>
                  <a:pt x="41656" y="88391"/>
                </a:lnTo>
                <a:lnTo>
                  <a:pt x="43687" y="91439"/>
                </a:lnTo>
                <a:lnTo>
                  <a:pt x="42672" y="91439"/>
                </a:lnTo>
                <a:lnTo>
                  <a:pt x="50292" y="99059"/>
                </a:lnTo>
                <a:lnTo>
                  <a:pt x="51053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lnTo>
                  <a:pt x="137160" y="108203"/>
                </a:lnTo>
                <a:lnTo>
                  <a:pt x="134112" y="112775"/>
                </a:lnTo>
                <a:lnTo>
                  <a:pt x="134112" y="114299"/>
                </a:lnTo>
                <a:close/>
              </a:path>
              <a:path w="146685" h="146685">
                <a:moveTo>
                  <a:pt x="88391" y="41147"/>
                </a:moveTo>
                <a:lnTo>
                  <a:pt x="77724" y="38099"/>
                </a:lnTo>
                <a:lnTo>
                  <a:pt x="137160" y="38099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6685">
                <a:moveTo>
                  <a:pt x="142602" y="48767"/>
                </a:moveTo>
                <a:lnTo>
                  <a:pt x="99060" y="48767"/>
                </a:ln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2602" y="48767"/>
                </a:lnTo>
                <a:close/>
              </a:path>
              <a:path w="146685" h="146685">
                <a:moveTo>
                  <a:pt x="48768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8768" y="48767"/>
                </a:lnTo>
                <a:close/>
              </a:path>
              <a:path w="146685" h="146685">
                <a:moveTo>
                  <a:pt x="144344" y="54863"/>
                </a:moveTo>
                <a:lnTo>
                  <a:pt x="103632" y="54863"/>
                </a:lnTo>
                <a:lnTo>
                  <a:pt x="96012" y="47243"/>
                </a:lnTo>
                <a:lnTo>
                  <a:pt x="99060" y="48767"/>
                </a:lnTo>
                <a:lnTo>
                  <a:pt x="142602" y="48767"/>
                </a:lnTo>
                <a:lnTo>
                  <a:pt x="144344" y="54863"/>
                </a:lnTo>
                <a:close/>
              </a:path>
              <a:path w="146685" h="146685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5" h="146685">
                <a:moveTo>
                  <a:pt x="105663" y="59435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4344" y="54863"/>
                </a:lnTo>
                <a:lnTo>
                  <a:pt x="144779" y="56387"/>
                </a:lnTo>
                <a:lnTo>
                  <a:pt x="144779" y="57911"/>
                </a:lnTo>
                <a:lnTo>
                  <a:pt x="105155" y="57911"/>
                </a:lnTo>
                <a:lnTo>
                  <a:pt x="105663" y="59435"/>
                </a:lnTo>
                <a:close/>
              </a:path>
              <a:path w="146685" h="146685">
                <a:moveTo>
                  <a:pt x="39624" y="60959"/>
                </a:moveTo>
                <a:lnTo>
                  <a:pt x="41148" y="57911"/>
                </a:lnTo>
                <a:lnTo>
                  <a:pt x="40640" y="59435"/>
                </a:lnTo>
                <a:lnTo>
                  <a:pt x="39624" y="60959"/>
                </a:lnTo>
                <a:close/>
              </a:path>
              <a:path w="146685" h="146685">
                <a:moveTo>
                  <a:pt x="40640" y="59435"/>
                </a:moveTo>
                <a:lnTo>
                  <a:pt x="41148" y="57911"/>
                </a:lnTo>
                <a:lnTo>
                  <a:pt x="41656" y="57911"/>
                </a:lnTo>
                <a:lnTo>
                  <a:pt x="40640" y="59435"/>
                </a:lnTo>
                <a:close/>
              </a:path>
              <a:path w="146685" h="146685">
                <a:moveTo>
                  <a:pt x="106679" y="60959"/>
                </a:moveTo>
                <a:lnTo>
                  <a:pt x="105663" y="59435"/>
                </a:lnTo>
                <a:lnTo>
                  <a:pt x="105155" y="57911"/>
                </a:lnTo>
                <a:lnTo>
                  <a:pt x="106679" y="60959"/>
                </a:lnTo>
                <a:close/>
              </a:path>
              <a:path w="146685" h="146685">
                <a:moveTo>
                  <a:pt x="144997" y="60959"/>
                </a:moveTo>
                <a:lnTo>
                  <a:pt x="106679" y="60959"/>
                </a:lnTo>
                <a:lnTo>
                  <a:pt x="105155" y="57911"/>
                </a:lnTo>
                <a:lnTo>
                  <a:pt x="144779" y="57911"/>
                </a:lnTo>
                <a:lnTo>
                  <a:pt x="144779" y="59435"/>
                </a:lnTo>
                <a:lnTo>
                  <a:pt x="144997" y="60959"/>
                </a:lnTo>
                <a:close/>
              </a:path>
              <a:path w="146685" h="146685">
                <a:moveTo>
                  <a:pt x="40131" y="60959"/>
                </a:moveTo>
                <a:lnTo>
                  <a:pt x="39624" y="60959"/>
                </a:lnTo>
                <a:lnTo>
                  <a:pt x="40640" y="59435"/>
                </a:lnTo>
                <a:lnTo>
                  <a:pt x="40131" y="60959"/>
                </a:lnTo>
                <a:close/>
              </a:path>
              <a:path w="146685" h="146685">
                <a:moveTo>
                  <a:pt x="145868" y="67055"/>
                </a:moveTo>
                <a:lnTo>
                  <a:pt x="108204" y="67055"/>
                </a:lnTo>
                <a:lnTo>
                  <a:pt x="105663" y="59435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5">
                <a:moveTo>
                  <a:pt x="107899" y="72542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99" y="72542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0103"/>
                </a:lnTo>
                <a:lnTo>
                  <a:pt x="38404" y="72542"/>
                </a:lnTo>
                <a:lnTo>
                  <a:pt x="38100" y="74675"/>
                </a:lnTo>
                <a:close/>
              </a:path>
              <a:path w="146685" h="146685">
                <a:moveTo>
                  <a:pt x="38404" y="72542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04" y="72542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899" y="72542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671" y="74675"/>
                </a:moveTo>
                <a:lnTo>
                  <a:pt x="38100" y="74675"/>
                </a:lnTo>
                <a:lnTo>
                  <a:pt x="38404" y="72542"/>
                </a:lnTo>
                <a:lnTo>
                  <a:pt x="38671" y="74675"/>
                </a:lnTo>
                <a:close/>
              </a:path>
              <a:path w="146685" h="146685">
                <a:moveTo>
                  <a:pt x="106679" y="82295"/>
                </a:moveTo>
                <a:lnTo>
                  <a:pt x="107899" y="72542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2295"/>
                </a:lnTo>
                <a:close/>
              </a:path>
              <a:path w="146685" h="146685">
                <a:moveTo>
                  <a:pt x="39624" y="82295"/>
                </a:moveTo>
                <a:lnTo>
                  <a:pt x="38100" y="77723"/>
                </a:lnTo>
                <a:lnTo>
                  <a:pt x="39052" y="77723"/>
                </a:lnTo>
                <a:lnTo>
                  <a:pt x="39624" y="82295"/>
                </a:lnTo>
                <a:close/>
              </a:path>
              <a:path w="146685" h="146685">
                <a:moveTo>
                  <a:pt x="105536" y="87058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779" y="85343"/>
                </a:lnTo>
                <a:lnTo>
                  <a:pt x="106679" y="85343"/>
                </a:lnTo>
                <a:lnTo>
                  <a:pt x="105536" y="87058"/>
                </a:lnTo>
                <a:close/>
              </a:path>
              <a:path w="146685" h="146685">
                <a:moveTo>
                  <a:pt x="41148" y="88391"/>
                </a:moveTo>
                <a:lnTo>
                  <a:pt x="39624" y="85343"/>
                </a:lnTo>
                <a:lnTo>
                  <a:pt x="40767" y="87058"/>
                </a:lnTo>
                <a:lnTo>
                  <a:pt x="41148" y="88391"/>
                </a:lnTo>
                <a:close/>
              </a:path>
              <a:path w="146685" h="146685">
                <a:moveTo>
                  <a:pt x="40767" y="87058"/>
                </a:moveTo>
                <a:lnTo>
                  <a:pt x="39624" y="85343"/>
                </a:lnTo>
                <a:lnTo>
                  <a:pt x="40277" y="85343"/>
                </a:lnTo>
                <a:lnTo>
                  <a:pt x="40767" y="87058"/>
                </a:lnTo>
                <a:close/>
              </a:path>
              <a:path w="146685" h="146685">
                <a:moveTo>
                  <a:pt x="105155" y="88391"/>
                </a:moveTo>
                <a:lnTo>
                  <a:pt x="105536" y="87058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5" h="146685">
                <a:moveTo>
                  <a:pt x="144779" y="88391"/>
                </a:moveTo>
                <a:lnTo>
                  <a:pt x="105155" y="88391"/>
                </a:lnTo>
                <a:lnTo>
                  <a:pt x="106679" y="85343"/>
                </a:lnTo>
                <a:lnTo>
                  <a:pt x="144779" y="85343"/>
                </a:lnTo>
                <a:lnTo>
                  <a:pt x="144779" y="88391"/>
                </a:lnTo>
                <a:close/>
              </a:path>
              <a:path w="146685" h="146685">
                <a:moveTo>
                  <a:pt x="41656" y="88391"/>
                </a:moveTo>
                <a:lnTo>
                  <a:pt x="41148" y="88391"/>
                </a:lnTo>
                <a:lnTo>
                  <a:pt x="40767" y="87058"/>
                </a:lnTo>
                <a:lnTo>
                  <a:pt x="41656" y="88391"/>
                </a:lnTo>
                <a:close/>
              </a:path>
              <a:path w="146685" h="146685">
                <a:moveTo>
                  <a:pt x="100584" y="94487"/>
                </a:moveTo>
                <a:lnTo>
                  <a:pt x="105536" y="87058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4779" y="89915"/>
                </a:lnTo>
                <a:lnTo>
                  <a:pt x="144272" y="91439"/>
                </a:lnTo>
                <a:lnTo>
                  <a:pt x="103632" y="91439"/>
                </a:lnTo>
                <a:lnTo>
                  <a:pt x="100584" y="94487"/>
                </a:lnTo>
                <a:close/>
              </a:path>
              <a:path w="146685" h="146685">
                <a:moveTo>
                  <a:pt x="45719" y="94487"/>
                </a:moveTo>
                <a:lnTo>
                  <a:pt x="42672" y="91439"/>
                </a:lnTo>
                <a:lnTo>
                  <a:pt x="43687" y="91439"/>
                </a:lnTo>
                <a:lnTo>
                  <a:pt x="45719" y="94487"/>
                </a:lnTo>
                <a:close/>
              </a:path>
              <a:path w="146685" h="146685">
                <a:moveTo>
                  <a:pt x="141732" y="99059"/>
                </a:moveTo>
                <a:lnTo>
                  <a:pt x="96012" y="99059"/>
                </a:lnTo>
                <a:lnTo>
                  <a:pt x="103632" y="91439"/>
                </a:lnTo>
                <a:lnTo>
                  <a:pt x="144272" y="91439"/>
                </a:lnTo>
                <a:lnTo>
                  <a:pt x="141732" y="99059"/>
                </a:lnTo>
                <a:close/>
              </a:path>
              <a:path w="146685" h="146685">
                <a:moveTo>
                  <a:pt x="51053" y="99059"/>
                </a:moveTo>
                <a:lnTo>
                  <a:pt x="50292" y="99059"/>
                </a:lnTo>
                <a:lnTo>
                  <a:pt x="47244" y="96011"/>
                </a:lnTo>
                <a:lnTo>
                  <a:pt x="51053" y="99059"/>
                </a:lnTo>
                <a:close/>
              </a:path>
              <a:path w="146685" h="146685">
                <a:moveTo>
                  <a:pt x="91440" y="102107"/>
                </a:moveTo>
                <a:lnTo>
                  <a:pt x="99060" y="96011"/>
                </a:lnTo>
                <a:lnTo>
                  <a:pt x="96012" y="99059"/>
                </a:lnTo>
                <a:lnTo>
                  <a:pt x="141732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5" h="146685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5" h="146685">
                <a:moveTo>
                  <a:pt x="139192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3631"/>
                </a:lnTo>
                <a:lnTo>
                  <a:pt x="139192" y="105155"/>
                </a:lnTo>
                <a:close/>
              </a:path>
              <a:path w="146685" h="146685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5" h="146685">
                <a:moveTo>
                  <a:pt x="137160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7724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9192" y="105155"/>
                </a:lnTo>
                <a:lnTo>
                  <a:pt x="137160" y="108203"/>
                </a:lnTo>
                <a:close/>
              </a:path>
              <a:path w="146685" h="146685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5" h="146685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5" h="146685">
                <a:moveTo>
                  <a:pt x="124968" y="124967"/>
                </a:move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5" h="146685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5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6685">
                <a:moveTo>
                  <a:pt x="88391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9916" y="143255"/>
                </a:lnTo>
                <a:lnTo>
                  <a:pt x="88391" y="144779"/>
                </a:lnTo>
                <a:close/>
              </a:path>
              <a:path w="146685" h="146685">
                <a:moveTo>
                  <a:pt x="74676" y="146303"/>
                </a:moveTo>
                <a:lnTo>
                  <a:pt x="71628" y="146303"/>
                </a:lnTo>
                <a:lnTo>
                  <a:pt x="60960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01390" y="5623560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28415" y="5921502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70147" y="5567171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29">
                <a:moveTo>
                  <a:pt x="30480" y="74676"/>
                </a:moveTo>
                <a:lnTo>
                  <a:pt x="18645" y="71747"/>
                </a:lnTo>
                <a:lnTo>
                  <a:pt x="8953" y="63817"/>
                </a:lnTo>
                <a:lnTo>
                  <a:pt x="2405" y="52173"/>
                </a:lnTo>
                <a:lnTo>
                  <a:pt x="0" y="38100"/>
                </a:lnTo>
                <a:lnTo>
                  <a:pt x="2405" y="23145"/>
                </a:lnTo>
                <a:lnTo>
                  <a:pt x="8953" y="11049"/>
                </a:lnTo>
                <a:lnTo>
                  <a:pt x="18645" y="2952"/>
                </a:lnTo>
                <a:lnTo>
                  <a:pt x="30480" y="0"/>
                </a:lnTo>
                <a:lnTo>
                  <a:pt x="43195" y="2952"/>
                </a:lnTo>
                <a:lnTo>
                  <a:pt x="53339" y="11049"/>
                </a:lnTo>
                <a:lnTo>
                  <a:pt x="60055" y="23145"/>
                </a:lnTo>
                <a:lnTo>
                  <a:pt x="62484" y="38100"/>
                </a:lnTo>
                <a:lnTo>
                  <a:pt x="60055" y="52173"/>
                </a:lnTo>
                <a:lnTo>
                  <a:pt x="53340" y="63817"/>
                </a:lnTo>
                <a:lnTo>
                  <a:pt x="43195" y="71747"/>
                </a:lnTo>
                <a:lnTo>
                  <a:pt x="3048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51859" y="5548884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60960" y="1524"/>
                </a:moveTo>
                <a:lnTo>
                  <a:pt x="38100" y="1524"/>
                </a:lnTo>
                <a:lnTo>
                  <a:pt x="39624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99060" h="113029">
                <a:moveTo>
                  <a:pt x="86868" y="94488"/>
                </a:moveTo>
                <a:lnTo>
                  <a:pt x="12192" y="94488"/>
                </a:lnTo>
                <a:lnTo>
                  <a:pt x="12192" y="92964"/>
                </a:lnTo>
                <a:lnTo>
                  <a:pt x="7620" y="86868"/>
                </a:lnTo>
                <a:lnTo>
                  <a:pt x="6096" y="85344"/>
                </a:lnTo>
                <a:lnTo>
                  <a:pt x="6096" y="83820"/>
                </a:lnTo>
                <a:lnTo>
                  <a:pt x="3048" y="77724"/>
                </a:lnTo>
                <a:lnTo>
                  <a:pt x="3048" y="74676"/>
                </a:lnTo>
                <a:lnTo>
                  <a:pt x="0" y="68580"/>
                </a:lnTo>
                <a:lnTo>
                  <a:pt x="0" y="44196"/>
                </a:lnTo>
                <a:lnTo>
                  <a:pt x="3048" y="36576"/>
                </a:lnTo>
                <a:lnTo>
                  <a:pt x="3048" y="33528"/>
                </a:lnTo>
                <a:lnTo>
                  <a:pt x="6096" y="27432"/>
                </a:lnTo>
                <a:lnTo>
                  <a:pt x="6096" y="25908"/>
                </a:lnTo>
                <a:lnTo>
                  <a:pt x="7620" y="25908"/>
                </a:lnTo>
                <a:lnTo>
                  <a:pt x="7620" y="24384"/>
                </a:lnTo>
                <a:lnTo>
                  <a:pt x="12192" y="18288"/>
                </a:lnTo>
                <a:lnTo>
                  <a:pt x="13716" y="16764"/>
                </a:lnTo>
                <a:lnTo>
                  <a:pt x="13716" y="15240"/>
                </a:lnTo>
                <a:lnTo>
                  <a:pt x="18288" y="10668"/>
                </a:lnTo>
                <a:lnTo>
                  <a:pt x="19812" y="10668"/>
                </a:lnTo>
                <a:lnTo>
                  <a:pt x="21336" y="9144"/>
                </a:lnTo>
                <a:lnTo>
                  <a:pt x="27432" y="6096"/>
                </a:lnTo>
                <a:lnTo>
                  <a:pt x="27432" y="4572"/>
                </a:lnTo>
                <a:lnTo>
                  <a:pt x="28956" y="4572"/>
                </a:lnTo>
                <a:lnTo>
                  <a:pt x="30480" y="3048"/>
                </a:lnTo>
                <a:lnTo>
                  <a:pt x="36576" y="1524"/>
                </a:lnTo>
                <a:lnTo>
                  <a:pt x="62484" y="1524"/>
                </a:lnTo>
                <a:lnTo>
                  <a:pt x="68580" y="3048"/>
                </a:lnTo>
                <a:lnTo>
                  <a:pt x="71628" y="6096"/>
                </a:lnTo>
                <a:lnTo>
                  <a:pt x="77724" y="9144"/>
                </a:lnTo>
                <a:lnTo>
                  <a:pt x="86868" y="18288"/>
                </a:lnTo>
                <a:lnTo>
                  <a:pt x="91439" y="24384"/>
                </a:lnTo>
                <a:lnTo>
                  <a:pt x="91439" y="25908"/>
                </a:lnTo>
                <a:lnTo>
                  <a:pt x="92964" y="27432"/>
                </a:lnTo>
                <a:lnTo>
                  <a:pt x="96012" y="33528"/>
                </a:lnTo>
                <a:lnTo>
                  <a:pt x="96012" y="36576"/>
                </a:lnTo>
                <a:lnTo>
                  <a:pt x="48768" y="36576"/>
                </a:lnTo>
                <a:lnTo>
                  <a:pt x="49377" y="36880"/>
                </a:lnTo>
                <a:lnTo>
                  <a:pt x="45719" y="38100"/>
                </a:lnTo>
                <a:lnTo>
                  <a:pt x="44195" y="39624"/>
                </a:lnTo>
                <a:lnTo>
                  <a:pt x="42672" y="39624"/>
                </a:lnTo>
                <a:lnTo>
                  <a:pt x="38100" y="48768"/>
                </a:lnTo>
                <a:lnTo>
                  <a:pt x="39014" y="48768"/>
                </a:lnTo>
                <a:lnTo>
                  <a:pt x="38709" y="50292"/>
                </a:lnTo>
                <a:lnTo>
                  <a:pt x="38100" y="50292"/>
                </a:lnTo>
                <a:lnTo>
                  <a:pt x="38100" y="60960"/>
                </a:lnTo>
                <a:lnTo>
                  <a:pt x="38709" y="60960"/>
                </a:lnTo>
                <a:lnTo>
                  <a:pt x="39014" y="62484"/>
                </a:lnTo>
                <a:lnTo>
                  <a:pt x="38100" y="62484"/>
                </a:lnTo>
                <a:lnTo>
                  <a:pt x="42672" y="71628"/>
                </a:lnTo>
                <a:lnTo>
                  <a:pt x="44958" y="73152"/>
                </a:lnTo>
                <a:lnTo>
                  <a:pt x="44195" y="73152"/>
                </a:lnTo>
                <a:lnTo>
                  <a:pt x="47244" y="74676"/>
                </a:lnTo>
                <a:lnTo>
                  <a:pt x="96012" y="74676"/>
                </a:lnTo>
                <a:lnTo>
                  <a:pt x="96012" y="77724"/>
                </a:lnTo>
                <a:lnTo>
                  <a:pt x="92964" y="83820"/>
                </a:lnTo>
                <a:lnTo>
                  <a:pt x="91439" y="85344"/>
                </a:lnTo>
                <a:lnTo>
                  <a:pt x="91439" y="86868"/>
                </a:lnTo>
                <a:lnTo>
                  <a:pt x="86868" y="92964"/>
                </a:lnTo>
                <a:lnTo>
                  <a:pt x="86868" y="94488"/>
                </a:lnTo>
                <a:close/>
              </a:path>
              <a:path w="99060" h="113029">
                <a:moveTo>
                  <a:pt x="49377" y="36880"/>
                </a:moveTo>
                <a:lnTo>
                  <a:pt x="48768" y="36576"/>
                </a:lnTo>
                <a:lnTo>
                  <a:pt x="49530" y="36830"/>
                </a:lnTo>
                <a:lnTo>
                  <a:pt x="49377" y="36880"/>
                </a:lnTo>
                <a:close/>
              </a:path>
              <a:path w="99060" h="113029">
                <a:moveTo>
                  <a:pt x="49530" y="36830"/>
                </a:moveTo>
                <a:lnTo>
                  <a:pt x="48768" y="36576"/>
                </a:lnTo>
                <a:lnTo>
                  <a:pt x="50292" y="36576"/>
                </a:lnTo>
                <a:lnTo>
                  <a:pt x="49530" y="36830"/>
                </a:lnTo>
                <a:close/>
              </a:path>
              <a:path w="99060" h="113029">
                <a:moveTo>
                  <a:pt x="49682" y="36880"/>
                </a:moveTo>
                <a:lnTo>
                  <a:pt x="49530" y="36830"/>
                </a:lnTo>
                <a:lnTo>
                  <a:pt x="50292" y="36576"/>
                </a:lnTo>
                <a:lnTo>
                  <a:pt x="49682" y="36880"/>
                </a:lnTo>
                <a:close/>
              </a:path>
              <a:path w="99060" h="113029">
                <a:moveTo>
                  <a:pt x="99060" y="48768"/>
                </a:moveTo>
                <a:lnTo>
                  <a:pt x="60960" y="48768"/>
                </a:lnTo>
                <a:lnTo>
                  <a:pt x="57912" y="42672"/>
                </a:lnTo>
                <a:lnTo>
                  <a:pt x="53339" y="38100"/>
                </a:lnTo>
                <a:lnTo>
                  <a:pt x="49682" y="36880"/>
                </a:lnTo>
                <a:lnTo>
                  <a:pt x="50292" y="36576"/>
                </a:lnTo>
                <a:lnTo>
                  <a:pt x="96012" y="36576"/>
                </a:lnTo>
                <a:lnTo>
                  <a:pt x="97536" y="44196"/>
                </a:lnTo>
                <a:lnTo>
                  <a:pt x="99060" y="44196"/>
                </a:lnTo>
                <a:lnTo>
                  <a:pt x="99060" y="48768"/>
                </a:lnTo>
                <a:close/>
              </a:path>
              <a:path w="99060" h="113029">
                <a:moveTo>
                  <a:pt x="49530" y="36957"/>
                </a:moveTo>
                <a:lnTo>
                  <a:pt x="49377" y="36880"/>
                </a:lnTo>
                <a:lnTo>
                  <a:pt x="49530" y="36830"/>
                </a:lnTo>
                <a:lnTo>
                  <a:pt x="49682" y="36880"/>
                </a:lnTo>
                <a:lnTo>
                  <a:pt x="49530" y="36957"/>
                </a:lnTo>
                <a:close/>
              </a:path>
              <a:path w="99060" h="113029">
                <a:moveTo>
                  <a:pt x="44195" y="39624"/>
                </a:moveTo>
                <a:lnTo>
                  <a:pt x="45719" y="38100"/>
                </a:lnTo>
                <a:lnTo>
                  <a:pt x="49377" y="36880"/>
                </a:lnTo>
                <a:lnTo>
                  <a:pt x="49530" y="36957"/>
                </a:lnTo>
                <a:lnTo>
                  <a:pt x="44195" y="39624"/>
                </a:lnTo>
                <a:close/>
              </a:path>
              <a:path w="99060" h="113029">
                <a:moveTo>
                  <a:pt x="54864" y="39624"/>
                </a:moveTo>
                <a:lnTo>
                  <a:pt x="49530" y="36957"/>
                </a:lnTo>
                <a:lnTo>
                  <a:pt x="49682" y="36880"/>
                </a:lnTo>
                <a:lnTo>
                  <a:pt x="53339" y="38100"/>
                </a:lnTo>
                <a:lnTo>
                  <a:pt x="54864" y="39624"/>
                </a:lnTo>
                <a:close/>
              </a:path>
              <a:path w="99060" h="113029">
                <a:moveTo>
                  <a:pt x="51816" y="38100"/>
                </a:moveTo>
                <a:lnTo>
                  <a:pt x="47244" y="38100"/>
                </a:lnTo>
                <a:lnTo>
                  <a:pt x="49530" y="36957"/>
                </a:lnTo>
                <a:lnTo>
                  <a:pt x="51816" y="38100"/>
                </a:lnTo>
                <a:close/>
              </a:path>
              <a:path w="99060" h="113029">
                <a:moveTo>
                  <a:pt x="42672" y="41148"/>
                </a:moveTo>
                <a:lnTo>
                  <a:pt x="44195" y="39624"/>
                </a:lnTo>
                <a:lnTo>
                  <a:pt x="47244" y="38100"/>
                </a:lnTo>
                <a:lnTo>
                  <a:pt x="42672" y="41148"/>
                </a:lnTo>
                <a:close/>
              </a:path>
              <a:path w="99060" h="113029">
                <a:moveTo>
                  <a:pt x="55778" y="40843"/>
                </a:moveTo>
                <a:lnTo>
                  <a:pt x="50292" y="38100"/>
                </a:lnTo>
                <a:lnTo>
                  <a:pt x="54864" y="39624"/>
                </a:lnTo>
                <a:lnTo>
                  <a:pt x="55778" y="40843"/>
                </a:lnTo>
                <a:close/>
              </a:path>
              <a:path w="99060" h="113029">
                <a:moveTo>
                  <a:pt x="41148" y="42672"/>
                </a:moveTo>
                <a:lnTo>
                  <a:pt x="42672" y="39624"/>
                </a:lnTo>
                <a:lnTo>
                  <a:pt x="44195" y="39624"/>
                </a:lnTo>
                <a:lnTo>
                  <a:pt x="41148" y="42672"/>
                </a:lnTo>
                <a:close/>
              </a:path>
              <a:path w="99060" h="113029">
                <a:moveTo>
                  <a:pt x="56387" y="41148"/>
                </a:moveTo>
                <a:lnTo>
                  <a:pt x="55778" y="40843"/>
                </a:lnTo>
                <a:lnTo>
                  <a:pt x="54864" y="39624"/>
                </a:lnTo>
                <a:lnTo>
                  <a:pt x="56387" y="41148"/>
                </a:lnTo>
                <a:close/>
              </a:path>
              <a:path w="99060" h="113029">
                <a:moveTo>
                  <a:pt x="59436" y="45720"/>
                </a:moveTo>
                <a:lnTo>
                  <a:pt x="55778" y="40843"/>
                </a:lnTo>
                <a:lnTo>
                  <a:pt x="56387" y="41148"/>
                </a:lnTo>
                <a:lnTo>
                  <a:pt x="57912" y="42672"/>
                </a:lnTo>
                <a:lnTo>
                  <a:pt x="59436" y="45720"/>
                </a:lnTo>
                <a:close/>
              </a:path>
              <a:path w="99060" h="113029">
                <a:moveTo>
                  <a:pt x="39014" y="48768"/>
                </a:moveTo>
                <a:lnTo>
                  <a:pt x="38100" y="48768"/>
                </a:lnTo>
                <a:lnTo>
                  <a:pt x="39624" y="45720"/>
                </a:lnTo>
                <a:lnTo>
                  <a:pt x="39014" y="48768"/>
                </a:lnTo>
                <a:close/>
              </a:path>
              <a:path w="99060" h="113029">
                <a:moveTo>
                  <a:pt x="60960" y="53340"/>
                </a:moveTo>
                <a:lnTo>
                  <a:pt x="59436" y="45720"/>
                </a:lnTo>
                <a:lnTo>
                  <a:pt x="60960" y="48768"/>
                </a:lnTo>
                <a:lnTo>
                  <a:pt x="99060" y="48768"/>
                </a:lnTo>
                <a:lnTo>
                  <a:pt x="99060" y="50292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60" h="113029">
                <a:moveTo>
                  <a:pt x="38100" y="53340"/>
                </a:moveTo>
                <a:lnTo>
                  <a:pt x="38100" y="50292"/>
                </a:lnTo>
                <a:lnTo>
                  <a:pt x="38709" y="50292"/>
                </a:lnTo>
                <a:lnTo>
                  <a:pt x="38100" y="53340"/>
                </a:lnTo>
                <a:close/>
              </a:path>
              <a:path w="99060" h="113029">
                <a:moveTo>
                  <a:pt x="99060" y="60960"/>
                </a:moveTo>
                <a:lnTo>
                  <a:pt x="60960" y="60960"/>
                </a:lnTo>
                <a:lnTo>
                  <a:pt x="60960" y="50292"/>
                </a:lnTo>
                <a:lnTo>
                  <a:pt x="99060" y="50292"/>
                </a:lnTo>
                <a:lnTo>
                  <a:pt x="99060" y="60960"/>
                </a:lnTo>
                <a:close/>
              </a:path>
              <a:path w="99060" h="113029">
                <a:moveTo>
                  <a:pt x="38709" y="60960"/>
                </a:moveTo>
                <a:lnTo>
                  <a:pt x="38100" y="60960"/>
                </a:lnTo>
                <a:lnTo>
                  <a:pt x="38100" y="57912"/>
                </a:lnTo>
                <a:lnTo>
                  <a:pt x="38709" y="60960"/>
                </a:lnTo>
                <a:close/>
              </a:path>
              <a:path w="99060" h="113029">
                <a:moveTo>
                  <a:pt x="59436" y="65532"/>
                </a:moveTo>
                <a:lnTo>
                  <a:pt x="60960" y="59436"/>
                </a:lnTo>
                <a:lnTo>
                  <a:pt x="60960" y="60960"/>
                </a:lnTo>
                <a:lnTo>
                  <a:pt x="99060" y="60960"/>
                </a:lnTo>
                <a:lnTo>
                  <a:pt x="99060" y="62484"/>
                </a:lnTo>
                <a:lnTo>
                  <a:pt x="60960" y="62484"/>
                </a:lnTo>
                <a:lnTo>
                  <a:pt x="59436" y="65532"/>
                </a:lnTo>
                <a:close/>
              </a:path>
              <a:path w="99060" h="113029">
                <a:moveTo>
                  <a:pt x="39624" y="65532"/>
                </a:moveTo>
                <a:lnTo>
                  <a:pt x="38100" y="62484"/>
                </a:lnTo>
                <a:lnTo>
                  <a:pt x="39014" y="62484"/>
                </a:lnTo>
                <a:lnTo>
                  <a:pt x="39624" y="65532"/>
                </a:lnTo>
                <a:close/>
              </a:path>
              <a:path w="99060" h="113029">
                <a:moveTo>
                  <a:pt x="53340" y="73152"/>
                </a:moveTo>
                <a:lnTo>
                  <a:pt x="57912" y="68580"/>
                </a:lnTo>
                <a:lnTo>
                  <a:pt x="60960" y="62484"/>
                </a:lnTo>
                <a:lnTo>
                  <a:pt x="99060" y="62484"/>
                </a:lnTo>
                <a:lnTo>
                  <a:pt x="99060" y="67056"/>
                </a:lnTo>
                <a:lnTo>
                  <a:pt x="97536" y="68580"/>
                </a:lnTo>
                <a:lnTo>
                  <a:pt x="96774" y="71628"/>
                </a:lnTo>
                <a:lnTo>
                  <a:pt x="56387" y="71628"/>
                </a:lnTo>
                <a:lnTo>
                  <a:pt x="53340" y="73152"/>
                </a:lnTo>
                <a:close/>
              </a:path>
              <a:path w="99060" h="113029">
                <a:moveTo>
                  <a:pt x="54864" y="71628"/>
                </a:moveTo>
                <a:lnTo>
                  <a:pt x="59436" y="65532"/>
                </a:lnTo>
                <a:lnTo>
                  <a:pt x="57912" y="68580"/>
                </a:lnTo>
                <a:lnTo>
                  <a:pt x="54864" y="71628"/>
                </a:lnTo>
                <a:close/>
              </a:path>
              <a:path w="99060" h="113029">
                <a:moveTo>
                  <a:pt x="45719" y="73152"/>
                </a:moveTo>
                <a:lnTo>
                  <a:pt x="42672" y="71628"/>
                </a:lnTo>
                <a:lnTo>
                  <a:pt x="41148" y="68580"/>
                </a:lnTo>
                <a:lnTo>
                  <a:pt x="45719" y="73152"/>
                </a:lnTo>
                <a:close/>
              </a:path>
              <a:path w="99060" h="113029">
                <a:moveTo>
                  <a:pt x="51816" y="73914"/>
                </a:moveTo>
                <a:lnTo>
                  <a:pt x="56387" y="71628"/>
                </a:lnTo>
                <a:lnTo>
                  <a:pt x="96774" y="71628"/>
                </a:lnTo>
                <a:lnTo>
                  <a:pt x="96393" y="73152"/>
                </a:lnTo>
                <a:lnTo>
                  <a:pt x="54864" y="73152"/>
                </a:lnTo>
                <a:lnTo>
                  <a:pt x="51816" y="73914"/>
                </a:lnTo>
                <a:close/>
              </a:path>
              <a:path w="99060" h="113029">
                <a:moveTo>
                  <a:pt x="47244" y="74676"/>
                </a:moveTo>
                <a:lnTo>
                  <a:pt x="44195" y="73152"/>
                </a:lnTo>
                <a:lnTo>
                  <a:pt x="45415" y="73456"/>
                </a:lnTo>
                <a:lnTo>
                  <a:pt x="47244" y="74676"/>
                </a:lnTo>
                <a:close/>
              </a:path>
              <a:path w="99060" h="113029">
                <a:moveTo>
                  <a:pt x="45415" y="73456"/>
                </a:moveTo>
                <a:lnTo>
                  <a:pt x="44195" y="73152"/>
                </a:lnTo>
                <a:lnTo>
                  <a:pt x="44958" y="73152"/>
                </a:lnTo>
                <a:lnTo>
                  <a:pt x="45415" y="73456"/>
                </a:lnTo>
                <a:close/>
              </a:path>
              <a:path w="99060" h="113029">
                <a:moveTo>
                  <a:pt x="48985" y="74240"/>
                </a:moveTo>
                <a:lnTo>
                  <a:pt x="45719" y="73152"/>
                </a:lnTo>
                <a:lnTo>
                  <a:pt x="49530" y="74104"/>
                </a:lnTo>
                <a:lnTo>
                  <a:pt x="48985" y="74240"/>
                </a:lnTo>
                <a:close/>
              </a:path>
              <a:path w="99060" h="113029">
                <a:moveTo>
                  <a:pt x="50074" y="74240"/>
                </a:moveTo>
                <a:lnTo>
                  <a:pt x="49530" y="74104"/>
                </a:lnTo>
                <a:lnTo>
                  <a:pt x="53339" y="73152"/>
                </a:lnTo>
                <a:lnTo>
                  <a:pt x="50074" y="74240"/>
                </a:lnTo>
                <a:close/>
              </a:path>
              <a:path w="99060" h="113029">
                <a:moveTo>
                  <a:pt x="50945" y="74458"/>
                </a:moveTo>
                <a:lnTo>
                  <a:pt x="50800" y="74422"/>
                </a:lnTo>
                <a:lnTo>
                  <a:pt x="51816" y="73914"/>
                </a:lnTo>
                <a:lnTo>
                  <a:pt x="54864" y="73152"/>
                </a:lnTo>
                <a:lnTo>
                  <a:pt x="50945" y="74458"/>
                </a:lnTo>
                <a:close/>
              </a:path>
              <a:path w="99060" h="113029">
                <a:moveTo>
                  <a:pt x="96012" y="74676"/>
                </a:moveTo>
                <a:lnTo>
                  <a:pt x="51816" y="74676"/>
                </a:lnTo>
                <a:lnTo>
                  <a:pt x="50945" y="74458"/>
                </a:lnTo>
                <a:lnTo>
                  <a:pt x="54864" y="73152"/>
                </a:lnTo>
                <a:lnTo>
                  <a:pt x="96393" y="73152"/>
                </a:lnTo>
                <a:lnTo>
                  <a:pt x="96012" y="74676"/>
                </a:lnTo>
                <a:close/>
              </a:path>
              <a:path w="99060" h="113029">
                <a:moveTo>
                  <a:pt x="47244" y="74676"/>
                </a:moveTo>
                <a:lnTo>
                  <a:pt x="45415" y="73456"/>
                </a:lnTo>
                <a:lnTo>
                  <a:pt x="48768" y="74295"/>
                </a:lnTo>
                <a:lnTo>
                  <a:pt x="47244" y="74676"/>
                </a:lnTo>
                <a:close/>
              </a:path>
              <a:path w="99060" h="113029">
                <a:moveTo>
                  <a:pt x="50800" y="74422"/>
                </a:moveTo>
                <a:lnTo>
                  <a:pt x="50292" y="74295"/>
                </a:lnTo>
                <a:lnTo>
                  <a:pt x="51816" y="73914"/>
                </a:lnTo>
                <a:lnTo>
                  <a:pt x="50800" y="74422"/>
                </a:lnTo>
                <a:close/>
              </a:path>
              <a:path w="99060" h="113029">
                <a:moveTo>
                  <a:pt x="49530" y="74422"/>
                </a:moveTo>
                <a:lnTo>
                  <a:pt x="48985" y="74240"/>
                </a:lnTo>
                <a:lnTo>
                  <a:pt x="49530" y="74104"/>
                </a:lnTo>
                <a:lnTo>
                  <a:pt x="50074" y="74240"/>
                </a:lnTo>
                <a:lnTo>
                  <a:pt x="49530" y="74422"/>
                </a:lnTo>
                <a:close/>
              </a:path>
              <a:path w="99060" h="113029">
                <a:moveTo>
                  <a:pt x="49421" y="74458"/>
                </a:moveTo>
                <a:lnTo>
                  <a:pt x="48768" y="74295"/>
                </a:lnTo>
                <a:lnTo>
                  <a:pt x="48985" y="74240"/>
                </a:lnTo>
                <a:lnTo>
                  <a:pt x="49530" y="74422"/>
                </a:lnTo>
                <a:close/>
              </a:path>
              <a:path w="99060" h="113029">
                <a:moveTo>
                  <a:pt x="49638" y="74458"/>
                </a:moveTo>
                <a:lnTo>
                  <a:pt x="50074" y="74240"/>
                </a:lnTo>
                <a:lnTo>
                  <a:pt x="50292" y="74295"/>
                </a:lnTo>
                <a:lnTo>
                  <a:pt x="49638" y="74458"/>
                </a:lnTo>
                <a:close/>
              </a:path>
              <a:path w="99060" h="113029">
                <a:moveTo>
                  <a:pt x="48768" y="74676"/>
                </a:moveTo>
                <a:lnTo>
                  <a:pt x="47244" y="74676"/>
                </a:lnTo>
                <a:lnTo>
                  <a:pt x="48768" y="74295"/>
                </a:lnTo>
                <a:lnTo>
                  <a:pt x="49421" y="74458"/>
                </a:lnTo>
                <a:lnTo>
                  <a:pt x="48768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9638" y="74458"/>
                </a:lnTo>
                <a:lnTo>
                  <a:pt x="50292" y="74295"/>
                </a:lnTo>
                <a:lnTo>
                  <a:pt x="50800" y="74422"/>
                </a:lnTo>
                <a:lnTo>
                  <a:pt x="50292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50800" y="74422"/>
                </a:lnTo>
                <a:lnTo>
                  <a:pt x="50292" y="74676"/>
                </a:lnTo>
                <a:close/>
              </a:path>
              <a:path w="99060" h="113029">
                <a:moveTo>
                  <a:pt x="48768" y="74676"/>
                </a:moveTo>
                <a:lnTo>
                  <a:pt x="49421" y="74458"/>
                </a:lnTo>
                <a:lnTo>
                  <a:pt x="48768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29">
                <a:moveTo>
                  <a:pt x="51816" y="74676"/>
                </a:moveTo>
                <a:lnTo>
                  <a:pt x="50292" y="74676"/>
                </a:lnTo>
                <a:lnTo>
                  <a:pt x="50945" y="74458"/>
                </a:lnTo>
                <a:lnTo>
                  <a:pt x="51816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8768" y="74676"/>
                </a:ln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29">
                <a:moveTo>
                  <a:pt x="80772" y="100584"/>
                </a:moveTo>
                <a:lnTo>
                  <a:pt x="18288" y="100584"/>
                </a:lnTo>
                <a:lnTo>
                  <a:pt x="13716" y="96012"/>
                </a:lnTo>
                <a:lnTo>
                  <a:pt x="13716" y="94488"/>
                </a:lnTo>
                <a:lnTo>
                  <a:pt x="85344" y="94488"/>
                </a:lnTo>
                <a:lnTo>
                  <a:pt x="85344" y="96012"/>
                </a:lnTo>
                <a:lnTo>
                  <a:pt x="80772" y="100584"/>
                </a:lnTo>
                <a:close/>
              </a:path>
              <a:path w="99060" h="113029">
                <a:moveTo>
                  <a:pt x="70104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21336" y="102108"/>
                </a:lnTo>
                <a:lnTo>
                  <a:pt x="19812" y="100584"/>
                </a:lnTo>
                <a:lnTo>
                  <a:pt x="79248" y="100584"/>
                </a:lnTo>
                <a:lnTo>
                  <a:pt x="77724" y="102108"/>
                </a:lnTo>
                <a:lnTo>
                  <a:pt x="71628" y="106680"/>
                </a:lnTo>
                <a:lnTo>
                  <a:pt x="70104" y="106680"/>
                </a:lnTo>
                <a:lnTo>
                  <a:pt x="70104" y="108204"/>
                </a:lnTo>
                <a:close/>
              </a:path>
              <a:path w="99060" h="113029">
                <a:moveTo>
                  <a:pt x="60960" y="111252"/>
                </a:moveTo>
                <a:lnTo>
                  <a:pt x="38100" y="111252"/>
                </a:lnTo>
                <a:lnTo>
                  <a:pt x="36576" y="109728"/>
                </a:lnTo>
                <a:lnTo>
                  <a:pt x="30480" y="108204"/>
                </a:lnTo>
                <a:lnTo>
                  <a:pt x="68580" y="108204"/>
                </a:lnTo>
                <a:lnTo>
                  <a:pt x="62484" y="109728"/>
                </a:lnTo>
                <a:lnTo>
                  <a:pt x="60960" y="111252"/>
                </a:lnTo>
                <a:close/>
              </a:path>
              <a:path w="99060" h="113029">
                <a:moveTo>
                  <a:pt x="51816" y="112776"/>
                </a:moveTo>
                <a:lnTo>
                  <a:pt x="47244" y="112776"/>
                </a:lnTo>
                <a:lnTo>
                  <a:pt x="41148" y="111252"/>
                </a:lnTo>
                <a:lnTo>
                  <a:pt x="57912" y="111252"/>
                </a:lnTo>
                <a:lnTo>
                  <a:pt x="5181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07664" y="4672584"/>
            <a:ext cx="172720" cy="469900"/>
          </a:xfrm>
          <a:custGeom>
            <a:avLst/>
            <a:gdLst/>
            <a:ahLst/>
            <a:cxnLst/>
            <a:rect l="l" t="t" r="r" b="b"/>
            <a:pathLst>
              <a:path w="172720" h="469900">
                <a:moveTo>
                  <a:pt x="0" y="0"/>
                </a:moveTo>
                <a:lnTo>
                  <a:pt x="172211" y="0"/>
                </a:lnTo>
                <a:lnTo>
                  <a:pt x="172211" y="469392"/>
                </a:lnTo>
                <a:lnTo>
                  <a:pt x="0" y="4693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89376" y="4654296"/>
            <a:ext cx="208915" cy="506095"/>
          </a:xfrm>
          <a:custGeom>
            <a:avLst/>
            <a:gdLst/>
            <a:ahLst/>
            <a:cxnLst/>
            <a:rect l="l" t="t" r="r" b="b"/>
            <a:pathLst>
              <a:path w="208914" h="506095">
                <a:moveTo>
                  <a:pt x="208788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8788" y="0"/>
                </a:lnTo>
                <a:lnTo>
                  <a:pt x="20878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208788" y="487680"/>
                </a:lnTo>
                <a:lnTo>
                  <a:pt x="208788" y="505967"/>
                </a:lnTo>
                <a:close/>
              </a:path>
              <a:path w="208914" h="50609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8914" h="506095">
                <a:moveTo>
                  <a:pt x="1706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0688" y="18288"/>
                </a:lnTo>
                <a:lnTo>
                  <a:pt x="170688" y="38100"/>
                </a:lnTo>
                <a:close/>
              </a:path>
              <a:path w="208914" h="506095">
                <a:moveTo>
                  <a:pt x="170688" y="487680"/>
                </a:moveTo>
                <a:lnTo>
                  <a:pt x="170688" y="18288"/>
                </a:lnTo>
                <a:lnTo>
                  <a:pt x="190500" y="38100"/>
                </a:lnTo>
                <a:lnTo>
                  <a:pt x="208788" y="38100"/>
                </a:lnTo>
                <a:lnTo>
                  <a:pt x="208788" y="467867"/>
                </a:lnTo>
                <a:lnTo>
                  <a:pt x="190500" y="467867"/>
                </a:lnTo>
                <a:lnTo>
                  <a:pt x="170688" y="487680"/>
                </a:lnTo>
                <a:close/>
              </a:path>
              <a:path w="208914" h="506095">
                <a:moveTo>
                  <a:pt x="208788" y="38100"/>
                </a:moveTo>
                <a:lnTo>
                  <a:pt x="190500" y="38100"/>
                </a:lnTo>
                <a:lnTo>
                  <a:pt x="170688" y="18288"/>
                </a:lnTo>
                <a:lnTo>
                  <a:pt x="208788" y="18288"/>
                </a:lnTo>
                <a:lnTo>
                  <a:pt x="208788" y="38100"/>
                </a:lnTo>
                <a:close/>
              </a:path>
              <a:path w="208914" h="506095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208914" h="506095">
                <a:moveTo>
                  <a:pt x="170688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70688" y="467867"/>
                </a:lnTo>
                <a:lnTo>
                  <a:pt x="170688" y="487680"/>
                </a:lnTo>
                <a:close/>
              </a:path>
              <a:path w="208914" h="506095">
                <a:moveTo>
                  <a:pt x="208788" y="487680"/>
                </a:moveTo>
                <a:lnTo>
                  <a:pt x="170688" y="487680"/>
                </a:lnTo>
                <a:lnTo>
                  <a:pt x="190500" y="467867"/>
                </a:lnTo>
                <a:lnTo>
                  <a:pt x="208788" y="467867"/>
                </a:lnTo>
                <a:lnTo>
                  <a:pt x="208788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143490" y="482960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43833" y="3604259"/>
            <a:ext cx="0" cy="498475"/>
          </a:xfrm>
          <a:custGeom>
            <a:avLst/>
            <a:gdLst/>
            <a:ahLst/>
            <a:cxnLst/>
            <a:rect l="l" t="t" r="r" b="b"/>
            <a:pathLst>
              <a:path w="0" h="498475">
                <a:moveTo>
                  <a:pt x="0" y="0"/>
                </a:moveTo>
                <a:lnTo>
                  <a:pt x="0" y="4983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43072" y="3702558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96817" y="3404615"/>
            <a:ext cx="0" cy="299085"/>
          </a:xfrm>
          <a:custGeom>
            <a:avLst/>
            <a:gdLst/>
            <a:ahLst/>
            <a:cxnLst/>
            <a:rect l="l" t="t" r="r" b="b"/>
            <a:pathLst>
              <a:path w="0" h="299085">
                <a:moveTo>
                  <a:pt x="0" y="0"/>
                </a:moveTo>
                <a:lnTo>
                  <a:pt x="0" y="29870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43072" y="4001261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96817" y="4002023"/>
            <a:ext cx="0" cy="297180"/>
          </a:xfrm>
          <a:custGeom>
            <a:avLst/>
            <a:gdLst/>
            <a:ahLst/>
            <a:cxnLst/>
            <a:rect l="l" t="t" r="r" b="b"/>
            <a:pathLst>
              <a:path w="0"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31007" y="3915512"/>
            <a:ext cx="513715" cy="172085"/>
          </a:xfrm>
          <a:custGeom>
            <a:avLst/>
            <a:gdLst/>
            <a:ahLst/>
            <a:cxnLst/>
            <a:rect l="l" t="t" r="r" b="b"/>
            <a:pathLst>
              <a:path w="513714" h="172085">
                <a:moveTo>
                  <a:pt x="436909" y="85748"/>
                </a:moveTo>
                <a:lnTo>
                  <a:pt x="350519" y="36218"/>
                </a:lnTo>
                <a:lnTo>
                  <a:pt x="344852" y="30646"/>
                </a:lnTo>
                <a:lnTo>
                  <a:pt x="341756" y="23645"/>
                </a:lnTo>
                <a:lnTo>
                  <a:pt x="341518" y="16073"/>
                </a:lnTo>
                <a:lnTo>
                  <a:pt x="344423" y="8786"/>
                </a:lnTo>
                <a:lnTo>
                  <a:pt x="349115" y="3762"/>
                </a:lnTo>
                <a:lnTo>
                  <a:pt x="355663" y="595"/>
                </a:lnTo>
                <a:lnTo>
                  <a:pt x="363069" y="0"/>
                </a:lnTo>
                <a:lnTo>
                  <a:pt x="370332" y="2690"/>
                </a:lnTo>
                <a:lnTo>
                  <a:pt x="479727" y="66698"/>
                </a:lnTo>
                <a:lnTo>
                  <a:pt x="475487" y="66698"/>
                </a:lnTo>
                <a:lnTo>
                  <a:pt x="475487" y="69746"/>
                </a:lnTo>
                <a:lnTo>
                  <a:pt x="464819" y="69746"/>
                </a:lnTo>
                <a:lnTo>
                  <a:pt x="436909" y="85748"/>
                </a:lnTo>
                <a:close/>
              </a:path>
              <a:path w="513714" h="172085">
                <a:moveTo>
                  <a:pt x="403682" y="104798"/>
                </a:moveTo>
                <a:lnTo>
                  <a:pt x="0" y="104798"/>
                </a:lnTo>
                <a:lnTo>
                  <a:pt x="0" y="66698"/>
                </a:lnTo>
                <a:lnTo>
                  <a:pt x="403682" y="66698"/>
                </a:lnTo>
                <a:lnTo>
                  <a:pt x="436909" y="85748"/>
                </a:lnTo>
                <a:lnTo>
                  <a:pt x="403682" y="104798"/>
                </a:lnTo>
                <a:close/>
              </a:path>
              <a:path w="513714" h="172085">
                <a:moveTo>
                  <a:pt x="481753" y="104798"/>
                </a:moveTo>
                <a:lnTo>
                  <a:pt x="475487" y="104798"/>
                </a:lnTo>
                <a:lnTo>
                  <a:pt x="475487" y="66698"/>
                </a:lnTo>
                <a:lnTo>
                  <a:pt x="479727" y="66698"/>
                </a:lnTo>
                <a:lnTo>
                  <a:pt x="513587" y="86510"/>
                </a:lnTo>
                <a:lnTo>
                  <a:pt x="481753" y="104798"/>
                </a:lnTo>
                <a:close/>
              </a:path>
              <a:path w="513714" h="172085">
                <a:moveTo>
                  <a:pt x="464819" y="101750"/>
                </a:moveTo>
                <a:lnTo>
                  <a:pt x="436909" y="85748"/>
                </a:lnTo>
                <a:lnTo>
                  <a:pt x="464819" y="69746"/>
                </a:lnTo>
                <a:lnTo>
                  <a:pt x="464819" y="101750"/>
                </a:lnTo>
                <a:close/>
              </a:path>
              <a:path w="513714" h="172085">
                <a:moveTo>
                  <a:pt x="475487" y="101750"/>
                </a:moveTo>
                <a:lnTo>
                  <a:pt x="464819" y="101750"/>
                </a:lnTo>
                <a:lnTo>
                  <a:pt x="464819" y="69746"/>
                </a:lnTo>
                <a:lnTo>
                  <a:pt x="475487" y="69746"/>
                </a:lnTo>
                <a:lnTo>
                  <a:pt x="475487" y="101750"/>
                </a:lnTo>
                <a:close/>
              </a:path>
              <a:path w="513714" h="172085">
                <a:moveTo>
                  <a:pt x="363069" y="171711"/>
                </a:moveTo>
                <a:lnTo>
                  <a:pt x="355663" y="171473"/>
                </a:lnTo>
                <a:lnTo>
                  <a:pt x="349115" y="168378"/>
                </a:lnTo>
                <a:lnTo>
                  <a:pt x="344423" y="162710"/>
                </a:lnTo>
                <a:lnTo>
                  <a:pt x="341518" y="155424"/>
                </a:lnTo>
                <a:lnTo>
                  <a:pt x="341756" y="147851"/>
                </a:lnTo>
                <a:lnTo>
                  <a:pt x="344852" y="140850"/>
                </a:lnTo>
                <a:lnTo>
                  <a:pt x="350519" y="135278"/>
                </a:lnTo>
                <a:lnTo>
                  <a:pt x="436909" y="85748"/>
                </a:lnTo>
                <a:lnTo>
                  <a:pt x="464819" y="101750"/>
                </a:lnTo>
                <a:lnTo>
                  <a:pt x="475487" y="101750"/>
                </a:lnTo>
                <a:lnTo>
                  <a:pt x="475487" y="104798"/>
                </a:lnTo>
                <a:lnTo>
                  <a:pt x="481753" y="104798"/>
                </a:lnTo>
                <a:lnTo>
                  <a:pt x="370332" y="168806"/>
                </a:lnTo>
                <a:lnTo>
                  <a:pt x="363069" y="1717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73096" y="3959352"/>
            <a:ext cx="114300" cy="1697989"/>
          </a:xfrm>
          <a:custGeom>
            <a:avLst/>
            <a:gdLst/>
            <a:ahLst/>
            <a:cxnLst/>
            <a:rect l="l" t="t" r="r" b="b"/>
            <a:pathLst>
              <a:path w="114300" h="1697989">
                <a:moveTo>
                  <a:pt x="38100" y="110591"/>
                </a:moveTo>
                <a:lnTo>
                  <a:pt x="34075" y="109775"/>
                </a:lnTo>
                <a:lnTo>
                  <a:pt x="16192" y="97536"/>
                </a:lnTo>
                <a:lnTo>
                  <a:pt x="4310" y="79581"/>
                </a:lnTo>
                <a:lnTo>
                  <a:pt x="0" y="57912"/>
                </a:lnTo>
                <a:lnTo>
                  <a:pt x="4310" y="35361"/>
                </a:lnTo>
                <a:lnTo>
                  <a:pt x="16192" y="16954"/>
                </a:lnTo>
                <a:lnTo>
                  <a:pt x="34075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591"/>
                </a:lnTo>
                <a:close/>
              </a:path>
              <a:path w="114300" h="1697989">
                <a:moveTo>
                  <a:pt x="56387" y="114299"/>
                </a:moveTo>
                <a:lnTo>
                  <a:pt x="38100" y="110591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325"/>
                </a:lnTo>
                <a:lnTo>
                  <a:pt x="56387" y="114299"/>
                </a:lnTo>
                <a:close/>
              </a:path>
              <a:path w="114300" h="1697989">
                <a:moveTo>
                  <a:pt x="76200" y="110325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51" y="79581"/>
                </a:lnTo>
                <a:lnTo>
                  <a:pt x="97345" y="97536"/>
                </a:lnTo>
                <a:lnTo>
                  <a:pt x="78938" y="109775"/>
                </a:lnTo>
                <a:lnTo>
                  <a:pt x="76200" y="110325"/>
                </a:lnTo>
                <a:close/>
              </a:path>
              <a:path w="114300" h="1697989">
                <a:moveTo>
                  <a:pt x="76200" y="114299"/>
                </a:moveTo>
                <a:lnTo>
                  <a:pt x="56387" y="114299"/>
                </a:lnTo>
                <a:lnTo>
                  <a:pt x="76200" y="110325"/>
                </a:lnTo>
                <a:lnTo>
                  <a:pt x="76200" y="114299"/>
                </a:lnTo>
                <a:close/>
              </a:path>
              <a:path w="114300" h="1697989">
                <a:moveTo>
                  <a:pt x="38100" y="1587163"/>
                </a:moveTo>
                <a:lnTo>
                  <a:pt x="38100" y="110591"/>
                </a:lnTo>
                <a:lnTo>
                  <a:pt x="56387" y="114299"/>
                </a:lnTo>
                <a:lnTo>
                  <a:pt x="76200" y="114299"/>
                </a:lnTo>
                <a:lnTo>
                  <a:pt x="76200" y="1583436"/>
                </a:lnTo>
                <a:lnTo>
                  <a:pt x="56387" y="1583436"/>
                </a:lnTo>
                <a:lnTo>
                  <a:pt x="38100" y="1587163"/>
                </a:lnTo>
                <a:close/>
              </a:path>
              <a:path w="114300" h="1697989">
                <a:moveTo>
                  <a:pt x="76200" y="1641348"/>
                </a:moveTo>
                <a:lnTo>
                  <a:pt x="38100" y="1641348"/>
                </a:lnTo>
                <a:lnTo>
                  <a:pt x="38100" y="1587163"/>
                </a:lnTo>
                <a:lnTo>
                  <a:pt x="56387" y="1583436"/>
                </a:lnTo>
                <a:lnTo>
                  <a:pt x="76200" y="1587431"/>
                </a:lnTo>
                <a:lnTo>
                  <a:pt x="76200" y="1641348"/>
                </a:lnTo>
                <a:close/>
              </a:path>
              <a:path w="114300" h="1697989">
                <a:moveTo>
                  <a:pt x="76200" y="1587431"/>
                </a:moveTo>
                <a:lnTo>
                  <a:pt x="56387" y="1583436"/>
                </a:lnTo>
                <a:lnTo>
                  <a:pt x="76200" y="1583436"/>
                </a:lnTo>
                <a:lnTo>
                  <a:pt x="76200" y="1587431"/>
                </a:lnTo>
                <a:close/>
              </a:path>
              <a:path w="114300" h="1697989">
                <a:moveTo>
                  <a:pt x="56387" y="1697736"/>
                </a:moveTo>
                <a:lnTo>
                  <a:pt x="34075" y="1693426"/>
                </a:lnTo>
                <a:lnTo>
                  <a:pt x="16192" y="1681543"/>
                </a:lnTo>
                <a:lnTo>
                  <a:pt x="4310" y="1663660"/>
                </a:lnTo>
                <a:lnTo>
                  <a:pt x="0" y="1641348"/>
                </a:lnTo>
                <a:lnTo>
                  <a:pt x="4310" y="1618797"/>
                </a:lnTo>
                <a:lnTo>
                  <a:pt x="16192" y="1600390"/>
                </a:lnTo>
                <a:lnTo>
                  <a:pt x="34075" y="1587984"/>
                </a:lnTo>
                <a:lnTo>
                  <a:pt x="38100" y="1587163"/>
                </a:lnTo>
                <a:lnTo>
                  <a:pt x="38100" y="1641348"/>
                </a:lnTo>
                <a:lnTo>
                  <a:pt x="114300" y="1641348"/>
                </a:lnTo>
                <a:lnTo>
                  <a:pt x="109751" y="1663660"/>
                </a:lnTo>
                <a:lnTo>
                  <a:pt x="97345" y="1681543"/>
                </a:lnTo>
                <a:lnTo>
                  <a:pt x="78938" y="1693426"/>
                </a:lnTo>
                <a:lnTo>
                  <a:pt x="56387" y="1697736"/>
                </a:lnTo>
                <a:close/>
              </a:path>
              <a:path w="114300" h="1697989">
                <a:moveTo>
                  <a:pt x="114300" y="1641348"/>
                </a:moveTo>
                <a:lnTo>
                  <a:pt x="76200" y="1641348"/>
                </a:lnTo>
                <a:lnTo>
                  <a:pt x="76200" y="1587431"/>
                </a:lnTo>
                <a:lnTo>
                  <a:pt x="78938" y="1587984"/>
                </a:lnTo>
                <a:lnTo>
                  <a:pt x="97345" y="1600390"/>
                </a:lnTo>
                <a:lnTo>
                  <a:pt x="109751" y="1618797"/>
                </a:lnTo>
                <a:lnTo>
                  <a:pt x="114300" y="1641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17292" y="5609082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 h="0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48711" y="4506467"/>
            <a:ext cx="170815" cy="467995"/>
          </a:xfrm>
          <a:custGeom>
            <a:avLst/>
            <a:gdLst/>
            <a:ahLst/>
            <a:cxnLst/>
            <a:rect l="l" t="t" r="r" b="b"/>
            <a:pathLst>
              <a:path w="170814" h="467995">
                <a:moveTo>
                  <a:pt x="0" y="0"/>
                </a:moveTo>
                <a:lnTo>
                  <a:pt x="170688" y="0"/>
                </a:lnTo>
                <a:lnTo>
                  <a:pt x="170688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30424" y="4488180"/>
            <a:ext cx="207645" cy="506095"/>
          </a:xfrm>
          <a:custGeom>
            <a:avLst/>
            <a:gdLst/>
            <a:ahLst/>
            <a:cxnLst/>
            <a:rect l="l" t="t" r="r" b="b"/>
            <a:pathLst>
              <a:path w="207644" h="506095">
                <a:moveTo>
                  <a:pt x="207264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7264" y="0"/>
                </a:lnTo>
                <a:lnTo>
                  <a:pt x="207264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6156"/>
                </a:lnTo>
                <a:lnTo>
                  <a:pt x="207264" y="486156"/>
                </a:lnTo>
                <a:lnTo>
                  <a:pt x="207264" y="505967"/>
                </a:lnTo>
                <a:close/>
              </a:path>
              <a:path w="207644" h="50609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7644" h="506095">
                <a:moveTo>
                  <a:pt x="16916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69164" y="18288"/>
                </a:lnTo>
                <a:lnTo>
                  <a:pt x="169164" y="38100"/>
                </a:lnTo>
                <a:close/>
              </a:path>
              <a:path w="207644" h="506095">
                <a:moveTo>
                  <a:pt x="169164" y="486156"/>
                </a:moveTo>
                <a:lnTo>
                  <a:pt x="169164" y="18288"/>
                </a:lnTo>
                <a:lnTo>
                  <a:pt x="188976" y="38100"/>
                </a:lnTo>
                <a:lnTo>
                  <a:pt x="207264" y="38100"/>
                </a:lnTo>
                <a:lnTo>
                  <a:pt x="207264" y="467867"/>
                </a:lnTo>
                <a:lnTo>
                  <a:pt x="188976" y="467867"/>
                </a:lnTo>
                <a:lnTo>
                  <a:pt x="169164" y="486156"/>
                </a:lnTo>
                <a:close/>
              </a:path>
              <a:path w="207644" h="506095">
                <a:moveTo>
                  <a:pt x="207264" y="38100"/>
                </a:moveTo>
                <a:lnTo>
                  <a:pt x="188976" y="38100"/>
                </a:lnTo>
                <a:lnTo>
                  <a:pt x="169164" y="18288"/>
                </a:lnTo>
                <a:lnTo>
                  <a:pt x="207264" y="18288"/>
                </a:lnTo>
                <a:lnTo>
                  <a:pt x="207264" y="38100"/>
                </a:lnTo>
                <a:close/>
              </a:path>
              <a:path w="207644" h="506095">
                <a:moveTo>
                  <a:pt x="38100" y="486156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207644" h="506095">
                <a:moveTo>
                  <a:pt x="169164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69164" y="467867"/>
                </a:lnTo>
                <a:lnTo>
                  <a:pt x="169164" y="486156"/>
                </a:lnTo>
                <a:close/>
              </a:path>
              <a:path w="207644" h="506095">
                <a:moveTo>
                  <a:pt x="207264" y="486156"/>
                </a:moveTo>
                <a:lnTo>
                  <a:pt x="169164" y="486156"/>
                </a:lnTo>
                <a:lnTo>
                  <a:pt x="188976" y="467867"/>
                </a:lnTo>
                <a:lnTo>
                  <a:pt x="207264" y="467867"/>
                </a:lnTo>
                <a:lnTo>
                  <a:pt x="207264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230580" y="461767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g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70317" y="381609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2933" y="3992340"/>
            <a:ext cx="18288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06878" y="4198578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15498" y="2285992"/>
            <a:ext cx="374650" cy="1254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715">
              <a:lnSpc>
                <a:spcPct val="162500"/>
              </a:lnSpc>
            </a:pPr>
            <a:r>
              <a:rPr dirty="0" sz="2400" spc="40">
                <a:latin typeface="Times New Roman"/>
                <a:cs typeface="Times New Roman"/>
              </a:rPr>
              <a:t>R</a:t>
            </a:r>
            <a:r>
              <a:rPr dirty="0" baseline="-20833" sz="2400" spc="60">
                <a:latin typeface="Times New Roman"/>
                <a:cs typeface="Times New Roman"/>
              </a:rPr>
              <a:t>d </a:t>
            </a:r>
            <a:r>
              <a:rPr dirty="0" baseline="-20833" sz="2400" spc="60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4890" y="3096806"/>
            <a:ext cx="412750" cy="9124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3985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43884" y="3113532"/>
            <a:ext cx="86995" cy="469900"/>
          </a:xfrm>
          <a:custGeom>
            <a:avLst/>
            <a:gdLst/>
            <a:ahLst/>
            <a:cxnLst/>
            <a:rect l="l" t="t" r="r" b="b"/>
            <a:pathLst>
              <a:path w="86995" h="469900">
                <a:moveTo>
                  <a:pt x="57912" y="339852"/>
                </a:moveTo>
                <a:lnTo>
                  <a:pt x="28956" y="339852"/>
                </a:lnTo>
                <a:lnTo>
                  <a:pt x="28956" y="0"/>
                </a:lnTo>
                <a:lnTo>
                  <a:pt x="57912" y="0"/>
                </a:lnTo>
                <a:lnTo>
                  <a:pt x="57912" y="339852"/>
                </a:lnTo>
                <a:close/>
              </a:path>
              <a:path w="86995" h="469900">
                <a:moveTo>
                  <a:pt x="42672" y="469391"/>
                </a:moveTo>
                <a:lnTo>
                  <a:pt x="0" y="326136"/>
                </a:lnTo>
                <a:lnTo>
                  <a:pt x="28956" y="326136"/>
                </a:lnTo>
                <a:lnTo>
                  <a:pt x="28956" y="339852"/>
                </a:lnTo>
                <a:lnTo>
                  <a:pt x="82636" y="339852"/>
                </a:lnTo>
                <a:lnTo>
                  <a:pt x="42672" y="469391"/>
                </a:lnTo>
                <a:close/>
              </a:path>
              <a:path w="86995" h="469900">
                <a:moveTo>
                  <a:pt x="82636" y="339852"/>
                </a:moveTo>
                <a:lnTo>
                  <a:pt x="57912" y="339852"/>
                </a:lnTo>
                <a:lnTo>
                  <a:pt x="57912" y="326136"/>
                </a:lnTo>
                <a:lnTo>
                  <a:pt x="86868" y="326136"/>
                </a:lnTo>
                <a:lnTo>
                  <a:pt x="82636" y="339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780297" y="2243374"/>
            <a:ext cx="4580890" cy="2852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340" marR="5080" indent="-41275">
              <a:lnSpc>
                <a:spcPts val="6210"/>
              </a:lnSpc>
            </a:pPr>
            <a:r>
              <a:rPr dirty="0" baseline="-4629" sz="3600">
                <a:latin typeface="Times New Roman"/>
                <a:cs typeface="Times New Roman"/>
              </a:rPr>
              <a:t>V</a:t>
            </a:r>
            <a:r>
              <a:rPr dirty="0" baseline="-27777" sz="2400">
                <a:latin typeface="Times New Roman"/>
                <a:cs typeface="Times New Roman"/>
              </a:rPr>
              <a:t>GSQ</a:t>
            </a:r>
            <a:r>
              <a:rPr dirty="0" baseline="-4629" sz="3600">
                <a:latin typeface="Times New Roman"/>
                <a:cs typeface="Times New Roman"/>
              </a:rPr>
              <a:t>= </a:t>
            </a:r>
            <a:r>
              <a:rPr dirty="0" baseline="-4629" sz="3600" spc="-67">
                <a:latin typeface="Times New Roman"/>
                <a:cs typeface="Times New Roman"/>
              </a:rPr>
              <a:t>V</a:t>
            </a:r>
            <a:r>
              <a:rPr dirty="0" baseline="-27777" sz="2400" spc="-67">
                <a:latin typeface="Times New Roman"/>
                <a:cs typeface="Times New Roman"/>
              </a:rPr>
              <a:t>G</a:t>
            </a:r>
            <a:r>
              <a:rPr dirty="0" baseline="-4629" sz="3600" spc="-67">
                <a:latin typeface="宋体"/>
                <a:cs typeface="宋体"/>
              </a:rPr>
              <a:t>－</a:t>
            </a:r>
            <a:r>
              <a:rPr dirty="0" baseline="-4629" sz="3600" spc="-67">
                <a:latin typeface="Times New Roman"/>
                <a:cs typeface="Times New Roman"/>
              </a:rPr>
              <a:t>V</a:t>
            </a:r>
            <a:r>
              <a:rPr dirty="0" baseline="-27777" sz="2400" spc="-67">
                <a:latin typeface="Times New Roman"/>
                <a:cs typeface="Times New Roman"/>
              </a:rPr>
              <a:t>S </a:t>
            </a:r>
            <a:r>
              <a:rPr dirty="0" sz="2400" spc="35">
                <a:latin typeface="Times New Roman"/>
                <a:cs typeface="Times New Roman"/>
              </a:rPr>
              <a:t>=0</a:t>
            </a:r>
            <a:r>
              <a:rPr dirty="0" sz="2400" spc="35">
                <a:latin typeface="宋体"/>
                <a:cs typeface="宋体"/>
              </a:rPr>
              <a:t>－</a:t>
            </a:r>
            <a:r>
              <a:rPr dirty="0" sz="2400" spc="35">
                <a:latin typeface="Times New Roman"/>
                <a:cs typeface="Times New Roman"/>
              </a:rPr>
              <a:t>I</a:t>
            </a:r>
            <a:r>
              <a:rPr dirty="0" baseline="-20833" sz="2400" spc="52">
                <a:latin typeface="Times New Roman"/>
                <a:cs typeface="Times New Roman"/>
              </a:rPr>
              <a:t>DQ </a:t>
            </a:r>
            <a:r>
              <a:rPr dirty="0" sz="2400" spc="-5">
                <a:latin typeface="Times New Roman"/>
                <a:cs typeface="Times New Roman"/>
              </a:rPr>
              <a:t>R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55">
                <a:latin typeface="宋体"/>
                <a:cs typeface="宋体"/>
              </a:rPr>
              <a:t>－</a:t>
            </a:r>
            <a:r>
              <a:rPr dirty="0" sz="2400" spc="55">
                <a:latin typeface="Times New Roman"/>
                <a:cs typeface="Times New Roman"/>
              </a:rPr>
              <a:t>I</a:t>
            </a:r>
            <a:r>
              <a:rPr dirty="0" baseline="-20833" sz="2400" spc="82">
                <a:latin typeface="Times New Roman"/>
                <a:cs typeface="Times New Roman"/>
              </a:rPr>
              <a:t>DQ </a:t>
            </a:r>
            <a:r>
              <a:rPr dirty="0" sz="2400" spc="-5">
                <a:latin typeface="Times New Roman"/>
                <a:cs typeface="Times New Roman"/>
              </a:rPr>
              <a:t>R </a:t>
            </a:r>
            <a:r>
              <a:rPr dirty="0" sz="2400" spc="-36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I</a:t>
            </a:r>
            <a:r>
              <a:rPr dirty="0" baseline="-20833" sz="2400" spc="75">
                <a:latin typeface="Times New Roman"/>
                <a:cs typeface="Times New Roman"/>
              </a:rPr>
              <a:t>DQ</a:t>
            </a:r>
            <a:r>
              <a:rPr dirty="0" sz="2400" spc="50">
                <a:latin typeface="Times New Roman"/>
                <a:cs typeface="Times New Roman"/>
              </a:rPr>
              <a:t>= 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baseline="-20833" sz="2400" spc="15">
                <a:latin typeface="Times New Roman"/>
                <a:cs typeface="Times New Roman"/>
              </a:rPr>
              <a:t>DSS</a:t>
            </a:r>
            <a:r>
              <a:rPr dirty="0" sz="2400" spc="10">
                <a:latin typeface="Times New Roman"/>
                <a:cs typeface="Times New Roman"/>
              </a:rPr>
              <a:t>[1</a:t>
            </a:r>
            <a:r>
              <a:rPr dirty="0" sz="2400" spc="10">
                <a:latin typeface="宋体"/>
                <a:cs typeface="宋体"/>
              </a:rPr>
              <a:t>－</a:t>
            </a:r>
            <a:r>
              <a:rPr dirty="0" sz="2400" spc="10">
                <a:latin typeface="Times New Roman"/>
                <a:cs typeface="Times New Roman"/>
              </a:rPr>
              <a:t>(</a:t>
            </a:r>
            <a:r>
              <a:rPr dirty="0" sz="2400" spc="10"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latin typeface="Times New Roman"/>
                <a:cs typeface="Times New Roman"/>
              </a:rPr>
              <a:t>GSQ</a:t>
            </a:r>
            <a:r>
              <a:rPr dirty="0" baseline="-20833" sz="2400" spc="1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/V</a:t>
            </a:r>
            <a:r>
              <a:rPr dirty="0" baseline="-20833" sz="2400" spc="-1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)]</a:t>
            </a:r>
            <a:r>
              <a:rPr dirty="0" baseline="24305" sz="2400" spc="-15">
                <a:latin typeface="Times New Roman"/>
                <a:cs typeface="Times New Roman"/>
              </a:rPr>
              <a:t>2</a:t>
            </a:r>
            <a:endParaRPr baseline="24305" sz="2400">
              <a:latin typeface="Times New Roman"/>
              <a:cs typeface="Times New Roman"/>
            </a:endParaRPr>
          </a:p>
          <a:p>
            <a:pPr marL="85725" marR="1369060" indent="-5080">
              <a:lnSpc>
                <a:spcPct val="158400"/>
              </a:lnSpc>
              <a:spcBef>
                <a:spcPts val="395"/>
              </a:spcBef>
              <a:tabLst>
                <a:tab pos="2781300" algn="l"/>
              </a:tabLst>
            </a:pPr>
            <a:r>
              <a:rPr dirty="0" sz="2400">
                <a:latin typeface="宋体"/>
                <a:cs typeface="宋体"/>
              </a:rPr>
              <a:t>解</a:t>
            </a:r>
            <a:r>
              <a:rPr dirty="0" sz="2400" spc="20">
                <a:latin typeface="宋体"/>
                <a:cs typeface="宋体"/>
              </a:rPr>
              <a:t>方程</a:t>
            </a:r>
            <a:r>
              <a:rPr dirty="0" sz="2400">
                <a:latin typeface="宋体"/>
                <a:cs typeface="宋体"/>
              </a:rPr>
              <a:t>组</a:t>
            </a:r>
            <a:r>
              <a:rPr dirty="0" sz="2400" spc="20">
                <a:latin typeface="宋体"/>
                <a:cs typeface="宋体"/>
              </a:rPr>
              <a:t>求</a:t>
            </a:r>
            <a:r>
              <a:rPr dirty="0" sz="2400">
                <a:latin typeface="宋体"/>
                <a:cs typeface="宋体"/>
              </a:rPr>
              <a:t>得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97">
                <a:latin typeface="Times New Roman"/>
                <a:cs typeface="Times New Roman"/>
              </a:rPr>
              <a:t>G</a:t>
            </a:r>
            <a:r>
              <a:rPr dirty="0" baseline="-20833" sz="2400">
                <a:latin typeface="Times New Roman"/>
                <a:cs typeface="Times New Roman"/>
              </a:rPr>
              <a:t>S</a:t>
            </a:r>
            <a:r>
              <a:rPr dirty="0" baseline="-20833" sz="2400" spc="112">
                <a:latin typeface="Times New Roman"/>
                <a:cs typeface="Times New Roman"/>
              </a:rPr>
              <a:t>Q</a:t>
            </a:r>
            <a:r>
              <a:rPr dirty="0" sz="2400">
                <a:latin typeface="Times New Roman"/>
                <a:cs typeface="Times New Roman"/>
              </a:rPr>
              <a:t>,	</a:t>
            </a: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-15">
                <a:latin typeface="Times New Roman"/>
                <a:cs typeface="Times New Roman"/>
              </a:rPr>
              <a:t>D</a:t>
            </a:r>
            <a:r>
              <a:rPr dirty="0" baseline="-20833" sz="2400" spc="82">
                <a:latin typeface="Times New Roman"/>
                <a:cs typeface="Times New Roman"/>
              </a:rPr>
              <a:t>Q </a:t>
            </a:r>
            <a:r>
              <a:rPr dirty="0" baseline="-20833" sz="2400" spc="37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DSQ</a:t>
            </a:r>
            <a:r>
              <a:rPr dirty="0" sz="2400" spc="-15">
                <a:latin typeface="Times New Roman"/>
                <a:cs typeface="Times New Roman"/>
              </a:rPr>
              <a:t>= 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DD</a:t>
            </a:r>
            <a:r>
              <a:rPr dirty="0" sz="2400" spc="5">
                <a:latin typeface="宋体"/>
                <a:cs typeface="宋体"/>
              </a:rPr>
              <a:t>－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baseline="-20833" sz="2400" spc="7">
                <a:latin typeface="Times New Roman"/>
                <a:cs typeface="Times New Roman"/>
              </a:rPr>
              <a:t>DQ </a:t>
            </a:r>
            <a:r>
              <a:rPr dirty="0" sz="2400" spc="10">
                <a:latin typeface="Times New Roman"/>
                <a:cs typeface="Times New Roman"/>
              </a:rPr>
              <a:t>(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latin typeface="Times New Roman"/>
                <a:cs typeface="Times New Roman"/>
              </a:rPr>
              <a:t>d</a:t>
            </a:r>
            <a:r>
              <a:rPr dirty="0" sz="2400" spc="10">
                <a:latin typeface="Times New Roman"/>
                <a:cs typeface="Times New Roman"/>
              </a:rPr>
              <a:t>+R</a:t>
            </a:r>
            <a:r>
              <a:rPr dirty="0" sz="2400" spc="1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40" name="object 40"/>
          <p:cNvSpPr txBox="1"/>
          <p:nvPr/>
        </p:nvSpPr>
        <p:spPr>
          <a:xfrm>
            <a:off x="1712975" y="6057900"/>
            <a:ext cx="5721350" cy="46228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8100" rIns="0" bIns="0" rtlCol="0" vert="horz">
            <a:spAutoFit/>
          </a:bodyPr>
          <a:lstStyle/>
          <a:p>
            <a:pPr marL="458470">
              <a:lnSpc>
                <a:spcPct val="100000"/>
              </a:lnSpc>
              <a:spcBef>
                <a:spcPts val="300"/>
              </a:spcBef>
            </a:pPr>
            <a:r>
              <a:rPr dirty="0" sz="2400" spc="30">
                <a:solidFill>
                  <a:srgbClr val="FF0000"/>
                </a:solidFill>
                <a:latin typeface="Times New Roman"/>
                <a:cs typeface="Times New Roman"/>
              </a:rPr>
              <a:t>FET</a:t>
            </a:r>
            <a:r>
              <a:rPr dirty="0" sz="2400" spc="30">
                <a:solidFill>
                  <a:srgbClr val="FF0000"/>
                </a:solidFill>
                <a:latin typeface="宋体"/>
                <a:cs typeface="宋体"/>
              </a:rPr>
              <a:t>管静态输入电阻无穷大！ </a:t>
            </a:r>
            <a:r>
              <a:rPr dirty="0" sz="2400" spc="4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solidFill>
                  <a:srgbClr val="FF0000"/>
                </a:solidFill>
                <a:latin typeface="Times New Roman"/>
                <a:cs typeface="Times New Roman"/>
              </a:rPr>
              <a:t>G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≈</a:t>
            </a:r>
            <a:r>
              <a:rPr dirty="0" sz="2400" spc="-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387" y="1403746"/>
            <a:ext cx="41509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例</a:t>
            </a: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宋体"/>
                <a:cs typeface="宋体"/>
              </a:rPr>
              <a:t>某</a:t>
            </a:r>
            <a:r>
              <a:rPr dirty="0" sz="2400" spc="50">
                <a:latin typeface="Times New Roman"/>
                <a:cs typeface="Times New Roman"/>
              </a:rPr>
              <a:t>N-JFET</a:t>
            </a:r>
            <a:r>
              <a:rPr dirty="0" sz="2400" spc="50">
                <a:latin typeface="宋体"/>
                <a:cs typeface="宋体"/>
              </a:rPr>
              <a:t>共源极放大电路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9602" y="792956"/>
            <a:ext cx="37807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2.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宋体"/>
                <a:cs typeface="宋体"/>
              </a:rPr>
              <a:t>共源放大电路分析（</a:t>
            </a:r>
            <a:r>
              <a:rPr dirty="0" sz="2400" spc="15">
                <a:latin typeface="Times New Roman"/>
                <a:cs typeface="Times New Roman"/>
              </a:rPr>
              <a:t>CS</a:t>
            </a:r>
            <a:r>
              <a:rPr dirty="0" sz="2400" spc="15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00000"/>
                </a:solidFill>
              </a:rPr>
              <a:t>5.4</a:t>
            </a:r>
            <a:r>
              <a:rPr dirty="0" sz="3200" spc="260">
                <a:solidFill>
                  <a:srgbClr val="000000"/>
                </a:solidFill>
              </a:rPr>
              <a:t> </a:t>
            </a:r>
            <a:r>
              <a:rPr dirty="0" sz="3200" spc="120">
                <a:solidFill>
                  <a:srgbClr val="000000"/>
                </a:solidFill>
              </a:rPr>
              <a:t>FET放大电路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646340" y="1408509"/>
            <a:ext cx="29337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（2）交流小信号模型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3560" y="3900677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 h="0">
                <a:moveTo>
                  <a:pt x="0" y="0"/>
                </a:moveTo>
                <a:lnTo>
                  <a:pt x="4678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1016" y="5514594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4" h="0">
                <a:moveTo>
                  <a:pt x="0" y="0"/>
                </a:moveTo>
                <a:lnTo>
                  <a:pt x="10088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21663" y="3828288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6868" y="1524"/>
                </a:moveTo>
                <a:lnTo>
                  <a:pt x="60960" y="1524"/>
                </a:lnTo>
                <a:lnTo>
                  <a:pt x="71628" y="0"/>
                </a:lnTo>
                <a:lnTo>
                  <a:pt x="76200" y="0"/>
                </a:lnTo>
                <a:lnTo>
                  <a:pt x="86868" y="1524"/>
                </a:lnTo>
                <a:close/>
              </a:path>
              <a:path w="146684" h="146685">
                <a:moveTo>
                  <a:pt x="100584" y="6095"/>
                </a:moveTo>
                <a:lnTo>
                  <a:pt x="47244" y="6095"/>
                </a:lnTo>
                <a:lnTo>
                  <a:pt x="57912" y="3048"/>
                </a:lnTo>
                <a:lnTo>
                  <a:pt x="57912" y="1524"/>
                </a:lnTo>
                <a:lnTo>
                  <a:pt x="89916" y="1524"/>
                </a:lnTo>
                <a:lnTo>
                  <a:pt x="89916" y="3048"/>
                </a:lnTo>
                <a:lnTo>
                  <a:pt x="100584" y="6095"/>
                </a:lnTo>
                <a:close/>
              </a:path>
              <a:path w="146684" h="146685">
                <a:moveTo>
                  <a:pt x="112776" y="12192"/>
                </a:moveTo>
                <a:lnTo>
                  <a:pt x="35052" y="12192"/>
                </a:lnTo>
                <a:lnTo>
                  <a:pt x="44196" y="7619"/>
                </a:lnTo>
                <a:lnTo>
                  <a:pt x="44196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6" y="12192"/>
                </a:lnTo>
                <a:close/>
              </a:path>
              <a:path w="146684" h="146685">
                <a:moveTo>
                  <a:pt x="115824" y="134112"/>
                </a:moveTo>
                <a:lnTo>
                  <a:pt x="32004" y="134112"/>
                </a:lnTo>
                <a:lnTo>
                  <a:pt x="32004" y="132588"/>
                </a:lnTo>
                <a:lnTo>
                  <a:pt x="22860" y="126492"/>
                </a:lnTo>
                <a:lnTo>
                  <a:pt x="21336" y="124968"/>
                </a:lnTo>
                <a:lnTo>
                  <a:pt x="21336" y="123443"/>
                </a:lnTo>
                <a:lnTo>
                  <a:pt x="13716" y="115824"/>
                </a:lnTo>
                <a:lnTo>
                  <a:pt x="13716" y="114300"/>
                </a:lnTo>
                <a:lnTo>
                  <a:pt x="12192" y="114300"/>
                </a:lnTo>
                <a:lnTo>
                  <a:pt x="12192" y="112775"/>
                </a:lnTo>
                <a:lnTo>
                  <a:pt x="7620" y="103632"/>
                </a:lnTo>
                <a:lnTo>
                  <a:pt x="6096" y="102107"/>
                </a:lnTo>
                <a:lnTo>
                  <a:pt x="6096" y="100584"/>
                </a:lnTo>
                <a:lnTo>
                  <a:pt x="3048" y="89916"/>
                </a:lnTo>
                <a:lnTo>
                  <a:pt x="3048" y="88392"/>
                </a:lnTo>
                <a:lnTo>
                  <a:pt x="1524" y="88392"/>
                </a:lnTo>
                <a:lnTo>
                  <a:pt x="1524" y="76200"/>
                </a:lnTo>
                <a:lnTo>
                  <a:pt x="0" y="74676"/>
                </a:lnTo>
                <a:lnTo>
                  <a:pt x="0" y="73152"/>
                </a:lnTo>
                <a:lnTo>
                  <a:pt x="1524" y="71628"/>
                </a:lnTo>
                <a:lnTo>
                  <a:pt x="1524" y="59436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4196"/>
                </a:lnTo>
                <a:lnTo>
                  <a:pt x="12192" y="35052"/>
                </a:lnTo>
                <a:lnTo>
                  <a:pt x="12192" y="33527"/>
                </a:lnTo>
                <a:lnTo>
                  <a:pt x="13716" y="32004"/>
                </a:lnTo>
                <a:lnTo>
                  <a:pt x="21336" y="22860"/>
                </a:lnTo>
                <a:lnTo>
                  <a:pt x="22860" y="21335"/>
                </a:lnTo>
                <a:lnTo>
                  <a:pt x="32004" y="13716"/>
                </a:lnTo>
                <a:lnTo>
                  <a:pt x="33528" y="12192"/>
                </a:lnTo>
                <a:lnTo>
                  <a:pt x="114300" y="12192"/>
                </a:lnTo>
                <a:lnTo>
                  <a:pt x="123444" y="21335"/>
                </a:lnTo>
                <a:lnTo>
                  <a:pt x="124968" y="21335"/>
                </a:lnTo>
                <a:lnTo>
                  <a:pt x="126492" y="22860"/>
                </a:lnTo>
                <a:lnTo>
                  <a:pt x="132588" y="32004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922" y="38100"/>
                </a:lnTo>
                <a:lnTo>
                  <a:pt x="71628" y="38100"/>
                </a:lnTo>
                <a:lnTo>
                  <a:pt x="73914" y="38426"/>
                </a:lnTo>
                <a:lnTo>
                  <a:pt x="65532" y="39624"/>
                </a:lnTo>
                <a:lnTo>
                  <a:pt x="68580" y="39624"/>
                </a:lnTo>
                <a:lnTo>
                  <a:pt x="63246" y="41148"/>
                </a:lnTo>
                <a:lnTo>
                  <a:pt x="62484" y="41148"/>
                </a:lnTo>
                <a:lnTo>
                  <a:pt x="57912" y="42672"/>
                </a:lnTo>
                <a:lnTo>
                  <a:pt x="59436" y="42672"/>
                </a:lnTo>
                <a:lnTo>
                  <a:pt x="53340" y="45719"/>
                </a:lnTo>
                <a:lnTo>
                  <a:pt x="54102" y="45719"/>
                </a:lnTo>
                <a:lnTo>
                  <a:pt x="51816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20" y="51816"/>
                </a:lnTo>
                <a:lnTo>
                  <a:pt x="41148" y="60960"/>
                </a:lnTo>
                <a:lnTo>
                  <a:pt x="41801" y="60960"/>
                </a:lnTo>
                <a:lnTo>
                  <a:pt x="40494" y="65532"/>
                </a:lnTo>
                <a:lnTo>
                  <a:pt x="39624" y="65532"/>
                </a:lnTo>
                <a:lnTo>
                  <a:pt x="38753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624" y="82296"/>
                </a:lnTo>
                <a:lnTo>
                  <a:pt x="40640" y="82296"/>
                </a:lnTo>
                <a:lnTo>
                  <a:pt x="41656" y="85344"/>
                </a:lnTo>
                <a:lnTo>
                  <a:pt x="41148" y="85344"/>
                </a:lnTo>
                <a:lnTo>
                  <a:pt x="45720" y="94488"/>
                </a:lnTo>
                <a:lnTo>
                  <a:pt x="46634" y="94488"/>
                </a:lnTo>
                <a:lnTo>
                  <a:pt x="49072" y="97536"/>
                </a:lnTo>
                <a:lnTo>
                  <a:pt x="47244" y="97536"/>
                </a:lnTo>
                <a:lnTo>
                  <a:pt x="54102" y="102107"/>
                </a:lnTo>
                <a:lnTo>
                  <a:pt x="53340" y="102107"/>
                </a:lnTo>
                <a:lnTo>
                  <a:pt x="59436" y="105156"/>
                </a:lnTo>
                <a:lnTo>
                  <a:pt x="57912" y="105156"/>
                </a:lnTo>
                <a:lnTo>
                  <a:pt x="62484" y="106680"/>
                </a:lnTo>
                <a:lnTo>
                  <a:pt x="63246" y="106680"/>
                </a:lnTo>
                <a:lnTo>
                  <a:pt x="68580" y="108204"/>
                </a:lnTo>
                <a:lnTo>
                  <a:pt x="137922" y="108204"/>
                </a:lnTo>
                <a:lnTo>
                  <a:pt x="135636" y="112775"/>
                </a:lnTo>
                <a:lnTo>
                  <a:pt x="132588" y="115824"/>
                </a:lnTo>
                <a:lnTo>
                  <a:pt x="126492" y="123443"/>
                </a:lnTo>
                <a:lnTo>
                  <a:pt x="126492" y="124968"/>
                </a:lnTo>
                <a:lnTo>
                  <a:pt x="124968" y="126492"/>
                </a:lnTo>
                <a:lnTo>
                  <a:pt x="123444" y="126492"/>
                </a:lnTo>
                <a:lnTo>
                  <a:pt x="115824" y="132588"/>
                </a:lnTo>
                <a:lnTo>
                  <a:pt x="115824" y="134112"/>
                </a:lnTo>
                <a:close/>
              </a:path>
              <a:path w="146684" h="146685">
                <a:moveTo>
                  <a:pt x="73914" y="38426"/>
                </a:moveTo>
                <a:lnTo>
                  <a:pt x="71628" y="38100"/>
                </a:lnTo>
                <a:lnTo>
                  <a:pt x="76200" y="38100"/>
                </a:lnTo>
                <a:lnTo>
                  <a:pt x="73914" y="38426"/>
                </a:lnTo>
                <a:close/>
              </a:path>
              <a:path w="146684" h="146685">
                <a:moveTo>
                  <a:pt x="86360" y="41656"/>
                </a:moveTo>
                <a:lnTo>
                  <a:pt x="79248" y="39624"/>
                </a:lnTo>
                <a:lnTo>
                  <a:pt x="82296" y="39624"/>
                </a:lnTo>
                <a:lnTo>
                  <a:pt x="73914" y="38426"/>
                </a:lnTo>
                <a:lnTo>
                  <a:pt x="76200" y="38100"/>
                </a:lnTo>
                <a:lnTo>
                  <a:pt x="137922" y="38100"/>
                </a:lnTo>
                <a:lnTo>
                  <a:pt x="139446" y="41148"/>
                </a:lnTo>
                <a:lnTo>
                  <a:pt x="85344" y="41148"/>
                </a:lnTo>
                <a:lnTo>
                  <a:pt x="86360" y="41656"/>
                </a:lnTo>
                <a:close/>
              </a:path>
              <a:path w="146684" h="146685">
                <a:moveTo>
                  <a:pt x="57912" y="42672"/>
                </a:moveTo>
                <a:lnTo>
                  <a:pt x="62484" y="41148"/>
                </a:lnTo>
                <a:lnTo>
                  <a:pt x="61468" y="41656"/>
                </a:lnTo>
                <a:lnTo>
                  <a:pt x="57912" y="42672"/>
                </a:lnTo>
                <a:close/>
              </a:path>
              <a:path w="146684" h="146685">
                <a:moveTo>
                  <a:pt x="61468" y="41656"/>
                </a:moveTo>
                <a:lnTo>
                  <a:pt x="62484" y="41148"/>
                </a:lnTo>
                <a:lnTo>
                  <a:pt x="63246" y="41148"/>
                </a:lnTo>
                <a:lnTo>
                  <a:pt x="61468" y="41656"/>
                </a:lnTo>
                <a:close/>
              </a:path>
              <a:path w="146684" h="146685">
                <a:moveTo>
                  <a:pt x="89916" y="42672"/>
                </a:moveTo>
                <a:lnTo>
                  <a:pt x="86360" y="41656"/>
                </a:lnTo>
                <a:lnTo>
                  <a:pt x="85344" y="41148"/>
                </a:lnTo>
                <a:lnTo>
                  <a:pt x="89916" y="42672"/>
                </a:lnTo>
                <a:close/>
              </a:path>
              <a:path w="146684" h="146685">
                <a:moveTo>
                  <a:pt x="140208" y="42672"/>
                </a:moveTo>
                <a:lnTo>
                  <a:pt x="89916" y="42672"/>
                </a:lnTo>
                <a:lnTo>
                  <a:pt x="85344" y="41148"/>
                </a:lnTo>
                <a:lnTo>
                  <a:pt x="139446" y="41148"/>
                </a:lnTo>
                <a:lnTo>
                  <a:pt x="140208" y="42672"/>
                </a:lnTo>
                <a:close/>
              </a:path>
              <a:path w="146684" h="146685">
                <a:moveTo>
                  <a:pt x="59436" y="42672"/>
                </a:moveTo>
                <a:lnTo>
                  <a:pt x="57912" y="42672"/>
                </a:lnTo>
                <a:lnTo>
                  <a:pt x="61468" y="41656"/>
                </a:lnTo>
                <a:lnTo>
                  <a:pt x="59436" y="42672"/>
                </a:lnTo>
                <a:close/>
              </a:path>
              <a:path w="146684" h="146685">
                <a:moveTo>
                  <a:pt x="141732" y="45719"/>
                </a:moveTo>
                <a:lnTo>
                  <a:pt x="94488" y="45719"/>
                </a:lnTo>
                <a:lnTo>
                  <a:pt x="86360" y="41656"/>
                </a:lnTo>
                <a:lnTo>
                  <a:pt x="89916" y="42672"/>
                </a:lnTo>
                <a:lnTo>
                  <a:pt x="140208" y="42672"/>
                </a:lnTo>
                <a:lnTo>
                  <a:pt x="140208" y="44196"/>
                </a:lnTo>
                <a:lnTo>
                  <a:pt x="141732" y="45719"/>
                </a:lnTo>
                <a:close/>
              </a:path>
              <a:path w="146684" h="146685">
                <a:moveTo>
                  <a:pt x="54102" y="45719"/>
                </a:moveTo>
                <a:lnTo>
                  <a:pt x="53340" y="45719"/>
                </a:lnTo>
                <a:lnTo>
                  <a:pt x="56388" y="44196"/>
                </a:lnTo>
                <a:lnTo>
                  <a:pt x="54102" y="45719"/>
                </a:lnTo>
                <a:close/>
              </a:path>
              <a:path w="146684" h="146685">
                <a:moveTo>
                  <a:pt x="99277" y="49421"/>
                </a:moveTo>
                <a:lnTo>
                  <a:pt x="91440" y="44195"/>
                </a:lnTo>
                <a:lnTo>
                  <a:pt x="94488" y="45719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277" y="49421"/>
                </a:lnTo>
                <a:close/>
              </a:path>
              <a:path w="146684" h="146685">
                <a:moveTo>
                  <a:pt x="47244" y="50292"/>
                </a:moveTo>
                <a:lnTo>
                  <a:pt x="50292" y="47244"/>
                </a:lnTo>
                <a:lnTo>
                  <a:pt x="48550" y="49421"/>
                </a:lnTo>
                <a:lnTo>
                  <a:pt x="47244" y="50292"/>
                </a:lnTo>
                <a:close/>
              </a:path>
              <a:path w="146684" h="146685">
                <a:moveTo>
                  <a:pt x="48550" y="49421"/>
                </a:moveTo>
                <a:lnTo>
                  <a:pt x="50292" y="47244"/>
                </a:lnTo>
                <a:lnTo>
                  <a:pt x="51816" y="47244"/>
                </a:lnTo>
                <a:lnTo>
                  <a:pt x="48550" y="49421"/>
                </a:lnTo>
                <a:close/>
              </a:path>
              <a:path w="146684" h="146685">
                <a:moveTo>
                  <a:pt x="100584" y="50292"/>
                </a:moveTo>
                <a:lnTo>
                  <a:pt x="99277" y="49421"/>
                </a:lnTo>
                <a:lnTo>
                  <a:pt x="97536" y="47244"/>
                </a:lnTo>
                <a:lnTo>
                  <a:pt x="100584" y="50292"/>
                </a:lnTo>
                <a:close/>
              </a:path>
              <a:path w="146684" h="146685">
                <a:moveTo>
                  <a:pt x="142602" y="50292"/>
                </a:moveTo>
                <a:lnTo>
                  <a:pt x="100584" y="50292"/>
                </a:lnTo>
                <a:lnTo>
                  <a:pt x="97536" y="47244"/>
                </a:lnTo>
                <a:lnTo>
                  <a:pt x="141732" y="47244"/>
                </a:lnTo>
                <a:lnTo>
                  <a:pt x="142602" y="50292"/>
                </a:lnTo>
                <a:close/>
              </a:path>
              <a:path w="146684" h="146685">
                <a:moveTo>
                  <a:pt x="47853" y="50292"/>
                </a:moveTo>
                <a:lnTo>
                  <a:pt x="47244" y="50292"/>
                </a:lnTo>
                <a:lnTo>
                  <a:pt x="48550" y="49421"/>
                </a:lnTo>
                <a:lnTo>
                  <a:pt x="47853" y="50292"/>
                </a:lnTo>
                <a:close/>
              </a:path>
              <a:path w="146684" h="146685">
                <a:moveTo>
                  <a:pt x="143909" y="54864"/>
                </a:moveTo>
                <a:lnTo>
                  <a:pt x="103632" y="54864"/>
                </a:lnTo>
                <a:lnTo>
                  <a:pt x="99277" y="49421"/>
                </a:lnTo>
                <a:lnTo>
                  <a:pt x="100584" y="50292"/>
                </a:lnTo>
                <a:lnTo>
                  <a:pt x="142602" y="50292"/>
                </a:lnTo>
                <a:lnTo>
                  <a:pt x="143909" y="54864"/>
                </a:lnTo>
                <a:close/>
              </a:path>
              <a:path w="146684" h="146685">
                <a:moveTo>
                  <a:pt x="44196" y="54864"/>
                </a:moveTo>
                <a:lnTo>
                  <a:pt x="45720" y="51816"/>
                </a:lnTo>
                <a:lnTo>
                  <a:pt x="46634" y="51816"/>
                </a:lnTo>
                <a:lnTo>
                  <a:pt x="44196" y="54864"/>
                </a:lnTo>
                <a:close/>
              </a:path>
              <a:path w="146684" h="146685">
                <a:moveTo>
                  <a:pt x="106172" y="61468"/>
                </a:moveTo>
                <a:lnTo>
                  <a:pt x="102108" y="53340"/>
                </a:lnTo>
                <a:lnTo>
                  <a:pt x="103632" y="54864"/>
                </a:lnTo>
                <a:lnTo>
                  <a:pt x="143909" y="54864"/>
                </a:lnTo>
                <a:lnTo>
                  <a:pt x="144780" y="57912"/>
                </a:lnTo>
                <a:lnTo>
                  <a:pt x="105156" y="57912"/>
                </a:lnTo>
                <a:lnTo>
                  <a:pt x="106172" y="61468"/>
                </a:lnTo>
                <a:close/>
              </a:path>
              <a:path w="146684" h="146685">
                <a:moveTo>
                  <a:pt x="41801" y="60960"/>
                </a:moveTo>
                <a:lnTo>
                  <a:pt x="41148" y="60960"/>
                </a:lnTo>
                <a:lnTo>
                  <a:pt x="42672" y="57911"/>
                </a:lnTo>
                <a:lnTo>
                  <a:pt x="41801" y="60960"/>
                </a:lnTo>
                <a:close/>
              </a:path>
              <a:path w="146684" h="146685">
                <a:moveTo>
                  <a:pt x="106680" y="62484"/>
                </a:moveTo>
                <a:lnTo>
                  <a:pt x="106172" y="61468"/>
                </a:lnTo>
                <a:lnTo>
                  <a:pt x="105156" y="57912"/>
                </a:lnTo>
                <a:lnTo>
                  <a:pt x="106680" y="62484"/>
                </a:lnTo>
                <a:close/>
              </a:path>
              <a:path w="146684" h="146685">
                <a:moveTo>
                  <a:pt x="146304" y="62484"/>
                </a:moveTo>
                <a:lnTo>
                  <a:pt x="106680" y="62484"/>
                </a:lnTo>
                <a:lnTo>
                  <a:pt x="105156" y="57912"/>
                </a:lnTo>
                <a:lnTo>
                  <a:pt x="144780" y="57912"/>
                </a:lnTo>
                <a:lnTo>
                  <a:pt x="146304" y="59436"/>
                </a:lnTo>
                <a:lnTo>
                  <a:pt x="146304" y="62484"/>
                </a:lnTo>
                <a:close/>
              </a:path>
              <a:path w="146684" h="146685">
                <a:moveTo>
                  <a:pt x="108204" y="68580"/>
                </a:moveTo>
                <a:lnTo>
                  <a:pt x="106172" y="61468"/>
                </a:lnTo>
                <a:lnTo>
                  <a:pt x="106680" y="62484"/>
                </a:lnTo>
                <a:lnTo>
                  <a:pt x="146304" y="62484"/>
                </a:lnTo>
                <a:lnTo>
                  <a:pt x="146304" y="64008"/>
                </a:lnTo>
                <a:lnTo>
                  <a:pt x="108204" y="64008"/>
                </a:lnTo>
                <a:lnTo>
                  <a:pt x="108204" y="68580"/>
                </a:lnTo>
                <a:close/>
              </a:path>
              <a:path w="146684" h="146685">
                <a:moveTo>
                  <a:pt x="146304" y="82296"/>
                </a:moveTo>
                <a:lnTo>
                  <a:pt x="108204" y="82296"/>
                </a:lnTo>
                <a:lnTo>
                  <a:pt x="108204" y="64008"/>
                </a:lnTo>
                <a:lnTo>
                  <a:pt x="146304" y="64008"/>
                </a:lnTo>
                <a:lnTo>
                  <a:pt x="146304" y="82296"/>
                </a:lnTo>
                <a:close/>
              </a:path>
              <a:path w="146684" h="146685">
                <a:moveTo>
                  <a:pt x="39624" y="68580"/>
                </a:moveTo>
                <a:lnTo>
                  <a:pt x="39624" y="65532"/>
                </a:lnTo>
                <a:lnTo>
                  <a:pt x="40494" y="65532"/>
                </a:lnTo>
                <a:lnTo>
                  <a:pt x="39624" y="68580"/>
                </a:lnTo>
                <a:close/>
              </a:path>
              <a:path w="146684" h="146685">
                <a:moveTo>
                  <a:pt x="38100" y="76200"/>
                </a:moveTo>
                <a:lnTo>
                  <a:pt x="38100" y="71628"/>
                </a:lnTo>
                <a:lnTo>
                  <a:pt x="38426" y="73914"/>
                </a:lnTo>
                <a:lnTo>
                  <a:pt x="38100" y="76200"/>
                </a:lnTo>
                <a:close/>
              </a:path>
              <a:path w="146684" h="146685">
                <a:moveTo>
                  <a:pt x="38426" y="73914"/>
                </a:moveTo>
                <a:lnTo>
                  <a:pt x="38100" y="71628"/>
                </a:lnTo>
                <a:lnTo>
                  <a:pt x="38753" y="71628"/>
                </a:lnTo>
                <a:lnTo>
                  <a:pt x="38426" y="73914"/>
                </a:lnTo>
                <a:close/>
              </a:path>
              <a:path w="146684" h="146685">
                <a:moveTo>
                  <a:pt x="38753" y="76200"/>
                </a:moveTo>
                <a:lnTo>
                  <a:pt x="38100" y="76200"/>
                </a:lnTo>
                <a:lnTo>
                  <a:pt x="38426" y="73914"/>
                </a:lnTo>
                <a:lnTo>
                  <a:pt x="38753" y="76200"/>
                </a:lnTo>
                <a:close/>
              </a:path>
              <a:path w="146684" h="146685">
                <a:moveTo>
                  <a:pt x="40640" y="82296"/>
                </a:moveTo>
                <a:lnTo>
                  <a:pt x="39624" y="82296"/>
                </a:lnTo>
                <a:lnTo>
                  <a:pt x="39624" y="79248"/>
                </a:lnTo>
                <a:lnTo>
                  <a:pt x="40640" y="82296"/>
                </a:lnTo>
                <a:close/>
              </a:path>
              <a:path w="146684" h="146685">
                <a:moveTo>
                  <a:pt x="105156" y="88391"/>
                </a:moveTo>
                <a:lnTo>
                  <a:pt x="108204" y="79248"/>
                </a:lnTo>
                <a:lnTo>
                  <a:pt x="108204" y="82296"/>
                </a:lnTo>
                <a:lnTo>
                  <a:pt x="146304" y="82296"/>
                </a:lnTo>
                <a:lnTo>
                  <a:pt x="146304" y="85344"/>
                </a:lnTo>
                <a:lnTo>
                  <a:pt x="106680" y="85344"/>
                </a:lnTo>
                <a:lnTo>
                  <a:pt x="105156" y="88391"/>
                </a:lnTo>
                <a:close/>
              </a:path>
              <a:path w="146684" h="146685">
                <a:moveTo>
                  <a:pt x="42672" y="88392"/>
                </a:moveTo>
                <a:lnTo>
                  <a:pt x="41148" y="85344"/>
                </a:lnTo>
                <a:lnTo>
                  <a:pt x="41656" y="85344"/>
                </a:lnTo>
                <a:lnTo>
                  <a:pt x="42672" y="88392"/>
                </a:lnTo>
                <a:close/>
              </a:path>
              <a:path w="146684" h="146685">
                <a:moveTo>
                  <a:pt x="143473" y="94488"/>
                </a:moveTo>
                <a:lnTo>
                  <a:pt x="102108" y="94488"/>
                </a:lnTo>
                <a:lnTo>
                  <a:pt x="106680" y="85344"/>
                </a:lnTo>
                <a:lnTo>
                  <a:pt x="146304" y="85344"/>
                </a:lnTo>
                <a:lnTo>
                  <a:pt x="146304" y="88392"/>
                </a:lnTo>
                <a:lnTo>
                  <a:pt x="144780" y="88392"/>
                </a:lnTo>
                <a:lnTo>
                  <a:pt x="144780" y="89916"/>
                </a:lnTo>
                <a:lnTo>
                  <a:pt x="143473" y="94488"/>
                </a:lnTo>
                <a:close/>
              </a:path>
              <a:path w="146684" h="146685">
                <a:moveTo>
                  <a:pt x="46634" y="94488"/>
                </a:moveTo>
                <a:lnTo>
                  <a:pt x="45720" y="94488"/>
                </a:lnTo>
                <a:lnTo>
                  <a:pt x="44196" y="91440"/>
                </a:lnTo>
                <a:lnTo>
                  <a:pt x="46634" y="94488"/>
                </a:lnTo>
                <a:close/>
              </a:path>
              <a:path w="146684" h="146685">
                <a:moveTo>
                  <a:pt x="97536" y="99060"/>
                </a:moveTo>
                <a:lnTo>
                  <a:pt x="103632" y="91440"/>
                </a:lnTo>
                <a:lnTo>
                  <a:pt x="102108" y="94488"/>
                </a:lnTo>
                <a:lnTo>
                  <a:pt x="143473" y="94488"/>
                </a:lnTo>
                <a:lnTo>
                  <a:pt x="142602" y="97536"/>
                </a:lnTo>
                <a:lnTo>
                  <a:pt x="100584" y="97536"/>
                </a:lnTo>
                <a:lnTo>
                  <a:pt x="97536" y="99060"/>
                </a:lnTo>
                <a:close/>
              </a:path>
              <a:path w="146684" h="146685">
                <a:moveTo>
                  <a:pt x="50292" y="99060"/>
                </a:moveTo>
                <a:lnTo>
                  <a:pt x="47244" y="97536"/>
                </a:lnTo>
                <a:lnTo>
                  <a:pt x="49072" y="97536"/>
                </a:lnTo>
                <a:lnTo>
                  <a:pt x="50292" y="99060"/>
                </a:lnTo>
                <a:close/>
              </a:path>
              <a:path w="146684" h="146685">
                <a:moveTo>
                  <a:pt x="91440" y="103631"/>
                </a:moveTo>
                <a:lnTo>
                  <a:pt x="100584" y="97536"/>
                </a:lnTo>
                <a:lnTo>
                  <a:pt x="142602" y="97536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94488" y="102107"/>
                </a:lnTo>
                <a:lnTo>
                  <a:pt x="91440" y="103631"/>
                </a:lnTo>
                <a:close/>
              </a:path>
              <a:path w="146684" h="146685">
                <a:moveTo>
                  <a:pt x="56388" y="103632"/>
                </a:moveTo>
                <a:lnTo>
                  <a:pt x="53340" y="102107"/>
                </a:lnTo>
                <a:lnTo>
                  <a:pt x="54102" y="102107"/>
                </a:lnTo>
                <a:lnTo>
                  <a:pt x="56388" y="103632"/>
                </a:lnTo>
                <a:close/>
              </a:path>
              <a:path w="146684" h="146685">
                <a:moveTo>
                  <a:pt x="86360" y="106172"/>
                </a:moveTo>
                <a:lnTo>
                  <a:pt x="94488" y="102107"/>
                </a:lnTo>
                <a:lnTo>
                  <a:pt x="140208" y="102107"/>
                </a:lnTo>
                <a:lnTo>
                  <a:pt x="140208" y="103632"/>
                </a:lnTo>
                <a:lnTo>
                  <a:pt x="139446" y="105156"/>
                </a:lnTo>
                <a:lnTo>
                  <a:pt x="89916" y="105156"/>
                </a:lnTo>
                <a:lnTo>
                  <a:pt x="86360" y="106172"/>
                </a:lnTo>
                <a:close/>
              </a:path>
              <a:path w="146684" h="146685">
                <a:moveTo>
                  <a:pt x="62484" y="106680"/>
                </a:moveTo>
                <a:lnTo>
                  <a:pt x="57912" y="105156"/>
                </a:lnTo>
                <a:lnTo>
                  <a:pt x="61468" y="106172"/>
                </a:lnTo>
                <a:lnTo>
                  <a:pt x="62484" y="106680"/>
                </a:lnTo>
                <a:close/>
              </a:path>
              <a:path w="146684" h="146685">
                <a:moveTo>
                  <a:pt x="61468" y="106172"/>
                </a:moveTo>
                <a:lnTo>
                  <a:pt x="57912" y="105156"/>
                </a:lnTo>
                <a:lnTo>
                  <a:pt x="59436" y="105156"/>
                </a:lnTo>
                <a:lnTo>
                  <a:pt x="61468" y="106172"/>
                </a:lnTo>
                <a:close/>
              </a:path>
              <a:path w="146684" h="146685">
                <a:moveTo>
                  <a:pt x="85344" y="106680"/>
                </a:moveTo>
                <a:lnTo>
                  <a:pt x="86360" y="106172"/>
                </a:lnTo>
                <a:lnTo>
                  <a:pt x="89916" y="105156"/>
                </a:lnTo>
                <a:lnTo>
                  <a:pt x="85344" y="106680"/>
                </a:lnTo>
                <a:close/>
              </a:path>
              <a:path w="146684" h="146685">
                <a:moveTo>
                  <a:pt x="138684" y="106680"/>
                </a:moveTo>
                <a:lnTo>
                  <a:pt x="85344" y="106680"/>
                </a:lnTo>
                <a:lnTo>
                  <a:pt x="89916" y="105156"/>
                </a:lnTo>
                <a:lnTo>
                  <a:pt x="139446" y="105156"/>
                </a:lnTo>
                <a:lnTo>
                  <a:pt x="138684" y="106680"/>
                </a:lnTo>
                <a:close/>
              </a:path>
              <a:path w="146684" h="146685">
                <a:moveTo>
                  <a:pt x="63246" y="106680"/>
                </a:moveTo>
                <a:lnTo>
                  <a:pt x="62484" y="106680"/>
                </a:lnTo>
                <a:lnTo>
                  <a:pt x="61468" y="106172"/>
                </a:lnTo>
                <a:lnTo>
                  <a:pt x="63246" y="106680"/>
                </a:lnTo>
                <a:close/>
              </a:path>
              <a:path w="146684" h="146685">
                <a:moveTo>
                  <a:pt x="137922" y="108204"/>
                </a:moveTo>
                <a:lnTo>
                  <a:pt x="79248" y="108204"/>
                </a:lnTo>
                <a:lnTo>
                  <a:pt x="86360" y="106172"/>
                </a:lnTo>
                <a:lnTo>
                  <a:pt x="85344" y="106680"/>
                </a:lnTo>
                <a:lnTo>
                  <a:pt x="138684" y="106680"/>
                </a:lnTo>
                <a:lnTo>
                  <a:pt x="137922" y="108204"/>
                </a:lnTo>
                <a:close/>
              </a:path>
              <a:path w="146684" h="146685">
                <a:moveTo>
                  <a:pt x="102108" y="141732"/>
                </a:moveTo>
                <a:lnTo>
                  <a:pt x="45720" y="141732"/>
                </a:lnTo>
                <a:lnTo>
                  <a:pt x="44196" y="140208"/>
                </a:lnTo>
                <a:lnTo>
                  <a:pt x="35052" y="135636"/>
                </a:lnTo>
                <a:lnTo>
                  <a:pt x="33528" y="134112"/>
                </a:lnTo>
                <a:lnTo>
                  <a:pt x="114300" y="134112"/>
                </a:lnTo>
                <a:lnTo>
                  <a:pt x="112776" y="135636"/>
                </a:lnTo>
                <a:lnTo>
                  <a:pt x="103632" y="140208"/>
                </a:lnTo>
                <a:lnTo>
                  <a:pt x="102108" y="141732"/>
                </a:lnTo>
                <a:close/>
              </a:path>
              <a:path w="146684" h="146685">
                <a:moveTo>
                  <a:pt x="89916" y="144780"/>
                </a:moveTo>
                <a:lnTo>
                  <a:pt x="57912" y="144780"/>
                </a:lnTo>
                <a:lnTo>
                  <a:pt x="47244" y="141732"/>
                </a:lnTo>
                <a:lnTo>
                  <a:pt x="100584" y="141732"/>
                </a:lnTo>
                <a:lnTo>
                  <a:pt x="89916" y="144780"/>
                </a:lnTo>
                <a:close/>
              </a:path>
              <a:path w="146684" h="146685">
                <a:moveTo>
                  <a:pt x="86868" y="146304"/>
                </a:moveTo>
                <a:lnTo>
                  <a:pt x="60960" y="146304"/>
                </a:lnTo>
                <a:lnTo>
                  <a:pt x="59436" y="144780"/>
                </a:lnTo>
                <a:lnTo>
                  <a:pt x="88392" y="144780"/>
                </a:lnTo>
                <a:lnTo>
                  <a:pt x="86868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0808" y="543763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5344" y="1523"/>
                </a:moveTo>
                <a:lnTo>
                  <a:pt x="59436" y="1523"/>
                </a:lnTo>
                <a:lnTo>
                  <a:pt x="70104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6684" h="146685">
                <a:moveTo>
                  <a:pt x="99060" y="4571"/>
                </a:move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close/>
              </a:path>
              <a:path w="146684" h="146685">
                <a:moveTo>
                  <a:pt x="123444" y="21335"/>
                </a:moveTo>
                <a:lnTo>
                  <a:pt x="21336" y="21335"/>
                </a:lnTo>
                <a:lnTo>
                  <a:pt x="22859" y="19811"/>
                </a:lnTo>
                <a:lnTo>
                  <a:pt x="30480" y="13715"/>
                </a:lnTo>
                <a:lnTo>
                  <a:pt x="33528" y="10667"/>
                </a:lnTo>
                <a:lnTo>
                  <a:pt x="42672" y="6095"/>
                </a:lnTo>
                <a:lnTo>
                  <a:pt x="44195" y="6095"/>
                </a:lnTo>
                <a:lnTo>
                  <a:pt x="44195" y="4571"/>
                </a:lnTo>
                <a:lnTo>
                  <a:pt x="100584" y="4571"/>
                </a:lnTo>
                <a:lnTo>
                  <a:pt x="102108" y="6095"/>
                </a:lnTo>
                <a:lnTo>
                  <a:pt x="111252" y="10667"/>
                </a:lnTo>
                <a:lnTo>
                  <a:pt x="112775" y="12191"/>
                </a:lnTo>
                <a:lnTo>
                  <a:pt x="114300" y="12191"/>
                </a:lnTo>
                <a:lnTo>
                  <a:pt x="114300" y="13715"/>
                </a:lnTo>
                <a:lnTo>
                  <a:pt x="123444" y="19811"/>
                </a:lnTo>
                <a:lnTo>
                  <a:pt x="123444" y="21335"/>
                </a:lnTo>
                <a:close/>
              </a:path>
              <a:path w="146684" h="146685">
                <a:moveTo>
                  <a:pt x="112775" y="134111"/>
                </a:moveTo>
                <a:lnTo>
                  <a:pt x="32004" y="134111"/>
                </a:lnTo>
                <a:lnTo>
                  <a:pt x="30480" y="132587"/>
                </a:lnTo>
                <a:lnTo>
                  <a:pt x="22859" y="126491"/>
                </a:lnTo>
                <a:lnTo>
                  <a:pt x="19812" y="123443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2107"/>
                </a:lnTo>
                <a:lnTo>
                  <a:pt x="4572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3716" y="30479"/>
                </a:lnTo>
                <a:lnTo>
                  <a:pt x="19812" y="22859"/>
                </a:lnTo>
                <a:lnTo>
                  <a:pt x="19812" y="21335"/>
                </a:lnTo>
                <a:lnTo>
                  <a:pt x="124968" y="21335"/>
                </a:lnTo>
                <a:lnTo>
                  <a:pt x="124968" y="22859"/>
                </a:lnTo>
                <a:lnTo>
                  <a:pt x="132588" y="30479"/>
                </a:lnTo>
                <a:lnTo>
                  <a:pt x="132588" y="32003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2484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9149" y="47243"/>
                </a:lnTo>
                <a:lnTo>
                  <a:pt x="48768" y="47243"/>
                </a:lnTo>
                <a:lnTo>
                  <a:pt x="47244" y="48767"/>
                </a:lnTo>
                <a:lnTo>
                  <a:pt x="47548" y="48767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131" y="60959"/>
                </a:lnTo>
                <a:lnTo>
                  <a:pt x="39116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9406" y="82295"/>
                </a:lnTo>
                <a:lnTo>
                  <a:pt x="40277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8768" y="99059"/>
                </a:lnTo>
                <a:lnTo>
                  <a:pt x="50291" y="99059"/>
                </a:lnTo>
                <a:lnTo>
                  <a:pt x="54864" y="103631"/>
                </a:lnTo>
                <a:lnTo>
                  <a:pt x="56387" y="103631"/>
                </a:lnTo>
                <a:lnTo>
                  <a:pt x="58674" y="105155"/>
                </a:lnTo>
                <a:lnTo>
                  <a:pt x="57912" y="105155"/>
                </a:lnTo>
                <a:lnTo>
                  <a:pt x="60960" y="106679"/>
                </a:lnTo>
                <a:lnTo>
                  <a:pt x="62484" y="106679"/>
                </a:lnTo>
                <a:lnTo>
                  <a:pt x="67056" y="108203"/>
                </a:lnTo>
                <a:lnTo>
                  <a:pt x="136398" y="108203"/>
                </a:lnTo>
                <a:lnTo>
                  <a:pt x="134112" y="112775"/>
                </a:lnTo>
                <a:lnTo>
                  <a:pt x="132588" y="114299"/>
                </a:lnTo>
                <a:lnTo>
                  <a:pt x="132588" y="115823"/>
                </a:lnTo>
                <a:lnTo>
                  <a:pt x="123444" y="124967"/>
                </a:lnTo>
                <a:lnTo>
                  <a:pt x="123444" y="126491"/>
                </a:lnTo>
                <a:lnTo>
                  <a:pt x="114300" y="132587"/>
                </a:lnTo>
                <a:lnTo>
                  <a:pt x="112775" y="134111"/>
                </a:lnTo>
                <a:close/>
              </a:path>
              <a:path w="146684" h="146685">
                <a:moveTo>
                  <a:pt x="64008" y="39623"/>
                </a:moveTo>
                <a:lnTo>
                  <a:pt x="67056" y="38099"/>
                </a:lnTo>
                <a:lnTo>
                  <a:pt x="70104" y="38099"/>
                </a:lnTo>
                <a:lnTo>
                  <a:pt x="72542" y="38404"/>
                </a:lnTo>
                <a:lnTo>
                  <a:pt x="64008" y="39623"/>
                </a:lnTo>
                <a:close/>
              </a:path>
              <a:path w="146684" h="146685">
                <a:moveTo>
                  <a:pt x="72542" y="38404"/>
                </a:moveTo>
                <a:lnTo>
                  <a:pt x="70104" y="38099"/>
                </a:lnTo>
                <a:lnTo>
                  <a:pt x="74676" y="38099"/>
                </a:lnTo>
                <a:lnTo>
                  <a:pt x="72542" y="38404"/>
                </a:lnTo>
                <a:close/>
              </a:path>
              <a:path w="146684" h="146685">
                <a:moveTo>
                  <a:pt x="82296" y="39623"/>
                </a:moveTo>
                <a:lnTo>
                  <a:pt x="72542" y="38404"/>
                </a:lnTo>
                <a:lnTo>
                  <a:pt x="74676" y="38099"/>
                </a:lnTo>
                <a:lnTo>
                  <a:pt x="77724" y="38099"/>
                </a:lnTo>
                <a:lnTo>
                  <a:pt x="82296" y="39623"/>
                </a:lnTo>
                <a:close/>
              </a:path>
              <a:path w="146684" h="146685">
                <a:moveTo>
                  <a:pt x="84836" y="40131"/>
                </a:moveTo>
                <a:lnTo>
                  <a:pt x="77724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3820" y="39623"/>
                </a:lnTo>
                <a:lnTo>
                  <a:pt x="84836" y="40131"/>
                </a:lnTo>
                <a:close/>
              </a:path>
              <a:path w="146684" h="146685">
                <a:moveTo>
                  <a:pt x="57912" y="41147"/>
                </a:moveTo>
                <a:lnTo>
                  <a:pt x="60960" y="39623"/>
                </a:lnTo>
                <a:lnTo>
                  <a:pt x="62484" y="39623"/>
                </a:lnTo>
                <a:lnTo>
                  <a:pt x="57912" y="41147"/>
                </a:lnTo>
                <a:close/>
              </a:path>
              <a:path w="146684" h="146685">
                <a:moveTo>
                  <a:pt x="88391" y="41147"/>
                </a:moveTo>
                <a:lnTo>
                  <a:pt x="84836" y="40131"/>
                </a:lnTo>
                <a:lnTo>
                  <a:pt x="83820" y="39623"/>
                </a:lnTo>
                <a:lnTo>
                  <a:pt x="88391" y="41147"/>
                </a:lnTo>
                <a:close/>
              </a:path>
              <a:path w="146684" h="146685">
                <a:moveTo>
                  <a:pt x="137922" y="41147"/>
                </a:moveTo>
                <a:lnTo>
                  <a:pt x="88391" y="41147"/>
                </a:lnTo>
                <a:lnTo>
                  <a:pt x="83820" y="39623"/>
                </a:lnTo>
                <a:lnTo>
                  <a:pt x="137160" y="39623"/>
                </a:lnTo>
                <a:lnTo>
                  <a:pt x="137922" y="41147"/>
                </a:lnTo>
                <a:close/>
              </a:path>
              <a:path w="146684" h="146685">
                <a:moveTo>
                  <a:pt x="92964" y="44195"/>
                </a:moveTo>
                <a:lnTo>
                  <a:pt x="84836" y="40131"/>
                </a:lnTo>
                <a:lnTo>
                  <a:pt x="88391" y="41147"/>
                </a:lnTo>
                <a:lnTo>
                  <a:pt x="137922" y="41147"/>
                </a:lnTo>
                <a:lnTo>
                  <a:pt x="138684" y="42671"/>
                </a:lnTo>
                <a:lnTo>
                  <a:pt x="91439" y="42671"/>
                </a:lnTo>
                <a:lnTo>
                  <a:pt x="92964" y="44195"/>
                </a:lnTo>
                <a:close/>
              </a:path>
              <a:path w="146684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4" h="146685">
                <a:moveTo>
                  <a:pt x="141078" y="48767"/>
                </a:moveTo>
                <a:lnTo>
                  <a:pt x="99060" y="48767"/>
                </a:lnTo>
                <a:lnTo>
                  <a:pt x="91439" y="42671"/>
                </a:lnTo>
                <a:lnTo>
                  <a:pt x="138684" y="42671"/>
                </a:lnTo>
                <a:lnTo>
                  <a:pt x="140208" y="44195"/>
                </a:lnTo>
                <a:lnTo>
                  <a:pt x="140208" y="45719"/>
                </a:lnTo>
                <a:lnTo>
                  <a:pt x="141078" y="48767"/>
                </a:lnTo>
                <a:close/>
              </a:path>
              <a:path w="146684" h="146685">
                <a:moveTo>
                  <a:pt x="47244" y="48767"/>
                </a:moveTo>
                <a:lnTo>
                  <a:pt x="48768" y="47243"/>
                </a:lnTo>
                <a:lnTo>
                  <a:pt x="48090" y="48090"/>
                </a:lnTo>
                <a:lnTo>
                  <a:pt x="47244" y="48767"/>
                </a:lnTo>
                <a:close/>
              </a:path>
              <a:path w="146684" h="146685">
                <a:moveTo>
                  <a:pt x="48090" y="48090"/>
                </a:moveTo>
                <a:lnTo>
                  <a:pt x="48768" y="47243"/>
                </a:lnTo>
                <a:lnTo>
                  <a:pt x="49149" y="47243"/>
                </a:lnTo>
                <a:lnTo>
                  <a:pt x="48090" y="48090"/>
                </a:lnTo>
                <a:close/>
              </a:path>
              <a:path w="146684" h="146685">
                <a:moveTo>
                  <a:pt x="102107" y="54863"/>
                </a:moveTo>
                <a:lnTo>
                  <a:pt x="96012" y="47243"/>
                </a:lnTo>
                <a:lnTo>
                  <a:pt x="99060" y="48767"/>
                </a:lnTo>
                <a:lnTo>
                  <a:pt x="141078" y="48767"/>
                </a:lnTo>
                <a:lnTo>
                  <a:pt x="141949" y="51815"/>
                </a:lnTo>
                <a:lnTo>
                  <a:pt x="100584" y="51815"/>
                </a:lnTo>
                <a:lnTo>
                  <a:pt x="102107" y="54863"/>
                </a:lnTo>
                <a:close/>
              </a:path>
              <a:path w="146684" h="146685">
                <a:moveTo>
                  <a:pt x="47548" y="48767"/>
                </a:moveTo>
                <a:lnTo>
                  <a:pt x="47244" y="48767"/>
                </a:lnTo>
                <a:lnTo>
                  <a:pt x="48090" y="48090"/>
                </a:lnTo>
                <a:lnTo>
                  <a:pt x="47548" y="48767"/>
                </a:lnTo>
                <a:close/>
              </a:path>
              <a:path w="146684" h="146685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46684" h="146685">
                <a:moveTo>
                  <a:pt x="144970" y="60959"/>
                </a:moveTo>
                <a:lnTo>
                  <a:pt x="105155" y="60959"/>
                </a:lnTo>
                <a:lnTo>
                  <a:pt x="100584" y="51815"/>
                </a:lnTo>
                <a:lnTo>
                  <a:pt x="141949" y="51815"/>
                </a:lnTo>
                <a:lnTo>
                  <a:pt x="143256" y="56387"/>
                </a:lnTo>
                <a:lnTo>
                  <a:pt x="144779" y="57911"/>
                </a:lnTo>
                <a:lnTo>
                  <a:pt x="144779" y="59435"/>
                </a:lnTo>
                <a:lnTo>
                  <a:pt x="144970" y="60959"/>
                </a:lnTo>
                <a:close/>
              </a:path>
              <a:path w="146684" h="146685">
                <a:moveTo>
                  <a:pt x="40131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131" y="60959"/>
                </a:lnTo>
                <a:close/>
              </a:path>
              <a:path w="146684" h="146685">
                <a:moveTo>
                  <a:pt x="106679" y="67055"/>
                </a:moveTo>
                <a:lnTo>
                  <a:pt x="103632" y="57911"/>
                </a:lnTo>
                <a:lnTo>
                  <a:pt x="105155" y="60959"/>
                </a:lnTo>
                <a:lnTo>
                  <a:pt x="144970" y="60959"/>
                </a:lnTo>
                <a:lnTo>
                  <a:pt x="145351" y="64007"/>
                </a:lnTo>
                <a:lnTo>
                  <a:pt x="106679" y="64007"/>
                </a:lnTo>
                <a:lnTo>
                  <a:pt x="106679" y="67055"/>
                </a:lnTo>
                <a:close/>
              </a:path>
              <a:path w="146684" h="146685">
                <a:moveTo>
                  <a:pt x="38100" y="67055"/>
                </a:moveTo>
                <a:lnTo>
                  <a:pt x="38100" y="64007"/>
                </a:lnTo>
                <a:lnTo>
                  <a:pt x="39116" y="64007"/>
                </a:lnTo>
                <a:lnTo>
                  <a:pt x="38100" y="67055"/>
                </a:lnTo>
                <a:close/>
              </a:path>
              <a:path w="146684" h="146685">
                <a:moveTo>
                  <a:pt x="107986" y="73151"/>
                </a:moveTo>
                <a:lnTo>
                  <a:pt x="106679" y="64007"/>
                </a:lnTo>
                <a:lnTo>
                  <a:pt x="145351" y="64007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4" h="146685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4" h="146685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4" h="146685">
                <a:moveTo>
                  <a:pt x="145215" y="82295"/>
                </a:moveTo>
                <a:lnTo>
                  <a:pt x="106679" y="82295"/>
                </a:ln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215" y="82295"/>
                </a:lnTo>
                <a:close/>
              </a:path>
              <a:path w="146684" h="146685">
                <a:moveTo>
                  <a:pt x="39406" y="82295"/>
                </a:moveTo>
                <a:lnTo>
                  <a:pt x="38100" y="82295"/>
                </a:lnTo>
                <a:lnTo>
                  <a:pt x="38100" y="77723"/>
                </a:lnTo>
                <a:lnTo>
                  <a:pt x="39406" y="82295"/>
                </a:lnTo>
                <a:close/>
              </a:path>
              <a:path w="146684" h="146685">
                <a:moveTo>
                  <a:pt x="103632" y="88391"/>
                </a:moveTo>
                <a:lnTo>
                  <a:pt x="106679" y="77723"/>
                </a:lnTo>
                <a:lnTo>
                  <a:pt x="106679" y="82295"/>
                </a:lnTo>
                <a:lnTo>
                  <a:pt x="145215" y="82295"/>
                </a:lnTo>
                <a:lnTo>
                  <a:pt x="144779" y="85343"/>
                </a:lnTo>
                <a:lnTo>
                  <a:pt x="105155" y="85343"/>
                </a:lnTo>
                <a:lnTo>
                  <a:pt x="103632" y="88391"/>
                </a:lnTo>
                <a:close/>
              </a:path>
              <a:path w="146684" h="146685">
                <a:moveTo>
                  <a:pt x="41148" y="88391"/>
                </a:moveTo>
                <a:lnTo>
                  <a:pt x="39624" y="85343"/>
                </a:lnTo>
                <a:lnTo>
                  <a:pt x="40277" y="85343"/>
                </a:lnTo>
                <a:lnTo>
                  <a:pt x="41148" y="88391"/>
                </a:lnTo>
                <a:close/>
              </a:path>
              <a:path w="146684" h="146685">
                <a:moveTo>
                  <a:pt x="141732" y="94487"/>
                </a:moveTo>
                <a:lnTo>
                  <a:pt x="100584" y="94487"/>
                </a:lnTo>
                <a:lnTo>
                  <a:pt x="105155" y="85343"/>
                </a:lnTo>
                <a:lnTo>
                  <a:pt x="144779" y="85343"/>
                </a:lnTo>
                <a:lnTo>
                  <a:pt x="144779" y="88391"/>
                </a:lnTo>
                <a:lnTo>
                  <a:pt x="143256" y="89915"/>
                </a:lnTo>
                <a:lnTo>
                  <a:pt x="141732" y="94487"/>
                </a:lnTo>
                <a:close/>
              </a:path>
              <a:path w="146684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6684" h="146685">
                <a:moveTo>
                  <a:pt x="96012" y="99059"/>
                </a:moveTo>
                <a:lnTo>
                  <a:pt x="102108" y="91439"/>
                </a:lnTo>
                <a:lnTo>
                  <a:pt x="100584" y="94487"/>
                </a:lnTo>
                <a:lnTo>
                  <a:pt x="141732" y="94487"/>
                </a:lnTo>
                <a:lnTo>
                  <a:pt x="141224" y="96011"/>
                </a:lnTo>
                <a:lnTo>
                  <a:pt x="99060" y="96011"/>
                </a:lnTo>
                <a:lnTo>
                  <a:pt x="96012" y="99059"/>
                </a:lnTo>
                <a:close/>
              </a:path>
              <a:path w="146684" h="146685">
                <a:moveTo>
                  <a:pt x="50291" y="99059"/>
                </a:moveTo>
                <a:lnTo>
                  <a:pt x="48768" y="99059"/>
                </a:lnTo>
                <a:lnTo>
                  <a:pt x="47244" y="96011"/>
                </a:lnTo>
                <a:lnTo>
                  <a:pt x="50291" y="99059"/>
                </a:lnTo>
                <a:close/>
              </a:path>
              <a:path w="146684" h="146685">
                <a:moveTo>
                  <a:pt x="138684" y="103631"/>
                </a:moveTo>
                <a:lnTo>
                  <a:pt x="91439" y="103631"/>
                </a:lnTo>
                <a:lnTo>
                  <a:pt x="99060" y="96011"/>
                </a:lnTo>
                <a:lnTo>
                  <a:pt x="141224" y="96011"/>
                </a:lnTo>
                <a:lnTo>
                  <a:pt x="140208" y="99059"/>
                </a:lnTo>
                <a:lnTo>
                  <a:pt x="140208" y="102107"/>
                </a:lnTo>
                <a:lnTo>
                  <a:pt x="138684" y="103631"/>
                </a:lnTo>
                <a:close/>
              </a:path>
              <a:path w="146684" h="146685">
                <a:moveTo>
                  <a:pt x="56387" y="103631"/>
                </a:moveTo>
                <a:lnTo>
                  <a:pt x="54864" y="103631"/>
                </a:lnTo>
                <a:lnTo>
                  <a:pt x="51816" y="100583"/>
                </a:lnTo>
                <a:lnTo>
                  <a:pt x="56387" y="103631"/>
                </a:lnTo>
                <a:close/>
              </a:path>
              <a:path w="146684" h="146685">
                <a:moveTo>
                  <a:pt x="84391" y="106298"/>
                </a:moveTo>
                <a:lnTo>
                  <a:pt x="92964" y="100583"/>
                </a:lnTo>
                <a:lnTo>
                  <a:pt x="91439" y="103631"/>
                </a:lnTo>
                <a:lnTo>
                  <a:pt x="138684" y="103631"/>
                </a:lnTo>
                <a:lnTo>
                  <a:pt x="137922" y="105155"/>
                </a:lnTo>
                <a:lnTo>
                  <a:pt x="88391" y="105155"/>
                </a:lnTo>
                <a:lnTo>
                  <a:pt x="84391" y="106298"/>
                </a:lnTo>
                <a:close/>
              </a:path>
              <a:path w="146684" h="146685">
                <a:moveTo>
                  <a:pt x="60960" y="106679"/>
                </a:moveTo>
                <a:lnTo>
                  <a:pt x="57912" y="105155"/>
                </a:lnTo>
                <a:lnTo>
                  <a:pt x="59436" y="105663"/>
                </a:lnTo>
                <a:lnTo>
                  <a:pt x="60960" y="106679"/>
                </a:lnTo>
                <a:close/>
              </a:path>
              <a:path w="146684" h="146685">
                <a:moveTo>
                  <a:pt x="59436" y="105663"/>
                </a:moveTo>
                <a:lnTo>
                  <a:pt x="57912" y="105155"/>
                </a:lnTo>
                <a:lnTo>
                  <a:pt x="58674" y="105155"/>
                </a:lnTo>
                <a:lnTo>
                  <a:pt x="59436" y="105663"/>
                </a:lnTo>
                <a:close/>
              </a:path>
              <a:path w="146684" h="146685">
                <a:moveTo>
                  <a:pt x="83820" y="106679"/>
                </a:moveTo>
                <a:lnTo>
                  <a:pt x="84391" y="106298"/>
                </a:lnTo>
                <a:lnTo>
                  <a:pt x="88391" y="105155"/>
                </a:lnTo>
                <a:lnTo>
                  <a:pt x="83820" y="106679"/>
                </a:lnTo>
                <a:close/>
              </a:path>
              <a:path w="146684" h="146685">
                <a:moveTo>
                  <a:pt x="137160" y="106679"/>
                </a:moveTo>
                <a:lnTo>
                  <a:pt x="83820" y="106679"/>
                </a:lnTo>
                <a:lnTo>
                  <a:pt x="88391" y="105155"/>
                </a:lnTo>
                <a:lnTo>
                  <a:pt x="137922" y="105155"/>
                </a:lnTo>
                <a:lnTo>
                  <a:pt x="137160" y="106679"/>
                </a:lnTo>
                <a:close/>
              </a:path>
              <a:path w="146684" h="146685">
                <a:moveTo>
                  <a:pt x="62484" y="106679"/>
                </a:moveTo>
                <a:lnTo>
                  <a:pt x="60960" y="106679"/>
                </a:lnTo>
                <a:lnTo>
                  <a:pt x="59436" y="105663"/>
                </a:lnTo>
                <a:lnTo>
                  <a:pt x="62484" y="106679"/>
                </a:lnTo>
                <a:close/>
              </a:path>
              <a:path w="146684" h="146685">
                <a:moveTo>
                  <a:pt x="136398" y="108203"/>
                </a:moveTo>
                <a:lnTo>
                  <a:pt x="77724" y="108203"/>
                </a:lnTo>
                <a:lnTo>
                  <a:pt x="84391" y="106298"/>
                </a:lnTo>
                <a:lnTo>
                  <a:pt x="83820" y="106679"/>
                </a:lnTo>
                <a:lnTo>
                  <a:pt x="137160" y="106679"/>
                </a:lnTo>
                <a:lnTo>
                  <a:pt x="136398" y="108203"/>
                </a:lnTo>
                <a:close/>
              </a:path>
              <a:path w="146684" h="146685">
                <a:moveTo>
                  <a:pt x="70104" y="108203"/>
                </a:moveTo>
                <a:lnTo>
                  <a:pt x="67056" y="108203"/>
                </a:lnTo>
                <a:lnTo>
                  <a:pt x="64008" y="106679"/>
                </a:lnTo>
                <a:lnTo>
                  <a:pt x="72542" y="107899"/>
                </a:lnTo>
                <a:lnTo>
                  <a:pt x="70104" y="108203"/>
                </a:lnTo>
                <a:close/>
              </a:path>
              <a:path w="146684" h="146685">
                <a:moveTo>
                  <a:pt x="77724" y="108203"/>
                </a:moveTo>
                <a:lnTo>
                  <a:pt x="74676" y="108203"/>
                </a:lnTo>
                <a:lnTo>
                  <a:pt x="72542" y="107899"/>
                </a:lnTo>
                <a:lnTo>
                  <a:pt x="82296" y="106679"/>
                </a:lnTo>
                <a:lnTo>
                  <a:pt x="77724" y="108203"/>
                </a:lnTo>
                <a:close/>
              </a:path>
              <a:path w="146684" h="146685">
                <a:moveTo>
                  <a:pt x="74676" y="108203"/>
                </a:moveTo>
                <a:lnTo>
                  <a:pt x="70104" y="108203"/>
                </a:lnTo>
                <a:lnTo>
                  <a:pt x="72542" y="107899"/>
                </a:lnTo>
                <a:lnTo>
                  <a:pt x="74676" y="108203"/>
                </a:lnTo>
                <a:close/>
              </a:path>
              <a:path w="146684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111252" y="134111"/>
                </a:lnTo>
                <a:lnTo>
                  <a:pt x="102108" y="138683"/>
                </a:lnTo>
                <a:lnTo>
                  <a:pt x="102108" y="140207"/>
                </a:lnTo>
                <a:close/>
              </a:path>
              <a:path w="146684" h="146685">
                <a:moveTo>
                  <a:pt x="88391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9916" y="143255"/>
                </a:lnTo>
                <a:lnTo>
                  <a:pt x="88391" y="144779"/>
                </a:lnTo>
                <a:close/>
              </a:path>
              <a:path w="146684" h="146685">
                <a:moveTo>
                  <a:pt x="74676" y="146303"/>
                </a:moveTo>
                <a:lnTo>
                  <a:pt x="70104" y="146303"/>
                </a:lnTo>
                <a:lnTo>
                  <a:pt x="59436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0877" y="3645408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14322" y="3645408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67967" y="3908298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 h="0">
                <a:moveTo>
                  <a:pt x="0" y="0"/>
                </a:moveTo>
                <a:lnTo>
                  <a:pt x="4130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71012" y="342140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9787" y="4137707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0708" y="4579577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4910" y="5021596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3077" y="2110763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7519" y="2116836"/>
            <a:ext cx="114300" cy="1195070"/>
          </a:xfrm>
          <a:custGeom>
            <a:avLst/>
            <a:gdLst/>
            <a:ahLst/>
            <a:cxnLst/>
            <a:rect l="l" t="t" r="r" b="b"/>
            <a:pathLst>
              <a:path w="114300" h="1195070">
                <a:moveTo>
                  <a:pt x="38100" y="110767"/>
                </a:moveTo>
                <a:lnTo>
                  <a:pt x="34075" y="109989"/>
                </a:lnTo>
                <a:lnTo>
                  <a:pt x="16192" y="98107"/>
                </a:lnTo>
                <a:lnTo>
                  <a:pt x="4310" y="80224"/>
                </a:lnTo>
                <a:lnTo>
                  <a:pt x="0" y="57912"/>
                </a:lnTo>
                <a:lnTo>
                  <a:pt x="4310" y="35361"/>
                </a:lnTo>
                <a:lnTo>
                  <a:pt x="16192" y="16954"/>
                </a:lnTo>
                <a:lnTo>
                  <a:pt x="34075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767"/>
                </a:lnTo>
                <a:close/>
              </a:path>
              <a:path w="114300" h="1195070">
                <a:moveTo>
                  <a:pt x="56387" y="114300"/>
                </a:moveTo>
                <a:lnTo>
                  <a:pt x="38100" y="110767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513"/>
                </a:lnTo>
                <a:lnTo>
                  <a:pt x="56387" y="114300"/>
                </a:lnTo>
                <a:close/>
              </a:path>
              <a:path w="114300" h="1195070">
                <a:moveTo>
                  <a:pt x="76200" y="110513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51" y="80224"/>
                </a:lnTo>
                <a:lnTo>
                  <a:pt x="97345" y="98107"/>
                </a:lnTo>
                <a:lnTo>
                  <a:pt x="78938" y="109989"/>
                </a:lnTo>
                <a:lnTo>
                  <a:pt x="76200" y="110513"/>
                </a:lnTo>
                <a:close/>
              </a:path>
              <a:path w="114300" h="1195070">
                <a:moveTo>
                  <a:pt x="76200" y="114300"/>
                </a:moveTo>
                <a:lnTo>
                  <a:pt x="56387" y="114300"/>
                </a:lnTo>
                <a:lnTo>
                  <a:pt x="76200" y="110513"/>
                </a:lnTo>
                <a:lnTo>
                  <a:pt x="76200" y="114300"/>
                </a:lnTo>
                <a:close/>
              </a:path>
              <a:path w="114300" h="1195070">
                <a:moveTo>
                  <a:pt x="38100" y="1084243"/>
                </a:moveTo>
                <a:lnTo>
                  <a:pt x="38100" y="110767"/>
                </a:lnTo>
                <a:lnTo>
                  <a:pt x="56387" y="114300"/>
                </a:lnTo>
                <a:lnTo>
                  <a:pt x="76200" y="114300"/>
                </a:lnTo>
                <a:lnTo>
                  <a:pt x="76200" y="1080516"/>
                </a:lnTo>
                <a:lnTo>
                  <a:pt x="56387" y="1080516"/>
                </a:lnTo>
                <a:lnTo>
                  <a:pt x="38100" y="1084243"/>
                </a:lnTo>
                <a:close/>
              </a:path>
              <a:path w="114300" h="1195070">
                <a:moveTo>
                  <a:pt x="76200" y="1138428"/>
                </a:moveTo>
                <a:lnTo>
                  <a:pt x="38100" y="1138428"/>
                </a:lnTo>
                <a:lnTo>
                  <a:pt x="38100" y="1084243"/>
                </a:lnTo>
                <a:lnTo>
                  <a:pt x="56387" y="1080516"/>
                </a:lnTo>
                <a:lnTo>
                  <a:pt x="76200" y="1084511"/>
                </a:lnTo>
                <a:lnTo>
                  <a:pt x="76200" y="1138428"/>
                </a:lnTo>
                <a:close/>
              </a:path>
              <a:path w="114300" h="1195070">
                <a:moveTo>
                  <a:pt x="76200" y="1084511"/>
                </a:moveTo>
                <a:lnTo>
                  <a:pt x="56387" y="1080516"/>
                </a:lnTo>
                <a:lnTo>
                  <a:pt x="76200" y="1080516"/>
                </a:lnTo>
                <a:lnTo>
                  <a:pt x="76200" y="1084511"/>
                </a:lnTo>
                <a:close/>
              </a:path>
              <a:path w="114300" h="1195070">
                <a:moveTo>
                  <a:pt x="56387" y="1194816"/>
                </a:moveTo>
                <a:lnTo>
                  <a:pt x="34075" y="1190291"/>
                </a:lnTo>
                <a:lnTo>
                  <a:pt x="16192" y="1178052"/>
                </a:lnTo>
                <a:lnTo>
                  <a:pt x="4310" y="1160097"/>
                </a:lnTo>
                <a:lnTo>
                  <a:pt x="0" y="1138428"/>
                </a:lnTo>
                <a:lnTo>
                  <a:pt x="4310" y="1115877"/>
                </a:lnTo>
                <a:lnTo>
                  <a:pt x="16192" y="1097470"/>
                </a:lnTo>
                <a:lnTo>
                  <a:pt x="34075" y="1085064"/>
                </a:lnTo>
                <a:lnTo>
                  <a:pt x="38100" y="1084243"/>
                </a:lnTo>
                <a:lnTo>
                  <a:pt x="38100" y="1138428"/>
                </a:lnTo>
                <a:lnTo>
                  <a:pt x="114300" y="1138428"/>
                </a:lnTo>
                <a:lnTo>
                  <a:pt x="109751" y="1160097"/>
                </a:lnTo>
                <a:lnTo>
                  <a:pt x="97345" y="1178052"/>
                </a:lnTo>
                <a:lnTo>
                  <a:pt x="78938" y="1190291"/>
                </a:lnTo>
                <a:lnTo>
                  <a:pt x="56387" y="1194816"/>
                </a:lnTo>
                <a:close/>
              </a:path>
              <a:path w="114300" h="1195070">
                <a:moveTo>
                  <a:pt x="114300" y="1138428"/>
                </a:moveTo>
                <a:lnTo>
                  <a:pt x="76200" y="1138428"/>
                </a:lnTo>
                <a:lnTo>
                  <a:pt x="76200" y="1084511"/>
                </a:lnTo>
                <a:lnTo>
                  <a:pt x="78938" y="1085064"/>
                </a:lnTo>
                <a:lnTo>
                  <a:pt x="97345" y="1097470"/>
                </a:lnTo>
                <a:lnTo>
                  <a:pt x="109751" y="1115877"/>
                </a:lnTo>
                <a:lnTo>
                  <a:pt x="114300" y="1138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74669" y="4191000"/>
            <a:ext cx="0" cy="388620"/>
          </a:xfrm>
          <a:custGeom>
            <a:avLst/>
            <a:gdLst/>
            <a:ahLst/>
            <a:cxnLst/>
            <a:rect l="l" t="t" r="r" b="b"/>
            <a:pathLst>
              <a:path w="0" h="388620">
                <a:moveTo>
                  <a:pt x="0" y="0"/>
                </a:moveTo>
                <a:lnTo>
                  <a:pt x="0" y="3886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74669" y="5047488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20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88564" y="2462783"/>
            <a:ext cx="170815" cy="431800"/>
          </a:xfrm>
          <a:custGeom>
            <a:avLst/>
            <a:gdLst/>
            <a:ahLst/>
            <a:cxnLst/>
            <a:rect l="l" t="t" r="r" b="b"/>
            <a:pathLst>
              <a:path w="170814" h="431800">
                <a:moveTo>
                  <a:pt x="0" y="0"/>
                </a:moveTo>
                <a:lnTo>
                  <a:pt x="170687" y="0"/>
                </a:lnTo>
                <a:lnTo>
                  <a:pt x="170687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8751" y="2442972"/>
            <a:ext cx="210820" cy="471170"/>
          </a:xfrm>
          <a:custGeom>
            <a:avLst/>
            <a:gdLst/>
            <a:ahLst/>
            <a:cxnLst/>
            <a:rect l="l" t="t" r="r" b="b"/>
            <a:pathLst>
              <a:path w="210819" h="471169">
                <a:moveTo>
                  <a:pt x="210311" y="470915"/>
                </a:moveTo>
                <a:lnTo>
                  <a:pt x="0" y="470915"/>
                </a:lnTo>
                <a:lnTo>
                  <a:pt x="0" y="0"/>
                </a:lnTo>
                <a:lnTo>
                  <a:pt x="210311" y="0"/>
                </a:lnTo>
                <a:lnTo>
                  <a:pt x="210311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32815"/>
                </a:lnTo>
                <a:lnTo>
                  <a:pt x="19812" y="432815"/>
                </a:lnTo>
                <a:lnTo>
                  <a:pt x="38100" y="451104"/>
                </a:lnTo>
                <a:lnTo>
                  <a:pt x="210311" y="451104"/>
                </a:lnTo>
                <a:lnTo>
                  <a:pt x="210311" y="470915"/>
                </a:lnTo>
                <a:close/>
              </a:path>
              <a:path w="210819" h="47116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10819" h="471169">
                <a:moveTo>
                  <a:pt x="172211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2211" y="19812"/>
                </a:lnTo>
                <a:lnTo>
                  <a:pt x="172211" y="38100"/>
                </a:lnTo>
                <a:close/>
              </a:path>
              <a:path w="210819" h="471169">
                <a:moveTo>
                  <a:pt x="172211" y="451104"/>
                </a:moveTo>
                <a:lnTo>
                  <a:pt x="172211" y="19812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432815"/>
                </a:lnTo>
                <a:lnTo>
                  <a:pt x="190500" y="432815"/>
                </a:lnTo>
                <a:lnTo>
                  <a:pt x="172211" y="451104"/>
                </a:lnTo>
                <a:close/>
              </a:path>
              <a:path w="210819" h="471169">
                <a:moveTo>
                  <a:pt x="210311" y="38100"/>
                </a:moveTo>
                <a:lnTo>
                  <a:pt x="190500" y="38100"/>
                </a:lnTo>
                <a:lnTo>
                  <a:pt x="172211" y="19812"/>
                </a:lnTo>
                <a:lnTo>
                  <a:pt x="210311" y="19812"/>
                </a:lnTo>
                <a:lnTo>
                  <a:pt x="210311" y="38100"/>
                </a:lnTo>
                <a:close/>
              </a:path>
              <a:path w="210819" h="471169">
                <a:moveTo>
                  <a:pt x="38100" y="451104"/>
                </a:moveTo>
                <a:lnTo>
                  <a:pt x="19812" y="432815"/>
                </a:lnTo>
                <a:lnTo>
                  <a:pt x="38100" y="432815"/>
                </a:lnTo>
                <a:lnTo>
                  <a:pt x="38100" y="451104"/>
                </a:lnTo>
                <a:close/>
              </a:path>
              <a:path w="210819" h="471169">
                <a:moveTo>
                  <a:pt x="172211" y="451104"/>
                </a:moveTo>
                <a:lnTo>
                  <a:pt x="38100" y="451104"/>
                </a:lnTo>
                <a:lnTo>
                  <a:pt x="38100" y="432815"/>
                </a:lnTo>
                <a:lnTo>
                  <a:pt x="172211" y="432815"/>
                </a:lnTo>
                <a:lnTo>
                  <a:pt x="172211" y="451104"/>
                </a:lnTo>
                <a:close/>
              </a:path>
              <a:path w="210819" h="471169">
                <a:moveTo>
                  <a:pt x="210311" y="451104"/>
                </a:moveTo>
                <a:lnTo>
                  <a:pt x="172211" y="451104"/>
                </a:lnTo>
                <a:lnTo>
                  <a:pt x="190500" y="432815"/>
                </a:lnTo>
                <a:lnTo>
                  <a:pt x="210311" y="432815"/>
                </a:lnTo>
                <a:lnTo>
                  <a:pt x="210311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15996" y="2125980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80" h="108585">
                <a:moveTo>
                  <a:pt x="53339" y="108203"/>
                </a:moveTo>
                <a:lnTo>
                  <a:pt x="32146" y="103917"/>
                </a:lnTo>
                <a:lnTo>
                  <a:pt x="15239" y="92201"/>
                </a:lnTo>
                <a:lnTo>
                  <a:pt x="4048" y="74771"/>
                </a:lnTo>
                <a:lnTo>
                  <a:pt x="0" y="53339"/>
                </a:lnTo>
                <a:lnTo>
                  <a:pt x="4048" y="32789"/>
                </a:lnTo>
                <a:lnTo>
                  <a:pt x="15239" y="15811"/>
                </a:lnTo>
                <a:lnTo>
                  <a:pt x="32146" y="4262"/>
                </a:lnTo>
                <a:lnTo>
                  <a:pt x="53339" y="0"/>
                </a:lnTo>
                <a:lnTo>
                  <a:pt x="74533" y="4262"/>
                </a:lnTo>
                <a:lnTo>
                  <a:pt x="91439" y="15811"/>
                </a:lnTo>
                <a:lnTo>
                  <a:pt x="102631" y="32789"/>
                </a:lnTo>
                <a:lnTo>
                  <a:pt x="106679" y="53339"/>
                </a:lnTo>
                <a:lnTo>
                  <a:pt x="102631" y="74771"/>
                </a:lnTo>
                <a:lnTo>
                  <a:pt x="91439" y="92201"/>
                </a:lnTo>
                <a:lnTo>
                  <a:pt x="74533" y="103917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96183" y="210616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74676" y="1524"/>
                </a:moveTo>
                <a:lnTo>
                  <a:pt x="71628" y="1524"/>
                </a:lnTo>
                <a:lnTo>
                  <a:pt x="73152" y="0"/>
                </a:lnTo>
                <a:lnTo>
                  <a:pt x="74676" y="0"/>
                </a:lnTo>
                <a:lnTo>
                  <a:pt x="74676" y="1524"/>
                </a:lnTo>
                <a:close/>
              </a:path>
              <a:path w="146685" h="146685">
                <a:moveTo>
                  <a:pt x="88391" y="3048"/>
                </a:moveTo>
                <a:lnTo>
                  <a:pt x="57912" y="3048"/>
                </a:lnTo>
                <a:lnTo>
                  <a:pt x="59436" y="1524"/>
                </a:lnTo>
                <a:lnTo>
                  <a:pt x="86868" y="1524"/>
                </a:lnTo>
                <a:lnTo>
                  <a:pt x="88391" y="3048"/>
                </a:lnTo>
                <a:close/>
              </a:path>
              <a:path w="146685" h="146685">
                <a:moveTo>
                  <a:pt x="100584" y="6095"/>
                </a:moveTo>
                <a:lnTo>
                  <a:pt x="47244" y="6095"/>
                </a:lnTo>
                <a:lnTo>
                  <a:pt x="56387" y="3048"/>
                </a:lnTo>
                <a:lnTo>
                  <a:pt x="89916" y="3048"/>
                </a:lnTo>
                <a:lnTo>
                  <a:pt x="100584" y="6095"/>
                </a:lnTo>
                <a:close/>
              </a:path>
              <a:path w="146685" h="146685">
                <a:moveTo>
                  <a:pt x="114300" y="13716"/>
                </a:moveTo>
                <a:lnTo>
                  <a:pt x="32004" y="13716"/>
                </a:ln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5" y="12192"/>
                </a:lnTo>
                <a:lnTo>
                  <a:pt x="114300" y="12192"/>
                </a:lnTo>
                <a:lnTo>
                  <a:pt x="114300" y="13716"/>
                </a:lnTo>
                <a:close/>
              </a:path>
              <a:path w="146685" h="146685">
                <a:moveTo>
                  <a:pt x="123444" y="21335"/>
                </a:moveTo>
                <a:lnTo>
                  <a:pt x="22859" y="21335"/>
                </a:lnTo>
                <a:lnTo>
                  <a:pt x="30480" y="13716"/>
                </a:lnTo>
                <a:lnTo>
                  <a:pt x="115824" y="13716"/>
                </a:lnTo>
                <a:lnTo>
                  <a:pt x="123444" y="21335"/>
                </a:lnTo>
                <a:close/>
              </a:path>
              <a:path w="146685" h="146685">
                <a:moveTo>
                  <a:pt x="124968" y="22860"/>
                </a:moveTo>
                <a:lnTo>
                  <a:pt x="21336" y="22860"/>
                </a:lnTo>
                <a:lnTo>
                  <a:pt x="21336" y="21335"/>
                </a:lnTo>
                <a:lnTo>
                  <a:pt x="124968" y="21335"/>
                </a:lnTo>
                <a:lnTo>
                  <a:pt x="124968" y="22860"/>
                </a:lnTo>
                <a:close/>
              </a:path>
              <a:path w="146685" h="146685">
                <a:moveTo>
                  <a:pt x="124968" y="126492"/>
                </a:moveTo>
                <a:lnTo>
                  <a:pt x="21336" y="126492"/>
                </a:lnTo>
                <a:lnTo>
                  <a:pt x="21336" y="124968"/>
                </a:lnTo>
                <a:lnTo>
                  <a:pt x="19812" y="123443"/>
                </a:lnTo>
                <a:lnTo>
                  <a:pt x="13716" y="115824"/>
                </a:lnTo>
                <a:lnTo>
                  <a:pt x="12192" y="114300"/>
                </a:lnTo>
                <a:lnTo>
                  <a:pt x="12192" y="112775"/>
                </a:lnTo>
                <a:lnTo>
                  <a:pt x="6096" y="103632"/>
                </a:lnTo>
                <a:lnTo>
                  <a:pt x="6096" y="102107"/>
                </a:lnTo>
                <a:lnTo>
                  <a:pt x="4572" y="100584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4572" y="47244"/>
                </a:lnTo>
                <a:lnTo>
                  <a:pt x="6096" y="45719"/>
                </a:lnTo>
                <a:lnTo>
                  <a:pt x="6096" y="44196"/>
                </a:lnTo>
                <a:lnTo>
                  <a:pt x="12192" y="35052"/>
                </a:lnTo>
                <a:lnTo>
                  <a:pt x="12192" y="33527"/>
                </a:lnTo>
                <a:lnTo>
                  <a:pt x="13716" y="32004"/>
                </a:lnTo>
                <a:lnTo>
                  <a:pt x="19812" y="22860"/>
                </a:lnTo>
                <a:lnTo>
                  <a:pt x="126491" y="22860"/>
                </a:lnTo>
                <a:lnTo>
                  <a:pt x="132588" y="32004"/>
                </a:lnTo>
                <a:lnTo>
                  <a:pt x="134112" y="32004"/>
                </a:lnTo>
                <a:lnTo>
                  <a:pt x="134112" y="35052"/>
                </a:lnTo>
                <a:lnTo>
                  <a:pt x="136144" y="38100"/>
                </a:lnTo>
                <a:lnTo>
                  <a:pt x="71628" y="38100"/>
                </a:lnTo>
                <a:lnTo>
                  <a:pt x="73151" y="38317"/>
                </a:lnTo>
                <a:lnTo>
                  <a:pt x="64008" y="39624"/>
                </a:lnTo>
                <a:lnTo>
                  <a:pt x="68580" y="39624"/>
                </a:lnTo>
                <a:lnTo>
                  <a:pt x="63246" y="41148"/>
                </a:lnTo>
                <a:lnTo>
                  <a:pt x="60960" y="41148"/>
                </a:lnTo>
                <a:lnTo>
                  <a:pt x="51816" y="45719"/>
                </a:lnTo>
                <a:lnTo>
                  <a:pt x="52959" y="45719"/>
                </a:lnTo>
                <a:lnTo>
                  <a:pt x="51054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7752" y="50292"/>
                </a:lnTo>
                <a:lnTo>
                  <a:pt x="42672" y="56387"/>
                </a:lnTo>
                <a:lnTo>
                  <a:pt x="43688" y="56387"/>
                </a:lnTo>
                <a:lnTo>
                  <a:pt x="42672" y="57912"/>
                </a:lnTo>
                <a:lnTo>
                  <a:pt x="41148" y="57912"/>
                </a:lnTo>
                <a:lnTo>
                  <a:pt x="39624" y="62484"/>
                </a:lnTo>
                <a:lnTo>
                  <a:pt x="39841" y="62484"/>
                </a:lnTo>
                <a:lnTo>
                  <a:pt x="38100" y="68580"/>
                </a:lnTo>
                <a:lnTo>
                  <a:pt x="39188" y="68580"/>
                </a:lnTo>
                <a:lnTo>
                  <a:pt x="38753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188" y="79248"/>
                </a:lnTo>
                <a:lnTo>
                  <a:pt x="38100" y="79248"/>
                </a:lnTo>
                <a:lnTo>
                  <a:pt x="39841" y="85344"/>
                </a:lnTo>
                <a:lnTo>
                  <a:pt x="39624" y="85344"/>
                </a:lnTo>
                <a:lnTo>
                  <a:pt x="41148" y="89916"/>
                </a:lnTo>
                <a:lnTo>
                  <a:pt x="42671" y="89916"/>
                </a:lnTo>
                <a:lnTo>
                  <a:pt x="43687" y="91440"/>
                </a:lnTo>
                <a:lnTo>
                  <a:pt x="42672" y="91440"/>
                </a:lnTo>
                <a:lnTo>
                  <a:pt x="47752" y="97536"/>
                </a:lnTo>
                <a:lnTo>
                  <a:pt x="47244" y="97536"/>
                </a:lnTo>
                <a:lnTo>
                  <a:pt x="50292" y="100584"/>
                </a:lnTo>
                <a:lnTo>
                  <a:pt x="51053" y="100584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80"/>
                </a:lnTo>
                <a:lnTo>
                  <a:pt x="63246" y="106680"/>
                </a:lnTo>
                <a:lnTo>
                  <a:pt x="68580" y="108204"/>
                </a:lnTo>
                <a:lnTo>
                  <a:pt x="137160" y="108204"/>
                </a:lnTo>
                <a:lnTo>
                  <a:pt x="134112" y="112775"/>
                </a:lnTo>
                <a:lnTo>
                  <a:pt x="134112" y="115824"/>
                </a:lnTo>
                <a:lnTo>
                  <a:pt x="132588" y="115824"/>
                </a:lnTo>
                <a:lnTo>
                  <a:pt x="126491" y="123443"/>
                </a:lnTo>
                <a:lnTo>
                  <a:pt x="124968" y="124968"/>
                </a:lnTo>
                <a:lnTo>
                  <a:pt x="124968" y="126492"/>
                </a:lnTo>
                <a:close/>
              </a:path>
              <a:path w="146685" h="146685">
                <a:moveTo>
                  <a:pt x="73152" y="38317"/>
                </a:moveTo>
                <a:lnTo>
                  <a:pt x="71628" y="38100"/>
                </a:lnTo>
                <a:lnTo>
                  <a:pt x="74676" y="38100"/>
                </a:lnTo>
                <a:lnTo>
                  <a:pt x="73152" y="38317"/>
                </a:lnTo>
                <a:close/>
              </a:path>
              <a:path w="146685" h="146685">
                <a:moveTo>
                  <a:pt x="88392" y="42671"/>
                </a:moveTo>
                <a:lnTo>
                  <a:pt x="79248" y="39624"/>
                </a:lnTo>
                <a:lnTo>
                  <a:pt x="82296" y="39624"/>
                </a:lnTo>
                <a:lnTo>
                  <a:pt x="73152" y="38317"/>
                </a:lnTo>
                <a:lnTo>
                  <a:pt x="74676" y="38100"/>
                </a:lnTo>
                <a:lnTo>
                  <a:pt x="136144" y="38100"/>
                </a:lnTo>
                <a:lnTo>
                  <a:pt x="138176" y="41148"/>
                </a:lnTo>
                <a:lnTo>
                  <a:pt x="85344" y="41148"/>
                </a:lnTo>
                <a:lnTo>
                  <a:pt x="88392" y="42671"/>
                </a:lnTo>
                <a:close/>
              </a:path>
              <a:path w="146685" h="146685">
                <a:moveTo>
                  <a:pt x="57912" y="42672"/>
                </a:moveTo>
                <a:lnTo>
                  <a:pt x="60960" y="41148"/>
                </a:lnTo>
                <a:lnTo>
                  <a:pt x="63246" y="41148"/>
                </a:lnTo>
                <a:lnTo>
                  <a:pt x="57912" y="42672"/>
                </a:lnTo>
                <a:close/>
              </a:path>
              <a:path w="146685" h="146685">
                <a:moveTo>
                  <a:pt x="140208" y="45719"/>
                </a:moveTo>
                <a:lnTo>
                  <a:pt x="94488" y="45719"/>
                </a:lnTo>
                <a:lnTo>
                  <a:pt x="85344" y="41148"/>
                </a:lnTo>
                <a:lnTo>
                  <a:pt x="138176" y="41148"/>
                </a:lnTo>
                <a:lnTo>
                  <a:pt x="140208" y="44196"/>
                </a:lnTo>
                <a:lnTo>
                  <a:pt x="140208" y="45719"/>
                </a:lnTo>
                <a:close/>
              </a:path>
              <a:path w="146685" h="146685">
                <a:moveTo>
                  <a:pt x="52959" y="45719"/>
                </a:moveTo>
                <a:lnTo>
                  <a:pt x="51816" y="45719"/>
                </a:lnTo>
                <a:lnTo>
                  <a:pt x="54864" y="44196"/>
                </a:lnTo>
                <a:lnTo>
                  <a:pt x="52959" y="45719"/>
                </a:lnTo>
                <a:close/>
              </a:path>
              <a:path w="146685" h="146685">
                <a:moveTo>
                  <a:pt x="97536" y="49072"/>
                </a:moveTo>
                <a:lnTo>
                  <a:pt x="91439" y="44196"/>
                </a:lnTo>
                <a:lnTo>
                  <a:pt x="94488" y="45719"/>
                </a:lnTo>
                <a:lnTo>
                  <a:pt x="140208" y="45719"/>
                </a:lnTo>
                <a:lnTo>
                  <a:pt x="141732" y="47244"/>
                </a:lnTo>
                <a:lnTo>
                  <a:pt x="96012" y="47244"/>
                </a:lnTo>
                <a:lnTo>
                  <a:pt x="97536" y="49072"/>
                </a:lnTo>
                <a:close/>
              </a:path>
              <a:path w="146685" h="146685">
                <a:moveTo>
                  <a:pt x="47244" y="50292"/>
                </a:moveTo>
                <a:lnTo>
                  <a:pt x="50292" y="47244"/>
                </a:lnTo>
                <a:lnTo>
                  <a:pt x="48768" y="49072"/>
                </a:lnTo>
                <a:lnTo>
                  <a:pt x="47244" y="50292"/>
                </a:lnTo>
                <a:close/>
              </a:path>
              <a:path w="146685" h="146685">
                <a:moveTo>
                  <a:pt x="48768" y="49072"/>
                </a:moveTo>
                <a:lnTo>
                  <a:pt x="50292" y="47244"/>
                </a:lnTo>
                <a:lnTo>
                  <a:pt x="51054" y="47244"/>
                </a:lnTo>
                <a:lnTo>
                  <a:pt x="48768" y="49072"/>
                </a:lnTo>
                <a:close/>
              </a:path>
              <a:path w="146685" h="146685">
                <a:moveTo>
                  <a:pt x="99060" y="50292"/>
                </a:moveTo>
                <a:lnTo>
                  <a:pt x="97536" y="49072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6685" h="146685">
                <a:moveTo>
                  <a:pt x="142602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1732" y="47244"/>
                </a:lnTo>
                <a:lnTo>
                  <a:pt x="142602" y="50292"/>
                </a:lnTo>
                <a:close/>
              </a:path>
              <a:path w="146685" h="146685">
                <a:moveTo>
                  <a:pt x="47752" y="50292"/>
                </a:moveTo>
                <a:lnTo>
                  <a:pt x="47244" y="50292"/>
                </a:lnTo>
                <a:lnTo>
                  <a:pt x="48768" y="49072"/>
                </a:lnTo>
                <a:lnTo>
                  <a:pt x="47752" y="50292"/>
                </a:lnTo>
                <a:close/>
              </a:path>
              <a:path w="146685" h="146685">
                <a:moveTo>
                  <a:pt x="144344" y="56387"/>
                </a:moveTo>
                <a:lnTo>
                  <a:pt x="103632" y="56387"/>
                </a:lnTo>
                <a:lnTo>
                  <a:pt x="97536" y="49072"/>
                </a:lnTo>
                <a:lnTo>
                  <a:pt x="99060" y="50292"/>
                </a:lnTo>
                <a:lnTo>
                  <a:pt x="142602" y="50292"/>
                </a:lnTo>
                <a:lnTo>
                  <a:pt x="144344" y="56387"/>
                </a:lnTo>
                <a:close/>
              </a:path>
              <a:path w="146685" h="146685">
                <a:moveTo>
                  <a:pt x="43688" y="56387"/>
                </a:moveTo>
                <a:lnTo>
                  <a:pt x="42672" y="56387"/>
                </a:lnTo>
                <a:lnTo>
                  <a:pt x="45719" y="53340"/>
                </a:lnTo>
                <a:lnTo>
                  <a:pt x="43688" y="56387"/>
                </a:lnTo>
                <a:close/>
              </a:path>
              <a:path w="146685" h="146685">
                <a:moveTo>
                  <a:pt x="106298" y="61912"/>
                </a:moveTo>
                <a:lnTo>
                  <a:pt x="100584" y="53340"/>
                </a:lnTo>
                <a:lnTo>
                  <a:pt x="103632" y="56387"/>
                </a:lnTo>
                <a:lnTo>
                  <a:pt x="144344" y="56387"/>
                </a:lnTo>
                <a:lnTo>
                  <a:pt x="144779" y="57912"/>
                </a:lnTo>
                <a:lnTo>
                  <a:pt x="105155" y="57912"/>
                </a:lnTo>
                <a:lnTo>
                  <a:pt x="106298" y="61912"/>
                </a:lnTo>
                <a:close/>
              </a:path>
              <a:path w="146685" h="146685">
                <a:moveTo>
                  <a:pt x="39624" y="62484"/>
                </a:moveTo>
                <a:lnTo>
                  <a:pt x="41148" y="57912"/>
                </a:lnTo>
                <a:lnTo>
                  <a:pt x="40005" y="61912"/>
                </a:lnTo>
                <a:lnTo>
                  <a:pt x="39624" y="62484"/>
                </a:lnTo>
                <a:close/>
              </a:path>
              <a:path w="146685" h="146685">
                <a:moveTo>
                  <a:pt x="40005" y="61912"/>
                </a:moveTo>
                <a:lnTo>
                  <a:pt x="41148" y="57912"/>
                </a:lnTo>
                <a:lnTo>
                  <a:pt x="42672" y="57912"/>
                </a:lnTo>
                <a:lnTo>
                  <a:pt x="40005" y="61912"/>
                </a:lnTo>
                <a:close/>
              </a:path>
              <a:path w="146685" h="146685">
                <a:moveTo>
                  <a:pt x="106679" y="62484"/>
                </a:moveTo>
                <a:lnTo>
                  <a:pt x="106298" y="61912"/>
                </a:lnTo>
                <a:lnTo>
                  <a:pt x="105155" y="57912"/>
                </a:lnTo>
                <a:lnTo>
                  <a:pt x="106679" y="62484"/>
                </a:lnTo>
                <a:close/>
              </a:path>
              <a:path w="146685" h="146685">
                <a:moveTo>
                  <a:pt x="144997" y="62484"/>
                </a:moveTo>
                <a:lnTo>
                  <a:pt x="106679" y="62484"/>
                </a:lnTo>
                <a:lnTo>
                  <a:pt x="105155" y="57912"/>
                </a:lnTo>
                <a:lnTo>
                  <a:pt x="144779" y="57912"/>
                </a:lnTo>
                <a:lnTo>
                  <a:pt x="144779" y="60960"/>
                </a:lnTo>
                <a:lnTo>
                  <a:pt x="144997" y="62484"/>
                </a:lnTo>
                <a:close/>
              </a:path>
              <a:path w="146685" h="146685">
                <a:moveTo>
                  <a:pt x="39841" y="62484"/>
                </a:moveTo>
                <a:lnTo>
                  <a:pt x="39624" y="62484"/>
                </a:lnTo>
                <a:lnTo>
                  <a:pt x="40005" y="61912"/>
                </a:lnTo>
                <a:lnTo>
                  <a:pt x="39841" y="62484"/>
                </a:lnTo>
                <a:close/>
              </a:path>
              <a:path w="146685" h="146685">
                <a:moveTo>
                  <a:pt x="145868" y="68580"/>
                </a:moveTo>
                <a:lnTo>
                  <a:pt x="108204" y="68580"/>
                </a:lnTo>
                <a:lnTo>
                  <a:pt x="106298" y="61912"/>
                </a:lnTo>
                <a:lnTo>
                  <a:pt x="106679" y="62484"/>
                </a:lnTo>
                <a:lnTo>
                  <a:pt x="144997" y="62484"/>
                </a:lnTo>
                <a:lnTo>
                  <a:pt x="145868" y="68580"/>
                </a:lnTo>
                <a:close/>
              </a:path>
              <a:path w="146685" h="146685">
                <a:moveTo>
                  <a:pt x="39188" y="68580"/>
                </a:moveTo>
                <a:lnTo>
                  <a:pt x="38100" y="68580"/>
                </a:lnTo>
                <a:lnTo>
                  <a:pt x="39624" y="65532"/>
                </a:lnTo>
                <a:lnTo>
                  <a:pt x="39188" y="68580"/>
                </a:lnTo>
                <a:close/>
              </a:path>
              <a:path w="146685" h="146685">
                <a:moveTo>
                  <a:pt x="107877" y="73914"/>
                </a:moveTo>
                <a:lnTo>
                  <a:pt x="106679" y="65532"/>
                </a:lnTo>
                <a:lnTo>
                  <a:pt x="108204" y="68580"/>
                </a:lnTo>
                <a:lnTo>
                  <a:pt x="145868" y="68580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77" y="73914"/>
                </a:lnTo>
                <a:close/>
              </a:path>
              <a:path w="146685" h="146685">
                <a:moveTo>
                  <a:pt x="38100" y="76200"/>
                </a:moveTo>
                <a:lnTo>
                  <a:pt x="38100" y="71628"/>
                </a:lnTo>
                <a:lnTo>
                  <a:pt x="38426" y="73914"/>
                </a:lnTo>
                <a:lnTo>
                  <a:pt x="38100" y="76200"/>
                </a:lnTo>
                <a:close/>
              </a:path>
              <a:path w="146685" h="146685">
                <a:moveTo>
                  <a:pt x="38426" y="73914"/>
                </a:moveTo>
                <a:lnTo>
                  <a:pt x="38100" y="71628"/>
                </a:lnTo>
                <a:lnTo>
                  <a:pt x="38753" y="71628"/>
                </a:lnTo>
                <a:lnTo>
                  <a:pt x="38426" y="73914"/>
                </a:lnTo>
                <a:close/>
              </a:path>
              <a:path w="146685" h="146685">
                <a:moveTo>
                  <a:pt x="108204" y="76200"/>
                </a:moveTo>
                <a:lnTo>
                  <a:pt x="107877" y="73914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5" h="146685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5" h="146685">
                <a:moveTo>
                  <a:pt x="38753" y="76200"/>
                </a:moveTo>
                <a:lnTo>
                  <a:pt x="38100" y="76200"/>
                </a:lnTo>
                <a:lnTo>
                  <a:pt x="38426" y="73914"/>
                </a:lnTo>
                <a:lnTo>
                  <a:pt x="38753" y="76200"/>
                </a:lnTo>
                <a:close/>
              </a:path>
              <a:path w="146685" h="146685">
                <a:moveTo>
                  <a:pt x="106679" y="82296"/>
                </a:moveTo>
                <a:lnTo>
                  <a:pt x="107877" y="73914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868" y="79248"/>
                </a:lnTo>
                <a:lnTo>
                  <a:pt x="108204" y="79248"/>
                </a:lnTo>
                <a:lnTo>
                  <a:pt x="106679" y="82296"/>
                </a:lnTo>
                <a:close/>
              </a:path>
              <a:path w="146685" h="146685">
                <a:moveTo>
                  <a:pt x="39624" y="82296"/>
                </a:moveTo>
                <a:lnTo>
                  <a:pt x="38100" y="79248"/>
                </a:lnTo>
                <a:lnTo>
                  <a:pt x="39188" y="79248"/>
                </a:lnTo>
                <a:lnTo>
                  <a:pt x="39624" y="82296"/>
                </a:lnTo>
                <a:close/>
              </a:path>
              <a:path w="146685" h="146685">
                <a:moveTo>
                  <a:pt x="106298" y="85915"/>
                </a:moveTo>
                <a:lnTo>
                  <a:pt x="108204" y="79248"/>
                </a:lnTo>
                <a:lnTo>
                  <a:pt x="145868" y="79248"/>
                </a:lnTo>
                <a:lnTo>
                  <a:pt x="144997" y="85344"/>
                </a:lnTo>
                <a:lnTo>
                  <a:pt x="106679" y="85344"/>
                </a:lnTo>
                <a:lnTo>
                  <a:pt x="106298" y="85915"/>
                </a:lnTo>
                <a:close/>
              </a:path>
              <a:path w="146685" h="146685">
                <a:moveTo>
                  <a:pt x="41148" y="89916"/>
                </a:moveTo>
                <a:lnTo>
                  <a:pt x="39624" y="85344"/>
                </a:lnTo>
                <a:lnTo>
                  <a:pt x="40005" y="85915"/>
                </a:lnTo>
                <a:lnTo>
                  <a:pt x="41148" y="89916"/>
                </a:lnTo>
                <a:close/>
              </a:path>
              <a:path w="146685" h="146685">
                <a:moveTo>
                  <a:pt x="40005" y="85915"/>
                </a:moveTo>
                <a:lnTo>
                  <a:pt x="39624" y="85344"/>
                </a:lnTo>
                <a:lnTo>
                  <a:pt x="39841" y="85344"/>
                </a:lnTo>
                <a:lnTo>
                  <a:pt x="40005" y="85915"/>
                </a:lnTo>
                <a:close/>
              </a:path>
              <a:path w="146685" h="146685">
                <a:moveTo>
                  <a:pt x="105155" y="89916"/>
                </a:moveTo>
                <a:lnTo>
                  <a:pt x="106298" y="85915"/>
                </a:lnTo>
                <a:lnTo>
                  <a:pt x="106679" y="85344"/>
                </a:lnTo>
                <a:lnTo>
                  <a:pt x="105155" y="89916"/>
                </a:lnTo>
                <a:close/>
              </a:path>
              <a:path w="146685" h="146685">
                <a:moveTo>
                  <a:pt x="144779" y="89916"/>
                </a:moveTo>
                <a:lnTo>
                  <a:pt x="105155" y="89916"/>
                </a:lnTo>
                <a:lnTo>
                  <a:pt x="106679" y="85344"/>
                </a:lnTo>
                <a:lnTo>
                  <a:pt x="144997" y="85344"/>
                </a:lnTo>
                <a:lnTo>
                  <a:pt x="144779" y="86868"/>
                </a:lnTo>
                <a:lnTo>
                  <a:pt x="144779" y="89916"/>
                </a:lnTo>
                <a:close/>
              </a:path>
              <a:path w="146685" h="146685">
                <a:moveTo>
                  <a:pt x="42671" y="89916"/>
                </a:moveTo>
                <a:lnTo>
                  <a:pt x="41148" y="89916"/>
                </a:lnTo>
                <a:lnTo>
                  <a:pt x="40005" y="85915"/>
                </a:lnTo>
                <a:lnTo>
                  <a:pt x="42671" y="89916"/>
                </a:lnTo>
                <a:close/>
              </a:path>
              <a:path w="146685" h="146685">
                <a:moveTo>
                  <a:pt x="100584" y="94488"/>
                </a:moveTo>
                <a:lnTo>
                  <a:pt x="106298" y="85915"/>
                </a:lnTo>
                <a:lnTo>
                  <a:pt x="105155" y="89916"/>
                </a:lnTo>
                <a:lnTo>
                  <a:pt x="144779" y="89916"/>
                </a:lnTo>
                <a:lnTo>
                  <a:pt x="144344" y="91440"/>
                </a:lnTo>
                <a:lnTo>
                  <a:pt x="103632" y="91440"/>
                </a:lnTo>
                <a:lnTo>
                  <a:pt x="100584" y="94488"/>
                </a:lnTo>
                <a:close/>
              </a:path>
              <a:path w="146685" h="146685">
                <a:moveTo>
                  <a:pt x="45719" y="94488"/>
                </a:moveTo>
                <a:lnTo>
                  <a:pt x="42672" y="91440"/>
                </a:lnTo>
                <a:lnTo>
                  <a:pt x="43687" y="91440"/>
                </a:lnTo>
                <a:lnTo>
                  <a:pt x="45719" y="94488"/>
                </a:lnTo>
                <a:close/>
              </a:path>
              <a:path w="146685" h="146685">
                <a:moveTo>
                  <a:pt x="97536" y="98755"/>
                </a:moveTo>
                <a:lnTo>
                  <a:pt x="103632" y="91440"/>
                </a:lnTo>
                <a:lnTo>
                  <a:pt x="144344" y="91440"/>
                </a:lnTo>
                <a:lnTo>
                  <a:pt x="142602" y="97536"/>
                </a:lnTo>
                <a:lnTo>
                  <a:pt x="99060" y="97536"/>
                </a:lnTo>
                <a:lnTo>
                  <a:pt x="97536" y="98755"/>
                </a:lnTo>
                <a:close/>
              </a:path>
              <a:path w="146685" h="146685">
                <a:moveTo>
                  <a:pt x="50292" y="100584"/>
                </a:moveTo>
                <a:lnTo>
                  <a:pt x="47244" y="97536"/>
                </a:lnTo>
                <a:lnTo>
                  <a:pt x="48768" y="98755"/>
                </a:lnTo>
                <a:lnTo>
                  <a:pt x="50292" y="100584"/>
                </a:lnTo>
                <a:close/>
              </a:path>
              <a:path w="146685" h="146685">
                <a:moveTo>
                  <a:pt x="48768" y="98755"/>
                </a:moveTo>
                <a:lnTo>
                  <a:pt x="47244" y="97536"/>
                </a:lnTo>
                <a:lnTo>
                  <a:pt x="47752" y="97536"/>
                </a:lnTo>
                <a:lnTo>
                  <a:pt x="48768" y="98755"/>
                </a:lnTo>
                <a:close/>
              </a:path>
              <a:path w="146685" h="146685">
                <a:moveTo>
                  <a:pt x="96012" y="100584"/>
                </a:moveTo>
                <a:lnTo>
                  <a:pt x="97536" y="98755"/>
                </a:lnTo>
                <a:lnTo>
                  <a:pt x="99060" y="97536"/>
                </a:lnTo>
                <a:lnTo>
                  <a:pt x="96012" y="100584"/>
                </a:lnTo>
                <a:close/>
              </a:path>
              <a:path w="146685" h="146685">
                <a:moveTo>
                  <a:pt x="141732" y="100584"/>
                </a:moveTo>
                <a:lnTo>
                  <a:pt x="96012" y="100584"/>
                </a:lnTo>
                <a:lnTo>
                  <a:pt x="99060" y="97536"/>
                </a:lnTo>
                <a:lnTo>
                  <a:pt x="142602" y="97536"/>
                </a:lnTo>
                <a:lnTo>
                  <a:pt x="141732" y="100584"/>
                </a:lnTo>
                <a:close/>
              </a:path>
              <a:path w="146685" h="146685">
                <a:moveTo>
                  <a:pt x="51053" y="100584"/>
                </a:moveTo>
                <a:lnTo>
                  <a:pt x="50292" y="100584"/>
                </a:lnTo>
                <a:lnTo>
                  <a:pt x="48768" y="98755"/>
                </a:lnTo>
                <a:lnTo>
                  <a:pt x="51053" y="100584"/>
                </a:lnTo>
                <a:close/>
              </a:path>
              <a:path w="146685" h="146685">
                <a:moveTo>
                  <a:pt x="91440" y="103632"/>
                </a:moveTo>
                <a:lnTo>
                  <a:pt x="97536" y="98755"/>
                </a:lnTo>
                <a:lnTo>
                  <a:pt x="96012" y="100584"/>
                </a:lnTo>
                <a:lnTo>
                  <a:pt x="141732" y="100584"/>
                </a:lnTo>
                <a:lnTo>
                  <a:pt x="140208" y="102107"/>
                </a:lnTo>
                <a:lnTo>
                  <a:pt x="94488" y="102107"/>
                </a:lnTo>
                <a:lnTo>
                  <a:pt x="91440" y="103632"/>
                </a:lnTo>
                <a:close/>
              </a:path>
              <a:path w="146685" h="146685">
                <a:moveTo>
                  <a:pt x="54864" y="103632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2"/>
                </a:lnTo>
                <a:close/>
              </a:path>
              <a:path w="146685" h="146685">
                <a:moveTo>
                  <a:pt x="138176" y="106680"/>
                </a:moveTo>
                <a:lnTo>
                  <a:pt x="85344" y="106680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2"/>
                </a:lnTo>
                <a:lnTo>
                  <a:pt x="138176" y="106680"/>
                </a:lnTo>
                <a:close/>
              </a:path>
              <a:path w="146685" h="146685">
                <a:moveTo>
                  <a:pt x="63246" y="106680"/>
                </a:moveTo>
                <a:lnTo>
                  <a:pt x="60960" y="106680"/>
                </a:lnTo>
                <a:lnTo>
                  <a:pt x="57912" y="105156"/>
                </a:lnTo>
                <a:lnTo>
                  <a:pt x="63246" y="106680"/>
                </a:lnTo>
                <a:close/>
              </a:path>
              <a:path w="146685" h="146685">
                <a:moveTo>
                  <a:pt x="137160" y="108204"/>
                </a:moveTo>
                <a:lnTo>
                  <a:pt x="79248" y="108204"/>
                </a:lnTo>
                <a:lnTo>
                  <a:pt x="88391" y="105156"/>
                </a:lnTo>
                <a:lnTo>
                  <a:pt x="85344" y="106680"/>
                </a:lnTo>
                <a:lnTo>
                  <a:pt x="138176" y="106680"/>
                </a:lnTo>
                <a:lnTo>
                  <a:pt x="137160" y="108204"/>
                </a:lnTo>
                <a:close/>
              </a:path>
              <a:path w="146685" h="146685">
                <a:moveTo>
                  <a:pt x="103632" y="140208"/>
                </a:moveTo>
                <a:lnTo>
                  <a:pt x="42672" y="140208"/>
                </a:lnTo>
                <a:lnTo>
                  <a:pt x="33528" y="135636"/>
                </a:lnTo>
                <a:lnTo>
                  <a:pt x="33528" y="134112"/>
                </a:lnTo>
                <a:lnTo>
                  <a:pt x="32004" y="134112"/>
                </a:lnTo>
                <a:lnTo>
                  <a:pt x="30480" y="132588"/>
                </a:lnTo>
                <a:lnTo>
                  <a:pt x="22859" y="126492"/>
                </a:lnTo>
                <a:lnTo>
                  <a:pt x="123444" y="126492"/>
                </a:lnTo>
                <a:lnTo>
                  <a:pt x="115824" y="132588"/>
                </a:lnTo>
                <a:lnTo>
                  <a:pt x="112775" y="135636"/>
                </a:lnTo>
                <a:lnTo>
                  <a:pt x="103632" y="140208"/>
                </a:lnTo>
                <a:close/>
              </a:path>
              <a:path w="146685" h="146685">
                <a:moveTo>
                  <a:pt x="89916" y="144780"/>
                </a:moveTo>
                <a:lnTo>
                  <a:pt x="56387" y="144780"/>
                </a:lnTo>
                <a:lnTo>
                  <a:pt x="47244" y="141732"/>
                </a:lnTo>
                <a:lnTo>
                  <a:pt x="45719" y="141732"/>
                </a:lnTo>
                <a:lnTo>
                  <a:pt x="44195" y="140208"/>
                </a:lnTo>
                <a:lnTo>
                  <a:pt x="102108" y="140208"/>
                </a:lnTo>
                <a:lnTo>
                  <a:pt x="100584" y="141732"/>
                </a:lnTo>
                <a:lnTo>
                  <a:pt x="89916" y="144780"/>
                </a:lnTo>
                <a:close/>
              </a:path>
              <a:path w="146685" h="146685">
                <a:moveTo>
                  <a:pt x="86868" y="146304"/>
                </a:moveTo>
                <a:lnTo>
                  <a:pt x="60960" y="146304"/>
                </a:lnTo>
                <a:lnTo>
                  <a:pt x="59436" y="144780"/>
                </a:lnTo>
                <a:lnTo>
                  <a:pt x="86868" y="144780"/>
                </a:lnTo>
                <a:lnTo>
                  <a:pt x="86868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585683" y="2659402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4669" y="5529071"/>
            <a:ext cx="0" cy="318770"/>
          </a:xfrm>
          <a:custGeom>
            <a:avLst/>
            <a:gdLst/>
            <a:ahLst/>
            <a:cxnLst/>
            <a:rect l="l" t="t" r="r" b="b"/>
            <a:pathLst>
              <a:path w="0" h="318770">
                <a:moveTo>
                  <a:pt x="0" y="0"/>
                </a:moveTo>
                <a:lnTo>
                  <a:pt x="0" y="3185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00172" y="5828538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41903" y="5474208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29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3195" y="2928"/>
                </a:lnTo>
                <a:lnTo>
                  <a:pt x="53339" y="10858"/>
                </a:lnTo>
                <a:lnTo>
                  <a:pt x="60055" y="22502"/>
                </a:lnTo>
                <a:lnTo>
                  <a:pt x="62484" y="36575"/>
                </a:lnTo>
                <a:lnTo>
                  <a:pt x="60055" y="51530"/>
                </a:lnTo>
                <a:lnTo>
                  <a:pt x="53340" y="63626"/>
                </a:lnTo>
                <a:lnTo>
                  <a:pt x="43195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23616" y="5454395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99060" h="113029">
                <a:moveTo>
                  <a:pt x="68580" y="4572"/>
                </a:moveTo>
                <a:lnTo>
                  <a:pt x="30480" y="4572"/>
                </a:lnTo>
                <a:lnTo>
                  <a:pt x="36576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2484" y="3048"/>
                </a:lnTo>
                <a:lnTo>
                  <a:pt x="68580" y="4572"/>
                </a:lnTo>
                <a:close/>
              </a:path>
              <a:path w="99060" h="113029">
                <a:moveTo>
                  <a:pt x="79248" y="12192"/>
                </a:moveTo>
                <a:lnTo>
                  <a:pt x="19812" y="12192"/>
                </a:lnTo>
                <a:lnTo>
                  <a:pt x="21336" y="10668"/>
                </a:lnTo>
                <a:lnTo>
                  <a:pt x="27432" y="6096"/>
                </a:lnTo>
                <a:lnTo>
                  <a:pt x="28956" y="6096"/>
                </a:lnTo>
                <a:lnTo>
                  <a:pt x="28956" y="4572"/>
                </a:lnTo>
                <a:lnTo>
                  <a:pt x="70104" y="4572"/>
                </a:lnTo>
                <a:lnTo>
                  <a:pt x="71628" y="6096"/>
                </a:lnTo>
                <a:lnTo>
                  <a:pt x="77724" y="10668"/>
                </a:lnTo>
                <a:lnTo>
                  <a:pt x="79248" y="12192"/>
                </a:lnTo>
                <a:close/>
              </a:path>
              <a:path w="99060" h="113029">
                <a:moveTo>
                  <a:pt x="85344" y="18288"/>
                </a:moveTo>
                <a:lnTo>
                  <a:pt x="13716" y="18288"/>
                </a:lnTo>
                <a:lnTo>
                  <a:pt x="13716" y="16764"/>
                </a:lnTo>
                <a:lnTo>
                  <a:pt x="18288" y="12192"/>
                </a:lnTo>
                <a:lnTo>
                  <a:pt x="80772" y="12192"/>
                </a:lnTo>
                <a:lnTo>
                  <a:pt x="85344" y="16764"/>
                </a:lnTo>
                <a:lnTo>
                  <a:pt x="85344" y="18288"/>
                </a:lnTo>
                <a:close/>
              </a:path>
              <a:path w="99060" h="113029">
                <a:moveTo>
                  <a:pt x="62484" y="111252"/>
                </a:moveTo>
                <a:lnTo>
                  <a:pt x="36576" y="111252"/>
                </a:lnTo>
                <a:lnTo>
                  <a:pt x="30480" y="109728"/>
                </a:lnTo>
                <a:lnTo>
                  <a:pt x="27432" y="106680"/>
                </a:lnTo>
                <a:lnTo>
                  <a:pt x="21336" y="103632"/>
                </a:lnTo>
                <a:lnTo>
                  <a:pt x="19812" y="102108"/>
                </a:lnTo>
                <a:lnTo>
                  <a:pt x="18288" y="102108"/>
                </a:lnTo>
                <a:lnTo>
                  <a:pt x="13716" y="97536"/>
                </a:lnTo>
                <a:lnTo>
                  <a:pt x="13716" y="96012"/>
                </a:lnTo>
                <a:lnTo>
                  <a:pt x="12192" y="94488"/>
                </a:lnTo>
                <a:lnTo>
                  <a:pt x="7620" y="88392"/>
                </a:lnTo>
                <a:lnTo>
                  <a:pt x="7620" y="86868"/>
                </a:lnTo>
                <a:lnTo>
                  <a:pt x="6096" y="85344"/>
                </a:lnTo>
                <a:lnTo>
                  <a:pt x="3048" y="79248"/>
                </a:lnTo>
                <a:lnTo>
                  <a:pt x="2971" y="75819"/>
                </a:lnTo>
                <a:lnTo>
                  <a:pt x="1524" y="68580"/>
                </a:lnTo>
                <a:lnTo>
                  <a:pt x="0" y="68580"/>
                </a:lnTo>
                <a:lnTo>
                  <a:pt x="0" y="45720"/>
                </a:lnTo>
                <a:lnTo>
                  <a:pt x="1524" y="44196"/>
                </a:lnTo>
                <a:lnTo>
                  <a:pt x="2984" y="38354"/>
                </a:lnTo>
                <a:lnTo>
                  <a:pt x="3048" y="35052"/>
                </a:lnTo>
                <a:lnTo>
                  <a:pt x="6096" y="28956"/>
                </a:lnTo>
                <a:lnTo>
                  <a:pt x="7620" y="27432"/>
                </a:lnTo>
                <a:lnTo>
                  <a:pt x="7620" y="25908"/>
                </a:lnTo>
                <a:lnTo>
                  <a:pt x="12192" y="19812"/>
                </a:lnTo>
                <a:lnTo>
                  <a:pt x="12192" y="18288"/>
                </a:lnTo>
                <a:lnTo>
                  <a:pt x="86868" y="18288"/>
                </a:lnTo>
                <a:lnTo>
                  <a:pt x="86868" y="19812"/>
                </a:lnTo>
                <a:lnTo>
                  <a:pt x="91439" y="25908"/>
                </a:lnTo>
                <a:lnTo>
                  <a:pt x="91439" y="27432"/>
                </a:lnTo>
                <a:lnTo>
                  <a:pt x="92964" y="28956"/>
                </a:lnTo>
                <a:lnTo>
                  <a:pt x="96012" y="35052"/>
                </a:lnTo>
                <a:lnTo>
                  <a:pt x="96012" y="38100"/>
                </a:lnTo>
                <a:lnTo>
                  <a:pt x="47244" y="38100"/>
                </a:lnTo>
                <a:lnTo>
                  <a:pt x="44195" y="39624"/>
                </a:lnTo>
                <a:lnTo>
                  <a:pt x="44958" y="39624"/>
                </a:lnTo>
                <a:lnTo>
                  <a:pt x="42672" y="41148"/>
                </a:lnTo>
                <a:lnTo>
                  <a:pt x="38100" y="50292"/>
                </a:lnTo>
                <a:lnTo>
                  <a:pt x="38100" y="62484"/>
                </a:lnTo>
                <a:lnTo>
                  <a:pt x="38709" y="62484"/>
                </a:lnTo>
                <a:lnTo>
                  <a:pt x="39014" y="64008"/>
                </a:lnTo>
                <a:lnTo>
                  <a:pt x="38100" y="64008"/>
                </a:lnTo>
                <a:lnTo>
                  <a:pt x="42672" y="73152"/>
                </a:lnTo>
                <a:lnTo>
                  <a:pt x="44196" y="73152"/>
                </a:lnTo>
                <a:lnTo>
                  <a:pt x="45719" y="74676"/>
                </a:lnTo>
                <a:lnTo>
                  <a:pt x="49377" y="75895"/>
                </a:lnTo>
                <a:lnTo>
                  <a:pt x="48768" y="76200"/>
                </a:lnTo>
                <a:lnTo>
                  <a:pt x="96012" y="76200"/>
                </a:lnTo>
                <a:lnTo>
                  <a:pt x="96012" y="79248"/>
                </a:lnTo>
                <a:lnTo>
                  <a:pt x="92964" y="85344"/>
                </a:lnTo>
                <a:lnTo>
                  <a:pt x="91439" y="86868"/>
                </a:lnTo>
                <a:lnTo>
                  <a:pt x="91439" y="88392"/>
                </a:lnTo>
                <a:lnTo>
                  <a:pt x="86868" y="94488"/>
                </a:lnTo>
                <a:lnTo>
                  <a:pt x="77724" y="103632"/>
                </a:lnTo>
                <a:lnTo>
                  <a:pt x="71628" y="106680"/>
                </a:lnTo>
                <a:lnTo>
                  <a:pt x="71628" y="108204"/>
                </a:lnTo>
                <a:lnTo>
                  <a:pt x="70104" y="108204"/>
                </a:lnTo>
                <a:lnTo>
                  <a:pt x="68580" y="109728"/>
                </a:lnTo>
                <a:lnTo>
                  <a:pt x="62484" y="111252"/>
                </a:lnTo>
                <a:close/>
              </a:path>
              <a:path w="99060" h="113029">
                <a:moveTo>
                  <a:pt x="44195" y="39624"/>
                </a:moveTo>
                <a:lnTo>
                  <a:pt x="47244" y="38100"/>
                </a:lnTo>
                <a:lnTo>
                  <a:pt x="45415" y="39319"/>
                </a:lnTo>
                <a:lnTo>
                  <a:pt x="44195" y="39624"/>
                </a:lnTo>
                <a:close/>
              </a:path>
              <a:path w="99060" h="113029">
                <a:moveTo>
                  <a:pt x="45415" y="39319"/>
                </a:moveTo>
                <a:lnTo>
                  <a:pt x="47244" y="38100"/>
                </a:lnTo>
                <a:lnTo>
                  <a:pt x="48768" y="38481"/>
                </a:lnTo>
                <a:lnTo>
                  <a:pt x="45415" y="39319"/>
                </a:lnTo>
                <a:close/>
              </a:path>
              <a:path w="99060" h="113029">
                <a:moveTo>
                  <a:pt x="48768" y="38481"/>
                </a:moveTo>
                <a:lnTo>
                  <a:pt x="47244" y="38100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99060" h="113029">
                <a:moveTo>
                  <a:pt x="49421" y="38317"/>
                </a:moveTo>
                <a:lnTo>
                  <a:pt x="48768" y="38100"/>
                </a:lnTo>
                <a:lnTo>
                  <a:pt x="49530" y="38290"/>
                </a:lnTo>
                <a:close/>
              </a:path>
              <a:path w="99060" h="113029">
                <a:moveTo>
                  <a:pt x="49530" y="38290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290"/>
                </a:lnTo>
                <a:close/>
              </a:path>
              <a:path w="99060" h="113029">
                <a:moveTo>
                  <a:pt x="49638" y="38317"/>
                </a:moveTo>
                <a:lnTo>
                  <a:pt x="50292" y="38100"/>
                </a:lnTo>
                <a:lnTo>
                  <a:pt x="49638" y="38317"/>
                </a:lnTo>
                <a:close/>
              </a:path>
              <a:path w="99060" h="113029">
                <a:moveTo>
                  <a:pt x="50292" y="38481"/>
                </a:moveTo>
                <a:lnTo>
                  <a:pt x="49784" y="38354"/>
                </a:lnTo>
                <a:lnTo>
                  <a:pt x="50292" y="38100"/>
                </a:lnTo>
                <a:lnTo>
                  <a:pt x="51816" y="38100"/>
                </a:lnTo>
                <a:lnTo>
                  <a:pt x="50292" y="38481"/>
                </a:lnTo>
                <a:close/>
              </a:path>
              <a:path w="99060" h="113029">
                <a:moveTo>
                  <a:pt x="53644" y="39319"/>
                </a:moveTo>
                <a:lnTo>
                  <a:pt x="50292" y="38481"/>
                </a:lnTo>
                <a:lnTo>
                  <a:pt x="51816" y="38100"/>
                </a:lnTo>
                <a:lnTo>
                  <a:pt x="53644" y="39319"/>
                </a:lnTo>
                <a:close/>
              </a:path>
              <a:path w="99060" h="113029">
                <a:moveTo>
                  <a:pt x="54864" y="39624"/>
                </a:moveTo>
                <a:lnTo>
                  <a:pt x="53644" y="39319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9060" h="113029">
                <a:moveTo>
                  <a:pt x="96393" y="39624"/>
                </a:moveTo>
                <a:lnTo>
                  <a:pt x="54864" y="39624"/>
                </a:lnTo>
                <a:lnTo>
                  <a:pt x="51816" y="38100"/>
                </a:lnTo>
                <a:lnTo>
                  <a:pt x="96012" y="38100"/>
                </a:lnTo>
                <a:lnTo>
                  <a:pt x="96393" y="39624"/>
                </a:lnTo>
                <a:close/>
              </a:path>
              <a:path w="99060" h="113029">
                <a:moveTo>
                  <a:pt x="48985" y="38535"/>
                </a:moveTo>
                <a:lnTo>
                  <a:pt x="48768" y="38481"/>
                </a:lnTo>
                <a:lnTo>
                  <a:pt x="49421" y="38317"/>
                </a:lnTo>
                <a:lnTo>
                  <a:pt x="48985" y="38535"/>
                </a:lnTo>
                <a:close/>
              </a:path>
              <a:path w="99060" h="113029">
                <a:moveTo>
                  <a:pt x="50074" y="38535"/>
                </a:moveTo>
                <a:lnTo>
                  <a:pt x="49530" y="38354"/>
                </a:lnTo>
                <a:lnTo>
                  <a:pt x="50292" y="38481"/>
                </a:lnTo>
                <a:lnTo>
                  <a:pt x="50074" y="38535"/>
                </a:lnTo>
                <a:close/>
              </a:path>
              <a:path w="99060" h="113029">
                <a:moveTo>
                  <a:pt x="49530" y="38671"/>
                </a:moveTo>
                <a:lnTo>
                  <a:pt x="48985" y="38535"/>
                </a:lnTo>
                <a:lnTo>
                  <a:pt x="49530" y="38354"/>
                </a:lnTo>
                <a:lnTo>
                  <a:pt x="50074" y="38535"/>
                </a:lnTo>
                <a:lnTo>
                  <a:pt x="49530" y="38671"/>
                </a:lnTo>
                <a:close/>
              </a:path>
              <a:path w="99060" h="113029">
                <a:moveTo>
                  <a:pt x="45719" y="39624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4"/>
                </a:lnTo>
                <a:close/>
              </a:path>
              <a:path w="99060" h="113029">
                <a:moveTo>
                  <a:pt x="53339" y="39624"/>
                </a:moveTo>
                <a:lnTo>
                  <a:pt x="49530" y="38671"/>
                </a:lnTo>
                <a:lnTo>
                  <a:pt x="50074" y="38535"/>
                </a:lnTo>
                <a:lnTo>
                  <a:pt x="53339" y="39624"/>
                </a:lnTo>
                <a:close/>
              </a:path>
              <a:path w="99060" h="113029">
                <a:moveTo>
                  <a:pt x="44958" y="39624"/>
                </a:moveTo>
                <a:lnTo>
                  <a:pt x="44195" y="39624"/>
                </a:lnTo>
                <a:lnTo>
                  <a:pt x="45415" y="39319"/>
                </a:lnTo>
                <a:lnTo>
                  <a:pt x="44958" y="39624"/>
                </a:lnTo>
                <a:close/>
              </a:path>
              <a:path w="99060" h="113029">
                <a:moveTo>
                  <a:pt x="99060" y="62484"/>
                </a:moveTo>
                <a:lnTo>
                  <a:pt x="60960" y="62484"/>
                </a:lnTo>
                <a:lnTo>
                  <a:pt x="60960" y="50292"/>
                </a:lnTo>
                <a:lnTo>
                  <a:pt x="56387" y="41148"/>
                </a:lnTo>
                <a:lnTo>
                  <a:pt x="53644" y="39319"/>
                </a:lnTo>
                <a:lnTo>
                  <a:pt x="54864" y="39624"/>
                </a:lnTo>
                <a:lnTo>
                  <a:pt x="96393" y="39624"/>
                </a:lnTo>
                <a:lnTo>
                  <a:pt x="97536" y="44196"/>
                </a:lnTo>
                <a:lnTo>
                  <a:pt x="99060" y="45720"/>
                </a:lnTo>
                <a:lnTo>
                  <a:pt x="99060" y="62484"/>
                </a:lnTo>
                <a:close/>
              </a:path>
              <a:path w="99060" h="113029">
                <a:moveTo>
                  <a:pt x="41148" y="44196"/>
                </a:moveTo>
                <a:lnTo>
                  <a:pt x="42672" y="41148"/>
                </a:lnTo>
                <a:lnTo>
                  <a:pt x="45719" y="39624"/>
                </a:lnTo>
                <a:lnTo>
                  <a:pt x="41148" y="44196"/>
                </a:lnTo>
                <a:close/>
              </a:path>
              <a:path w="99060" h="113029">
                <a:moveTo>
                  <a:pt x="57912" y="44196"/>
                </a:moveTo>
                <a:lnTo>
                  <a:pt x="53339" y="39624"/>
                </a:lnTo>
                <a:lnTo>
                  <a:pt x="56387" y="41148"/>
                </a:lnTo>
                <a:lnTo>
                  <a:pt x="57912" y="44196"/>
                </a:lnTo>
                <a:close/>
              </a:path>
              <a:path w="99060" h="113029">
                <a:moveTo>
                  <a:pt x="38100" y="54864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4864"/>
                </a:lnTo>
                <a:close/>
              </a:path>
              <a:path w="99060" h="113029">
                <a:moveTo>
                  <a:pt x="60960" y="53340"/>
                </a:moveTo>
                <a:lnTo>
                  <a:pt x="59436" y="47244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60" h="113029">
                <a:moveTo>
                  <a:pt x="38709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709" y="62484"/>
                </a:lnTo>
                <a:close/>
              </a:path>
              <a:path w="99060" h="113029">
                <a:moveTo>
                  <a:pt x="59436" y="67056"/>
                </a:moveTo>
                <a:lnTo>
                  <a:pt x="60960" y="59436"/>
                </a:lnTo>
                <a:lnTo>
                  <a:pt x="60960" y="62484"/>
                </a:lnTo>
                <a:lnTo>
                  <a:pt x="99060" y="62484"/>
                </a:lnTo>
                <a:lnTo>
                  <a:pt x="99060" y="64008"/>
                </a:lnTo>
                <a:lnTo>
                  <a:pt x="60960" y="64008"/>
                </a:lnTo>
                <a:lnTo>
                  <a:pt x="59436" y="67056"/>
                </a:lnTo>
                <a:close/>
              </a:path>
              <a:path w="99060" h="113029">
                <a:moveTo>
                  <a:pt x="39624" y="67056"/>
                </a:moveTo>
                <a:lnTo>
                  <a:pt x="38100" y="64008"/>
                </a:lnTo>
                <a:lnTo>
                  <a:pt x="39014" y="64008"/>
                </a:lnTo>
                <a:lnTo>
                  <a:pt x="39624" y="67056"/>
                </a:lnTo>
                <a:close/>
              </a:path>
              <a:path w="99060" h="113029">
                <a:moveTo>
                  <a:pt x="96621" y="73152"/>
                </a:moveTo>
                <a:lnTo>
                  <a:pt x="56387" y="73152"/>
                </a:lnTo>
                <a:lnTo>
                  <a:pt x="60960" y="64008"/>
                </a:lnTo>
                <a:lnTo>
                  <a:pt x="99060" y="64008"/>
                </a:lnTo>
                <a:lnTo>
                  <a:pt x="99060" y="68580"/>
                </a:lnTo>
                <a:lnTo>
                  <a:pt x="97536" y="68580"/>
                </a:lnTo>
                <a:lnTo>
                  <a:pt x="96621" y="73152"/>
                </a:lnTo>
                <a:close/>
              </a:path>
              <a:path w="99060" h="113029">
                <a:moveTo>
                  <a:pt x="44196" y="73152"/>
                </a:moveTo>
                <a:lnTo>
                  <a:pt x="42672" y="73152"/>
                </a:lnTo>
                <a:lnTo>
                  <a:pt x="41148" y="70104"/>
                </a:lnTo>
                <a:lnTo>
                  <a:pt x="44196" y="73152"/>
                </a:lnTo>
                <a:close/>
              </a:path>
              <a:path w="99060" h="113029">
                <a:moveTo>
                  <a:pt x="96012" y="76200"/>
                </a:moveTo>
                <a:lnTo>
                  <a:pt x="50292" y="76200"/>
                </a:lnTo>
                <a:lnTo>
                  <a:pt x="49682" y="75895"/>
                </a:lnTo>
                <a:lnTo>
                  <a:pt x="53339" y="74676"/>
                </a:lnTo>
                <a:lnTo>
                  <a:pt x="57912" y="70104"/>
                </a:lnTo>
                <a:lnTo>
                  <a:pt x="56387" y="73152"/>
                </a:lnTo>
                <a:lnTo>
                  <a:pt x="96621" y="73152"/>
                </a:lnTo>
                <a:lnTo>
                  <a:pt x="96012" y="76200"/>
                </a:lnTo>
                <a:close/>
              </a:path>
              <a:path w="99060" h="113029">
                <a:moveTo>
                  <a:pt x="47244" y="74676"/>
                </a:moveTo>
                <a:lnTo>
                  <a:pt x="44196" y="73152"/>
                </a:lnTo>
                <a:lnTo>
                  <a:pt x="42672" y="71628"/>
                </a:lnTo>
                <a:lnTo>
                  <a:pt x="47244" y="74676"/>
                </a:lnTo>
                <a:close/>
              </a:path>
              <a:path w="99060" h="113029">
                <a:moveTo>
                  <a:pt x="51816" y="74676"/>
                </a:moveTo>
                <a:lnTo>
                  <a:pt x="56387" y="71628"/>
                </a:lnTo>
                <a:lnTo>
                  <a:pt x="54864" y="73152"/>
                </a:lnTo>
                <a:lnTo>
                  <a:pt x="51816" y="74676"/>
                </a:lnTo>
                <a:close/>
              </a:path>
              <a:path w="99060" h="113029">
                <a:moveTo>
                  <a:pt x="49377" y="75895"/>
                </a:moveTo>
                <a:lnTo>
                  <a:pt x="45719" y="74676"/>
                </a:lnTo>
                <a:lnTo>
                  <a:pt x="44196" y="73152"/>
                </a:lnTo>
                <a:lnTo>
                  <a:pt x="49530" y="75819"/>
                </a:lnTo>
                <a:lnTo>
                  <a:pt x="49377" y="75895"/>
                </a:lnTo>
                <a:close/>
              </a:path>
              <a:path w="99060" h="113029">
                <a:moveTo>
                  <a:pt x="49682" y="75895"/>
                </a:moveTo>
                <a:lnTo>
                  <a:pt x="49530" y="75819"/>
                </a:lnTo>
                <a:lnTo>
                  <a:pt x="54864" y="73152"/>
                </a:lnTo>
                <a:lnTo>
                  <a:pt x="53339" y="74676"/>
                </a:lnTo>
                <a:lnTo>
                  <a:pt x="49682" y="75895"/>
                </a:lnTo>
                <a:close/>
              </a:path>
              <a:path w="99060" h="113029">
                <a:moveTo>
                  <a:pt x="49530" y="75819"/>
                </a:moveTo>
                <a:lnTo>
                  <a:pt x="47244" y="74676"/>
                </a:lnTo>
                <a:lnTo>
                  <a:pt x="51816" y="74676"/>
                </a:lnTo>
                <a:lnTo>
                  <a:pt x="49530" y="75819"/>
                </a:lnTo>
                <a:close/>
              </a:path>
              <a:path w="99060" h="113029">
                <a:moveTo>
                  <a:pt x="49530" y="75946"/>
                </a:moveTo>
                <a:lnTo>
                  <a:pt x="49377" y="75895"/>
                </a:lnTo>
                <a:lnTo>
                  <a:pt x="49530" y="75819"/>
                </a:lnTo>
                <a:lnTo>
                  <a:pt x="49682" y="75895"/>
                </a:lnTo>
                <a:lnTo>
                  <a:pt x="49530" y="75946"/>
                </a:lnTo>
                <a:close/>
              </a:path>
              <a:path w="99060" h="113029">
                <a:moveTo>
                  <a:pt x="48768" y="76200"/>
                </a:moveTo>
                <a:lnTo>
                  <a:pt x="49377" y="75895"/>
                </a:lnTo>
                <a:lnTo>
                  <a:pt x="49530" y="75946"/>
                </a:lnTo>
                <a:lnTo>
                  <a:pt x="48768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9530" y="75946"/>
                </a:lnTo>
                <a:lnTo>
                  <a:pt x="49682" y="75895"/>
                </a:lnTo>
                <a:lnTo>
                  <a:pt x="50292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8768" y="76200"/>
                </a:lnTo>
                <a:lnTo>
                  <a:pt x="49530" y="75946"/>
                </a:lnTo>
                <a:lnTo>
                  <a:pt x="50292" y="76200"/>
                </a:lnTo>
                <a:close/>
              </a:path>
              <a:path w="99060" h="113029">
                <a:moveTo>
                  <a:pt x="59436" y="112776"/>
                </a:moveTo>
                <a:lnTo>
                  <a:pt x="39624" y="112776"/>
                </a:lnTo>
                <a:lnTo>
                  <a:pt x="38100" y="111252"/>
                </a:lnTo>
                <a:lnTo>
                  <a:pt x="60960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80943" y="4579620"/>
            <a:ext cx="170815" cy="467995"/>
          </a:xfrm>
          <a:custGeom>
            <a:avLst/>
            <a:gdLst/>
            <a:ahLst/>
            <a:cxnLst/>
            <a:rect l="l" t="t" r="r" b="b"/>
            <a:pathLst>
              <a:path w="170814" h="467995">
                <a:moveTo>
                  <a:pt x="0" y="0"/>
                </a:moveTo>
                <a:lnTo>
                  <a:pt x="170688" y="0"/>
                </a:lnTo>
                <a:lnTo>
                  <a:pt x="170688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61132" y="4561332"/>
            <a:ext cx="210820" cy="506095"/>
          </a:xfrm>
          <a:custGeom>
            <a:avLst/>
            <a:gdLst/>
            <a:ahLst/>
            <a:cxnLst/>
            <a:rect l="l" t="t" r="r" b="b"/>
            <a:pathLst>
              <a:path w="210819" h="506095">
                <a:moveTo>
                  <a:pt x="210311" y="505967"/>
                </a:moveTo>
                <a:lnTo>
                  <a:pt x="0" y="505967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6156"/>
                </a:lnTo>
                <a:lnTo>
                  <a:pt x="210311" y="486156"/>
                </a:lnTo>
                <a:lnTo>
                  <a:pt x="210311" y="505967"/>
                </a:lnTo>
                <a:close/>
              </a:path>
              <a:path w="210819" h="506095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0819" h="506095">
                <a:moveTo>
                  <a:pt x="17221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210819" h="506095">
                <a:moveTo>
                  <a:pt x="172211" y="486156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467867"/>
                </a:lnTo>
                <a:lnTo>
                  <a:pt x="190500" y="467867"/>
                </a:lnTo>
                <a:lnTo>
                  <a:pt x="172211" y="486156"/>
                </a:lnTo>
                <a:close/>
              </a:path>
              <a:path w="210819" h="506095">
                <a:moveTo>
                  <a:pt x="210311" y="38100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8"/>
                </a:lnTo>
                <a:lnTo>
                  <a:pt x="210311" y="38100"/>
                </a:lnTo>
                <a:close/>
              </a:path>
              <a:path w="210819" h="506095">
                <a:moveTo>
                  <a:pt x="38100" y="486156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210819" h="506095">
                <a:moveTo>
                  <a:pt x="172211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72211" y="467867"/>
                </a:lnTo>
                <a:lnTo>
                  <a:pt x="172211" y="486156"/>
                </a:lnTo>
                <a:close/>
              </a:path>
              <a:path w="210819" h="506095">
                <a:moveTo>
                  <a:pt x="210311" y="486156"/>
                </a:moveTo>
                <a:lnTo>
                  <a:pt x="172211" y="486156"/>
                </a:lnTo>
                <a:lnTo>
                  <a:pt x="190500" y="467867"/>
                </a:lnTo>
                <a:lnTo>
                  <a:pt x="210311" y="467867"/>
                </a:lnTo>
                <a:lnTo>
                  <a:pt x="210311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715312" y="473659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67811" y="5514594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 h="0">
                <a:moveTo>
                  <a:pt x="0" y="0"/>
                </a:moveTo>
                <a:lnTo>
                  <a:pt x="122377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40658" y="3026664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17214" y="3026664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52088" y="3252977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67811" y="326669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783598" y="273709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16713" y="353867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80153" y="3265932"/>
            <a:ext cx="0" cy="1129665"/>
          </a:xfrm>
          <a:custGeom>
            <a:avLst/>
            <a:gdLst/>
            <a:ahLst/>
            <a:cxnLst/>
            <a:rect l="l" t="t" r="r" b="b"/>
            <a:pathLst>
              <a:path w="0" h="1129664">
                <a:moveTo>
                  <a:pt x="0" y="0"/>
                </a:moveTo>
                <a:lnTo>
                  <a:pt x="0" y="11292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80153" y="4899660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4">
                <a:moveTo>
                  <a:pt x="0" y="0"/>
                </a:moveTo>
                <a:lnTo>
                  <a:pt x="0" y="6339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92523" y="4395215"/>
            <a:ext cx="172720" cy="504825"/>
          </a:xfrm>
          <a:custGeom>
            <a:avLst/>
            <a:gdLst/>
            <a:ahLst/>
            <a:cxnLst/>
            <a:rect l="l" t="t" r="r" b="b"/>
            <a:pathLst>
              <a:path w="172720" h="504825">
                <a:moveTo>
                  <a:pt x="0" y="0"/>
                </a:moveTo>
                <a:lnTo>
                  <a:pt x="172211" y="0"/>
                </a:lnTo>
                <a:lnTo>
                  <a:pt x="172211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74235" y="4376927"/>
            <a:ext cx="208915" cy="542925"/>
          </a:xfrm>
          <a:custGeom>
            <a:avLst/>
            <a:gdLst/>
            <a:ahLst/>
            <a:cxnLst/>
            <a:rect l="l" t="t" r="r" b="b"/>
            <a:pathLst>
              <a:path w="208914" h="542925">
                <a:moveTo>
                  <a:pt x="208788" y="542543"/>
                </a:moveTo>
                <a:lnTo>
                  <a:pt x="0" y="542543"/>
                </a:lnTo>
                <a:lnTo>
                  <a:pt x="0" y="0"/>
                </a:lnTo>
                <a:lnTo>
                  <a:pt x="208788" y="0"/>
                </a:lnTo>
                <a:lnTo>
                  <a:pt x="208788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4443"/>
                </a:lnTo>
                <a:lnTo>
                  <a:pt x="18288" y="504443"/>
                </a:lnTo>
                <a:lnTo>
                  <a:pt x="38100" y="522732"/>
                </a:lnTo>
                <a:lnTo>
                  <a:pt x="208788" y="522732"/>
                </a:lnTo>
                <a:lnTo>
                  <a:pt x="208788" y="542543"/>
                </a:lnTo>
                <a:close/>
              </a:path>
              <a:path w="208914" h="54292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8914" h="542925">
                <a:moveTo>
                  <a:pt x="1706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0688" y="18288"/>
                </a:lnTo>
                <a:lnTo>
                  <a:pt x="170688" y="38100"/>
                </a:lnTo>
                <a:close/>
              </a:path>
              <a:path w="208914" h="542925">
                <a:moveTo>
                  <a:pt x="170688" y="522732"/>
                </a:moveTo>
                <a:lnTo>
                  <a:pt x="170688" y="18288"/>
                </a:lnTo>
                <a:lnTo>
                  <a:pt x="190500" y="38100"/>
                </a:lnTo>
                <a:lnTo>
                  <a:pt x="208788" y="38100"/>
                </a:lnTo>
                <a:lnTo>
                  <a:pt x="208788" y="504443"/>
                </a:lnTo>
                <a:lnTo>
                  <a:pt x="190500" y="504443"/>
                </a:lnTo>
                <a:lnTo>
                  <a:pt x="170688" y="522732"/>
                </a:lnTo>
                <a:close/>
              </a:path>
              <a:path w="208914" h="542925">
                <a:moveTo>
                  <a:pt x="208788" y="38100"/>
                </a:moveTo>
                <a:lnTo>
                  <a:pt x="190500" y="38100"/>
                </a:lnTo>
                <a:lnTo>
                  <a:pt x="170688" y="18288"/>
                </a:lnTo>
                <a:lnTo>
                  <a:pt x="208788" y="18287"/>
                </a:lnTo>
                <a:lnTo>
                  <a:pt x="208788" y="38100"/>
                </a:lnTo>
                <a:close/>
              </a:path>
              <a:path w="208914" h="542925">
                <a:moveTo>
                  <a:pt x="38100" y="522732"/>
                </a:moveTo>
                <a:lnTo>
                  <a:pt x="18288" y="504443"/>
                </a:lnTo>
                <a:lnTo>
                  <a:pt x="38100" y="504443"/>
                </a:lnTo>
                <a:lnTo>
                  <a:pt x="38100" y="522732"/>
                </a:lnTo>
                <a:close/>
              </a:path>
              <a:path w="208914" h="542925">
                <a:moveTo>
                  <a:pt x="170688" y="522732"/>
                </a:moveTo>
                <a:lnTo>
                  <a:pt x="38100" y="522732"/>
                </a:lnTo>
                <a:lnTo>
                  <a:pt x="38100" y="504443"/>
                </a:lnTo>
                <a:lnTo>
                  <a:pt x="170688" y="504443"/>
                </a:lnTo>
                <a:lnTo>
                  <a:pt x="170688" y="522732"/>
                </a:lnTo>
                <a:close/>
              </a:path>
              <a:path w="208914" h="542925">
                <a:moveTo>
                  <a:pt x="208788" y="522732"/>
                </a:moveTo>
                <a:lnTo>
                  <a:pt x="170688" y="522732"/>
                </a:lnTo>
                <a:lnTo>
                  <a:pt x="190500" y="504443"/>
                </a:lnTo>
                <a:lnTo>
                  <a:pt x="208788" y="504443"/>
                </a:lnTo>
                <a:lnTo>
                  <a:pt x="208788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769905" y="4454711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93803" y="4038588"/>
            <a:ext cx="262890" cy="1261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15589" y="3509772"/>
            <a:ext cx="0" cy="498475"/>
          </a:xfrm>
          <a:custGeom>
            <a:avLst/>
            <a:gdLst/>
            <a:ahLst/>
            <a:cxnLst/>
            <a:rect l="l" t="t" r="r" b="b"/>
            <a:pathLst>
              <a:path w="0" h="498475">
                <a:moveTo>
                  <a:pt x="0" y="0"/>
                </a:moveTo>
                <a:lnTo>
                  <a:pt x="0" y="49834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16351" y="3609594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68574" y="3310127"/>
            <a:ext cx="0" cy="299085"/>
          </a:xfrm>
          <a:custGeom>
            <a:avLst/>
            <a:gdLst/>
            <a:ahLst/>
            <a:cxnLst/>
            <a:rect l="l" t="t" r="r" b="b"/>
            <a:pathLst>
              <a:path w="0" h="299085">
                <a:moveTo>
                  <a:pt x="0" y="0"/>
                </a:moveTo>
                <a:lnTo>
                  <a:pt x="0" y="2987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16351" y="3908298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68574" y="3907535"/>
            <a:ext cx="0" cy="299085"/>
          </a:xfrm>
          <a:custGeom>
            <a:avLst/>
            <a:gdLst/>
            <a:ahLst/>
            <a:cxnLst/>
            <a:rect l="l" t="t" r="r" b="b"/>
            <a:pathLst>
              <a:path w="0" h="299085">
                <a:moveTo>
                  <a:pt x="0" y="0"/>
                </a:moveTo>
                <a:lnTo>
                  <a:pt x="0" y="2987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02763" y="3822334"/>
            <a:ext cx="513715" cy="171450"/>
          </a:xfrm>
          <a:custGeom>
            <a:avLst/>
            <a:gdLst/>
            <a:ahLst/>
            <a:cxnLst/>
            <a:rect l="l" t="t" r="r" b="b"/>
            <a:pathLst>
              <a:path w="513714" h="171450">
                <a:moveTo>
                  <a:pt x="437768" y="85201"/>
                </a:moveTo>
                <a:lnTo>
                  <a:pt x="352043" y="34909"/>
                </a:lnTo>
                <a:lnTo>
                  <a:pt x="346352" y="30218"/>
                </a:lnTo>
                <a:lnTo>
                  <a:pt x="343090" y="23669"/>
                </a:lnTo>
                <a:lnTo>
                  <a:pt x="342399" y="16263"/>
                </a:lnTo>
                <a:lnTo>
                  <a:pt x="344423" y="9001"/>
                </a:lnTo>
                <a:lnTo>
                  <a:pt x="349115" y="3333"/>
                </a:lnTo>
                <a:lnTo>
                  <a:pt x="355663" y="238"/>
                </a:lnTo>
                <a:lnTo>
                  <a:pt x="363069" y="0"/>
                </a:lnTo>
                <a:lnTo>
                  <a:pt x="370332" y="2905"/>
                </a:lnTo>
                <a:lnTo>
                  <a:pt x="481753" y="66913"/>
                </a:lnTo>
                <a:lnTo>
                  <a:pt x="475487" y="66913"/>
                </a:lnTo>
                <a:lnTo>
                  <a:pt x="475487" y="68437"/>
                </a:lnTo>
                <a:lnTo>
                  <a:pt x="466343" y="68437"/>
                </a:lnTo>
                <a:lnTo>
                  <a:pt x="437768" y="85201"/>
                </a:lnTo>
                <a:close/>
              </a:path>
              <a:path w="513714" h="171450">
                <a:moveTo>
                  <a:pt x="403998" y="105013"/>
                </a:moveTo>
                <a:lnTo>
                  <a:pt x="0" y="105013"/>
                </a:lnTo>
                <a:lnTo>
                  <a:pt x="0" y="66913"/>
                </a:lnTo>
                <a:lnTo>
                  <a:pt x="406596" y="66913"/>
                </a:lnTo>
                <a:lnTo>
                  <a:pt x="437768" y="85201"/>
                </a:lnTo>
                <a:lnTo>
                  <a:pt x="403998" y="105013"/>
                </a:lnTo>
                <a:close/>
              </a:path>
              <a:path w="513714" h="171450">
                <a:moveTo>
                  <a:pt x="479727" y="105013"/>
                </a:moveTo>
                <a:lnTo>
                  <a:pt x="475487" y="105013"/>
                </a:lnTo>
                <a:lnTo>
                  <a:pt x="475487" y="66913"/>
                </a:lnTo>
                <a:lnTo>
                  <a:pt x="481753" y="66913"/>
                </a:lnTo>
                <a:lnTo>
                  <a:pt x="513587" y="85201"/>
                </a:lnTo>
                <a:lnTo>
                  <a:pt x="479727" y="105013"/>
                </a:lnTo>
                <a:close/>
              </a:path>
              <a:path w="513714" h="171450">
                <a:moveTo>
                  <a:pt x="466343" y="101965"/>
                </a:moveTo>
                <a:lnTo>
                  <a:pt x="437768" y="85201"/>
                </a:lnTo>
                <a:lnTo>
                  <a:pt x="466343" y="68437"/>
                </a:lnTo>
                <a:lnTo>
                  <a:pt x="466343" y="101965"/>
                </a:lnTo>
                <a:close/>
              </a:path>
              <a:path w="513714" h="171450">
                <a:moveTo>
                  <a:pt x="475487" y="101965"/>
                </a:moveTo>
                <a:lnTo>
                  <a:pt x="466343" y="101965"/>
                </a:lnTo>
                <a:lnTo>
                  <a:pt x="466343" y="68437"/>
                </a:lnTo>
                <a:lnTo>
                  <a:pt x="475487" y="68437"/>
                </a:lnTo>
                <a:lnTo>
                  <a:pt x="475487" y="101965"/>
                </a:lnTo>
                <a:close/>
              </a:path>
              <a:path w="513714" h="171450">
                <a:moveTo>
                  <a:pt x="363069" y="171045"/>
                </a:moveTo>
                <a:lnTo>
                  <a:pt x="355663" y="170354"/>
                </a:lnTo>
                <a:lnTo>
                  <a:pt x="349115" y="167092"/>
                </a:lnTo>
                <a:lnTo>
                  <a:pt x="344423" y="161401"/>
                </a:lnTo>
                <a:lnTo>
                  <a:pt x="342399" y="154352"/>
                </a:lnTo>
                <a:lnTo>
                  <a:pt x="343090" y="147304"/>
                </a:lnTo>
                <a:lnTo>
                  <a:pt x="346352" y="140827"/>
                </a:lnTo>
                <a:lnTo>
                  <a:pt x="352043" y="135493"/>
                </a:lnTo>
                <a:lnTo>
                  <a:pt x="437768" y="85201"/>
                </a:lnTo>
                <a:lnTo>
                  <a:pt x="466343" y="101965"/>
                </a:lnTo>
                <a:lnTo>
                  <a:pt x="475487" y="101965"/>
                </a:lnTo>
                <a:lnTo>
                  <a:pt x="475487" y="105013"/>
                </a:lnTo>
                <a:lnTo>
                  <a:pt x="479727" y="105013"/>
                </a:lnTo>
                <a:lnTo>
                  <a:pt x="370332" y="169021"/>
                </a:lnTo>
                <a:lnTo>
                  <a:pt x="363069" y="1710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44851" y="3866388"/>
            <a:ext cx="114300" cy="1697989"/>
          </a:xfrm>
          <a:custGeom>
            <a:avLst/>
            <a:gdLst/>
            <a:ahLst/>
            <a:cxnLst/>
            <a:rect l="l" t="t" r="r" b="b"/>
            <a:pathLst>
              <a:path w="114300" h="1697989">
                <a:moveTo>
                  <a:pt x="38100" y="110572"/>
                </a:moveTo>
                <a:lnTo>
                  <a:pt x="34075" y="109751"/>
                </a:lnTo>
                <a:lnTo>
                  <a:pt x="16192" y="97345"/>
                </a:lnTo>
                <a:lnTo>
                  <a:pt x="4310" y="78938"/>
                </a:lnTo>
                <a:lnTo>
                  <a:pt x="0" y="56388"/>
                </a:lnTo>
                <a:lnTo>
                  <a:pt x="4310" y="34718"/>
                </a:lnTo>
                <a:lnTo>
                  <a:pt x="16192" y="16764"/>
                </a:lnTo>
                <a:lnTo>
                  <a:pt x="34075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4"/>
                </a:lnTo>
                <a:lnTo>
                  <a:pt x="109751" y="34718"/>
                </a:lnTo>
                <a:lnTo>
                  <a:pt x="114300" y="56388"/>
                </a:lnTo>
                <a:lnTo>
                  <a:pt x="38100" y="56388"/>
                </a:lnTo>
                <a:lnTo>
                  <a:pt x="38100" y="110572"/>
                </a:lnTo>
                <a:close/>
              </a:path>
              <a:path w="114300" h="1697989">
                <a:moveTo>
                  <a:pt x="56387" y="114299"/>
                </a:moveTo>
                <a:lnTo>
                  <a:pt x="38100" y="110572"/>
                </a:lnTo>
                <a:lnTo>
                  <a:pt x="38100" y="56388"/>
                </a:lnTo>
                <a:lnTo>
                  <a:pt x="76200" y="56388"/>
                </a:lnTo>
                <a:lnTo>
                  <a:pt x="76200" y="110304"/>
                </a:lnTo>
                <a:lnTo>
                  <a:pt x="56387" y="114299"/>
                </a:lnTo>
                <a:close/>
              </a:path>
              <a:path w="114300" h="1697989">
                <a:moveTo>
                  <a:pt x="76200" y="110304"/>
                </a:moveTo>
                <a:lnTo>
                  <a:pt x="76200" y="56388"/>
                </a:lnTo>
                <a:lnTo>
                  <a:pt x="114300" y="56388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76200" y="110304"/>
                </a:lnTo>
                <a:close/>
              </a:path>
              <a:path w="114300" h="1697989">
                <a:moveTo>
                  <a:pt x="76200" y="114299"/>
                </a:moveTo>
                <a:lnTo>
                  <a:pt x="56387" y="114299"/>
                </a:lnTo>
                <a:lnTo>
                  <a:pt x="76200" y="110304"/>
                </a:lnTo>
                <a:lnTo>
                  <a:pt x="76200" y="114299"/>
                </a:lnTo>
                <a:close/>
              </a:path>
              <a:path w="114300" h="1697989">
                <a:moveTo>
                  <a:pt x="38100" y="1587163"/>
                </a:moveTo>
                <a:lnTo>
                  <a:pt x="38100" y="110572"/>
                </a:lnTo>
                <a:lnTo>
                  <a:pt x="56387" y="114299"/>
                </a:lnTo>
                <a:lnTo>
                  <a:pt x="76200" y="114299"/>
                </a:lnTo>
                <a:lnTo>
                  <a:pt x="76200" y="1583436"/>
                </a:lnTo>
                <a:lnTo>
                  <a:pt x="56387" y="1583436"/>
                </a:lnTo>
                <a:lnTo>
                  <a:pt x="38100" y="1587163"/>
                </a:lnTo>
                <a:close/>
              </a:path>
              <a:path w="114300" h="1697989">
                <a:moveTo>
                  <a:pt x="76200" y="1641348"/>
                </a:moveTo>
                <a:lnTo>
                  <a:pt x="38100" y="1641348"/>
                </a:lnTo>
                <a:lnTo>
                  <a:pt x="38100" y="1587163"/>
                </a:lnTo>
                <a:lnTo>
                  <a:pt x="56387" y="1583436"/>
                </a:lnTo>
                <a:lnTo>
                  <a:pt x="76200" y="1587431"/>
                </a:lnTo>
                <a:lnTo>
                  <a:pt x="76200" y="1641348"/>
                </a:lnTo>
                <a:close/>
              </a:path>
              <a:path w="114300" h="1697989">
                <a:moveTo>
                  <a:pt x="76200" y="1587431"/>
                </a:moveTo>
                <a:lnTo>
                  <a:pt x="56387" y="1583436"/>
                </a:lnTo>
                <a:lnTo>
                  <a:pt x="76200" y="1583436"/>
                </a:lnTo>
                <a:lnTo>
                  <a:pt x="76200" y="1587431"/>
                </a:lnTo>
                <a:close/>
              </a:path>
              <a:path w="114300" h="1697989">
                <a:moveTo>
                  <a:pt x="56387" y="1697736"/>
                </a:moveTo>
                <a:lnTo>
                  <a:pt x="34075" y="1693211"/>
                </a:lnTo>
                <a:lnTo>
                  <a:pt x="16192" y="1680972"/>
                </a:lnTo>
                <a:lnTo>
                  <a:pt x="4310" y="1663017"/>
                </a:lnTo>
                <a:lnTo>
                  <a:pt x="0" y="1641348"/>
                </a:lnTo>
                <a:lnTo>
                  <a:pt x="4310" y="1618797"/>
                </a:lnTo>
                <a:lnTo>
                  <a:pt x="16192" y="1600390"/>
                </a:lnTo>
                <a:lnTo>
                  <a:pt x="34075" y="1587984"/>
                </a:lnTo>
                <a:lnTo>
                  <a:pt x="38100" y="1587163"/>
                </a:lnTo>
                <a:lnTo>
                  <a:pt x="38100" y="1641348"/>
                </a:lnTo>
                <a:lnTo>
                  <a:pt x="114300" y="1641348"/>
                </a:lnTo>
                <a:lnTo>
                  <a:pt x="109751" y="1663017"/>
                </a:lnTo>
                <a:lnTo>
                  <a:pt x="97345" y="1680972"/>
                </a:lnTo>
                <a:lnTo>
                  <a:pt x="78938" y="1693211"/>
                </a:lnTo>
                <a:lnTo>
                  <a:pt x="56387" y="1697736"/>
                </a:lnTo>
                <a:close/>
              </a:path>
              <a:path w="114300" h="1697989">
                <a:moveTo>
                  <a:pt x="114300" y="1641348"/>
                </a:moveTo>
                <a:lnTo>
                  <a:pt x="76200" y="1641348"/>
                </a:lnTo>
                <a:lnTo>
                  <a:pt x="76200" y="1587431"/>
                </a:lnTo>
                <a:lnTo>
                  <a:pt x="78938" y="1587984"/>
                </a:lnTo>
                <a:lnTo>
                  <a:pt x="97345" y="1600390"/>
                </a:lnTo>
                <a:lnTo>
                  <a:pt x="109751" y="1618797"/>
                </a:lnTo>
                <a:lnTo>
                  <a:pt x="114300" y="1641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289048" y="5514594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 h="0">
                <a:moveTo>
                  <a:pt x="0" y="0"/>
                </a:moveTo>
                <a:lnTo>
                  <a:pt x="7559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220467" y="4413503"/>
            <a:ext cx="170815" cy="467995"/>
          </a:xfrm>
          <a:custGeom>
            <a:avLst/>
            <a:gdLst/>
            <a:ahLst/>
            <a:cxnLst/>
            <a:rect l="l" t="t" r="r" b="b"/>
            <a:pathLst>
              <a:path w="170814" h="467995">
                <a:moveTo>
                  <a:pt x="0" y="0"/>
                </a:moveTo>
                <a:lnTo>
                  <a:pt x="170687" y="0"/>
                </a:lnTo>
                <a:lnTo>
                  <a:pt x="170687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202179" y="4393691"/>
            <a:ext cx="207645" cy="506095"/>
          </a:xfrm>
          <a:custGeom>
            <a:avLst/>
            <a:gdLst/>
            <a:ahLst/>
            <a:cxnLst/>
            <a:rect l="l" t="t" r="r" b="b"/>
            <a:pathLst>
              <a:path w="207644" h="506095">
                <a:moveTo>
                  <a:pt x="207264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7264" y="0"/>
                </a:lnTo>
                <a:lnTo>
                  <a:pt x="207264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207264" y="487680"/>
                </a:lnTo>
                <a:lnTo>
                  <a:pt x="207264" y="505967"/>
                </a:lnTo>
                <a:close/>
              </a:path>
              <a:path w="207644" h="50609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7644" h="506095">
                <a:moveTo>
                  <a:pt x="16916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69164" y="19812"/>
                </a:lnTo>
                <a:lnTo>
                  <a:pt x="169164" y="38100"/>
                </a:lnTo>
                <a:close/>
              </a:path>
              <a:path w="207644" h="506095">
                <a:moveTo>
                  <a:pt x="169164" y="487680"/>
                </a:moveTo>
                <a:lnTo>
                  <a:pt x="169164" y="19812"/>
                </a:lnTo>
                <a:lnTo>
                  <a:pt x="188976" y="38100"/>
                </a:lnTo>
                <a:lnTo>
                  <a:pt x="207264" y="38100"/>
                </a:lnTo>
                <a:lnTo>
                  <a:pt x="207264" y="467867"/>
                </a:lnTo>
                <a:lnTo>
                  <a:pt x="188976" y="467867"/>
                </a:lnTo>
                <a:lnTo>
                  <a:pt x="169164" y="487680"/>
                </a:lnTo>
                <a:close/>
              </a:path>
              <a:path w="207644" h="506095">
                <a:moveTo>
                  <a:pt x="207264" y="38100"/>
                </a:moveTo>
                <a:lnTo>
                  <a:pt x="188976" y="38100"/>
                </a:lnTo>
                <a:lnTo>
                  <a:pt x="169164" y="19812"/>
                </a:lnTo>
                <a:lnTo>
                  <a:pt x="207264" y="19811"/>
                </a:lnTo>
                <a:lnTo>
                  <a:pt x="207264" y="38100"/>
                </a:lnTo>
                <a:close/>
              </a:path>
              <a:path w="207644" h="506095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207644" h="506095">
                <a:moveTo>
                  <a:pt x="169164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69164" y="467867"/>
                </a:lnTo>
                <a:lnTo>
                  <a:pt x="169164" y="487680"/>
                </a:lnTo>
                <a:close/>
              </a:path>
              <a:path w="207644" h="506095">
                <a:moveTo>
                  <a:pt x="207264" y="487680"/>
                </a:moveTo>
                <a:lnTo>
                  <a:pt x="169164" y="487680"/>
                </a:lnTo>
                <a:lnTo>
                  <a:pt x="188976" y="467867"/>
                </a:lnTo>
                <a:lnTo>
                  <a:pt x="207264" y="467867"/>
                </a:lnTo>
                <a:lnTo>
                  <a:pt x="207264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802403" y="4523171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g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42047" y="3494532"/>
            <a:ext cx="0" cy="970915"/>
          </a:xfrm>
          <a:custGeom>
            <a:avLst/>
            <a:gdLst/>
            <a:ahLst/>
            <a:cxnLst/>
            <a:rect l="l" t="t" r="r" b="b"/>
            <a:pathLst>
              <a:path w="0" h="970914">
                <a:moveTo>
                  <a:pt x="0" y="0"/>
                </a:moveTo>
                <a:lnTo>
                  <a:pt x="0" y="97078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101840" y="3656076"/>
            <a:ext cx="280670" cy="585470"/>
          </a:xfrm>
          <a:custGeom>
            <a:avLst/>
            <a:gdLst/>
            <a:ahLst/>
            <a:cxnLst/>
            <a:rect l="l" t="t" r="r" b="b"/>
            <a:pathLst>
              <a:path w="280670" h="585470">
                <a:moveTo>
                  <a:pt x="140208" y="585216"/>
                </a:moveTo>
                <a:lnTo>
                  <a:pt x="0" y="292608"/>
                </a:lnTo>
                <a:lnTo>
                  <a:pt x="140208" y="0"/>
                </a:lnTo>
                <a:lnTo>
                  <a:pt x="280416" y="292608"/>
                </a:lnTo>
                <a:lnTo>
                  <a:pt x="140208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91171" y="3633215"/>
            <a:ext cx="300355" cy="629920"/>
          </a:xfrm>
          <a:custGeom>
            <a:avLst/>
            <a:gdLst/>
            <a:ahLst/>
            <a:cxnLst/>
            <a:rect l="l" t="t" r="r" b="b"/>
            <a:pathLst>
              <a:path w="300354" h="629920">
                <a:moveTo>
                  <a:pt x="150876" y="629411"/>
                </a:moveTo>
                <a:lnTo>
                  <a:pt x="0" y="315467"/>
                </a:lnTo>
                <a:lnTo>
                  <a:pt x="150876" y="0"/>
                </a:lnTo>
                <a:lnTo>
                  <a:pt x="163863" y="27431"/>
                </a:lnTo>
                <a:lnTo>
                  <a:pt x="141732" y="27431"/>
                </a:lnTo>
                <a:lnTo>
                  <a:pt x="150875" y="46515"/>
                </a:lnTo>
                <a:lnTo>
                  <a:pt x="24193" y="310895"/>
                </a:lnTo>
                <a:lnTo>
                  <a:pt x="19812" y="310895"/>
                </a:lnTo>
                <a:lnTo>
                  <a:pt x="19812" y="320039"/>
                </a:lnTo>
                <a:lnTo>
                  <a:pt x="24193" y="320039"/>
                </a:lnTo>
                <a:lnTo>
                  <a:pt x="150875" y="584420"/>
                </a:lnTo>
                <a:lnTo>
                  <a:pt x="141732" y="603503"/>
                </a:lnTo>
                <a:lnTo>
                  <a:pt x="163201" y="603503"/>
                </a:lnTo>
                <a:lnTo>
                  <a:pt x="150876" y="629411"/>
                </a:lnTo>
                <a:close/>
              </a:path>
              <a:path w="300354" h="629920">
                <a:moveTo>
                  <a:pt x="150875" y="46515"/>
                </a:moveTo>
                <a:lnTo>
                  <a:pt x="141732" y="27431"/>
                </a:lnTo>
                <a:lnTo>
                  <a:pt x="160019" y="27431"/>
                </a:lnTo>
                <a:lnTo>
                  <a:pt x="150875" y="46515"/>
                </a:lnTo>
                <a:close/>
              </a:path>
              <a:path w="300354" h="629920">
                <a:moveTo>
                  <a:pt x="279749" y="315467"/>
                </a:moveTo>
                <a:lnTo>
                  <a:pt x="150875" y="46515"/>
                </a:lnTo>
                <a:lnTo>
                  <a:pt x="160019" y="27431"/>
                </a:lnTo>
                <a:lnTo>
                  <a:pt x="163863" y="27431"/>
                </a:lnTo>
                <a:lnTo>
                  <a:pt x="298063" y="310895"/>
                </a:lnTo>
                <a:lnTo>
                  <a:pt x="281940" y="310895"/>
                </a:lnTo>
                <a:lnTo>
                  <a:pt x="279749" y="315467"/>
                </a:lnTo>
                <a:close/>
              </a:path>
              <a:path w="300354" h="629920">
                <a:moveTo>
                  <a:pt x="19812" y="320039"/>
                </a:moveTo>
                <a:lnTo>
                  <a:pt x="19812" y="310895"/>
                </a:lnTo>
                <a:lnTo>
                  <a:pt x="22002" y="315467"/>
                </a:lnTo>
                <a:lnTo>
                  <a:pt x="19812" y="320039"/>
                </a:lnTo>
                <a:close/>
              </a:path>
              <a:path w="300354" h="629920">
                <a:moveTo>
                  <a:pt x="22002" y="315467"/>
                </a:moveTo>
                <a:lnTo>
                  <a:pt x="19812" y="310895"/>
                </a:lnTo>
                <a:lnTo>
                  <a:pt x="24193" y="310895"/>
                </a:lnTo>
                <a:lnTo>
                  <a:pt x="22002" y="315467"/>
                </a:lnTo>
                <a:close/>
              </a:path>
              <a:path w="300354" h="629920">
                <a:moveTo>
                  <a:pt x="281940" y="320039"/>
                </a:moveTo>
                <a:lnTo>
                  <a:pt x="279749" y="315467"/>
                </a:lnTo>
                <a:lnTo>
                  <a:pt x="281940" y="310895"/>
                </a:lnTo>
                <a:lnTo>
                  <a:pt x="281940" y="320039"/>
                </a:lnTo>
                <a:close/>
              </a:path>
              <a:path w="300354" h="629920">
                <a:moveTo>
                  <a:pt x="298052" y="320039"/>
                </a:moveTo>
                <a:lnTo>
                  <a:pt x="281940" y="320039"/>
                </a:lnTo>
                <a:lnTo>
                  <a:pt x="281940" y="310895"/>
                </a:lnTo>
                <a:lnTo>
                  <a:pt x="298063" y="310895"/>
                </a:lnTo>
                <a:lnTo>
                  <a:pt x="300228" y="315467"/>
                </a:lnTo>
                <a:lnTo>
                  <a:pt x="298052" y="320039"/>
                </a:lnTo>
                <a:close/>
              </a:path>
              <a:path w="300354" h="629920">
                <a:moveTo>
                  <a:pt x="24193" y="320039"/>
                </a:moveTo>
                <a:lnTo>
                  <a:pt x="19812" y="320039"/>
                </a:lnTo>
                <a:lnTo>
                  <a:pt x="22002" y="315467"/>
                </a:lnTo>
                <a:lnTo>
                  <a:pt x="24193" y="320039"/>
                </a:lnTo>
                <a:close/>
              </a:path>
              <a:path w="300354" h="629920">
                <a:moveTo>
                  <a:pt x="163201" y="603503"/>
                </a:moveTo>
                <a:lnTo>
                  <a:pt x="160019" y="603503"/>
                </a:lnTo>
                <a:lnTo>
                  <a:pt x="150875" y="584420"/>
                </a:lnTo>
                <a:lnTo>
                  <a:pt x="279749" y="315467"/>
                </a:lnTo>
                <a:lnTo>
                  <a:pt x="281940" y="320039"/>
                </a:lnTo>
                <a:lnTo>
                  <a:pt x="298052" y="320039"/>
                </a:lnTo>
                <a:lnTo>
                  <a:pt x="163201" y="603503"/>
                </a:lnTo>
                <a:close/>
              </a:path>
              <a:path w="300354" h="629920">
                <a:moveTo>
                  <a:pt x="160019" y="603503"/>
                </a:moveTo>
                <a:lnTo>
                  <a:pt x="141732" y="603503"/>
                </a:lnTo>
                <a:lnTo>
                  <a:pt x="150875" y="584420"/>
                </a:lnTo>
                <a:lnTo>
                  <a:pt x="160019" y="60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115555" y="395706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382767" y="5103876"/>
            <a:ext cx="3455035" cy="0"/>
          </a:xfrm>
          <a:custGeom>
            <a:avLst/>
            <a:gdLst/>
            <a:ahLst/>
            <a:cxnLst/>
            <a:rect l="l" t="t" r="r" b="b"/>
            <a:pathLst>
              <a:path w="3455034" h="0">
                <a:moveTo>
                  <a:pt x="0" y="0"/>
                </a:moveTo>
                <a:lnTo>
                  <a:pt x="3454908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250179" y="3410711"/>
            <a:ext cx="3685031" cy="1755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857162" y="4370772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453068" y="437389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018465" y="3462476"/>
            <a:ext cx="262890" cy="165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45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50165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08292" y="5059680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7432" y="74093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7432" y="38100"/>
                </a:lnTo>
                <a:lnTo>
                  <a:pt x="27432" y="74093"/>
                </a:lnTo>
                <a:close/>
              </a:path>
              <a:path w="76200" h="287020">
                <a:moveTo>
                  <a:pt x="38100" y="76200"/>
                </a:moveTo>
                <a:lnTo>
                  <a:pt x="27432" y="74093"/>
                </a:lnTo>
                <a:lnTo>
                  <a:pt x="27432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28702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287020">
                <a:moveTo>
                  <a:pt x="47244" y="286512"/>
                </a:moveTo>
                <a:lnTo>
                  <a:pt x="27432" y="286512"/>
                </a:lnTo>
                <a:lnTo>
                  <a:pt x="27432" y="74093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286512"/>
                </a:lnTo>
                <a:close/>
              </a:path>
              <a:path w="76200" h="28702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13803" y="533171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6505466" y="3156756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69" name="object 69"/>
          <p:cNvSpPr txBox="1"/>
          <p:nvPr/>
        </p:nvSpPr>
        <p:spPr>
          <a:xfrm>
            <a:off x="7546364" y="3118605"/>
            <a:ext cx="605155" cy="861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21590">
              <a:lnSpc>
                <a:spcPts val="2810"/>
              </a:lnSpc>
              <a:spcBef>
                <a:spcPts val="1565"/>
              </a:spcBef>
            </a:pPr>
            <a:r>
              <a:rPr dirty="0" baseline="13888" sz="3600" spc="-187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600" spc="-125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13888" sz="3600" spc="-187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125">
                <a:solidFill>
                  <a:srgbClr val="FF0000"/>
                </a:solidFill>
                <a:latin typeface="Times New Roman"/>
                <a:cs typeface="Times New Roman"/>
              </a:rPr>
              <a:t>gs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249700" y="3503702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25292" y="4073712"/>
            <a:ext cx="217170" cy="953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74930">
              <a:lnSpc>
                <a:spcPts val="2835"/>
              </a:lnSpc>
              <a:spcBef>
                <a:spcPts val="1785"/>
              </a:spcBef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641265" y="419247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843953" y="4368723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865076" y="456588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700473" y="3546266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628886" y="3861741"/>
            <a:ext cx="3416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505466" y="4027873"/>
            <a:ext cx="358775" cy="538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231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83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387" y="1403746"/>
            <a:ext cx="41509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例</a:t>
            </a: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宋体"/>
                <a:cs typeface="宋体"/>
              </a:rPr>
              <a:t>某</a:t>
            </a:r>
            <a:r>
              <a:rPr dirty="0" sz="2400" spc="50">
                <a:latin typeface="Times New Roman"/>
                <a:cs typeface="Times New Roman"/>
              </a:rPr>
              <a:t>N-JFET</a:t>
            </a:r>
            <a:r>
              <a:rPr dirty="0" sz="2400" spc="50">
                <a:latin typeface="宋体"/>
                <a:cs typeface="宋体"/>
              </a:rPr>
              <a:t>共源极放大电路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9602" y="792956"/>
            <a:ext cx="37807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2.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宋体"/>
                <a:cs typeface="宋体"/>
              </a:rPr>
              <a:t>共源放大电路分析（</a:t>
            </a:r>
            <a:r>
              <a:rPr dirty="0" sz="2400" spc="15">
                <a:latin typeface="Times New Roman"/>
                <a:cs typeface="Times New Roman"/>
              </a:rPr>
              <a:t>CS</a:t>
            </a:r>
            <a:r>
              <a:rPr dirty="0" sz="2400" spc="15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00000"/>
                </a:solidFill>
              </a:rPr>
              <a:t>5.4</a:t>
            </a:r>
            <a:r>
              <a:rPr dirty="0" sz="3200" spc="260">
                <a:solidFill>
                  <a:srgbClr val="000000"/>
                </a:solidFill>
              </a:rPr>
              <a:t> </a:t>
            </a:r>
            <a:r>
              <a:rPr dirty="0" sz="3200" spc="120">
                <a:solidFill>
                  <a:srgbClr val="000000"/>
                </a:solidFill>
              </a:rPr>
              <a:t>FET放大电路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929709" y="1421606"/>
            <a:ext cx="26289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（3）交流分析计算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3354" y="2237232"/>
            <a:ext cx="0" cy="972819"/>
          </a:xfrm>
          <a:custGeom>
            <a:avLst/>
            <a:gdLst/>
            <a:ahLst/>
            <a:cxnLst/>
            <a:rect l="l" t="t" r="r" b="b"/>
            <a:pathLst>
              <a:path w="0" h="972819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3907" y="2400300"/>
            <a:ext cx="279400" cy="584200"/>
          </a:xfrm>
          <a:custGeom>
            <a:avLst/>
            <a:gdLst/>
            <a:ahLst/>
            <a:cxnLst/>
            <a:rect l="l" t="t" r="r" b="b"/>
            <a:pathLst>
              <a:path w="279400" h="584200">
                <a:moveTo>
                  <a:pt x="138683" y="583691"/>
                </a:moveTo>
                <a:lnTo>
                  <a:pt x="0" y="291083"/>
                </a:lnTo>
                <a:lnTo>
                  <a:pt x="138683" y="0"/>
                </a:lnTo>
                <a:lnTo>
                  <a:pt x="278891" y="291083"/>
                </a:lnTo>
                <a:lnTo>
                  <a:pt x="138683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63239" y="2377439"/>
            <a:ext cx="300355" cy="629920"/>
          </a:xfrm>
          <a:custGeom>
            <a:avLst/>
            <a:gdLst/>
            <a:ahLst/>
            <a:cxnLst/>
            <a:rect l="l" t="t" r="r" b="b"/>
            <a:pathLst>
              <a:path w="300354" h="629919">
                <a:moveTo>
                  <a:pt x="149352" y="629411"/>
                </a:moveTo>
                <a:lnTo>
                  <a:pt x="0" y="313943"/>
                </a:lnTo>
                <a:lnTo>
                  <a:pt x="149352" y="0"/>
                </a:lnTo>
                <a:lnTo>
                  <a:pt x="161802" y="25907"/>
                </a:lnTo>
                <a:lnTo>
                  <a:pt x="141732" y="25907"/>
                </a:lnTo>
                <a:lnTo>
                  <a:pt x="150068" y="43496"/>
                </a:lnTo>
                <a:lnTo>
                  <a:pt x="21939" y="310895"/>
                </a:lnTo>
                <a:lnTo>
                  <a:pt x="18288" y="310895"/>
                </a:lnTo>
                <a:lnTo>
                  <a:pt x="18288" y="318515"/>
                </a:lnTo>
                <a:lnTo>
                  <a:pt x="21939" y="318515"/>
                </a:lnTo>
                <a:lnTo>
                  <a:pt x="150068" y="585915"/>
                </a:lnTo>
                <a:lnTo>
                  <a:pt x="141732" y="603503"/>
                </a:lnTo>
                <a:lnTo>
                  <a:pt x="161742" y="603503"/>
                </a:lnTo>
                <a:lnTo>
                  <a:pt x="149352" y="629411"/>
                </a:lnTo>
                <a:close/>
              </a:path>
              <a:path w="300354" h="629919">
                <a:moveTo>
                  <a:pt x="150068" y="43496"/>
                </a:moveTo>
                <a:lnTo>
                  <a:pt x="141732" y="25907"/>
                </a:lnTo>
                <a:lnTo>
                  <a:pt x="158495" y="25907"/>
                </a:lnTo>
                <a:lnTo>
                  <a:pt x="150068" y="43496"/>
                </a:lnTo>
                <a:close/>
              </a:path>
              <a:path w="300354" h="629919">
                <a:moveTo>
                  <a:pt x="278610" y="314705"/>
                </a:moveTo>
                <a:lnTo>
                  <a:pt x="150068" y="43496"/>
                </a:lnTo>
                <a:lnTo>
                  <a:pt x="158495" y="25907"/>
                </a:lnTo>
                <a:lnTo>
                  <a:pt x="161802" y="25907"/>
                </a:lnTo>
                <a:lnTo>
                  <a:pt x="298763" y="310895"/>
                </a:lnTo>
                <a:lnTo>
                  <a:pt x="280416" y="310895"/>
                </a:lnTo>
                <a:lnTo>
                  <a:pt x="278610" y="314705"/>
                </a:lnTo>
                <a:close/>
              </a:path>
              <a:path w="300354" h="629919">
                <a:moveTo>
                  <a:pt x="18288" y="318515"/>
                </a:moveTo>
                <a:lnTo>
                  <a:pt x="18288" y="310895"/>
                </a:lnTo>
                <a:lnTo>
                  <a:pt x="20113" y="314705"/>
                </a:lnTo>
                <a:lnTo>
                  <a:pt x="18288" y="318515"/>
                </a:lnTo>
                <a:close/>
              </a:path>
              <a:path w="300354" h="629919">
                <a:moveTo>
                  <a:pt x="20113" y="314705"/>
                </a:moveTo>
                <a:lnTo>
                  <a:pt x="18288" y="310895"/>
                </a:lnTo>
                <a:lnTo>
                  <a:pt x="21939" y="310895"/>
                </a:lnTo>
                <a:lnTo>
                  <a:pt x="20113" y="314705"/>
                </a:lnTo>
                <a:close/>
              </a:path>
              <a:path w="300354" h="629919">
                <a:moveTo>
                  <a:pt x="280416" y="318515"/>
                </a:moveTo>
                <a:lnTo>
                  <a:pt x="278610" y="314705"/>
                </a:lnTo>
                <a:lnTo>
                  <a:pt x="280416" y="310895"/>
                </a:lnTo>
                <a:lnTo>
                  <a:pt x="280416" y="318515"/>
                </a:lnTo>
                <a:close/>
              </a:path>
              <a:path w="300354" h="629919">
                <a:moveTo>
                  <a:pt x="298041" y="318515"/>
                </a:moveTo>
                <a:lnTo>
                  <a:pt x="280416" y="318515"/>
                </a:lnTo>
                <a:lnTo>
                  <a:pt x="280416" y="310895"/>
                </a:lnTo>
                <a:lnTo>
                  <a:pt x="298763" y="310895"/>
                </a:lnTo>
                <a:lnTo>
                  <a:pt x="300228" y="313943"/>
                </a:lnTo>
                <a:lnTo>
                  <a:pt x="298041" y="318515"/>
                </a:lnTo>
                <a:close/>
              </a:path>
              <a:path w="300354" h="629919">
                <a:moveTo>
                  <a:pt x="21939" y="318515"/>
                </a:moveTo>
                <a:lnTo>
                  <a:pt x="18288" y="318515"/>
                </a:lnTo>
                <a:lnTo>
                  <a:pt x="20113" y="314705"/>
                </a:lnTo>
                <a:lnTo>
                  <a:pt x="21939" y="318515"/>
                </a:lnTo>
                <a:close/>
              </a:path>
              <a:path w="300354" h="629919">
                <a:moveTo>
                  <a:pt x="161742" y="603503"/>
                </a:moveTo>
                <a:lnTo>
                  <a:pt x="158495" y="603503"/>
                </a:lnTo>
                <a:lnTo>
                  <a:pt x="150068" y="585915"/>
                </a:lnTo>
                <a:lnTo>
                  <a:pt x="278610" y="314705"/>
                </a:lnTo>
                <a:lnTo>
                  <a:pt x="280416" y="318515"/>
                </a:lnTo>
                <a:lnTo>
                  <a:pt x="298041" y="318515"/>
                </a:lnTo>
                <a:lnTo>
                  <a:pt x="161742" y="603503"/>
                </a:lnTo>
                <a:close/>
              </a:path>
              <a:path w="300354" h="629919">
                <a:moveTo>
                  <a:pt x="158495" y="603503"/>
                </a:moveTo>
                <a:lnTo>
                  <a:pt x="141732" y="603503"/>
                </a:lnTo>
                <a:lnTo>
                  <a:pt x="150068" y="585915"/>
                </a:lnTo>
                <a:lnTo>
                  <a:pt x="158495" y="60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86100" y="270052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3312" y="3847338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 h="0">
                <a:moveTo>
                  <a:pt x="0" y="0"/>
                </a:moveTo>
                <a:lnTo>
                  <a:pt x="3456431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20724" y="2154936"/>
            <a:ext cx="3685031" cy="1755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29287" y="3113475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5194" y="3118089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0591" y="2206816"/>
            <a:ext cx="262890" cy="165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3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50165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78836" y="3802380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5" y="74394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8955" y="38100"/>
                </a:lnTo>
                <a:lnTo>
                  <a:pt x="28955" y="74394"/>
                </a:lnTo>
                <a:close/>
              </a:path>
              <a:path w="76200" h="287020">
                <a:moveTo>
                  <a:pt x="38099" y="76200"/>
                </a:moveTo>
                <a:lnTo>
                  <a:pt x="28955" y="74394"/>
                </a:lnTo>
                <a:lnTo>
                  <a:pt x="28955" y="38100"/>
                </a:lnTo>
                <a:lnTo>
                  <a:pt x="47243" y="38100"/>
                </a:lnTo>
                <a:lnTo>
                  <a:pt x="47243" y="74394"/>
                </a:lnTo>
                <a:lnTo>
                  <a:pt x="38099" y="76200"/>
                </a:lnTo>
                <a:close/>
              </a:path>
              <a:path w="76200" h="287020">
                <a:moveTo>
                  <a:pt x="47243" y="74394"/>
                </a:moveTo>
                <a:lnTo>
                  <a:pt x="47243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47243" y="74394"/>
                </a:lnTo>
                <a:close/>
              </a:path>
              <a:path w="76200" h="287020">
                <a:moveTo>
                  <a:pt x="47243" y="286512"/>
                </a:moveTo>
                <a:lnTo>
                  <a:pt x="28955" y="286512"/>
                </a:lnTo>
                <a:lnTo>
                  <a:pt x="28955" y="74394"/>
                </a:lnTo>
                <a:lnTo>
                  <a:pt x="38099" y="76200"/>
                </a:lnTo>
                <a:lnTo>
                  <a:pt x="47243" y="76200"/>
                </a:lnTo>
                <a:lnTo>
                  <a:pt x="47243" y="286512"/>
                </a:lnTo>
                <a:close/>
              </a:path>
              <a:path w="76200" h="287020">
                <a:moveTo>
                  <a:pt x="47243" y="76200"/>
                </a:moveTo>
                <a:lnTo>
                  <a:pt x="38099" y="76200"/>
                </a:lnTo>
                <a:lnTo>
                  <a:pt x="47243" y="74394"/>
                </a:lnTo>
                <a:lnTo>
                  <a:pt x="4724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84348" y="407441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75961" y="1899377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16859" y="1862841"/>
            <a:ext cx="605155" cy="859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21590">
              <a:lnSpc>
                <a:spcPts val="2810"/>
              </a:lnSpc>
              <a:spcBef>
                <a:spcPts val="1555"/>
              </a:spcBef>
            </a:pPr>
            <a:r>
              <a:rPr dirty="0" baseline="13888" sz="3600" spc="-187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600" spc="-125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13888" sz="3600" spc="-187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125">
                <a:solidFill>
                  <a:srgbClr val="FF0000"/>
                </a:solidFill>
                <a:latin typeface="Times New Roman"/>
                <a:cs typeface="Times New Roman"/>
              </a:rPr>
              <a:t>gs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0188" y="2247893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5781" y="2817903"/>
            <a:ext cx="217170" cy="953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74930">
              <a:lnSpc>
                <a:spcPts val="2835"/>
              </a:lnSpc>
              <a:spcBef>
                <a:spcPts val="1785"/>
              </a:spcBef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3391" y="293517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16069" y="3111506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37202" y="3310077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1110" y="2290607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99375" y="2606009"/>
            <a:ext cx="3416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75961" y="2772213"/>
            <a:ext cx="358775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2305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44497" y="5007959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2993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906771" y="4745735"/>
            <a:ext cx="12255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o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46879" y="4962144"/>
            <a:ext cx="1117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75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48276" y="4549647"/>
            <a:ext cx="17399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35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66564" y="5023611"/>
            <a:ext cx="240665" cy="435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35">
                <a:latin typeface="Times New Roman"/>
                <a:cs typeface="Times New Roman"/>
              </a:rPr>
              <a:t>v</a:t>
            </a:r>
            <a:r>
              <a:rPr dirty="0" baseline="-16666" sz="2250" spc="7">
                <a:latin typeface="Times New Roman"/>
                <a:cs typeface="Times New Roman"/>
              </a:rPr>
              <a:t>i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9615" y="4767580"/>
            <a:ext cx="62357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6720" algn="l"/>
              </a:tabLst>
            </a:pPr>
            <a:r>
              <a:rPr dirty="0" sz="2600" spc="-125">
                <a:latin typeface="Times New Roman"/>
                <a:cs typeface="Times New Roman"/>
              </a:rPr>
              <a:t>A </a:t>
            </a:r>
            <a:r>
              <a:rPr dirty="0" sz="2600">
                <a:latin typeface="Times New Roman"/>
                <a:cs typeface="Times New Roman"/>
              </a:rPr>
              <a:t>	 </a:t>
            </a:r>
            <a:r>
              <a:rPr dirty="0" sz="2600" spc="-210">
                <a:latin typeface="Times New Roman"/>
                <a:cs typeface="Times New Roman"/>
              </a:rPr>
              <a:t>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01666" y="4957667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 h="0">
                <a:moveTo>
                  <a:pt x="0" y="0"/>
                </a:moveTo>
                <a:lnTo>
                  <a:pt x="1018032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015732" y="4973319"/>
            <a:ext cx="971550" cy="435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40">
                <a:latin typeface="Times New Roman"/>
                <a:cs typeface="Times New Roman"/>
              </a:rPr>
              <a:t>1+</a:t>
            </a:r>
            <a:r>
              <a:rPr dirty="0" sz="2600" spc="40">
                <a:latin typeface="Times New Roman"/>
                <a:cs typeface="Times New Roman"/>
              </a:rPr>
              <a:t>g</a:t>
            </a:r>
            <a:r>
              <a:rPr dirty="0" baseline="-16666" sz="2250" spc="60">
                <a:latin typeface="Times New Roman"/>
                <a:cs typeface="Times New Roman"/>
              </a:rPr>
              <a:t>m</a:t>
            </a:r>
            <a:r>
              <a:rPr dirty="0" baseline="-16666" sz="2250" spc="-277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10932" y="4499356"/>
            <a:ext cx="1231900" cy="626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1150" indent="-298450">
              <a:lnSpc>
                <a:spcPct val="100000"/>
              </a:lnSpc>
              <a:buChar char="□"/>
              <a:tabLst>
                <a:tab pos="311785" algn="l"/>
              </a:tabLst>
            </a:pPr>
            <a:r>
              <a:rPr dirty="0" sz="2600" spc="-1155">
                <a:latin typeface="Times New Roman"/>
                <a:cs typeface="Times New Roman"/>
              </a:rPr>
              <a:t></a:t>
            </a:r>
            <a:r>
              <a:rPr dirty="0" sz="2600" spc="-41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g</a:t>
            </a:r>
            <a:r>
              <a:rPr dirty="0" baseline="-16666" sz="2250" spc="127">
                <a:latin typeface="Times New Roman"/>
                <a:cs typeface="Times New Roman"/>
              </a:rPr>
              <a:t>m</a:t>
            </a:r>
            <a:r>
              <a:rPr dirty="0" baseline="-16666" sz="2250" spc="-270">
                <a:latin typeface="Times New Roman"/>
                <a:cs typeface="Times New Roman"/>
              </a:rPr>
              <a:t> </a:t>
            </a:r>
            <a:r>
              <a:rPr dirty="0" sz="2600" spc="-910">
                <a:latin typeface="Times New Roman"/>
                <a:cs typeface="Times New Roman"/>
              </a:rPr>
              <a:t>R</a:t>
            </a:r>
            <a:r>
              <a:rPr dirty="0" baseline="-16666" sz="2250" spc="-1364">
                <a:latin typeface="Times New Roman"/>
                <a:cs typeface="Times New Roman"/>
              </a:rPr>
              <a:t>L</a:t>
            </a:r>
            <a:r>
              <a:rPr dirty="0" baseline="4273" sz="3900" spc="-1364">
                <a:latin typeface="Times New Roman"/>
                <a:cs typeface="Times New Roman"/>
              </a:rPr>
              <a:t></a:t>
            </a:r>
            <a:endParaRPr baseline="4273" sz="3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16755" y="5735319"/>
            <a:ext cx="1678939" cy="435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dirty="0" sz="2600" spc="-45">
                <a:latin typeface="Times New Roman"/>
                <a:cs typeface="Times New Roman"/>
              </a:rPr>
              <a:t>R</a:t>
            </a:r>
            <a:r>
              <a:rPr dirty="0" baseline="-16666" sz="2250" spc="-1275">
                <a:latin typeface="Times New Roman"/>
                <a:cs typeface="Times New Roman"/>
              </a:rPr>
              <a:t>L</a:t>
            </a:r>
            <a:r>
              <a:rPr dirty="0" baseline="4273" sz="3900" spc="-2925">
                <a:latin typeface="Times New Roman"/>
                <a:cs typeface="Times New Roman"/>
              </a:rPr>
              <a:t></a:t>
            </a:r>
            <a:r>
              <a:rPr dirty="0" baseline="4273" sz="3900">
                <a:latin typeface="Times New Roman"/>
                <a:cs typeface="Times New Roman"/>
              </a:rPr>
              <a:t>	</a:t>
            </a:r>
            <a:r>
              <a:rPr dirty="0" sz="2600" spc="-210">
                <a:latin typeface="Times New Roman"/>
                <a:cs typeface="Times New Roman"/>
              </a:rPr>
              <a:t>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80">
                <a:latin typeface="Times New Roman"/>
                <a:cs typeface="Times New Roman"/>
              </a:rPr>
              <a:t>R</a:t>
            </a:r>
            <a:r>
              <a:rPr dirty="0" baseline="-16666" sz="2250" spc="104">
                <a:latin typeface="Times New Roman"/>
                <a:cs typeface="Times New Roman"/>
              </a:rPr>
              <a:t>d </a:t>
            </a:r>
            <a:r>
              <a:rPr dirty="0" baseline="-16666" sz="2250" spc="6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//</a:t>
            </a:r>
            <a:r>
              <a:rPr dirty="0" sz="2600" spc="20">
                <a:latin typeface="Times New Roman"/>
                <a:cs typeface="Times New Roman"/>
              </a:rPr>
              <a:t>R</a:t>
            </a:r>
            <a:r>
              <a:rPr dirty="0" baseline="-16666" sz="2250" spc="30">
                <a:latin typeface="Times New Roman"/>
                <a:cs typeface="Times New Roman"/>
              </a:rPr>
              <a:t>L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72493" y="4973288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252" y="0"/>
                </a:lnTo>
              </a:path>
            </a:pathLst>
          </a:custGeom>
          <a:ln w="13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223764" y="4743957"/>
            <a:ext cx="195580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235">
                <a:latin typeface="Times New Roman"/>
                <a:cs typeface="Times New Roman"/>
              </a:rPr>
              <a:t>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19420" y="4431283"/>
            <a:ext cx="2063114" cy="40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6060" indent="-213360">
              <a:lnSpc>
                <a:spcPct val="100000"/>
              </a:lnSpc>
              <a:buFont typeface="Times New Roman"/>
              <a:buChar char="□"/>
              <a:tabLst>
                <a:tab pos="226060" algn="l"/>
              </a:tabLst>
            </a:pPr>
            <a:r>
              <a:rPr dirty="0" sz="2500" spc="25">
                <a:latin typeface="Times New Roman"/>
                <a:cs typeface="Times New Roman"/>
              </a:rPr>
              <a:t>g</a:t>
            </a:r>
            <a:r>
              <a:rPr dirty="0" baseline="-11494" sz="2175" spc="37">
                <a:latin typeface="Times New Roman"/>
                <a:cs typeface="Times New Roman"/>
              </a:rPr>
              <a:t>m</a:t>
            </a:r>
            <a:r>
              <a:rPr dirty="0" sz="2500" spc="25">
                <a:latin typeface="Times New Roman"/>
                <a:cs typeface="Times New Roman"/>
              </a:rPr>
              <a:t>v</a:t>
            </a:r>
            <a:r>
              <a:rPr dirty="0" baseline="-11494" sz="2175" spc="37">
                <a:latin typeface="Times New Roman"/>
                <a:cs typeface="Times New Roman"/>
              </a:rPr>
              <a:t>gs</a:t>
            </a:r>
            <a:r>
              <a:rPr dirty="0" baseline="-11494" sz="2175" spc="-89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(</a:t>
            </a:r>
            <a:r>
              <a:rPr dirty="0" sz="2500" spc="-405">
                <a:latin typeface="Times New Roman"/>
                <a:cs typeface="Times New Roman"/>
              </a:rPr>
              <a:t> </a:t>
            </a:r>
            <a:r>
              <a:rPr dirty="0" sz="2500" spc="-35">
                <a:latin typeface="Times New Roman"/>
                <a:cs typeface="Times New Roman"/>
              </a:rPr>
              <a:t>R</a:t>
            </a:r>
            <a:r>
              <a:rPr dirty="0" baseline="-11494" sz="2175" spc="-52">
                <a:latin typeface="Times New Roman"/>
                <a:cs typeface="Times New Roman"/>
              </a:rPr>
              <a:t>d</a:t>
            </a:r>
            <a:r>
              <a:rPr dirty="0" baseline="-11494" sz="2175" spc="89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//</a:t>
            </a:r>
            <a:r>
              <a:rPr dirty="0" sz="2500" spc="-10">
                <a:latin typeface="Times New Roman"/>
                <a:cs typeface="Times New Roman"/>
              </a:rPr>
              <a:t>R</a:t>
            </a:r>
            <a:r>
              <a:rPr dirty="0" baseline="-11494" sz="2175" spc="-15">
                <a:latin typeface="Times New Roman"/>
                <a:cs typeface="Times New Roman"/>
              </a:rPr>
              <a:t>L</a:t>
            </a:r>
            <a:r>
              <a:rPr dirty="0" baseline="-11494" sz="2175" spc="7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63260" y="4999735"/>
            <a:ext cx="1591945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35">
                <a:latin typeface="Times New Roman"/>
                <a:cs typeface="Times New Roman"/>
              </a:rPr>
              <a:t>v</a:t>
            </a:r>
            <a:r>
              <a:rPr dirty="0" baseline="-11494" sz="2175" spc="-52">
                <a:latin typeface="Times New Roman"/>
                <a:cs typeface="Times New Roman"/>
              </a:rPr>
              <a:t>gs  </a:t>
            </a:r>
            <a:r>
              <a:rPr dirty="0" sz="2500" spc="-1130">
                <a:latin typeface="Times New Roman"/>
                <a:cs typeface="Times New Roman"/>
              </a:rPr>
              <a:t></a:t>
            </a:r>
            <a:r>
              <a:rPr dirty="0" sz="2500" spc="60">
                <a:latin typeface="Times New Roman"/>
                <a:cs typeface="Times New Roman"/>
              </a:rPr>
              <a:t> </a:t>
            </a:r>
            <a:r>
              <a:rPr dirty="0" sz="2500" spc="20">
                <a:latin typeface="Times New Roman"/>
                <a:cs typeface="Times New Roman"/>
              </a:rPr>
              <a:t>g</a:t>
            </a:r>
            <a:r>
              <a:rPr dirty="0" baseline="-11494" sz="2175" spc="30">
                <a:latin typeface="Times New Roman"/>
                <a:cs typeface="Times New Roman"/>
              </a:rPr>
              <a:t>m</a:t>
            </a:r>
            <a:r>
              <a:rPr dirty="0" sz="2500" spc="20">
                <a:latin typeface="Times New Roman"/>
                <a:cs typeface="Times New Roman"/>
              </a:rPr>
              <a:t>v</a:t>
            </a:r>
            <a:r>
              <a:rPr dirty="0" baseline="-11494" sz="2175" spc="30">
                <a:latin typeface="Times New Roman"/>
                <a:cs typeface="Times New Roman"/>
              </a:rPr>
              <a:t>gs</a:t>
            </a:r>
            <a:r>
              <a:rPr dirty="0" baseline="-11494" sz="2175" spc="22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74809" y="250116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6798" y="0"/>
                </a:lnTo>
              </a:path>
            </a:pathLst>
          </a:custGeom>
          <a:ln w="17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647180" y="2212085"/>
            <a:ext cx="8509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5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96432" y="2452877"/>
            <a:ext cx="8509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5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78015" y="1992376"/>
            <a:ext cx="189865" cy="454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 spc="-160">
                <a:latin typeface="Times New Roman"/>
                <a:cs typeface="Times New Roman"/>
              </a:rPr>
              <a:t>v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13067" y="2515108"/>
            <a:ext cx="19050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 spc="15">
                <a:latin typeface="Times New Roman"/>
                <a:cs typeface="Times New Roman"/>
              </a:rPr>
              <a:t>i</a:t>
            </a:r>
            <a:r>
              <a:rPr dirty="0" baseline="-16835" sz="2475" spc="7">
                <a:latin typeface="Times New Roman"/>
                <a:cs typeface="Times New Roman"/>
              </a:rPr>
              <a:t>i</a:t>
            </a:r>
            <a:endParaRPr baseline="-16835" sz="247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72403" y="2231644"/>
            <a:ext cx="631190" cy="454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14655" algn="l"/>
              </a:tabLst>
            </a:pPr>
            <a:r>
              <a:rPr dirty="0" sz="2900" spc="10">
                <a:latin typeface="Times New Roman"/>
                <a:cs typeface="Times New Roman"/>
              </a:rPr>
              <a:t>R </a:t>
            </a:r>
            <a:r>
              <a:rPr dirty="0" sz="2900">
                <a:latin typeface="Times New Roman"/>
                <a:cs typeface="Times New Roman"/>
              </a:rPr>
              <a:t>	 </a:t>
            </a:r>
            <a:r>
              <a:rPr dirty="0" sz="2900" spc="-250">
                <a:latin typeface="Times New Roman"/>
                <a:cs typeface="Times New Roman"/>
              </a:rPr>
              <a:t>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66607" y="3351276"/>
            <a:ext cx="70993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indent="-322580">
              <a:lnSpc>
                <a:spcPct val="100000"/>
              </a:lnSpc>
              <a:buFont typeface="Times New Roman"/>
              <a:buChar char="□"/>
              <a:tabLst>
                <a:tab pos="335915" algn="l"/>
              </a:tabLst>
            </a:pPr>
            <a:r>
              <a:rPr dirty="0" sz="3000" spc="-135">
                <a:latin typeface="Times New Roman"/>
                <a:cs typeface="Times New Roman"/>
              </a:rPr>
              <a:t>R</a:t>
            </a:r>
            <a:r>
              <a:rPr dirty="0" baseline="-15873" sz="2625" spc="142">
                <a:latin typeface="Times New Roman"/>
                <a:cs typeface="Times New Roman"/>
              </a:rPr>
              <a:t>d</a:t>
            </a:r>
            <a:endParaRPr baseline="-15873" sz="262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52435" y="2444750"/>
            <a:ext cx="137160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>
                <a:latin typeface="Times New Roman"/>
                <a:cs typeface="Times New Roman"/>
              </a:rPr>
              <a:t>g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70267" y="2221991"/>
            <a:ext cx="615950" cy="469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6075" indent="-333375">
              <a:lnSpc>
                <a:spcPct val="100000"/>
              </a:lnSpc>
              <a:buFont typeface="Times New Roman"/>
              <a:buChar char="□"/>
              <a:tabLst>
                <a:tab pos="346710" algn="l"/>
              </a:tabLst>
            </a:pPr>
            <a:r>
              <a:rPr dirty="0" sz="3000" spc="15"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918673" y="3447383"/>
            <a:ext cx="0" cy="436880"/>
          </a:xfrm>
          <a:custGeom>
            <a:avLst/>
            <a:gdLst/>
            <a:ahLst/>
            <a:cxnLst/>
            <a:rect l="l" t="t" r="r" b="b"/>
            <a:pathLst>
              <a:path w="0" h="436879">
                <a:moveTo>
                  <a:pt x="0" y="0"/>
                </a:moveTo>
                <a:lnTo>
                  <a:pt x="0" y="436625"/>
                </a:lnTo>
              </a:path>
            </a:pathLst>
          </a:custGeom>
          <a:ln w="17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964428" y="3617467"/>
            <a:ext cx="129539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02400" y="3173984"/>
            <a:ext cx="184150" cy="4387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5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37352" y="3405632"/>
            <a:ext cx="264160" cy="4387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96176" y="3617467"/>
            <a:ext cx="106299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20">
                <a:latin typeface="Times New Roman"/>
                <a:cs typeface="Times New Roman"/>
              </a:rPr>
              <a:t>R</a:t>
            </a:r>
            <a:r>
              <a:rPr dirty="0" baseline="-14492" sz="1725" spc="30">
                <a:latin typeface="Times New Roman"/>
                <a:cs typeface="Times New Roman"/>
              </a:rPr>
              <a:t>L</a:t>
            </a:r>
            <a:r>
              <a:rPr dirty="0" baseline="-14492" sz="1725" spc="-1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</a:t>
            </a:r>
            <a:r>
              <a:rPr dirty="0" sz="1600" spc="-35">
                <a:latin typeface="Times New Roman"/>
                <a:cs typeface="Times New Roman"/>
              </a:rPr>
              <a:t>,</a:t>
            </a:r>
            <a:r>
              <a:rPr dirty="0" sz="1600" spc="-35">
                <a:latin typeface="Times New Roman"/>
                <a:cs typeface="Times New Roman"/>
              </a:rPr>
              <a:t>v</a:t>
            </a:r>
            <a:r>
              <a:rPr dirty="0" baseline="-14492" sz="1725" spc="-52">
                <a:latin typeface="Times New Roman"/>
                <a:cs typeface="Times New Roman"/>
              </a:rPr>
              <a:t>i </a:t>
            </a:r>
            <a:r>
              <a:rPr dirty="0" baseline="-14492" sz="1725" spc="15">
                <a:latin typeface="Times New Roman"/>
                <a:cs typeface="Times New Roman"/>
              </a:rPr>
              <a:t> </a:t>
            </a:r>
            <a:r>
              <a:rPr dirty="0" sz="1600" spc="10">
                <a:latin typeface="Times New Roman"/>
                <a:cs typeface="Times New Roman"/>
              </a:rPr>
              <a:t></a:t>
            </a:r>
            <a:r>
              <a:rPr dirty="0" sz="1600" spc="1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89979" y="3233420"/>
            <a:ext cx="610870" cy="915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7975" indent="-295275">
              <a:lnSpc>
                <a:spcPct val="100000"/>
              </a:lnSpc>
              <a:buSzPct val="175000"/>
              <a:buFont typeface="Times New Roman"/>
              <a:buChar char="□"/>
              <a:tabLst>
                <a:tab pos="308610" algn="l"/>
                <a:tab pos="494030" algn="l"/>
              </a:tabLst>
            </a:pPr>
            <a:r>
              <a:rPr dirty="0" sz="1600" spc="5" u="heavy">
                <a:latin typeface="Times New Roman"/>
                <a:cs typeface="Times New Roman"/>
              </a:rPr>
              <a:t> </a:t>
            </a:r>
            <a:r>
              <a:rPr dirty="0" sz="1600" spc="5" u="heavy">
                <a:latin typeface="Times New Roman"/>
                <a:cs typeface="Times New Roman"/>
              </a:rPr>
              <a:t>	</a:t>
            </a:r>
            <a:r>
              <a:rPr dirty="0" sz="1600" spc="15" u="heavy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  <a:p>
            <a:pPr marL="360045">
              <a:lnSpc>
                <a:spcPct val="100000"/>
              </a:lnSpc>
              <a:spcBef>
                <a:spcPts val="155"/>
              </a:spcBef>
            </a:pPr>
            <a:r>
              <a:rPr dirty="0" sz="2800" spc="25">
                <a:latin typeface="Times New Roman"/>
                <a:cs typeface="Times New Roman"/>
              </a:rPr>
              <a:t>i</a:t>
            </a:r>
            <a:r>
              <a:rPr dirty="0" baseline="-15625" sz="2400" spc="37">
                <a:latin typeface="Times New Roman"/>
                <a:cs typeface="Times New Roman"/>
              </a:rPr>
              <a:t>o</a:t>
            </a:r>
            <a:endParaRPr baseline="-15625"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3478" y="5988081"/>
            <a:ext cx="32384" cy="24765"/>
          </a:xfrm>
          <a:custGeom>
            <a:avLst/>
            <a:gdLst/>
            <a:ahLst/>
            <a:cxnLst/>
            <a:rect l="l" t="t" r="r" b="b"/>
            <a:pathLst>
              <a:path w="32384" h="24764">
                <a:moveTo>
                  <a:pt x="0" y="24574"/>
                </a:moveTo>
                <a:lnTo>
                  <a:pt x="32194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285672" y="5988081"/>
            <a:ext cx="76835" cy="169545"/>
          </a:xfrm>
          <a:custGeom>
            <a:avLst/>
            <a:gdLst/>
            <a:ahLst/>
            <a:cxnLst/>
            <a:rect l="l" t="t" r="r" b="b"/>
            <a:pathLst>
              <a:path w="76834" h="169545">
                <a:moveTo>
                  <a:pt x="0" y="0"/>
                </a:moveTo>
                <a:lnTo>
                  <a:pt x="76676" y="168973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362349" y="5712428"/>
            <a:ext cx="84455" cy="445134"/>
          </a:xfrm>
          <a:custGeom>
            <a:avLst/>
            <a:gdLst/>
            <a:ahLst/>
            <a:cxnLst/>
            <a:rect l="l" t="t" r="r" b="b"/>
            <a:pathLst>
              <a:path w="84454" h="445135">
                <a:moveTo>
                  <a:pt x="0" y="444626"/>
                </a:moveTo>
                <a:lnTo>
                  <a:pt x="8420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46549" y="5712428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 h="0">
                <a:moveTo>
                  <a:pt x="0" y="0"/>
                </a:moveTo>
                <a:lnTo>
                  <a:pt x="858107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251001" y="5704998"/>
            <a:ext cx="1054100" cy="452120"/>
          </a:xfrm>
          <a:custGeom>
            <a:avLst/>
            <a:gdLst/>
            <a:ahLst/>
            <a:cxnLst/>
            <a:rect l="l" t="t" r="r" b="b"/>
            <a:pathLst>
              <a:path w="1054100" h="452120">
                <a:moveTo>
                  <a:pt x="127068" y="412718"/>
                </a:moveTo>
                <a:lnTo>
                  <a:pt x="111347" y="412718"/>
                </a:lnTo>
                <a:lnTo>
                  <a:pt x="189738" y="0"/>
                </a:lnTo>
                <a:lnTo>
                  <a:pt x="1053655" y="0"/>
                </a:lnTo>
                <a:lnTo>
                  <a:pt x="1053655" y="15621"/>
                </a:lnTo>
                <a:lnTo>
                  <a:pt x="202120" y="15621"/>
                </a:lnTo>
                <a:lnTo>
                  <a:pt x="127068" y="412718"/>
                </a:lnTo>
                <a:close/>
              </a:path>
              <a:path w="1054100" h="452120">
                <a:moveTo>
                  <a:pt x="5810" y="311753"/>
                </a:moveTo>
                <a:lnTo>
                  <a:pt x="0" y="303561"/>
                </a:lnTo>
                <a:lnTo>
                  <a:pt x="43719" y="271557"/>
                </a:lnTo>
                <a:lnTo>
                  <a:pt x="55127" y="295370"/>
                </a:lnTo>
                <a:lnTo>
                  <a:pt x="26384" y="295370"/>
                </a:lnTo>
                <a:lnTo>
                  <a:pt x="5810" y="311753"/>
                </a:lnTo>
                <a:close/>
              </a:path>
              <a:path w="1054100" h="452120">
                <a:moveTo>
                  <a:pt x="119634" y="452056"/>
                </a:moveTo>
                <a:lnTo>
                  <a:pt x="103917" y="452056"/>
                </a:lnTo>
                <a:lnTo>
                  <a:pt x="26384" y="295370"/>
                </a:lnTo>
                <a:lnTo>
                  <a:pt x="55127" y="295370"/>
                </a:lnTo>
                <a:lnTo>
                  <a:pt x="111347" y="412718"/>
                </a:lnTo>
                <a:lnTo>
                  <a:pt x="127068" y="412718"/>
                </a:lnTo>
                <a:lnTo>
                  <a:pt x="119634" y="452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7462284" y="5793994"/>
            <a:ext cx="806450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0"/>
              </a:lnSpc>
            </a:pPr>
            <a:r>
              <a:rPr dirty="0" baseline="14739" sz="3675" spc="112">
                <a:latin typeface="Times New Roman"/>
                <a:cs typeface="Times New Roman"/>
              </a:rPr>
              <a:t>K</a:t>
            </a:r>
            <a:r>
              <a:rPr dirty="0" sz="1400" spc="75">
                <a:latin typeface="Times New Roman"/>
                <a:cs typeface="Times New Roman"/>
              </a:rPr>
              <a:t>n</a:t>
            </a:r>
            <a:r>
              <a:rPr dirty="0" sz="1400" spc="-170">
                <a:latin typeface="Times New Roman"/>
                <a:cs typeface="Times New Roman"/>
              </a:rPr>
              <a:t> </a:t>
            </a:r>
            <a:r>
              <a:rPr dirty="0" baseline="14739" sz="3675" spc="202">
                <a:latin typeface="Times New Roman"/>
                <a:cs typeface="Times New Roman"/>
              </a:rPr>
              <a:t>I</a:t>
            </a:r>
            <a:r>
              <a:rPr dirty="0" sz="1400" spc="135">
                <a:latin typeface="Times New Roman"/>
                <a:cs typeface="Times New Roman"/>
              </a:rPr>
              <a:t>DQ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62" name="object 62"/>
          <p:cNvSpPr txBox="1"/>
          <p:nvPr/>
        </p:nvSpPr>
        <p:spPr>
          <a:xfrm>
            <a:off x="6391147" y="5708650"/>
            <a:ext cx="861694" cy="445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60">
                <a:latin typeface="Times New Roman"/>
                <a:cs typeface="Times New Roman"/>
              </a:rPr>
              <a:t>g</a:t>
            </a:r>
            <a:r>
              <a:rPr dirty="0" baseline="-25793" sz="2100" spc="89">
                <a:latin typeface="Times New Roman"/>
                <a:cs typeface="Times New Roman"/>
              </a:rPr>
              <a:t>m </a:t>
            </a:r>
            <a:r>
              <a:rPr dirty="0" sz="2450" spc="-200">
                <a:latin typeface="Times New Roman"/>
                <a:cs typeface="Times New Roman"/>
              </a:rPr>
              <a:t> </a:t>
            </a:r>
            <a:r>
              <a:rPr dirty="0" sz="2450" spc="-550">
                <a:latin typeface="Times New Roman"/>
                <a:cs typeface="Times New Roman"/>
              </a:rPr>
              <a:t> </a:t>
            </a:r>
            <a:r>
              <a:rPr dirty="0" sz="2450" spc="15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9602" y="792956"/>
            <a:ext cx="37807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2.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宋体"/>
                <a:cs typeface="宋体"/>
              </a:rPr>
              <a:t>共源放大电路分析（</a:t>
            </a:r>
            <a:r>
              <a:rPr dirty="0" sz="2400" spc="15">
                <a:latin typeface="Times New Roman"/>
                <a:cs typeface="Times New Roman"/>
              </a:rPr>
              <a:t>CS</a:t>
            </a:r>
            <a:r>
              <a:rPr dirty="0" sz="2400" spc="15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00000"/>
                </a:solidFill>
              </a:rPr>
              <a:t>5.4</a:t>
            </a:r>
            <a:r>
              <a:rPr dirty="0" sz="3200" spc="260">
                <a:solidFill>
                  <a:srgbClr val="000000"/>
                </a:solidFill>
              </a:rPr>
              <a:t> </a:t>
            </a:r>
            <a:r>
              <a:rPr dirty="0" sz="3200" spc="120">
                <a:solidFill>
                  <a:srgbClr val="000000"/>
                </a:solidFill>
              </a:rPr>
              <a:t>FET放大电路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025395" y="4013453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 h="0">
                <a:moveTo>
                  <a:pt x="0" y="0"/>
                </a:moveTo>
                <a:lnTo>
                  <a:pt x="4678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84375" y="5609082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4" h="0">
                <a:moveTo>
                  <a:pt x="0" y="0"/>
                </a:moveTo>
                <a:lnTo>
                  <a:pt x="10073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24355" y="3912108"/>
            <a:ext cx="165100" cy="187960"/>
          </a:xfrm>
          <a:custGeom>
            <a:avLst/>
            <a:gdLst/>
            <a:ahLst/>
            <a:cxnLst/>
            <a:rect l="l" t="t" r="r" b="b"/>
            <a:pathLst>
              <a:path w="165100" h="187960">
                <a:moveTo>
                  <a:pt x="129539" y="18287"/>
                </a:moveTo>
                <a:lnTo>
                  <a:pt x="35052" y="18287"/>
                </a:lnTo>
                <a:lnTo>
                  <a:pt x="36576" y="16763"/>
                </a:lnTo>
                <a:lnTo>
                  <a:pt x="41148" y="13715"/>
                </a:lnTo>
                <a:lnTo>
                  <a:pt x="48768" y="9143"/>
                </a:lnTo>
                <a:lnTo>
                  <a:pt x="64008" y="3047"/>
                </a:lnTo>
                <a:lnTo>
                  <a:pt x="73152" y="1523"/>
                </a:lnTo>
                <a:lnTo>
                  <a:pt x="80772" y="0"/>
                </a:lnTo>
                <a:lnTo>
                  <a:pt x="121920" y="12191"/>
                </a:lnTo>
                <a:lnTo>
                  <a:pt x="128016" y="16763"/>
                </a:lnTo>
                <a:lnTo>
                  <a:pt x="129539" y="18287"/>
                </a:lnTo>
                <a:close/>
              </a:path>
              <a:path w="165100" h="187960">
                <a:moveTo>
                  <a:pt x="92964" y="187451"/>
                </a:moveTo>
                <a:lnTo>
                  <a:pt x="74676" y="187451"/>
                </a:lnTo>
                <a:lnTo>
                  <a:pt x="67056" y="185927"/>
                </a:lnTo>
                <a:lnTo>
                  <a:pt x="57912" y="184403"/>
                </a:lnTo>
                <a:lnTo>
                  <a:pt x="50292" y="179831"/>
                </a:lnTo>
                <a:lnTo>
                  <a:pt x="42672" y="176783"/>
                </a:lnTo>
                <a:lnTo>
                  <a:pt x="36576" y="172211"/>
                </a:lnTo>
                <a:lnTo>
                  <a:pt x="22859" y="158495"/>
                </a:lnTo>
                <a:lnTo>
                  <a:pt x="15240" y="146303"/>
                </a:lnTo>
                <a:lnTo>
                  <a:pt x="13716" y="146303"/>
                </a:lnTo>
                <a:lnTo>
                  <a:pt x="13716" y="144779"/>
                </a:lnTo>
                <a:lnTo>
                  <a:pt x="7620" y="131063"/>
                </a:lnTo>
                <a:lnTo>
                  <a:pt x="4572" y="121919"/>
                </a:lnTo>
                <a:lnTo>
                  <a:pt x="3048" y="114299"/>
                </a:lnTo>
                <a:lnTo>
                  <a:pt x="1524" y="105155"/>
                </a:lnTo>
                <a:lnTo>
                  <a:pt x="0" y="94487"/>
                </a:lnTo>
                <a:lnTo>
                  <a:pt x="1524" y="85343"/>
                </a:lnTo>
                <a:lnTo>
                  <a:pt x="1524" y="76199"/>
                </a:lnTo>
                <a:lnTo>
                  <a:pt x="4572" y="68579"/>
                </a:lnTo>
                <a:lnTo>
                  <a:pt x="6096" y="59435"/>
                </a:lnTo>
                <a:lnTo>
                  <a:pt x="13716" y="44195"/>
                </a:lnTo>
                <a:lnTo>
                  <a:pt x="13716" y="42671"/>
                </a:lnTo>
                <a:lnTo>
                  <a:pt x="15240" y="41147"/>
                </a:lnTo>
                <a:lnTo>
                  <a:pt x="22859" y="30479"/>
                </a:lnTo>
                <a:lnTo>
                  <a:pt x="24384" y="28955"/>
                </a:lnTo>
                <a:lnTo>
                  <a:pt x="24384" y="27431"/>
                </a:lnTo>
                <a:lnTo>
                  <a:pt x="33528" y="18287"/>
                </a:lnTo>
                <a:lnTo>
                  <a:pt x="131064" y="18287"/>
                </a:lnTo>
                <a:lnTo>
                  <a:pt x="140208" y="27431"/>
                </a:lnTo>
                <a:lnTo>
                  <a:pt x="140208" y="28955"/>
                </a:lnTo>
                <a:lnTo>
                  <a:pt x="141732" y="30479"/>
                </a:lnTo>
                <a:lnTo>
                  <a:pt x="147174" y="38099"/>
                </a:lnTo>
                <a:lnTo>
                  <a:pt x="83820" y="38099"/>
                </a:lnTo>
                <a:lnTo>
                  <a:pt x="79248" y="39623"/>
                </a:lnTo>
                <a:lnTo>
                  <a:pt x="74676" y="39623"/>
                </a:lnTo>
                <a:lnTo>
                  <a:pt x="71628" y="41147"/>
                </a:lnTo>
                <a:lnTo>
                  <a:pt x="67056" y="42671"/>
                </a:lnTo>
                <a:lnTo>
                  <a:pt x="57912" y="47243"/>
                </a:lnTo>
                <a:lnTo>
                  <a:pt x="59436" y="47243"/>
                </a:lnTo>
                <a:lnTo>
                  <a:pt x="54864" y="51815"/>
                </a:lnTo>
                <a:lnTo>
                  <a:pt x="53339" y="51815"/>
                </a:lnTo>
                <a:lnTo>
                  <a:pt x="47624" y="60959"/>
                </a:lnTo>
                <a:lnTo>
                  <a:pt x="47244" y="60959"/>
                </a:lnTo>
                <a:lnTo>
                  <a:pt x="45719" y="64007"/>
                </a:lnTo>
                <a:lnTo>
                  <a:pt x="45937" y="64007"/>
                </a:lnTo>
                <a:lnTo>
                  <a:pt x="42672" y="71627"/>
                </a:lnTo>
                <a:lnTo>
                  <a:pt x="41148" y="76199"/>
                </a:lnTo>
                <a:lnTo>
                  <a:pt x="39624" y="82295"/>
                </a:lnTo>
                <a:lnTo>
                  <a:pt x="39624" y="86867"/>
                </a:lnTo>
                <a:lnTo>
                  <a:pt x="38100" y="92963"/>
                </a:lnTo>
                <a:lnTo>
                  <a:pt x="38100" y="99059"/>
                </a:lnTo>
                <a:lnTo>
                  <a:pt x="41148" y="111251"/>
                </a:lnTo>
                <a:lnTo>
                  <a:pt x="41148" y="115823"/>
                </a:lnTo>
                <a:lnTo>
                  <a:pt x="47244" y="128015"/>
                </a:lnTo>
                <a:lnTo>
                  <a:pt x="47897" y="128015"/>
                </a:lnTo>
                <a:lnTo>
                  <a:pt x="52251" y="134111"/>
                </a:lnTo>
                <a:lnTo>
                  <a:pt x="51816" y="134111"/>
                </a:lnTo>
                <a:lnTo>
                  <a:pt x="60960" y="143255"/>
                </a:lnTo>
                <a:lnTo>
                  <a:pt x="62484" y="143255"/>
                </a:lnTo>
                <a:lnTo>
                  <a:pt x="65532" y="146303"/>
                </a:lnTo>
                <a:lnTo>
                  <a:pt x="68580" y="147827"/>
                </a:lnTo>
                <a:lnTo>
                  <a:pt x="73152" y="149351"/>
                </a:lnTo>
                <a:lnTo>
                  <a:pt x="148263" y="149351"/>
                </a:lnTo>
                <a:lnTo>
                  <a:pt x="141732" y="158495"/>
                </a:lnTo>
                <a:lnTo>
                  <a:pt x="128016" y="172211"/>
                </a:lnTo>
                <a:lnTo>
                  <a:pt x="123444" y="175259"/>
                </a:lnTo>
                <a:lnTo>
                  <a:pt x="115824" y="179831"/>
                </a:lnTo>
                <a:lnTo>
                  <a:pt x="100584" y="185927"/>
                </a:lnTo>
                <a:lnTo>
                  <a:pt x="92964" y="187451"/>
                </a:lnTo>
                <a:close/>
              </a:path>
              <a:path w="165100" h="187960">
                <a:moveTo>
                  <a:pt x="106680" y="48767"/>
                </a:moveTo>
                <a:lnTo>
                  <a:pt x="102108" y="45719"/>
                </a:lnTo>
                <a:lnTo>
                  <a:pt x="99060" y="42671"/>
                </a:lnTo>
                <a:lnTo>
                  <a:pt x="96012" y="41147"/>
                </a:lnTo>
                <a:lnTo>
                  <a:pt x="91439" y="39623"/>
                </a:lnTo>
                <a:lnTo>
                  <a:pt x="88391" y="39623"/>
                </a:lnTo>
                <a:lnTo>
                  <a:pt x="83820" y="38099"/>
                </a:lnTo>
                <a:lnTo>
                  <a:pt x="147174" y="38099"/>
                </a:lnTo>
                <a:lnTo>
                  <a:pt x="149352" y="41147"/>
                </a:lnTo>
                <a:lnTo>
                  <a:pt x="150876" y="42671"/>
                </a:lnTo>
                <a:lnTo>
                  <a:pt x="150876" y="44195"/>
                </a:lnTo>
                <a:lnTo>
                  <a:pt x="152400" y="44195"/>
                </a:lnTo>
                <a:lnTo>
                  <a:pt x="152907" y="45719"/>
                </a:lnTo>
                <a:lnTo>
                  <a:pt x="103632" y="45719"/>
                </a:lnTo>
                <a:lnTo>
                  <a:pt x="106680" y="48767"/>
                </a:lnTo>
                <a:close/>
              </a:path>
              <a:path w="165100" h="187960">
                <a:moveTo>
                  <a:pt x="59436" y="47243"/>
                </a:moveTo>
                <a:lnTo>
                  <a:pt x="57912" y="47243"/>
                </a:lnTo>
                <a:lnTo>
                  <a:pt x="60960" y="45719"/>
                </a:lnTo>
                <a:lnTo>
                  <a:pt x="59436" y="47243"/>
                </a:lnTo>
                <a:close/>
              </a:path>
              <a:path w="165100" h="187960">
                <a:moveTo>
                  <a:pt x="112775" y="54863"/>
                </a:moveTo>
                <a:lnTo>
                  <a:pt x="103632" y="45719"/>
                </a:lnTo>
                <a:lnTo>
                  <a:pt x="152907" y="45719"/>
                </a:lnTo>
                <a:lnTo>
                  <a:pt x="154939" y="51815"/>
                </a:lnTo>
                <a:lnTo>
                  <a:pt x="111252" y="51815"/>
                </a:lnTo>
                <a:lnTo>
                  <a:pt x="112775" y="54863"/>
                </a:lnTo>
                <a:close/>
              </a:path>
              <a:path w="165100" h="187960">
                <a:moveTo>
                  <a:pt x="51816" y="54863"/>
                </a:moveTo>
                <a:lnTo>
                  <a:pt x="53339" y="51815"/>
                </a:lnTo>
                <a:lnTo>
                  <a:pt x="54864" y="51815"/>
                </a:lnTo>
                <a:lnTo>
                  <a:pt x="51816" y="54863"/>
                </a:lnTo>
                <a:close/>
              </a:path>
              <a:path w="165100" h="187960">
                <a:moveTo>
                  <a:pt x="118872" y="64007"/>
                </a:moveTo>
                <a:lnTo>
                  <a:pt x="111252" y="51815"/>
                </a:lnTo>
                <a:lnTo>
                  <a:pt x="154939" y="51815"/>
                </a:lnTo>
                <a:lnTo>
                  <a:pt x="157987" y="60959"/>
                </a:lnTo>
                <a:lnTo>
                  <a:pt x="117348" y="60959"/>
                </a:lnTo>
                <a:lnTo>
                  <a:pt x="118872" y="64007"/>
                </a:lnTo>
                <a:close/>
              </a:path>
              <a:path w="165100" h="187960">
                <a:moveTo>
                  <a:pt x="45719" y="64007"/>
                </a:moveTo>
                <a:lnTo>
                  <a:pt x="47244" y="60959"/>
                </a:lnTo>
                <a:lnTo>
                  <a:pt x="46412" y="62899"/>
                </a:lnTo>
                <a:lnTo>
                  <a:pt x="45719" y="64007"/>
                </a:lnTo>
                <a:close/>
              </a:path>
              <a:path w="165100" h="187960">
                <a:moveTo>
                  <a:pt x="46412" y="62899"/>
                </a:moveTo>
                <a:lnTo>
                  <a:pt x="47244" y="60959"/>
                </a:lnTo>
                <a:lnTo>
                  <a:pt x="47624" y="60959"/>
                </a:lnTo>
                <a:lnTo>
                  <a:pt x="46412" y="62899"/>
                </a:lnTo>
                <a:close/>
              </a:path>
              <a:path w="165100" h="187960">
                <a:moveTo>
                  <a:pt x="118327" y="125729"/>
                </a:moveTo>
                <a:lnTo>
                  <a:pt x="121920" y="117347"/>
                </a:lnTo>
                <a:lnTo>
                  <a:pt x="123444" y="112775"/>
                </a:lnTo>
                <a:lnTo>
                  <a:pt x="126491" y="100583"/>
                </a:lnTo>
                <a:lnTo>
                  <a:pt x="126491" y="89915"/>
                </a:lnTo>
                <a:lnTo>
                  <a:pt x="123444" y="77723"/>
                </a:lnTo>
                <a:lnTo>
                  <a:pt x="123444" y="73151"/>
                </a:lnTo>
                <a:lnTo>
                  <a:pt x="117348" y="60959"/>
                </a:lnTo>
                <a:lnTo>
                  <a:pt x="157987" y="60959"/>
                </a:lnTo>
                <a:lnTo>
                  <a:pt x="160019" y="67055"/>
                </a:lnTo>
                <a:lnTo>
                  <a:pt x="163068" y="74675"/>
                </a:lnTo>
                <a:lnTo>
                  <a:pt x="163068" y="83819"/>
                </a:lnTo>
                <a:lnTo>
                  <a:pt x="164592" y="92963"/>
                </a:lnTo>
                <a:lnTo>
                  <a:pt x="163068" y="102107"/>
                </a:lnTo>
                <a:lnTo>
                  <a:pt x="163068" y="111251"/>
                </a:lnTo>
                <a:lnTo>
                  <a:pt x="161543" y="120395"/>
                </a:lnTo>
                <a:lnTo>
                  <a:pt x="160019" y="124967"/>
                </a:lnTo>
                <a:lnTo>
                  <a:pt x="118872" y="124967"/>
                </a:lnTo>
                <a:lnTo>
                  <a:pt x="118327" y="125729"/>
                </a:lnTo>
                <a:close/>
              </a:path>
              <a:path w="165100" h="187960">
                <a:moveTo>
                  <a:pt x="45937" y="64007"/>
                </a:moveTo>
                <a:lnTo>
                  <a:pt x="45719" y="64007"/>
                </a:lnTo>
                <a:lnTo>
                  <a:pt x="46412" y="62899"/>
                </a:lnTo>
                <a:lnTo>
                  <a:pt x="45937" y="64007"/>
                </a:lnTo>
                <a:close/>
              </a:path>
              <a:path w="165100" h="187960">
                <a:moveTo>
                  <a:pt x="47897" y="128015"/>
                </a:moveTo>
                <a:lnTo>
                  <a:pt x="47244" y="128015"/>
                </a:lnTo>
                <a:lnTo>
                  <a:pt x="45720" y="124968"/>
                </a:lnTo>
                <a:lnTo>
                  <a:pt x="47897" y="128015"/>
                </a:lnTo>
                <a:close/>
              </a:path>
              <a:path w="165100" h="187960">
                <a:moveTo>
                  <a:pt x="117348" y="128015"/>
                </a:moveTo>
                <a:lnTo>
                  <a:pt x="118327" y="125729"/>
                </a:lnTo>
                <a:lnTo>
                  <a:pt x="118872" y="124967"/>
                </a:lnTo>
                <a:lnTo>
                  <a:pt x="117348" y="128015"/>
                </a:lnTo>
                <a:close/>
              </a:path>
              <a:path w="165100" h="187960">
                <a:moveTo>
                  <a:pt x="159003" y="128015"/>
                </a:moveTo>
                <a:lnTo>
                  <a:pt x="117348" y="128015"/>
                </a:lnTo>
                <a:lnTo>
                  <a:pt x="118872" y="124967"/>
                </a:lnTo>
                <a:lnTo>
                  <a:pt x="160019" y="124967"/>
                </a:lnTo>
                <a:lnTo>
                  <a:pt x="159003" y="128015"/>
                </a:lnTo>
                <a:close/>
              </a:path>
              <a:path w="165100" h="187960">
                <a:moveTo>
                  <a:pt x="111252" y="135635"/>
                </a:moveTo>
                <a:lnTo>
                  <a:pt x="118327" y="125729"/>
                </a:lnTo>
                <a:lnTo>
                  <a:pt x="117348" y="128015"/>
                </a:lnTo>
                <a:lnTo>
                  <a:pt x="159003" y="128015"/>
                </a:lnTo>
                <a:lnTo>
                  <a:pt x="158495" y="129539"/>
                </a:lnTo>
                <a:lnTo>
                  <a:pt x="156463" y="134111"/>
                </a:lnTo>
                <a:lnTo>
                  <a:pt x="112775" y="134111"/>
                </a:lnTo>
                <a:lnTo>
                  <a:pt x="111252" y="135635"/>
                </a:lnTo>
                <a:close/>
              </a:path>
              <a:path w="165100" h="187960">
                <a:moveTo>
                  <a:pt x="53339" y="135635"/>
                </a:moveTo>
                <a:lnTo>
                  <a:pt x="51816" y="134111"/>
                </a:lnTo>
                <a:lnTo>
                  <a:pt x="52251" y="134111"/>
                </a:lnTo>
                <a:lnTo>
                  <a:pt x="53339" y="135635"/>
                </a:lnTo>
                <a:close/>
              </a:path>
              <a:path w="165100" h="187960">
                <a:moveTo>
                  <a:pt x="152400" y="143255"/>
                </a:moveTo>
                <a:lnTo>
                  <a:pt x="103632" y="143255"/>
                </a:lnTo>
                <a:lnTo>
                  <a:pt x="112775" y="134111"/>
                </a:lnTo>
                <a:lnTo>
                  <a:pt x="156463" y="134111"/>
                </a:lnTo>
                <a:lnTo>
                  <a:pt x="152400" y="143255"/>
                </a:lnTo>
                <a:close/>
              </a:path>
              <a:path w="165100" h="187960">
                <a:moveTo>
                  <a:pt x="62484" y="143255"/>
                </a:moveTo>
                <a:lnTo>
                  <a:pt x="60960" y="143255"/>
                </a:lnTo>
                <a:lnTo>
                  <a:pt x="57912" y="140207"/>
                </a:lnTo>
                <a:lnTo>
                  <a:pt x="62484" y="143255"/>
                </a:lnTo>
                <a:close/>
              </a:path>
              <a:path w="165100" h="187960">
                <a:moveTo>
                  <a:pt x="148263" y="149351"/>
                </a:moveTo>
                <a:lnTo>
                  <a:pt x="89916" y="149351"/>
                </a:lnTo>
                <a:lnTo>
                  <a:pt x="92964" y="147827"/>
                </a:lnTo>
                <a:lnTo>
                  <a:pt x="97536" y="146303"/>
                </a:lnTo>
                <a:lnTo>
                  <a:pt x="100584" y="144779"/>
                </a:lnTo>
                <a:lnTo>
                  <a:pt x="106679" y="140208"/>
                </a:lnTo>
                <a:lnTo>
                  <a:pt x="103632" y="143255"/>
                </a:lnTo>
                <a:lnTo>
                  <a:pt x="152400" y="143255"/>
                </a:lnTo>
                <a:lnTo>
                  <a:pt x="150876" y="144779"/>
                </a:lnTo>
                <a:lnTo>
                  <a:pt x="150876" y="146303"/>
                </a:lnTo>
                <a:lnTo>
                  <a:pt x="149352" y="147827"/>
                </a:lnTo>
                <a:lnTo>
                  <a:pt x="148263" y="149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33500" y="5512308"/>
            <a:ext cx="161925" cy="187960"/>
          </a:xfrm>
          <a:custGeom>
            <a:avLst/>
            <a:gdLst/>
            <a:ahLst/>
            <a:cxnLst/>
            <a:rect l="l" t="t" r="r" b="b"/>
            <a:pathLst>
              <a:path w="161925" h="187960">
                <a:moveTo>
                  <a:pt x="126491" y="16763"/>
                </a:moveTo>
                <a:lnTo>
                  <a:pt x="35052" y="16763"/>
                </a:lnTo>
                <a:lnTo>
                  <a:pt x="39624" y="12191"/>
                </a:lnTo>
                <a:lnTo>
                  <a:pt x="47244" y="7619"/>
                </a:lnTo>
                <a:lnTo>
                  <a:pt x="62484" y="1523"/>
                </a:lnTo>
                <a:lnTo>
                  <a:pt x="70104" y="0"/>
                </a:lnTo>
                <a:lnTo>
                  <a:pt x="88391" y="0"/>
                </a:lnTo>
                <a:lnTo>
                  <a:pt x="103632" y="3047"/>
                </a:lnTo>
                <a:lnTo>
                  <a:pt x="118872" y="10667"/>
                </a:lnTo>
                <a:lnTo>
                  <a:pt x="126491" y="16763"/>
                </a:lnTo>
                <a:close/>
              </a:path>
              <a:path w="161925" h="187960">
                <a:moveTo>
                  <a:pt x="128016" y="169163"/>
                </a:moveTo>
                <a:lnTo>
                  <a:pt x="32004" y="169163"/>
                </a:lnTo>
                <a:lnTo>
                  <a:pt x="22859" y="160019"/>
                </a:lnTo>
                <a:lnTo>
                  <a:pt x="22859" y="158495"/>
                </a:lnTo>
                <a:lnTo>
                  <a:pt x="21336" y="156971"/>
                </a:lnTo>
                <a:lnTo>
                  <a:pt x="13716" y="146303"/>
                </a:lnTo>
                <a:lnTo>
                  <a:pt x="12192" y="144779"/>
                </a:lnTo>
                <a:lnTo>
                  <a:pt x="12192" y="143255"/>
                </a:lnTo>
                <a:lnTo>
                  <a:pt x="6096" y="129539"/>
                </a:lnTo>
                <a:lnTo>
                  <a:pt x="3048" y="120395"/>
                </a:lnTo>
                <a:lnTo>
                  <a:pt x="1524" y="112775"/>
                </a:lnTo>
                <a:lnTo>
                  <a:pt x="0" y="103631"/>
                </a:lnTo>
                <a:lnTo>
                  <a:pt x="0" y="85343"/>
                </a:lnTo>
                <a:lnTo>
                  <a:pt x="4572" y="57911"/>
                </a:lnTo>
                <a:lnTo>
                  <a:pt x="12192" y="44195"/>
                </a:lnTo>
                <a:lnTo>
                  <a:pt x="12192" y="41147"/>
                </a:lnTo>
                <a:lnTo>
                  <a:pt x="13716" y="41147"/>
                </a:lnTo>
                <a:lnTo>
                  <a:pt x="21336" y="30479"/>
                </a:lnTo>
                <a:lnTo>
                  <a:pt x="21336" y="28955"/>
                </a:lnTo>
                <a:lnTo>
                  <a:pt x="33528" y="16763"/>
                </a:lnTo>
                <a:lnTo>
                  <a:pt x="128016" y="16763"/>
                </a:lnTo>
                <a:lnTo>
                  <a:pt x="128016" y="18287"/>
                </a:lnTo>
                <a:lnTo>
                  <a:pt x="137160" y="27431"/>
                </a:lnTo>
                <a:lnTo>
                  <a:pt x="138684" y="27431"/>
                </a:lnTo>
                <a:lnTo>
                  <a:pt x="138684" y="28955"/>
                </a:lnTo>
                <a:lnTo>
                  <a:pt x="140208" y="30479"/>
                </a:lnTo>
                <a:lnTo>
                  <a:pt x="145650" y="38099"/>
                </a:lnTo>
                <a:lnTo>
                  <a:pt x="73152" y="38099"/>
                </a:lnTo>
                <a:lnTo>
                  <a:pt x="70104" y="39623"/>
                </a:lnTo>
                <a:lnTo>
                  <a:pt x="65532" y="41147"/>
                </a:lnTo>
                <a:lnTo>
                  <a:pt x="62484" y="42671"/>
                </a:lnTo>
                <a:lnTo>
                  <a:pt x="60452" y="44195"/>
                </a:lnTo>
                <a:lnTo>
                  <a:pt x="59436" y="44195"/>
                </a:lnTo>
                <a:lnTo>
                  <a:pt x="50292" y="53339"/>
                </a:lnTo>
                <a:lnTo>
                  <a:pt x="50727" y="53339"/>
                </a:lnTo>
                <a:lnTo>
                  <a:pt x="46373" y="59435"/>
                </a:lnTo>
                <a:lnTo>
                  <a:pt x="45719" y="59435"/>
                </a:lnTo>
                <a:lnTo>
                  <a:pt x="44195" y="62483"/>
                </a:lnTo>
                <a:lnTo>
                  <a:pt x="44413" y="62483"/>
                </a:lnTo>
                <a:lnTo>
                  <a:pt x="41148" y="70103"/>
                </a:lnTo>
                <a:lnTo>
                  <a:pt x="39624" y="74675"/>
                </a:lnTo>
                <a:lnTo>
                  <a:pt x="38100" y="80771"/>
                </a:lnTo>
                <a:lnTo>
                  <a:pt x="38100" y="103631"/>
                </a:lnTo>
                <a:lnTo>
                  <a:pt x="39624" y="109727"/>
                </a:lnTo>
                <a:lnTo>
                  <a:pt x="41148" y="114299"/>
                </a:lnTo>
                <a:lnTo>
                  <a:pt x="44577" y="123443"/>
                </a:lnTo>
                <a:lnTo>
                  <a:pt x="44195" y="123443"/>
                </a:lnTo>
                <a:lnTo>
                  <a:pt x="45719" y="126491"/>
                </a:lnTo>
                <a:lnTo>
                  <a:pt x="46101" y="126491"/>
                </a:lnTo>
                <a:lnTo>
                  <a:pt x="51816" y="135635"/>
                </a:lnTo>
                <a:lnTo>
                  <a:pt x="53340" y="135635"/>
                </a:lnTo>
                <a:lnTo>
                  <a:pt x="57912" y="140207"/>
                </a:lnTo>
                <a:lnTo>
                  <a:pt x="56387" y="140207"/>
                </a:lnTo>
                <a:lnTo>
                  <a:pt x="59436" y="141731"/>
                </a:lnTo>
                <a:lnTo>
                  <a:pt x="60960" y="141731"/>
                </a:lnTo>
                <a:lnTo>
                  <a:pt x="64008" y="144779"/>
                </a:lnTo>
                <a:lnTo>
                  <a:pt x="67056" y="146303"/>
                </a:lnTo>
                <a:lnTo>
                  <a:pt x="71628" y="147827"/>
                </a:lnTo>
                <a:lnTo>
                  <a:pt x="74676" y="147827"/>
                </a:lnTo>
                <a:lnTo>
                  <a:pt x="79248" y="149351"/>
                </a:lnTo>
                <a:lnTo>
                  <a:pt x="145650" y="149351"/>
                </a:lnTo>
                <a:lnTo>
                  <a:pt x="140208" y="156971"/>
                </a:lnTo>
                <a:lnTo>
                  <a:pt x="138684" y="156971"/>
                </a:lnTo>
                <a:lnTo>
                  <a:pt x="138684" y="158495"/>
                </a:lnTo>
                <a:lnTo>
                  <a:pt x="128016" y="169163"/>
                </a:lnTo>
                <a:close/>
              </a:path>
              <a:path w="161925" h="187960">
                <a:moveTo>
                  <a:pt x="153924" y="53339"/>
                </a:moveTo>
                <a:lnTo>
                  <a:pt x="111252" y="53339"/>
                </a:lnTo>
                <a:lnTo>
                  <a:pt x="102108" y="44195"/>
                </a:lnTo>
                <a:lnTo>
                  <a:pt x="100584" y="44195"/>
                </a:lnTo>
                <a:lnTo>
                  <a:pt x="96012" y="41147"/>
                </a:lnTo>
                <a:lnTo>
                  <a:pt x="89916" y="38099"/>
                </a:lnTo>
                <a:lnTo>
                  <a:pt x="145650" y="38099"/>
                </a:lnTo>
                <a:lnTo>
                  <a:pt x="147828" y="41147"/>
                </a:lnTo>
                <a:lnTo>
                  <a:pt x="147828" y="42671"/>
                </a:lnTo>
                <a:lnTo>
                  <a:pt x="149352" y="44195"/>
                </a:lnTo>
                <a:lnTo>
                  <a:pt x="102108" y="44195"/>
                </a:lnTo>
                <a:lnTo>
                  <a:pt x="103632" y="47243"/>
                </a:lnTo>
                <a:lnTo>
                  <a:pt x="150876" y="47243"/>
                </a:lnTo>
                <a:lnTo>
                  <a:pt x="153924" y="53339"/>
                </a:lnTo>
                <a:close/>
              </a:path>
              <a:path w="161925" h="187960">
                <a:moveTo>
                  <a:pt x="56387" y="47243"/>
                </a:moveTo>
                <a:lnTo>
                  <a:pt x="59436" y="44195"/>
                </a:lnTo>
                <a:lnTo>
                  <a:pt x="60452" y="44195"/>
                </a:lnTo>
                <a:lnTo>
                  <a:pt x="56387" y="47243"/>
                </a:lnTo>
                <a:close/>
              </a:path>
              <a:path w="161925" h="187960">
                <a:moveTo>
                  <a:pt x="50727" y="53339"/>
                </a:moveTo>
                <a:lnTo>
                  <a:pt x="50292" y="53339"/>
                </a:lnTo>
                <a:lnTo>
                  <a:pt x="51816" y="51815"/>
                </a:lnTo>
                <a:lnTo>
                  <a:pt x="50727" y="53339"/>
                </a:lnTo>
                <a:close/>
              </a:path>
              <a:path w="161925" h="187960">
                <a:moveTo>
                  <a:pt x="115824" y="62483"/>
                </a:moveTo>
                <a:lnTo>
                  <a:pt x="108204" y="51815"/>
                </a:lnTo>
                <a:lnTo>
                  <a:pt x="111252" y="53339"/>
                </a:lnTo>
                <a:lnTo>
                  <a:pt x="153924" y="53339"/>
                </a:lnTo>
                <a:lnTo>
                  <a:pt x="155448" y="56387"/>
                </a:lnTo>
                <a:lnTo>
                  <a:pt x="155956" y="59435"/>
                </a:lnTo>
                <a:lnTo>
                  <a:pt x="114300" y="59435"/>
                </a:lnTo>
                <a:lnTo>
                  <a:pt x="115824" y="62483"/>
                </a:lnTo>
                <a:close/>
              </a:path>
              <a:path w="161925" h="187960">
                <a:moveTo>
                  <a:pt x="44195" y="62483"/>
                </a:moveTo>
                <a:lnTo>
                  <a:pt x="45719" y="59435"/>
                </a:lnTo>
                <a:lnTo>
                  <a:pt x="44740" y="61721"/>
                </a:lnTo>
                <a:lnTo>
                  <a:pt x="44195" y="62483"/>
                </a:lnTo>
                <a:close/>
              </a:path>
              <a:path w="161925" h="187960">
                <a:moveTo>
                  <a:pt x="44740" y="61721"/>
                </a:moveTo>
                <a:lnTo>
                  <a:pt x="45719" y="59435"/>
                </a:lnTo>
                <a:lnTo>
                  <a:pt x="46373" y="59435"/>
                </a:lnTo>
                <a:lnTo>
                  <a:pt x="44740" y="61721"/>
                </a:lnTo>
                <a:close/>
              </a:path>
              <a:path w="161925" h="187960">
                <a:moveTo>
                  <a:pt x="155955" y="126491"/>
                </a:moveTo>
                <a:lnTo>
                  <a:pt x="114300" y="126491"/>
                </a:lnTo>
                <a:lnTo>
                  <a:pt x="118872" y="117347"/>
                </a:lnTo>
                <a:lnTo>
                  <a:pt x="121920" y="105155"/>
                </a:lnTo>
                <a:lnTo>
                  <a:pt x="123444" y="100583"/>
                </a:lnTo>
                <a:lnTo>
                  <a:pt x="123444" y="88391"/>
                </a:lnTo>
                <a:lnTo>
                  <a:pt x="121920" y="82295"/>
                </a:lnTo>
                <a:lnTo>
                  <a:pt x="121920" y="76199"/>
                </a:lnTo>
                <a:lnTo>
                  <a:pt x="120396" y="71627"/>
                </a:lnTo>
                <a:lnTo>
                  <a:pt x="114300" y="59435"/>
                </a:lnTo>
                <a:lnTo>
                  <a:pt x="155956" y="59435"/>
                </a:lnTo>
                <a:lnTo>
                  <a:pt x="156972" y="65531"/>
                </a:lnTo>
                <a:lnTo>
                  <a:pt x="160019" y="74675"/>
                </a:lnTo>
                <a:lnTo>
                  <a:pt x="161543" y="83819"/>
                </a:lnTo>
                <a:lnTo>
                  <a:pt x="161543" y="102107"/>
                </a:lnTo>
                <a:lnTo>
                  <a:pt x="160019" y="111251"/>
                </a:lnTo>
                <a:lnTo>
                  <a:pt x="158495" y="118871"/>
                </a:lnTo>
                <a:lnTo>
                  <a:pt x="155955" y="126491"/>
                </a:lnTo>
                <a:close/>
              </a:path>
              <a:path w="161925" h="187960">
                <a:moveTo>
                  <a:pt x="44413" y="62483"/>
                </a:moveTo>
                <a:lnTo>
                  <a:pt x="44195" y="62483"/>
                </a:lnTo>
                <a:lnTo>
                  <a:pt x="44740" y="61721"/>
                </a:lnTo>
                <a:lnTo>
                  <a:pt x="44413" y="62483"/>
                </a:lnTo>
                <a:close/>
              </a:path>
              <a:path w="161925" h="187960">
                <a:moveTo>
                  <a:pt x="45719" y="126491"/>
                </a:moveTo>
                <a:lnTo>
                  <a:pt x="44195" y="123443"/>
                </a:lnTo>
                <a:lnTo>
                  <a:pt x="45148" y="124967"/>
                </a:lnTo>
                <a:lnTo>
                  <a:pt x="45719" y="126491"/>
                </a:lnTo>
                <a:close/>
              </a:path>
              <a:path w="161925" h="187960">
                <a:moveTo>
                  <a:pt x="45148" y="124967"/>
                </a:moveTo>
                <a:lnTo>
                  <a:pt x="44195" y="123443"/>
                </a:lnTo>
                <a:lnTo>
                  <a:pt x="44577" y="123443"/>
                </a:lnTo>
                <a:lnTo>
                  <a:pt x="45148" y="124967"/>
                </a:lnTo>
                <a:close/>
              </a:path>
              <a:path w="161925" h="187960">
                <a:moveTo>
                  <a:pt x="108204" y="135635"/>
                </a:moveTo>
                <a:lnTo>
                  <a:pt x="115824" y="123443"/>
                </a:lnTo>
                <a:lnTo>
                  <a:pt x="114300" y="126491"/>
                </a:lnTo>
                <a:lnTo>
                  <a:pt x="155955" y="126491"/>
                </a:lnTo>
                <a:lnTo>
                  <a:pt x="155448" y="128015"/>
                </a:lnTo>
                <a:lnTo>
                  <a:pt x="153619" y="132587"/>
                </a:lnTo>
                <a:lnTo>
                  <a:pt x="111252" y="132587"/>
                </a:lnTo>
                <a:lnTo>
                  <a:pt x="108204" y="135635"/>
                </a:lnTo>
                <a:close/>
              </a:path>
              <a:path w="161925" h="187960">
                <a:moveTo>
                  <a:pt x="46101" y="126491"/>
                </a:moveTo>
                <a:lnTo>
                  <a:pt x="45719" y="126491"/>
                </a:lnTo>
                <a:lnTo>
                  <a:pt x="45148" y="124967"/>
                </a:lnTo>
                <a:lnTo>
                  <a:pt x="46101" y="126491"/>
                </a:lnTo>
                <a:close/>
              </a:path>
              <a:path w="161925" h="187960">
                <a:moveTo>
                  <a:pt x="53340" y="135635"/>
                </a:moveTo>
                <a:lnTo>
                  <a:pt x="51816" y="135635"/>
                </a:lnTo>
                <a:lnTo>
                  <a:pt x="50292" y="132587"/>
                </a:lnTo>
                <a:lnTo>
                  <a:pt x="53340" y="135635"/>
                </a:lnTo>
                <a:close/>
              </a:path>
              <a:path w="161925" h="187960">
                <a:moveTo>
                  <a:pt x="149961" y="141731"/>
                </a:moveTo>
                <a:lnTo>
                  <a:pt x="102108" y="141731"/>
                </a:lnTo>
                <a:lnTo>
                  <a:pt x="111252" y="132587"/>
                </a:lnTo>
                <a:lnTo>
                  <a:pt x="153619" y="132587"/>
                </a:lnTo>
                <a:lnTo>
                  <a:pt x="149961" y="141731"/>
                </a:lnTo>
                <a:close/>
              </a:path>
              <a:path w="161925" h="187960">
                <a:moveTo>
                  <a:pt x="59436" y="141731"/>
                </a:moveTo>
                <a:lnTo>
                  <a:pt x="56387" y="140207"/>
                </a:lnTo>
                <a:lnTo>
                  <a:pt x="58674" y="140969"/>
                </a:lnTo>
                <a:lnTo>
                  <a:pt x="59436" y="141731"/>
                </a:lnTo>
                <a:close/>
              </a:path>
              <a:path w="161925" h="187960">
                <a:moveTo>
                  <a:pt x="58674" y="140969"/>
                </a:moveTo>
                <a:lnTo>
                  <a:pt x="56387" y="140207"/>
                </a:lnTo>
                <a:lnTo>
                  <a:pt x="57912" y="140207"/>
                </a:lnTo>
                <a:lnTo>
                  <a:pt x="58674" y="140969"/>
                </a:lnTo>
                <a:close/>
              </a:path>
              <a:path w="161925" h="187960">
                <a:moveTo>
                  <a:pt x="145650" y="149351"/>
                </a:moveTo>
                <a:lnTo>
                  <a:pt x="83820" y="149351"/>
                </a:lnTo>
                <a:lnTo>
                  <a:pt x="86868" y="147827"/>
                </a:lnTo>
                <a:lnTo>
                  <a:pt x="91439" y="147827"/>
                </a:lnTo>
                <a:lnTo>
                  <a:pt x="94488" y="144779"/>
                </a:lnTo>
                <a:lnTo>
                  <a:pt x="99060" y="143255"/>
                </a:lnTo>
                <a:lnTo>
                  <a:pt x="103632" y="140207"/>
                </a:lnTo>
                <a:lnTo>
                  <a:pt x="102108" y="141731"/>
                </a:lnTo>
                <a:lnTo>
                  <a:pt x="149961" y="141731"/>
                </a:lnTo>
                <a:lnTo>
                  <a:pt x="149352" y="143255"/>
                </a:lnTo>
                <a:lnTo>
                  <a:pt x="147828" y="143255"/>
                </a:lnTo>
                <a:lnTo>
                  <a:pt x="147828" y="146303"/>
                </a:lnTo>
                <a:lnTo>
                  <a:pt x="145650" y="149351"/>
                </a:lnTo>
                <a:close/>
              </a:path>
              <a:path w="161925" h="187960">
                <a:moveTo>
                  <a:pt x="60960" y="141731"/>
                </a:moveTo>
                <a:lnTo>
                  <a:pt x="59436" y="141731"/>
                </a:lnTo>
                <a:lnTo>
                  <a:pt x="58674" y="140969"/>
                </a:lnTo>
                <a:lnTo>
                  <a:pt x="60960" y="141731"/>
                </a:lnTo>
                <a:close/>
              </a:path>
              <a:path w="161925" h="187960">
                <a:moveTo>
                  <a:pt x="80772" y="187451"/>
                </a:moveTo>
                <a:lnTo>
                  <a:pt x="73152" y="185927"/>
                </a:lnTo>
                <a:lnTo>
                  <a:pt x="64008" y="184403"/>
                </a:lnTo>
                <a:lnTo>
                  <a:pt x="56387" y="182879"/>
                </a:lnTo>
                <a:lnTo>
                  <a:pt x="48768" y="179831"/>
                </a:lnTo>
                <a:lnTo>
                  <a:pt x="41148" y="175259"/>
                </a:lnTo>
                <a:lnTo>
                  <a:pt x="35052" y="170687"/>
                </a:lnTo>
                <a:lnTo>
                  <a:pt x="33528" y="169163"/>
                </a:lnTo>
                <a:lnTo>
                  <a:pt x="126491" y="169163"/>
                </a:lnTo>
                <a:lnTo>
                  <a:pt x="126491" y="170687"/>
                </a:lnTo>
                <a:lnTo>
                  <a:pt x="120396" y="173735"/>
                </a:lnTo>
                <a:lnTo>
                  <a:pt x="114300" y="178308"/>
                </a:lnTo>
                <a:lnTo>
                  <a:pt x="99060" y="184403"/>
                </a:lnTo>
                <a:lnTo>
                  <a:pt x="80772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2713" y="3738372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26157" y="3738372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79804" y="401193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 h="0">
                <a:moveTo>
                  <a:pt x="0" y="0"/>
                </a:moveTo>
                <a:lnTo>
                  <a:pt x="4130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15909" y="3494474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1718" y="4230576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2490" y="4672595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6692" y="5114464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44240" y="2211323"/>
            <a:ext cx="114300" cy="1193800"/>
          </a:xfrm>
          <a:custGeom>
            <a:avLst/>
            <a:gdLst/>
            <a:ahLst/>
            <a:cxnLst/>
            <a:rect l="l" t="t" r="r" b="b"/>
            <a:pathLst>
              <a:path w="114300" h="1193800">
                <a:moveTo>
                  <a:pt x="38100" y="110304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718"/>
                </a:lnTo>
                <a:lnTo>
                  <a:pt x="16954" y="16763"/>
                </a:lnTo>
                <a:lnTo>
                  <a:pt x="35361" y="4524"/>
                </a:lnTo>
                <a:lnTo>
                  <a:pt x="57912" y="0"/>
                </a:lnTo>
                <a:lnTo>
                  <a:pt x="80224" y="4524"/>
                </a:lnTo>
                <a:lnTo>
                  <a:pt x="98107" y="16763"/>
                </a:lnTo>
                <a:lnTo>
                  <a:pt x="109989" y="34718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304"/>
                </a:lnTo>
                <a:close/>
              </a:path>
              <a:path w="114300" h="1193800">
                <a:moveTo>
                  <a:pt x="57912" y="114299"/>
                </a:moveTo>
                <a:lnTo>
                  <a:pt x="38100" y="110304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572"/>
                </a:lnTo>
                <a:lnTo>
                  <a:pt x="57912" y="114299"/>
                </a:lnTo>
                <a:close/>
              </a:path>
              <a:path w="114300" h="1193800">
                <a:moveTo>
                  <a:pt x="76200" y="110572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76200" y="110572"/>
                </a:lnTo>
                <a:close/>
              </a:path>
              <a:path w="114300" h="1193800">
                <a:moveTo>
                  <a:pt x="38100" y="1082987"/>
                </a:moveTo>
                <a:lnTo>
                  <a:pt x="38100" y="110304"/>
                </a:lnTo>
                <a:lnTo>
                  <a:pt x="57912" y="114299"/>
                </a:lnTo>
                <a:lnTo>
                  <a:pt x="76200" y="114299"/>
                </a:lnTo>
                <a:lnTo>
                  <a:pt x="76200" y="1078992"/>
                </a:lnTo>
                <a:lnTo>
                  <a:pt x="57912" y="1078992"/>
                </a:lnTo>
                <a:lnTo>
                  <a:pt x="38100" y="1082987"/>
                </a:lnTo>
                <a:close/>
              </a:path>
              <a:path w="114300" h="1193800">
                <a:moveTo>
                  <a:pt x="76200" y="114299"/>
                </a:moveTo>
                <a:lnTo>
                  <a:pt x="57912" y="114299"/>
                </a:lnTo>
                <a:lnTo>
                  <a:pt x="76200" y="110572"/>
                </a:lnTo>
                <a:lnTo>
                  <a:pt x="76200" y="114299"/>
                </a:lnTo>
                <a:close/>
              </a:path>
              <a:path w="114300" h="1193800">
                <a:moveTo>
                  <a:pt x="76200" y="1136904"/>
                </a:moveTo>
                <a:lnTo>
                  <a:pt x="38100" y="1136904"/>
                </a:lnTo>
                <a:lnTo>
                  <a:pt x="38100" y="1082987"/>
                </a:lnTo>
                <a:lnTo>
                  <a:pt x="57912" y="1078992"/>
                </a:lnTo>
                <a:lnTo>
                  <a:pt x="76200" y="1082719"/>
                </a:lnTo>
                <a:lnTo>
                  <a:pt x="76200" y="1136904"/>
                </a:lnTo>
                <a:close/>
              </a:path>
              <a:path w="114300" h="1193800">
                <a:moveTo>
                  <a:pt x="76200" y="1082719"/>
                </a:moveTo>
                <a:lnTo>
                  <a:pt x="57912" y="1078992"/>
                </a:lnTo>
                <a:lnTo>
                  <a:pt x="76200" y="1078992"/>
                </a:lnTo>
                <a:lnTo>
                  <a:pt x="76200" y="1082719"/>
                </a:lnTo>
                <a:close/>
              </a:path>
              <a:path w="114300" h="1193800">
                <a:moveTo>
                  <a:pt x="114300" y="1136904"/>
                </a:moveTo>
                <a:lnTo>
                  <a:pt x="76200" y="1136904"/>
                </a:lnTo>
                <a:lnTo>
                  <a:pt x="76200" y="1082719"/>
                </a:lnTo>
                <a:lnTo>
                  <a:pt x="80224" y="1083540"/>
                </a:lnTo>
                <a:lnTo>
                  <a:pt x="98107" y="1095946"/>
                </a:lnTo>
                <a:lnTo>
                  <a:pt x="109989" y="1114353"/>
                </a:lnTo>
                <a:lnTo>
                  <a:pt x="114300" y="1136904"/>
                </a:lnTo>
                <a:close/>
              </a:path>
              <a:path w="114300" h="1193800">
                <a:moveTo>
                  <a:pt x="57912" y="1193292"/>
                </a:moveTo>
                <a:lnTo>
                  <a:pt x="35361" y="1188981"/>
                </a:lnTo>
                <a:lnTo>
                  <a:pt x="16954" y="1177099"/>
                </a:lnTo>
                <a:lnTo>
                  <a:pt x="4548" y="1159216"/>
                </a:lnTo>
                <a:lnTo>
                  <a:pt x="0" y="1136904"/>
                </a:lnTo>
                <a:lnTo>
                  <a:pt x="4548" y="1114353"/>
                </a:lnTo>
                <a:lnTo>
                  <a:pt x="16954" y="1095946"/>
                </a:lnTo>
                <a:lnTo>
                  <a:pt x="35361" y="1083540"/>
                </a:lnTo>
                <a:lnTo>
                  <a:pt x="38100" y="1082987"/>
                </a:lnTo>
                <a:lnTo>
                  <a:pt x="38100" y="1136904"/>
                </a:lnTo>
                <a:lnTo>
                  <a:pt x="114300" y="1136904"/>
                </a:lnTo>
                <a:lnTo>
                  <a:pt x="109989" y="1159216"/>
                </a:lnTo>
                <a:lnTo>
                  <a:pt x="98107" y="1177099"/>
                </a:lnTo>
                <a:lnTo>
                  <a:pt x="80224" y="1188981"/>
                </a:lnTo>
                <a:lnTo>
                  <a:pt x="57912" y="1193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01390" y="4572000"/>
            <a:ext cx="0" cy="1043940"/>
          </a:xfrm>
          <a:custGeom>
            <a:avLst/>
            <a:gdLst/>
            <a:ahLst/>
            <a:cxnLst/>
            <a:rect l="l" t="t" r="r" b="b"/>
            <a:pathLst>
              <a:path w="0" h="1043939">
                <a:moveTo>
                  <a:pt x="0" y="0"/>
                </a:moveTo>
                <a:lnTo>
                  <a:pt x="0" y="10439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6808" y="2663951"/>
            <a:ext cx="170815" cy="360045"/>
          </a:xfrm>
          <a:custGeom>
            <a:avLst/>
            <a:gdLst/>
            <a:ahLst/>
            <a:cxnLst/>
            <a:rect l="l" t="t" r="r" b="b"/>
            <a:pathLst>
              <a:path w="170814" h="360044">
                <a:moveTo>
                  <a:pt x="0" y="0"/>
                </a:moveTo>
                <a:lnTo>
                  <a:pt x="170688" y="0"/>
                </a:lnTo>
                <a:lnTo>
                  <a:pt x="170688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96996" y="2645664"/>
            <a:ext cx="210820" cy="398145"/>
          </a:xfrm>
          <a:custGeom>
            <a:avLst/>
            <a:gdLst/>
            <a:ahLst/>
            <a:cxnLst/>
            <a:rect l="l" t="t" r="r" b="b"/>
            <a:pathLst>
              <a:path w="210820" h="398144">
                <a:moveTo>
                  <a:pt x="210311" y="397763"/>
                </a:moveTo>
                <a:lnTo>
                  <a:pt x="0" y="397763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59663"/>
                </a:lnTo>
                <a:lnTo>
                  <a:pt x="19812" y="359663"/>
                </a:lnTo>
                <a:lnTo>
                  <a:pt x="38100" y="377952"/>
                </a:lnTo>
                <a:lnTo>
                  <a:pt x="210311" y="377952"/>
                </a:lnTo>
                <a:lnTo>
                  <a:pt x="210311" y="397763"/>
                </a:lnTo>
                <a:close/>
              </a:path>
              <a:path w="210820" h="39814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0820" h="398144">
                <a:moveTo>
                  <a:pt x="17221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210820" h="398144">
                <a:moveTo>
                  <a:pt x="172211" y="377952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359663"/>
                </a:lnTo>
                <a:lnTo>
                  <a:pt x="190500" y="359663"/>
                </a:lnTo>
                <a:lnTo>
                  <a:pt x="172211" y="377952"/>
                </a:lnTo>
                <a:close/>
              </a:path>
              <a:path w="210820" h="398144">
                <a:moveTo>
                  <a:pt x="210311" y="38100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7"/>
                </a:lnTo>
                <a:lnTo>
                  <a:pt x="210311" y="38100"/>
                </a:lnTo>
                <a:close/>
              </a:path>
              <a:path w="210820" h="398144">
                <a:moveTo>
                  <a:pt x="38100" y="377952"/>
                </a:moveTo>
                <a:lnTo>
                  <a:pt x="19812" y="359663"/>
                </a:lnTo>
                <a:lnTo>
                  <a:pt x="38100" y="359663"/>
                </a:lnTo>
                <a:lnTo>
                  <a:pt x="38100" y="377952"/>
                </a:lnTo>
                <a:close/>
              </a:path>
              <a:path w="210820" h="398144">
                <a:moveTo>
                  <a:pt x="172211" y="377952"/>
                </a:moveTo>
                <a:lnTo>
                  <a:pt x="38100" y="377952"/>
                </a:lnTo>
                <a:lnTo>
                  <a:pt x="38100" y="359663"/>
                </a:lnTo>
                <a:lnTo>
                  <a:pt x="172211" y="359663"/>
                </a:lnTo>
                <a:lnTo>
                  <a:pt x="172211" y="377952"/>
                </a:lnTo>
                <a:close/>
              </a:path>
              <a:path w="210820" h="398144">
                <a:moveTo>
                  <a:pt x="210311" y="377952"/>
                </a:moveTo>
                <a:lnTo>
                  <a:pt x="172211" y="377952"/>
                </a:lnTo>
                <a:lnTo>
                  <a:pt x="190500" y="359663"/>
                </a:lnTo>
                <a:lnTo>
                  <a:pt x="210311" y="359663"/>
                </a:lnTo>
                <a:lnTo>
                  <a:pt x="210311" y="377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44240" y="2218944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79" h="108585">
                <a:moveTo>
                  <a:pt x="53339" y="108203"/>
                </a:moveTo>
                <a:lnTo>
                  <a:pt x="32146" y="103941"/>
                </a:lnTo>
                <a:lnTo>
                  <a:pt x="15239" y="92392"/>
                </a:lnTo>
                <a:lnTo>
                  <a:pt x="4048" y="75414"/>
                </a:lnTo>
                <a:lnTo>
                  <a:pt x="0" y="54863"/>
                </a:lnTo>
                <a:lnTo>
                  <a:pt x="4048" y="33432"/>
                </a:lnTo>
                <a:lnTo>
                  <a:pt x="15239" y="16001"/>
                </a:lnTo>
                <a:lnTo>
                  <a:pt x="32146" y="4286"/>
                </a:lnTo>
                <a:lnTo>
                  <a:pt x="53339" y="0"/>
                </a:lnTo>
                <a:lnTo>
                  <a:pt x="74533" y="4286"/>
                </a:lnTo>
                <a:lnTo>
                  <a:pt x="91439" y="16001"/>
                </a:lnTo>
                <a:lnTo>
                  <a:pt x="102631" y="33432"/>
                </a:lnTo>
                <a:lnTo>
                  <a:pt x="106679" y="54863"/>
                </a:lnTo>
                <a:lnTo>
                  <a:pt x="102631" y="75414"/>
                </a:lnTo>
                <a:lnTo>
                  <a:pt x="91439" y="92392"/>
                </a:lnTo>
                <a:lnTo>
                  <a:pt x="74533" y="103941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24427" y="220065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5344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6685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6685">
                <a:moveTo>
                  <a:pt x="134112" y="114299"/>
                </a:moveTo>
                <a:lnTo>
                  <a:pt x="12192" y="114299"/>
                </a:lnTo>
                <a:lnTo>
                  <a:pt x="12192" y="112775"/>
                </a:lnTo>
                <a:lnTo>
                  <a:pt x="6096" y="103631"/>
                </a:lnTo>
                <a:lnTo>
                  <a:pt x="6096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1"/>
                </a:lnTo>
                <a:lnTo>
                  <a:pt x="114300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7160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8768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1656" y="57911"/>
                </a:lnTo>
                <a:lnTo>
                  <a:pt x="41148" y="57911"/>
                </a:lnTo>
                <a:lnTo>
                  <a:pt x="39624" y="60959"/>
                </a:lnTo>
                <a:lnTo>
                  <a:pt x="4013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671" y="74675"/>
                </a:lnTo>
                <a:lnTo>
                  <a:pt x="39052" y="77723"/>
                </a:lnTo>
                <a:lnTo>
                  <a:pt x="38100" y="77723"/>
                </a:lnTo>
                <a:lnTo>
                  <a:pt x="40277" y="85343"/>
                </a:lnTo>
                <a:lnTo>
                  <a:pt x="39624" y="85343"/>
                </a:lnTo>
                <a:lnTo>
                  <a:pt x="41148" y="88391"/>
                </a:lnTo>
                <a:lnTo>
                  <a:pt x="41656" y="88391"/>
                </a:lnTo>
                <a:lnTo>
                  <a:pt x="43687" y="91439"/>
                </a:lnTo>
                <a:lnTo>
                  <a:pt x="42672" y="91439"/>
                </a:lnTo>
                <a:lnTo>
                  <a:pt x="50292" y="99059"/>
                </a:lnTo>
                <a:lnTo>
                  <a:pt x="51053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lnTo>
                  <a:pt x="137160" y="108203"/>
                </a:lnTo>
                <a:lnTo>
                  <a:pt x="134112" y="112775"/>
                </a:lnTo>
                <a:lnTo>
                  <a:pt x="134112" y="114299"/>
                </a:lnTo>
                <a:close/>
              </a:path>
              <a:path w="146685" h="146685">
                <a:moveTo>
                  <a:pt x="88391" y="41147"/>
                </a:moveTo>
                <a:lnTo>
                  <a:pt x="77724" y="38099"/>
                </a:lnTo>
                <a:lnTo>
                  <a:pt x="137160" y="38099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6685">
                <a:moveTo>
                  <a:pt x="142602" y="48767"/>
                </a:moveTo>
                <a:lnTo>
                  <a:pt x="99060" y="48767"/>
                </a:ln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2602" y="48767"/>
                </a:lnTo>
                <a:close/>
              </a:path>
              <a:path w="146685" h="146685">
                <a:moveTo>
                  <a:pt x="48768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8768" y="48767"/>
                </a:lnTo>
                <a:close/>
              </a:path>
              <a:path w="146685" h="146685">
                <a:moveTo>
                  <a:pt x="144344" y="54863"/>
                </a:moveTo>
                <a:lnTo>
                  <a:pt x="103632" y="54863"/>
                </a:lnTo>
                <a:lnTo>
                  <a:pt x="96012" y="47243"/>
                </a:lnTo>
                <a:lnTo>
                  <a:pt x="99060" y="48767"/>
                </a:lnTo>
                <a:lnTo>
                  <a:pt x="142602" y="48767"/>
                </a:lnTo>
                <a:lnTo>
                  <a:pt x="144344" y="54863"/>
                </a:lnTo>
                <a:close/>
              </a:path>
              <a:path w="146685" h="146685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5" h="146685">
                <a:moveTo>
                  <a:pt x="105663" y="59435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4344" y="54863"/>
                </a:lnTo>
                <a:lnTo>
                  <a:pt x="144779" y="56387"/>
                </a:lnTo>
                <a:lnTo>
                  <a:pt x="144779" y="57911"/>
                </a:lnTo>
                <a:lnTo>
                  <a:pt x="105155" y="57911"/>
                </a:lnTo>
                <a:lnTo>
                  <a:pt x="105663" y="59435"/>
                </a:lnTo>
                <a:close/>
              </a:path>
              <a:path w="146685" h="146685">
                <a:moveTo>
                  <a:pt x="39624" y="60959"/>
                </a:moveTo>
                <a:lnTo>
                  <a:pt x="41148" y="57911"/>
                </a:lnTo>
                <a:lnTo>
                  <a:pt x="40640" y="59435"/>
                </a:lnTo>
                <a:lnTo>
                  <a:pt x="39624" y="60959"/>
                </a:lnTo>
                <a:close/>
              </a:path>
              <a:path w="146685" h="146685">
                <a:moveTo>
                  <a:pt x="40640" y="59435"/>
                </a:moveTo>
                <a:lnTo>
                  <a:pt x="41148" y="57911"/>
                </a:lnTo>
                <a:lnTo>
                  <a:pt x="41656" y="57911"/>
                </a:lnTo>
                <a:lnTo>
                  <a:pt x="40640" y="59435"/>
                </a:lnTo>
                <a:close/>
              </a:path>
              <a:path w="146685" h="146685">
                <a:moveTo>
                  <a:pt x="106679" y="60959"/>
                </a:moveTo>
                <a:lnTo>
                  <a:pt x="105663" y="59435"/>
                </a:lnTo>
                <a:lnTo>
                  <a:pt x="105155" y="57911"/>
                </a:lnTo>
                <a:lnTo>
                  <a:pt x="106679" y="60959"/>
                </a:lnTo>
                <a:close/>
              </a:path>
              <a:path w="146685" h="146685">
                <a:moveTo>
                  <a:pt x="144997" y="60959"/>
                </a:moveTo>
                <a:lnTo>
                  <a:pt x="106679" y="60959"/>
                </a:lnTo>
                <a:lnTo>
                  <a:pt x="105155" y="57911"/>
                </a:lnTo>
                <a:lnTo>
                  <a:pt x="144779" y="57911"/>
                </a:lnTo>
                <a:lnTo>
                  <a:pt x="144779" y="59435"/>
                </a:lnTo>
                <a:lnTo>
                  <a:pt x="144997" y="60959"/>
                </a:lnTo>
                <a:close/>
              </a:path>
              <a:path w="146685" h="146685">
                <a:moveTo>
                  <a:pt x="40131" y="60959"/>
                </a:moveTo>
                <a:lnTo>
                  <a:pt x="39624" y="60959"/>
                </a:lnTo>
                <a:lnTo>
                  <a:pt x="40640" y="59435"/>
                </a:lnTo>
                <a:lnTo>
                  <a:pt x="40131" y="60959"/>
                </a:lnTo>
                <a:close/>
              </a:path>
              <a:path w="146685" h="146685">
                <a:moveTo>
                  <a:pt x="145868" y="67055"/>
                </a:moveTo>
                <a:lnTo>
                  <a:pt x="108204" y="67055"/>
                </a:lnTo>
                <a:lnTo>
                  <a:pt x="105663" y="59435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5">
                <a:moveTo>
                  <a:pt x="107899" y="72542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99" y="72542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0103"/>
                </a:lnTo>
                <a:lnTo>
                  <a:pt x="38404" y="72542"/>
                </a:lnTo>
                <a:lnTo>
                  <a:pt x="38100" y="74675"/>
                </a:lnTo>
                <a:close/>
              </a:path>
              <a:path w="146685" h="146685">
                <a:moveTo>
                  <a:pt x="38404" y="72542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04" y="72542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899" y="72542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671" y="74675"/>
                </a:moveTo>
                <a:lnTo>
                  <a:pt x="38100" y="74675"/>
                </a:lnTo>
                <a:lnTo>
                  <a:pt x="38404" y="72542"/>
                </a:lnTo>
                <a:lnTo>
                  <a:pt x="38671" y="74675"/>
                </a:lnTo>
                <a:close/>
              </a:path>
              <a:path w="146685" h="146685">
                <a:moveTo>
                  <a:pt x="106679" y="82295"/>
                </a:moveTo>
                <a:lnTo>
                  <a:pt x="107899" y="72542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2295"/>
                </a:lnTo>
                <a:close/>
              </a:path>
              <a:path w="146685" h="146685">
                <a:moveTo>
                  <a:pt x="39624" y="82295"/>
                </a:moveTo>
                <a:lnTo>
                  <a:pt x="38100" y="77723"/>
                </a:lnTo>
                <a:lnTo>
                  <a:pt x="39052" y="77723"/>
                </a:lnTo>
                <a:lnTo>
                  <a:pt x="39624" y="82295"/>
                </a:lnTo>
                <a:close/>
              </a:path>
              <a:path w="146685" h="146685">
                <a:moveTo>
                  <a:pt x="105536" y="87058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779" y="85343"/>
                </a:lnTo>
                <a:lnTo>
                  <a:pt x="106679" y="85343"/>
                </a:lnTo>
                <a:lnTo>
                  <a:pt x="105536" y="87058"/>
                </a:lnTo>
                <a:close/>
              </a:path>
              <a:path w="146685" h="146685">
                <a:moveTo>
                  <a:pt x="41148" y="88391"/>
                </a:moveTo>
                <a:lnTo>
                  <a:pt x="39624" y="85343"/>
                </a:lnTo>
                <a:lnTo>
                  <a:pt x="40767" y="87058"/>
                </a:lnTo>
                <a:lnTo>
                  <a:pt x="41148" y="88391"/>
                </a:lnTo>
                <a:close/>
              </a:path>
              <a:path w="146685" h="146685">
                <a:moveTo>
                  <a:pt x="40767" y="87058"/>
                </a:moveTo>
                <a:lnTo>
                  <a:pt x="39624" y="85343"/>
                </a:lnTo>
                <a:lnTo>
                  <a:pt x="40277" y="85343"/>
                </a:lnTo>
                <a:lnTo>
                  <a:pt x="40767" y="87058"/>
                </a:lnTo>
                <a:close/>
              </a:path>
              <a:path w="146685" h="146685">
                <a:moveTo>
                  <a:pt x="105155" y="88391"/>
                </a:moveTo>
                <a:lnTo>
                  <a:pt x="105536" y="87058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5" h="146685">
                <a:moveTo>
                  <a:pt x="144779" y="88391"/>
                </a:moveTo>
                <a:lnTo>
                  <a:pt x="105155" y="88391"/>
                </a:lnTo>
                <a:lnTo>
                  <a:pt x="106679" y="85343"/>
                </a:lnTo>
                <a:lnTo>
                  <a:pt x="144779" y="85343"/>
                </a:lnTo>
                <a:lnTo>
                  <a:pt x="144779" y="88391"/>
                </a:lnTo>
                <a:close/>
              </a:path>
              <a:path w="146685" h="146685">
                <a:moveTo>
                  <a:pt x="41656" y="88391"/>
                </a:moveTo>
                <a:lnTo>
                  <a:pt x="41148" y="88391"/>
                </a:lnTo>
                <a:lnTo>
                  <a:pt x="40767" y="87058"/>
                </a:lnTo>
                <a:lnTo>
                  <a:pt x="41656" y="88391"/>
                </a:lnTo>
                <a:close/>
              </a:path>
              <a:path w="146685" h="146685">
                <a:moveTo>
                  <a:pt x="100584" y="94487"/>
                </a:moveTo>
                <a:lnTo>
                  <a:pt x="105536" y="87058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4779" y="89915"/>
                </a:lnTo>
                <a:lnTo>
                  <a:pt x="144272" y="91439"/>
                </a:lnTo>
                <a:lnTo>
                  <a:pt x="103632" y="91439"/>
                </a:lnTo>
                <a:lnTo>
                  <a:pt x="100584" y="94487"/>
                </a:lnTo>
                <a:close/>
              </a:path>
              <a:path w="146685" h="146685">
                <a:moveTo>
                  <a:pt x="45719" y="94487"/>
                </a:moveTo>
                <a:lnTo>
                  <a:pt x="42672" y="91439"/>
                </a:lnTo>
                <a:lnTo>
                  <a:pt x="43687" y="91439"/>
                </a:lnTo>
                <a:lnTo>
                  <a:pt x="45719" y="94487"/>
                </a:lnTo>
                <a:close/>
              </a:path>
              <a:path w="146685" h="146685">
                <a:moveTo>
                  <a:pt x="141732" y="99059"/>
                </a:moveTo>
                <a:lnTo>
                  <a:pt x="96012" y="99059"/>
                </a:lnTo>
                <a:lnTo>
                  <a:pt x="103632" y="91439"/>
                </a:lnTo>
                <a:lnTo>
                  <a:pt x="144272" y="91439"/>
                </a:lnTo>
                <a:lnTo>
                  <a:pt x="141732" y="99059"/>
                </a:lnTo>
                <a:close/>
              </a:path>
              <a:path w="146685" h="146685">
                <a:moveTo>
                  <a:pt x="51053" y="99059"/>
                </a:moveTo>
                <a:lnTo>
                  <a:pt x="50292" y="99059"/>
                </a:lnTo>
                <a:lnTo>
                  <a:pt x="47244" y="96011"/>
                </a:lnTo>
                <a:lnTo>
                  <a:pt x="51053" y="99059"/>
                </a:lnTo>
                <a:close/>
              </a:path>
              <a:path w="146685" h="146685">
                <a:moveTo>
                  <a:pt x="91440" y="102107"/>
                </a:moveTo>
                <a:lnTo>
                  <a:pt x="99060" y="96011"/>
                </a:lnTo>
                <a:lnTo>
                  <a:pt x="96012" y="99059"/>
                </a:lnTo>
                <a:lnTo>
                  <a:pt x="141732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5" h="146685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5" h="146685">
                <a:moveTo>
                  <a:pt x="139192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3631"/>
                </a:lnTo>
                <a:lnTo>
                  <a:pt x="139192" y="105155"/>
                </a:lnTo>
                <a:close/>
              </a:path>
              <a:path w="146685" h="146685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5" h="146685">
                <a:moveTo>
                  <a:pt x="137160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7724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9192" y="105155"/>
                </a:lnTo>
                <a:lnTo>
                  <a:pt x="137160" y="108203"/>
                </a:lnTo>
                <a:close/>
              </a:path>
              <a:path w="146685" h="146685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5" h="146685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5" h="146685">
                <a:moveTo>
                  <a:pt x="124968" y="124967"/>
                </a:move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5" h="146685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5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6685">
                <a:moveTo>
                  <a:pt x="88391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9916" y="143255"/>
                </a:lnTo>
                <a:lnTo>
                  <a:pt x="88391" y="144779"/>
                </a:lnTo>
                <a:close/>
              </a:path>
              <a:path w="146685" h="146685">
                <a:moveTo>
                  <a:pt x="74676" y="146303"/>
                </a:moveTo>
                <a:lnTo>
                  <a:pt x="71628" y="146303"/>
                </a:lnTo>
                <a:lnTo>
                  <a:pt x="60960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68387" y="1403746"/>
            <a:ext cx="4842510" cy="1782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solidFill>
                  <a:srgbClr val="0000CC"/>
                </a:solidFill>
                <a:latin typeface="宋体"/>
                <a:cs typeface="宋体"/>
              </a:rPr>
              <a:t>例</a:t>
            </a:r>
            <a:r>
              <a:rPr dirty="0" sz="2400" spc="15">
                <a:solidFill>
                  <a:srgbClr val="0000CC"/>
                </a:solidFill>
                <a:latin typeface="Times New Roman"/>
                <a:cs typeface="Times New Roman"/>
              </a:rPr>
              <a:t>1.</a:t>
            </a:r>
            <a:r>
              <a:rPr dirty="0" sz="2400" spc="15">
                <a:solidFill>
                  <a:srgbClr val="0000CC"/>
                </a:solidFill>
                <a:latin typeface="宋体"/>
                <a:cs typeface="宋体"/>
              </a:rPr>
              <a:t>某增强型</a:t>
            </a:r>
            <a:r>
              <a:rPr dirty="0" sz="2400" spc="15">
                <a:solidFill>
                  <a:srgbClr val="0000CC"/>
                </a:solidFill>
                <a:latin typeface="Times New Roman"/>
                <a:cs typeface="Times New Roman"/>
              </a:rPr>
              <a:t>NMOS</a:t>
            </a:r>
            <a:r>
              <a:rPr dirty="0" sz="2400" spc="15">
                <a:solidFill>
                  <a:srgbClr val="0000CC"/>
                </a:solidFill>
                <a:latin typeface="宋体"/>
                <a:cs typeface="宋体"/>
              </a:rPr>
              <a:t>共源极放大电路</a:t>
            </a:r>
            <a:endParaRPr sz="2400">
              <a:latin typeface="宋体"/>
              <a:cs typeface="宋体"/>
            </a:endParaRPr>
          </a:p>
          <a:p>
            <a:pPr algn="ctr" marL="212090">
              <a:lnSpc>
                <a:spcPct val="100000"/>
              </a:lnSpc>
              <a:spcBef>
                <a:spcPts val="705"/>
              </a:spcBef>
            </a:pPr>
            <a:r>
              <a:rPr dirty="0" baseline="13888" sz="3600" spc="-82">
                <a:latin typeface="Times New Roman"/>
                <a:cs typeface="Times New Roman"/>
              </a:rPr>
              <a:t>V</a:t>
            </a:r>
            <a:r>
              <a:rPr dirty="0" sz="1600" spc="-55">
                <a:latin typeface="Times New Roman"/>
                <a:cs typeface="Times New Roman"/>
              </a:rPr>
              <a:t>DD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R="602615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R</a:t>
            </a:r>
            <a:r>
              <a:rPr dirty="0" baseline="-20833" sz="2400" spc="60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01390" y="5623560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28415" y="5921502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70147" y="5567171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29">
                <a:moveTo>
                  <a:pt x="30480" y="74676"/>
                </a:moveTo>
                <a:lnTo>
                  <a:pt x="18645" y="71747"/>
                </a:lnTo>
                <a:lnTo>
                  <a:pt x="8953" y="63817"/>
                </a:lnTo>
                <a:lnTo>
                  <a:pt x="2405" y="52173"/>
                </a:lnTo>
                <a:lnTo>
                  <a:pt x="0" y="38100"/>
                </a:lnTo>
                <a:lnTo>
                  <a:pt x="2405" y="23145"/>
                </a:lnTo>
                <a:lnTo>
                  <a:pt x="8953" y="11049"/>
                </a:lnTo>
                <a:lnTo>
                  <a:pt x="18645" y="2952"/>
                </a:lnTo>
                <a:lnTo>
                  <a:pt x="30480" y="0"/>
                </a:lnTo>
                <a:lnTo>
                  <a:pt x="43195" y="2952"/>
                </a:lnTo>
                <a:lnTo>
                  <a:pt x="53339" y="11049"/>
                </a:lnTo>
                <a:lnTo>
                  <a:pt x="60055" y="23145"/>
                </a:lnTo>
                <a:lnTo>
                  <a:pt x="62484" y="38100"/>
                </a:lnTo>
                <a:lnTo>
                  <a:pt x="60055" y="52173"/>
                </a:lnTo>
                <a:lnTo>
                  <a:pt x="53340" y="63817"/>
                </a:lnTo>
                <a:lnTo>
                  <a:pt x="43195" y="71747"/>
                </a:lnTo>
                <a:lnTo>
                  <a:pt x="3048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51859" y="5548884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60960" y="1524"/>
                </a:moveTo>
                <a:lnTo>
                  <a:pt x="38100" y="1524"/>
                </a:lnTo>
                <a:lnTo>
                  <a:pt x="39624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99060" h="113029">
                <a:moveTo>
                  <a:pt x="86868" y="94488"/>
                </a:moveTo>
                <a:lnTo>
                  <a:pt x="12192" y="94488"/>
                </a:lnTo>
                <a:lnTo>
                  <a:pt x="12192" y="92964"/>
                </a:lnTo>
                <a:lnTo>
                  <a:pt x="7620" y="86868"/>
                </a:lnTo>
                <a:lnTo>
                  <a:pt x="6096" y="85344"/>
                </a:lnTo>
                <a:lnTo>
                  <a:pt x="6096" y="83820"/>
                </a:lnTo>
                <a:lnTo>
                  <a:pt x="3048" y="77724"/>
                </a:lnTo>
                <a:lnTo>
                  <a:pt x="3048" y="74676"/>
                </a:lnTo>
                <a:lnTo>
                  <a:pt x="0" y="68580"/>
                </a:lnTo>
                <a:lnTo>
                  <a:pt x="0" y="44196"/>
                </a:lnTo>
                <a:lnTo>
                  <a:pt x="3048" y="36576"/>
                </a:lnTo>
                <a:lnTo>
                  <a:pt x="3048" y="33528"/>
                </a:lnTo>
                <a:lnTo>
                  <a:pt x="6096" y="27432"/>
                </a:lnTo>
                <a:lnTo>
                  <a:pt x="6096" y="25908"/>
                </a:lnTo>
                <a:lnTo>
                  <a:pt x="7620" y="25908"/>
                </a:lnTo>
                <a:lnTo>
                  <a:pt x="7620" y="24384"/>
                </a:lnTo>
                <a:lnTo>
                  <a:pt x="12192" y="18288"/>
                </a:lnTo>
                <a:lnTo>
                  <a:pt x="13716" y="16764"/>
                </a:lnTo>
                <a:lnTo>
                  <a:pt x="13716" y="15240"/>
                </a:lnTo>
                <a:lnTo>
                  <a:pt x="18288" y="10668"/>
                </a:lnTo>
                <a:lnTo>
                  <a:pt x="19812" y="10668"/>
                </a:lnTo>
                <a:lnTo>
                  <a:pt x="21336" y="9144"/>
                </a:lnTo>
                <a:lnTo>
                  <a:pt x="27432" y="6096"/>
                </a:lnTo>
                <a:lnTo>
                  <a:pt x="27432" y="4572"/>
                </a:lnTo>
                <a:lnTo>
                  <a:pt x="28956" y="4572"/>
                </a:lnTo>
                <a:lnTo>
                  <a:pt x="30480" y="3048"/>
                </a:lnTo>
                <a:lnTo>
                  <a:pt x="36576" y="1524"/>
                </a:lnTo>
                <a:lnTo>
                  <a:pt x="62484" y="1524"/>
                </a:lnTo>
                <a:lnTo>
                  <a:pt x="68580" y="3048"/>
                </a:lnTo>
                <a:lnTo>
                  <a:pt x="71628" y="6096"/>
                </a:lnTo>
                <a:lnTo>
                  <a:pt x="77724" y="9144"/>
                </a:lnTo>
                <a:lnTo>
                  <a:pt x="86868" y="18288"/>
                </a:lnTo>
                <a:lnTo>
                  <a:pt x="91439" y="24384"/>
                </a:lnTo>
                <a:lnTo>
                  <a:pt x="91439" y="25908"/>
                </a:lnTo>
                <a:lnTo>
                  <a:pt x="92964" y="27432"/>
                </a:lnTo>
                <a:lnTo>
                  <a:pt x="96012" y="33528"/>
                </a:lnTo>
                <a:lnTo>
                  <a:pt x="96012" y="36576"/>
                </a:lnTo>
                <a:lnTo>
                  <a:pt x="48768" y="36576"/>
                </a:lnTo>
                <a:lnTo>
                  <a:pt x="49377" y="36880"/>
                </a:lnTo>
                <a:lnTo>
                  <a:pt x="45719" y="38100"/>
                </a:lnTo>
                <a:lnTo>
                  <a:pt x="44195" y="39624"/>
                </a:lnTo>
                <a:lnTo>
                  <a:pt x="42672" y="39624"/>
                </a:lnTo>
                <a:lnTo>
                  <a:pt x="38100" y="48768"/>
                </a:lnTo>
                <a:lnTo>
                  <a:pt x="39014" y="48768"/>
                </a:lnTo>
                <a:lnTo>
                  <a:pt x="38709" y="50292"/>
                </a:lnTo>
                <a:lnTo>
                  <a:pt x="38100" y="50292"/>
                </a:lnTo>
                <a:lnTo>
                  <a:pt x="38100" y="60960"/>
                </a:lnTo>
                <a:lnTo>
                  <a:pt x="38709" y="60960"/>
                </a:lnTo>
                <a:lnTo>
                  <a:pt x="39014" y="62484"/>
                </a:lnTo>
                <a:lnTo>
                  <a:pt x="38100" y="62484"/>
                </a:lnTo>
                <a:lnTo>
                  <a:pt x="42672" y="71628"/>
                </a:lnTo>
                <a:lnTo>
                  <a:pt x="44958" y="73152"/>
                </a:lnTo>
                <a:lnTo>
                  <a:pt x="44195" y="73152"/>
                </a:lnTo>
                <a:lnTo>
                  <a:pt x="47244" y="74676"/>
                </a:lnTo>
                <a:lnTo>
                  <a:pt x="96012" y="74676"/>
                </a:lnTo>
                <a:lnTo>
                  <a:pt x="96012" y="77724"/>
                </a:lnTo>
                <a:lnTo>
                  <a:pt x="92964" y="83820"/>
                </a:lnTo>
                <a:lnTo>
                  <a:pt x="91439" y="85344"/>
                </a:lnTo>
                <a:lnTo>
                  <a:pt x="91439" y="86868"/>
                </a:lnTo>
                <a:lnTo>
                  <a:pt x="86868" y="92964"/>
                </a:lnTo>
                <a:lnTo>
                  <a:pt x="86868" y="94488"/>
                </a:lnTo>
                <a:close/>
              </a:path>
              <a:path w="99060" h="113029">
                <a:moveTo>
                  <a:pt x="49377" y="36880"/>
                </a:moveTo>
                <a:lnTo>
                  <a:pt x="48768" y="36576"/>
                </a:lnTo>
                <a:lnTo>
                  <a:pt x="49530" y="36830"/>
                </a:lnTo>
                <a:lnTo>
                  <a:pt x="49377" y="36880"/>
                </a:lnTo>
                <a:close/>
              </a:path>
              <a:path w="99060" h="113029">
                <a:moveTo>
                  <a:pt x="49530" y="36830"/>
                </a:moveTo>
                <a:lnTo>
                  <a:pt x="48768" y="36576"/>
                </a:lnTo>
                <a:lnTo>
                  <a:pt x="50292" y="36576"/>
                </a:lnTo>
                <a:lnTo>
                  <a:pt x="49530" y="36830"/>
                </a:lnTo>
                <a:close/>
              </a:path>
              <a:path w="99060" h="113029">
                <a:moveTo>
                  <a:pt x="49682" y="36880"/>
                </a:moveTo>
                <a:lnTo>
                  <a:pt x="49530" y="36830"/>
                </a:lnTo>
                <a:lnTo>
                  <a:pt x="50292" y="36576"/>
                </a:lnTo>
                <a:lnTo>
                  <a:pt x="49682" y="36880"/>
                </a:lnTo>
                <a:close/>
              </a:path>
              <a:path w="99060" h="113029">
                <a:moveTo>
                  <a:pt x="99060" y="48768"/>
                </a:moveTo>
                <a:lnTo>
                  <a:pt x="60960" y="48768"/>
                </a:lnTo>
                <a:lnTo>
                  <a:pt x="57912" y="42672"/>
                </a:lnTo>
                <a:lnTo>
                  <a:pt x="53339" y="38100"/>
                </a:lnTo>
                <a:lnTo>
                  <a:pt x="49682" y="36880"/>
                </a:lnTo>
                <a:lnTo>
                  <a:pt x="50292" y="36576"/>
                </a:lnTo>
                <a:lnTo>
                  <a:pt x="96012" y="36576"/>
                </a:lnTo>
                <a:lnTo>
                  <a:pt x="97536" y="44196"/>
                </a:lnTo>
                <a:lnTo>
                  <a:pt x="99060" y="44196"/>
                </a:lnTo>
                <a:lnTo>
                  <a:pt x="99060" y="48768"/>
                </a:lnTo>
                <a:close/>
              </a:path>
              <a:path w="99060" h="113029">
                <a:moveTo>
                  <a:pt x="49530" y="36957"/>
                </a:moveTo>
                <a:lnTo>
                  <a:pt x="49377" y="36880"/>
                </a:lnTo>
                <a:lnTo>
                  <a:pt x="49530" y="36830"/>
                </a:lnTo>
                <a:lnTo>
                  <a:pt x="49682" y="36880"/>
                </a:lnTo>
                <a:lnTo>
                  <a:pt x="49530" y="36957"/>
                </a:lnTo>
                <a:close/>
              </a:path>
              <a:path w="99060" h="113029">
                <a:moveTo>
                  <a:pt x="44195" y="39624"/>
                </a:moveTo>
                <a:lnTo>
                  <a:pt x="45719" y="38100"/>
                </a:lnTo>
                <a:lnTo>
                  <a:pt x="49377" y="36880"/>
                </a:lnTo>
                <a:lnTo>
                  <a:pt x="49530" y="36957"/>
                </a:lnTo>
                <a:lnTo>
                  <a:pt x="44195" y="39624"/>
                </a:lnTo>
                <a:close/>
              </a:path>
              <a:path w="99060" h="113029">
                <a:moveTo>
                  <a:pt x="54864" y="39624"/>
                </a:moveTo>
                <a:lnTo>
                  <a:pt x="49530" y="36957"/>
                </a:lnTo>
                <a:lnTo>
                  <a:pt x="49682" y="36880"/>
                </a:lnTo>
                <a:lnTo>
                  <a:pt x="53339" y="38100"/>
                </a:lnTo>
                <a:lnTo>
                  <a:pt x="54864" y="39624"/>
                </a:lnTo>
                <a:close/>
              </a:path>
              <a:path w="99060" h="113029">
                <a:moveTo>
                  <a:pt x="51816" y="38100"/>
                </a:moveTo>
                <a:lnTo>
                  <a:pt x="47244" y="38100"/>
                </a:lnTo>
                <a:lnTo>
                  <a:pt x="49530" y="36957"/>
                </a:lnTo>
                <a:lnTo>
                  <a:pt x="51816" y="38100"/>
                </a:lnTo>
                <a:close/>
              </a:path>
              <a:path w="99060" h="113029">
                <a:moveTo>
                  <a:pt x="42672" y="41148"/>
                </a:moveTo>
                <a:lnTo>
                  <a:pt x="44195" y="39624"/>
                </a:lnTo>
                <a:lnTo>
                  <a:pt x="47244" y="38100"/>
                </a:lnTo>
                <a:lnTo>
                  <a:pt x="42672" y="41148"/>
                </a:lnTo>
                <a:close/>
              </a:path>
              <a:path w="99060" h="113029">
                <a:moveTo>
                  <a:pt x="55778" y="40843"/>
                </a:moveTo>
                <a:lnTo>
                  <a:pt x="50292" y="38100"/>
                </a:lnTo>
                <a:lnTo>
                  <a:pt x="54864" y="39624"/>
                </a:lnTo>
                <a:lnTo>
                  <a:pt x="55778" y="40843"/>
                </a:lnTo>
                <a:close/>
              </a:path>
              <a:path w="99060" h="113029">
                <a:moveTo>
                  <a:pt x="41148" y="42672"/>
                </a:moveTo>
                <a:lnTo>
                  <a:pt x="42672" y="39624"/>
                </a:lnTo>
                <a:lnTo>
                  <a:pt x="44195" y="39624"/>
                </a:lnTo>
                <a:lnTo>
                  <a:pt x="41148" y="42672"/>
                </a:lnTo>
                <a:close/>
              </a:path>
              <a:path w="99060" h="113029">
                <a:moveTo>
                  <a:pt x="56387" y="41148"/>
                </a:moveTo>
                <a:lnTo>
                  <a:pt x="55778" y="40843"/>
                </a:lnTo>
                <a:lnTo>
                  <a:pt x="54864" y="39624"/>
                </a:lnTo>
                <a:lnTo>
                  <a:pt x="56387" y="41148"/>
                </a:lnTo>
                <a:close/>
              </a:path>
              <a:path w="99060" h="113029">
                <a:moveTo>
                  <a:pt x="59436" y="45720"/>
                </a:moveTo>
                <a:lnTo>
                  <a:pt x="55778" y="40843"/>
                </a:lnTo>
                <a:lnTo>
                  <a:pt x="56387" y="41148"/>
                </a:lnTo>
                <a:lnTo>
                  <a:pt x="57912" y="42672"/>
                </a:lnTo>
                <a:lnTo>
                  <a:pt x="59436" y="45720"/>
                </a:lnTo>
                <a:close/>
              </a:path>
              <a:path w="99060" h="113029">
                <a:moveTo>
                  <a:pt x="39014" y="48768"/>
                </a:moveTo>
                <a:lnTo>
                  <a:pt x="38100" y="48768"/>
                </a:lnTo>
                <a:lnTo>
                  <a:pt x="39624" y="45720"/>
                </a:lnTo>
                <a:lnTo>
                  <a:pt x="39014" y="48768"/>
                </a:lnTo>
                <a:close/>
              </a:path>
              <a:path w="99060" h="113029">
                <a:moveTo>
                  <a:pt x="60960" y="53340"/>
                </a:moveTo>
                <a:lnTo>
                  <a:pt x="59436" y="45720"/>
                </a:lnTo>
                <a:lnTo>
                  <a:pt x="60960" y="48768"/>
                </a:lnTo>
                <a:lnTo>
                  <a:pt x="99060" y="48768"/>
                </a:lnTo>
                <a:lnTo>
                  <a:pt x="99060" y="50292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60" h="113029">
                <a:moveTo>
                  <a:pt x="38100" y="53340"/>
                </a:moveTo>
                <a:lnTo>
                  <a:pt x="38100" y="50292"/>
                </a:lnTo>
                <a:lnTo>
                  <a:pt x="38709" y="50292"/>
                </a:lnTo>
                <a:lnTo>
                  <a:pt x="38100" y="53340"/>
                </a:lnTo>
                <a:close/>
              </a:path>
              <a:path w="99060" h="113029">
                <a:moveTo>
                  <a:pt x="99060" y="60960"/>
                </a:moveTo>
                <a:lnTo>
                  <a:pt x="60960" y="60960"/>
                </a:lnTo>
                <a:lnTo>
                  <a:pt x="60960" y="50292"/>
                </a:lnTo>
                <a:lnTo>
                  <a:pt x="99060" y="50292"/>
                </a:lnTo>
                <a:lnTo>
                  <a:pt x="99060" y="60960"/>
                </a:lnTo>
                <a:close/>
              </a:path>
              <a:path w="99060" h="113029">
                <a:moveTo>
                  <a:pt x="38709" y="60960"/>
                </a:moveTo>
                <a:lnTo>
                  <a:pt x="38100" y="60960"/>
                </a:lnTo>
                <a:lnTo>
                  <a:pt x="38100" y="57912"/>
                </a:lnTo>
                <a:lnTo>
                  <a:pt x="38709" y="60960"/>
                </a:lnTo>
                <a:close/>
              </a:path>
              <a:path w="99060" h="113029">
                <a:moveTo>
                  <a:pt x="59436" y="65532"/>
                </a:moveTo>
                <a:lnTo>
                  <a:pt x="60960" y="59436"/>
                </a:lnTo>
                <a:lnTo>
                  <a:pt x="60960" y="60960"/>
                </a:lnTo>
                <a:lnTo>
                  <a:pt x="99060" y="60960"/>
                </a:lnTo>
                <a:lnTo>
                  <a:pt x="99060" y="62484"/>
                </a:lnTo>
                <a:lnTo>
                  <a:pt x="60960" y="62484"/>
                </a:lnTo>
                <a:lnTo>
                  <a:pt x="59436" y="65532"/>
                </a:lnTo>
                <a:close/>
              </a:path>
              <a:path w="99060" h="113029">
                <a:moveTo>
                  <a:pt x="39624" y="65532"/>
                </a:moveTo>
                <a:lnTo>
                  <a:pt x="38100" y="62484"/>
                </a:lnTo>
                <a:lnTo>
                  <a:pt x="39014" y="62484"/>
                </a:lnTo>
                <a:lnTo>
                  <a:pt x="39624" y="65532"/>
                </a:lnTo>
                <a:close/>
              </a:path>
              <a:path w="99060" h="113029">
                <a:moveTo>
                  <a:pt x="53340" y="73152"/>
                </a:moveTo>
                <a:lnTo>
                  <a:pt x="57912" y="68580"/>
                </a:lnTo>
                <a:lnTo>
                  <a:pt x="60960" y="62484"/>
                </a:lnTo>
                <a:lnTo>
                  <a:pt x="99060" y="62484"/>
                </a:lnTo>
                <a:lnTo>
                  <a:pt x="99060" y="67056"/>
                </a:lnTo>
                <a:lnTo>
                  <a:pt x="97536" y="68580"/>
                </a:lnTo>
                <a:lnTo>
                  <a:pt x="96774" y="71628"/>
                </a:lnTo>
                <a:lnTo>
                  <a:pt x="56387" y="71628"/>
                </a:lnTo>
                <a:lnTo>
                  <a:pt x="53340" y="73152"/>
                </a:lnTo>
                <a:close/>
              </a:path>
              <a:path w="99060" h="113029">
                <a:moveTo>
                  <a:pt x="54864" y="71628"/>
                </a:moveTo>
                <a:lnTo>
                  <a:pt x="59436" y="65532"/>
                </a:lnTo>
                <a:lnTo>
                  <a:pt x="57912" y="68580"/>
                </a:lnTo>
                <a:lnTo>
                  <a:pt x="54864" y="71628"/>
                </a:lnTo>
                <a:close/>
              </a:path>
              <a:path w="99060" h="113029">
                <a:moveTo>
                  <a:pt x="45719" y="73152"/>
                </a:moveTo>
                <a:lnTo>
                  <a:pt x="42672" y="71628"/>
                </a:lnTo>
                <a:lnTo>
                  <a:pt x="41148" y="68580"/>
                </a:lnTo>
                <a:lnTo>
                  <a:pt x="45719" y="73152"/>
                </a:lnTo>
                <a:close/>
              </a:path>
              <a:path w="99060" h="113029">
                <a:moveTo>
                  <a:pt x="51816" y="73914"/>
                </a:moveTo>
                <a:lnTo>
                  <a:pt x="56387" y="71628"/>
                </a:lnTo>
                <a:lnTo>
                  <a:pt x="96774" y="71628"/>
                </a:lnTo>
                <a:lnTo>
                  <a:pt x="96393" y="73152"/>
                </a:lnTo>
                <a:lnTo>
                  <a:pt x="54864" y="73152"/>
                </a:lnTo>
                <a:lnTo>
                  <a:pt x="51816" y="73914"/>
                </a:lnTo>
                <a:close/>
              </a:path>
              <a:path w="99060" h="113029">
                <a:moveTo>
                  <a:pt x="47244" y="74676"/>
                </a:moveTo>
                <a:lnTo>
                  <a:pt x="44195" y="73152"/>
                </a:lnTo>
                <a:lnTo>
                  <a:pt x="45415" y="73456"/>
                </a:lnTo>
                <a:lnTo>
                  <a:pt x="47244" y="74676"/>
                </a:lnTo>
                <a:close/>
              </a:path>
              <a:path w="99060" h="113029">
                <a:moveTo>
                  <a:pt x="45415" y="73456"/>
                </a:moveTo>
                <a:lnTo>
                  <a:pt x="44195" y="73152"/>
                </a:lnTo>
                <a:lnTo>
                  <a:pt x="44958" y="73152"/>
                </a:lnTo>
                <a:lnTo>
                  <a:pt x="45415" y="73456"/>
                </a:lnTo>
                <a:close/>
              </a:path>
              <a:path w="99060" h="113029">
                <a:moveTo>
                  <a:pt x="48985" y="74240"/>
                </a:moveTo>
                <a:lnTo>
                  <a:pt x="45719" y="73152"/>
                </a:lnTo>
                <a:lnTo>
                  <a:pt x="49530" y="74104"/>
                </a:lnTo>
                <a:lnTo>
                  <a:pt x="48985" y="74240"/>
                </a:lnTo>
                <a:close/>
              </a:path>
              <a:path w="99060" h="113029">
                <a:moveTo>
                  <a:pt x="50074" y="74240"/>
                </a:moveTo>
                <a:lnTo>
                  <a:pt x="49530" y="74104"/>
                </a:lnTo>
                <a:lnTo>
                  <a:pt x="53339" y="73152"/>
                </a:lnTo>
                <a:lnTo>
                  <a:pt x="50074" y="74240"/>
                </a:lnTo>
                <a:close/>
              </a:path>
              <a:path w="99060" h="113029">
                <a:moveTo>
                  <a:pt x="50945" y="74458"/>
                </a:moveTo>
                <a:lnTo>
                  <a:pt x="50800" y="74422"/>
                </a:lnTo>
                <a:lnTo>
                  <a:pt x="51816" y="73914"/>
                </a:lnTo>
                <a:lnTo>
                  <a:pt x="54864" y="73152"/>
                </a:lnTo>
                <a:lnTo>
                  <a:pt x="50945" y="74458"/>
                </a:lnTo>
                <a:close/>
              </a:path>
              <a:path w="99060" h="113029">
                <a:moveTo>
                  <a:pt x="96012" y="74676"/>
                </a:moveTo>
                <a:lnTo>
                  <a:pt x="51816" y="74676"/>
                </a:lnTo>
                <a:lnTo>
                  <a:pt x="50945" y="74458"/>
                </a:lnTo>
                <a:lnTo>
                  <a:pt x="54864" y="73152"/>
                </a:lnTo>
                <a:lnTo>
                  <a:pt x="96393" y="73152"/>
                </a:lnTo>
                <a:lnTo>
                  <a:pt x="96012" y="74676"/>
                </a:lnTo>
                <a:close/>
              </a:path>
              <a:path w="99060" h="113029">
                <a:moveTo>
                  <a:pt x="47244" y="74676"/>
                </a:moveTo>
                <a:lnTo>
                  <a:pt x="45415" y="73456"/>
                </a:lnTo>
                <a:lnTo>
                  <a:pt x="48768" y="74295"/>
                </a:lnTo>
                <a:lnTo>
                  <a:pt x="47244" y="74676"/>
                </a:lnTo>
                <a:close/>
              </a:path>
              <a:path w="99060" h="113029">
                <a:moveTo>
                  <a:pt x="50800" y="74422"/>
                </a:moveTo>
                <a:lnTo>
                  <a:pt x="50292" y="74295"/>
                </a:lnTo>
                <a:lnTo>
                  <a:pt x="51816" y="73914"/>
                </a:lnTo>
                <a:lnTo>
                  <a:pt x="50800" y="74422"/>
                </a:lnTo>
                <a:close/>
              </a:path>
              <a:path w="99060" h="113029">
                <a:moveTo>
                  <a:pt x="49530" y="74422"/>
                </a:moveTo>
                <a:lnTo>
                  <a:pt x="48985" y="74240"/>
                </a:lnTo>
                <a:lnTo>
                  <a:pt x="49530" y="74104"/>
                </a:lnTo>
                <a:lnTo>
                  <a:pt x="50074" y="74240"/>
                </a:lnTo>
                <a:lnTo>
                  <a:pt x="49530" y="74422"/>
                </a:lnTo>
                <a:close/>
              </a:path>
              <a:path w="99060" h="113029">
                <a:moveTo>
                  <a:pt x="49421" y="74458"/>
                </a:moveTo>
                <a:lnTo>
                  <a:pt x="48768" y="74295"/>
                </a:lnTo>
                <a:lnTo>
                  <a:pt x="48985" y="74240"/>
                </a:lnTo>
                <a:lnTo>
                  <a:pt x="49530" y="74422"/>
                </a:lnTo>
                <a:close/>
              </a:path>
              <a:path w="99060" h="113029">
                <a:moveTo>
                  <a:pt x="49638" y="74458"/>
                </a:moveTo>
                <a:lnTo>
                  <a:pt x="50074" y="74240"/>
                </a:lnTo>
                <a:lnTo>
                  <a:pt x="50292" y="74295"/>
                </a:lnTo>
                <a:lnTo>
                  <a:pt x="49638" y="74458"/>
                </a:lnTo>
                <a:close/>
              </a:path>
              <a:path w="99060" h="113029">
                <a:moveTo>
                  <a:pt x="48768" y="74676"/>
                </a:moveTo>
                <a:lnTo>
                  <a:pt x="47244" y="74676"/>
                </a:lnTo>
                <a:lnTo>
                  <a:pt x="48768" y="74295"/>
                </a:lnTo>
                <a:lnTo>
                  <a:pt x="49421" y="74458"/>
                </a:lnTo>
                <a:lnTo>
                  <a:pt x="48768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9638" y="74458"/>
                </a:lnTo>
                <a:lnTo>
                  <a:pt x="50292" y="74295"/>
                </a:lnTo>
                <a:lnTo>
                  <a:pt x="50800" y="74422"/>
                </a:lnTo>
                <a:lnTo>
                  <a:pt x="50292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50800" y="74422"/>
                </a:lnTo>
                <a:lnTo>
                  <a:pt x="50292" y="74676"/>
                </a:lnTo>
                <a:close/>
              </a:path>
              <a:path w="99060" h="113029">
                <a:moveTo>
                  <a:pt x="48768" y="74676"/>
                </a:moveTo>
                <a:lnTo>
                  <a:pt x="49421" y="74458"/>
                </a:lnTo>
                <a:lnTo>
                  <a:pt x="48768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29">
                <a:moveTo>
                  <a:pt x="51816" y="74676"/>
                </a:moveTo>
                <a:lnTo>
                  <a:pt x="50292" y="74676"/>
                </a:lnTo>
                <a:lnTo>
                  <a:pt x="50945" y="74458"/>
                </a:lnTo>
                <a:lnTo>
                  <a:pt x="51816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8768" y="74676"/>
                </a:ln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29">
                <a:moveTo>
                  <a:pt x="80772" y="100584"/>
                </a:moveTo>
                <a:lnTo>
                  <a:pt x="18288" y="100584"/>
                </a:lnTo>
                <a:lnTo>
                  <a:pt x="13716" y="96012"/>
                </a:lnTo>
                <a:lnTo>
                  <a:pt x="13716" y="94488"/>
                </a:lnTo>
                <a:lnTo>
                  <a:pt x="85344" y="94488"/>
                </a:lnTo>
                <a:lnTo>
                  <a:pt x="85344" y="96012"/>
                </a:lnTo>
                <a:lnTo>
                  <a:pt x="80772" y="100584"/>
                </a:lnTo>
                <a:close/>
              </a:path>
              <a:path w="99060" h="113029">
                <a:moveTo>
                  <a:pt x="70104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21336" y="102108"/>
                </a:lnTo>
                <a:lnTo>
                  <a:pt x="19812" y="100584"/>
                </a:lnTo>
                <a:lnTo>
                  <a:pt x="79248" y="100584"/>
                </a:lnTo>
                <a:lnTo>
                  <a:pt x="77724" y="102108"/>
                </a:lnTo>
                <a:lnTo>
                  <a:pt x="71628" y="106680"/>
                </a:lnTo>
                <a:lnTo>
                  <a:pt x="70104" y="106680"/>
                </a:lnTo>
                <a:lnTo>
                  <a:pt x="70104" y="108204"/>
                </a:lnTo>
                <a:close/>
              </a:path>
              <a:path w="99060" h="113029">
                <a:moveTo>
                  <a:pt x="60960" y="111252"/>
                </a:moveTo>
                <a:lnTo>
                  <a:pt x="38100" y="111252"/>
                </a:lnTo>
                <a:lnTo>
                  <a:pt x="36576" y="109728"/>
                </a:lnTo>
                <a:lnTo>
                  <a:pt x="30480" y="108204"/>
                </a:lnTo>
                <a:lnTo>
                  <a:pt x="68580" y="108204"/>
                </a:lnTo>
                <a:lnTo>
                  <a:pt x="62484" y="109728"/>
                </a:lnTo>
                <a:lnTo>
                  <a:pt x="60960" y="111252"/>
                </a:lnTo>
                <a:close/>
              </a:path>
              <a:path w="99060" h="113029">
                <a:moveTo>
                  <a:pt x="51816" y="112776"/>
                </a:moveTo>
                <a:lnTo>
                  <a:pt x="47244" y="112776"/>
                </a:lnTo>
                <a:lnTo>
                  <a:pt x="41148" y="111252"/>
                </a:lnTo>
                <a:lnTo>
                  <a:pt x="57912" y="111252"/>
                </a:lnTo>
                <a:lnTo>
                  <a:pt x="5181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94532" y="5609082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 h="0">
                <a:moveTo>
                  <a:pt x="0" y="0"/>
                </a:moveTo>
                <a:lnTo>
                  <a:pt x="147675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41697" y="3121151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18253" y="3121151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36364" y="3345941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 h="0">
                <a:moveTo>
                  <a:pt x="0" y="0"/>
                </a:moveTo>
                <a:lnTo>
                  <a:pt x="5532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96055" y="3361182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0" y="0"/>
                </a:moveTo>
                <a:lnTo>
                  <a:pt x="8229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287975" y="2694376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44890" y="363169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78146" y="3358896"/>
            <a:ext cx="0" cy="1130935"/>
          </a:xfrm>
          <a:custGeom>
            <a:avLst/>
            <a:gdLst/>
            <a:ahLst/>
            <a:cxnLst/>
            <a:rect l="l" t="t" r="r" b="b"/>
            <a:pathLst>
              <a:path w="0" h="1130935">
                <a:moveTo>
                  <a:pt x="0" y="0"/>
                </a:moveTo>
                <a:lnTo>
                  <a:pt x="0" y="11308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78146" y="4992623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4">
                <a:moveTo>
                  <a:pt x="0" y="0"/>
                </a:moveTo>
                <a:lnTo>
                  <a:pt x="0" y="6339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90515" y="4489703"/>
            <a:ext cx="172720" cy="502920"/>
          </a:xfrm>
          <a:custGeom>
            <a:avLst/>
            <a:gdLst/>
            <a:ahLst/>
            <a:cxnLst/>
            <a:rect l="l" t="t" r="r" b="b"/>
            <a:pathLst>
              <a:path w="172720" h="502920">
                <a:moveTo>
                  <a:pt x="0" y="0"/>
                </a:moveTo>
                <a:lnTo>
                  <a:pt x="172212" y="0"/>
                </a:lnTo>
                <a:lnTo>
                  <a:pt x="172212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72227" y="4469891"/>
            <a:ext cx="208915" cy="542925"/>
          </a:xfrm>
          <a:custGeom>
            <a:avLst/>
            <a:gdLst/>
            <a:ahLst/>
            <a:cxnLst/>
            <a:rect l="l" t="t" r="r" b="b"/>
            <a:pathLst>
              <a:path w="208914" h="542925">
                <a:moveTo>
                  <a:pt x="208788" y="542543"/>
                </a:moveTo>
                <a:lnTo>
                  <a:pt x="0" y="542543"/>
                </a:lnTo>
                <a:lnTo>
                  <a:pt x="0" y="0"/>
                </a:lnTo>
                <a:lnTo>
                  <a:pt x="208788" y="0"/>
                </a:lnTo>
                <a:lnTo>
                  <a:pt x="2087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4443"/>
                </a:lnTo>
                <a:lnTo>
                  <a:pt x="18288" y="504443"/>
                </a:lnTo>
                <a:lnTo>
                  <a:pt x="38100" y="522732"/>
                </a:lnTo>
                <a:lnTo>
                  <a:pt x="208788" y="522732"/>
                </a:lnTo>
                <a:lnTo>
                  <a:pt x="208788" y="542543"/>
                </a:lnTo>
                <a:close/>
              </a:path>
              <a:path w="208914" h="54292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8914" h="542925">
                <a:moveTo>
                  <a:pt x="1706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0688" y="19812"/>
                </a:lnTo>
                <a:lnTo>
                  <a:pt x="170688" y="38100"/>
                </a:lnTo>
                <a:close/>
              </a:path>
              <a:path w="208914" h="542925">
                <a:moveTo>
                  <a:pt x="170688" y="522732"/>
                </a:moveTo>
                <a:lnTo>
                  <a:pt x="170688" y="19812"/>
                </a:lnTo>
                <a:lnTo>
                  <a:pt x="190500" y="38100"/>
                </a:lnTo>
                <a:lnTo>
                  <a:pt x="208788" y="38100"/>
                </a:lnTo>
                <a:lnTo>
                  <a:pt x="208788" y="504443"/>
                </a:lnTo>
                <a:lnTo>
                  <a:pt x="190500" y="504443"/>
                </a:lnTo>
                <a:lnTo>
                  <a:pt x="170688" y="522732"/>
                </a:lnTo>
                <a:close/>
              </a:path>
              <a:path w="208914" h="542925">
                <a:moveTo>
                  <a:pt x="208788" y="38100"/>
                </a:moveTo>
                <a:lnTo>
                  <a:pt x="190500" y="38100"/>
                </a:lnTo>
                <a:lnTo>
                  <a:pt x="170688" y="19812"/>
                </a:lnTo>
                <a:lnTo>
                  <a:pt x="208788" y="19812"/>
                </a:lnTo>
                <a:lnTo>
                  <a:pt x="208788" y="38100"/>
                </a:lnTo>
                <a:close/>
              </a:path>
              <a:path w="208914" h="542925">
                <a:moveTo>
                  <a:pt x="38100" y="522732"/>
                </a:moveTo>
                <a:lnTo>
                  <a:pt x="18288" y="504443"/>
                </a:lnTo>
                <a:lnTo>
                  <a:pt x="38100" y="504443"/>
                </a:lnTo>
                <a:lnTo>
                  <a:pt x="38100" y="522732"/>
                </a:lnTo>
                <a:close/>
              </a:path>
              <a:path w="208914" h="542925">
                <a:moveTo>
                  <a:pt x="170688" y="522732"/>
                </a:moveTo>
                <a:lnTo>
                  <a:pt x="38100" y="522732"/>
                </a:lnTo>
                <a:lnTo>
                  <a:pt x="38100" y="504443"/>
                </a:lnTo>
                <a:lnTo>
                  <a:pt x="170688" y="504443"/>
                </a:lnTo>
                <a:lnTo>
                  <a:pt x="170688" y="522732"/>
                </a:lnTo>
                <a:close/>
              </a:path>
              <a:path w="208914" h="542925">
                <a:moveTo>
                  <a:pt x="208788" y="522732"/>
                </a:moveTo>
                <a:lnTo>
                  <a:pt x="170688" y="522732"/>
                </a:lnTo>
                <a:lnTo>
                  <a:pt x="190500" y="504443"/>
                </a:lnTo>
                <a:lnTo>
                  <a:pt x="208788" y="504443"/>
                </a:lnTo>
                <a:lnTo>
                  <a:pt x="208788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454067" y="4549068"/>
            <a:ext cx="36322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13088" y="4188011"/>
            <a:ext cx="262890" cy="1261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56688" y="3959352"/>
            <a:ext cx="114300" cy="1697989"/>
          </a:xfrm>
          <a:custGeom>
            <a:avLst/>
            <a:gdLst/>
            <a:ahLst/>
            <a:cxnLst/>
            <a:rect l="l" t="t" r="r" b="b"/>
            <a:pathLst>
              <a:path w="114300" h="1697989">
                <a:moveTo>
                  <a:pt x="38100" y="110481"/>
                </a:moveTo>
                <a:lnTo>
                  <a:pt x="34718" y="109775"/>
                </a:lnTo>
                <a:lnTo>
                  <a:pt x="16763" y="97536"/>
                </a:lnTo>
                <a:lnTo>
                  <a:pt x="4524" y="79581"/>
                </a:lnTo>
                <a:lnTo>
                  <a:pt x="0" y="57912"/>
                </a:lnTo>
                <a:lnTo>
                  <a:pt x="4524" y="35361"/>
                </a:lnTo>
                <a:lnTo>
                  <a:pt x="16764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481"/>
                </a:lnTo>
                <a:close/>
              </a:path>
              <a:path w="114300" h="1697989">
                <a:moveTo>
                  <a:pt x="56387" y="114299"/>
                </a:moveTo>
                <a:lnTo>
                  <a:pt x="38100" y="110481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325"/>
                </a:lnTo>
                <a:lnTo>
                  <a:pt x="56387" y="114299"/>
                </a:lnTo>
                <a:close/>
              </a:path>
              <a:path w="114300" h="1697989">
                <a:moveTo>
                  <a:pt x="76200" y="110325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51" y="79581"/>
                </a:lnTo>
                <a:lnTo>
                  <a:pt x="97345" y="97536"/>
                </a:lnTo>
                <a:lnTo>
                  <a:pt x="78938" y="109775"/>
                </a:lnTo>
                <a:lnTo>
                  <a:pt x="76200" y="110325"/>
                </a:lnTo>
                <a:close/>
              </a:path>
              <a:path w="114300" h="1697989">
                <a:moveTo>
                  <a:pt x="76200" y="114299"/>
                </a:moveTo>
                <a:lnTo>
                  <a:pt x="56387" y="114299"/>
                </a:lnTo>
                <a:lnTo>
                  <a:pt x="76200" y="110325"/>
                </a:lnTo>
                <a:lnTo>
                  <a:pt x="76200" y="114299"/>
                </a:lnTo>
                <a:close/>
              </a:path>
              <a:path w="114300" h="1697989">
                <a:moveTo>
                  <a:pt x="38100" y="1587274"/>
                </a:moveTo>
                <a:lnTo>
                  <a:pt x="38100" y="110481"/>
                </a:lnTo>
                <a:lnTo>
                  <a:pt x="56387" y="114299"/>
                </a:lnTo>
                <a:lnTo>
                  <a:pt x="76200" y="114299"/>
                </a:lnTo>
                <a:lnTo>
                  <a:pt x="76200" y="1583436"/>
                </a:lnTo>
                <a:lnTo>
                  <a:pt x="56387" y="1583436"/>
                </a:lnTo>
                <a:lnTo>
                  <a:pt x="38100" y="1587274"/>
                </a:lnTo>
                <a:close/>
              </a:path>
              <a:path w="114300" h="1697989">
                <a:moveTo>
                  <a:pt x="76200" y="1641348"/>
                </a:moveTo>
                <a:lnTo>
                  <a:pt x="38100" y="1641348"/>
                </a:lnTo>
                <a:lnTo>
                  <a:pt x="38100" y="1587274"/>
                </a:lnTo>
                <a:lnTo>
                  <a:pt x="56387" y="1583436"/>
                </a:lnTo>
                <a:lnTo>
                  <a:pt x="76200" y="1587431"/>
                </a:lnTo>
                <a:lnTo>
                  <a:pt x="76200" y="1641348"/>
                </a:lnTo>
                <a:close/>
              </a:path>
              <a:path w="114300" h="1697989">
                <a:moveTo>
                  <a:pt x="76200" y="1587431"/>
                </a:moveTo>
                <a:lnTo>
                  <a:pt x="56387" y="1583436"/>
                </a:lnTo>
                <a:lnTo>
                  <a:pt x="76200" y="1583436"/>
                </a:lnTo>
                <a:lnTo>
                  <a:pt x="76200" y="1587431"/>
                </a:lnTo>
                <a:close/>
              </a:path>
              <a:path w="114300" h="1697989">
                <a:moveTo>
                  <a:pt x="56387" y="1697736"/>
                </a:moveTo>
                <a:lnTo>
                  <a:pt x="34718" y="1693426"/>
                </a:lnTo>
                <a:lnTo>
                  <a:pt x="16763" y="1681543"/>
                </a:lnTo>
                <a:lnTo>
                  <a:pt x="4524" y="1663660"/>
                </a:lnTo>
                <a:lnTo>
                  <a:pt x="0" y="1641348"/>
                </a:lnTo>
                <a:lnTo>
                  <a:pt x="4524" y="1618797"/>
                </a:lnTo>
                <a:lnTo>
                  <a:pt x="16764" y="1600390"/>
                </a:lnTo>
                <a:lnTo>
                  <a:pt x="34718" y="1587984"/>
                </a:lnTo>
                <a:lnTo>
                  <a:pt x="38100" y="1587274"/>
                </a:lnTo>
                <a:lnTo>
                  <a:pt x="38100" y="1641348"/>
                </a:lnTo>
                <a:lnTo>
                  <a:pt x="114300" y="1641348"/>
                </a:lnTo>
                <a:lnTo>
                  <a:pt x="109751" y="1663660"/>
                </a:lnTo>
                <a:lnTo>
                  <a:pt x="97345" y="1681543"/>
                </a:lnTo>
                <a:lnTo>
                  <a:pt x="78938" y="1693426"/>
                </a:lnTo>
                <a:lnTo>
                  <a:pt x="56387" y="1697736"/>
                </a:lnTo>
                <a:close/>
              </a:path>
              <a:path w="114300" h="1697989">
                <a:moveTo>
                  <a:pt x="114300" y="1641348"/>
                </a:moveTo>
                <a:lnTo>
                  <a:pt x="76200" y="1641348"/>
                </a:lnTo>
                <a:lnTo>
                  <a:pt x="76200" y="1587431"/>
                </a:lnTo>
                <a:lnTo>
                  <a:pt x="78938" y="1587984"/>
                </a:lnTo>
                <a:lnTo>
                  <a:pt x="97345" y="1600390"/>
                </a:lnTo>
                <a:lnTo>
                  <a:pt x="109751" y="1618797"/>
                </a:lnTo>
                <a:lnTo>
                  <a:pt x="114300" y="1641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00883" y="5609082"/>
            <a:ext cx="972819" cy="0"/>
          </a:xfrm>
          <a:custGeom>
            <a:avLst/>
            <a:gdLst/>
            <a:ahLst/>
            <a:cxnLst/>
            <a:rect l="l" t="t" r="r" b="b"/>
            <a:pathLst>
              <a:path w="972820" h="0">
                <a:moveTo>
                  <a:pt x="0" y="0"/>
                </a:moveTo>
                <a:lnTo>
                  <a:pt x="9723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32304" y="4506467"/>
            <a:ext cx="170815" cy="467995"/>
          </a:xfrm>
          <a:custGeom>
            <a:avLst/>
            <a:gdLst/>
            <a:ahLst/>
            <a:cxnLst/>
            <a:rect l="l" t="t" r="r" b="b"/>
            <a:pathLst>
              <a:path w="170814" h="467995">
                <a:moveTo>
                  <a:pt x="0" y="0"/>
                </a:moveTo>
                <a:lnTo>
                  <a:pt x="170687" y="0"/>
                </a:lnTo>
                <a:lnTo>
                  <a:pt x="170687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14016" y="4488180"/>
            <a:ext cx="207645" cy="506095"/>
          </a:xfrm>
          <a:custGeom>
            <a:avLst/>
            <a:gdLst/>
            <a:ahLst/>
            <a:cxnLst/>
            <a:rect l="l" t="t" r="r" b="b"/>
            <a:pathLst>
              <a:path w="207644" h="506095">
                <a:moveTo>
                  <a:pt x="207264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7264" y="0"/>
                </a:lnTo>
                <a:lnTo>
                  <a:pt x="207264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6156"/>
                </a:lnTo>
                <a:lnTo>
                  <a:pt x="207264" y="486156"/>
                </a:lnTo>
                <a:lnTo>
                  <a:pt x="207264" y="505967"/>
                </a:lnTo>
                <a:close/>
              </a:path>
              <a:path w="207644" h="50609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7644" h="506095">
                <a:moveTo>
                  <a:pt x="16916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69164" y="18288"/>
                </a:lnTo>
                <a:lnTo>
                  <a:pt x="169164" y="38100"/>
                </a:lnTo>
                <a:close/>
              </a:path>
              <a:path w="207644" h="506095">
                <a:moveTo>
                  <a:pt x="169164" y="486156"/>
                </a:moveTo>
                <a:lnTo>
                  <a:pt x="169164" y="18288"/>
                </a:lnTo>
                <a:lnTo>
                  <a:pt x="188976" y="38100"/>
                </a:lnTo>
                <a:lnTo>
                  <a:pt x="207264" y="38100"/>
                </a:lnTo>
                <a:lnTo>
                  <a:pt x="207264" y="467867"/>
                </a:lnTo>
                <a:lnTo>
                  <a:pt x="188976" y="467867"/>
                </a:lnTo>
                <a:lnTo>
                  <a:pt x="169164" y="486156"/>
                </a:lnTo>
                <a:close/>
              </a:path>
              <a:path w="207644" h="506095">
                <a:moveTo>
                  <a:pt x="207264" y="38100"/>
                </a:moveTo>
                <a:lnTo>
                  <a:pt x="188976" y="38100"/>
                </a:lnTo>
                <a:lnTo>
                  <a:pt x="169164" y="18288"/>
                </a:lnTo>
                <a:lnTo>
                  <a:pt x="207264" y="18288"/>
                </a:lnTo>
                <a:lnTo>
                  <a:pt x="207264" y="38100"/>
                </a:lnTo>
                <a:close/>
              </a:path>
              <a:path w="207644" h="506095">
                <a:moveTo>
                  <a:pt x="38100" y="486156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207644" h="506095">
                <a:moveTo>
                  <a:pt x="169164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69164" y="467867"/>
                </a:lnTo>
                <a:lnTo>
                  <a:pt x="169164" y="486156"/>
                </a:lnTo>
                <a:close/>
              </a:path>
              <a:path w="207644" h="506095">
                <a:moveTo>
                  <a:pt x="207264" y="486156"/>
                </a:moveTo>
                <a:lnTo>
                  <a:pt x="169164" y="486156"/>
                </a:lnTo>
                <a:lnTo>
                  <a:pt x="188976" y="467867"/>
                </a:lnTo>
                <a:lnTo>
                  <a:pt x="207264" y="467867"/>
                </a:lnTo>
                <a:lnTo>
                  <a:pt x="207264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963881" y="4692397"/>
            <a:ext cx="4311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90721" y="3297935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20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87624" y="3736085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 h="0">
                <a:moveTo>
                  <a:pt x="0" y="0"/>
                </a:moveTo>
                <a:lnTo>
                  <a:pt x="4053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88386" y="3575303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20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88386" y="3858767"/>
            <a:ext cx="0" cy="260985"/>
          </a:xfrm>
          <a:custGeom>
            <a:avLst/>
            <a:gdLst/>
            <a:ahLst/>
            <a:cxnLst/>
            <a:rect l="l" t="t" r="r" b="b"/>
            <a:pathLst>
              <a:path w="0" h="260985">
                <a:moveTo>
                  <a:pt x="0" y="0"/>
                </a:moveTo>
                <a:lnTo>
                  <a:pt x="0" y="2606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88386" y="4191000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78480" y="3927347"/>
            <a:ext cx="431800" cy="143510"/>
          </a:xfrm>
          <a:custGeom>
            <a:avLst/>
            <a:gdLst/>
            <a:ahLst/>
            <a:cxnLst/>
            <a:rect l="l" t="t" r="r" b="b"/>
            <a:pathLst>
              <a:path w="431800" h="143510">
                <a:moveTo>
                  <a:pt x="143256" y="143255"/>
                </a:moveTo>
                <a:lnTo>
                  <a:pt x="0" y="71627"/>
                </a:lnTo>
                <a:lnTo>
                  <a:pt x="143256" y="0"/>
                </a:lnTo>
                <a:lnTo>
                  <a:pt x="97665" y="56387"/>
                </a:lnTo>
                <a:lnTo>
                  <a:pt x="85343" y="56387"/>
                </a:lnTo>
                <a:lnTo>
                  <a:pt x="85343" y="85343"/>
                </a:lnTo>
                <a:lnTo>
                  <a:pt x="96433" y="85343"/>
                </a:lnTo>
                <a:lnTo>
                  <a:pt x="143256" y="143255"/>
                </a:lnTo>
                <a:close/>
              </a:path>
              <a:path w="431800" h="143510">
                <a:moveTo>
                  <a:pt x="85343" y="71627"/>
                </a:moveTo>
                <a:lnTo>
                  <a:pt x="85343" y="56387"/>
                </a:lnTo>
                <a:lnTo>
                  <a:pt x="97665" y="56387"/>
                </a:lnTo>
                <a:lnTo>
                  <a:pt x="85343" y="71627"/>
                </a:lnTo>
                <a:close/>
              </a:path>
              <a:path w="431800" h="143510">
                <a:moveTo>
                  <a:pt x="431292" y="85343"/>
                </a:moveTo>
                <a:lnTo>
                  <a:pt x="96433" y="85343"/>
                </a:lnTo>
                <a:lnTo>
                  <a:pt x="85343" y="71627"/>
                </a:lnTo>
                <a:lnTo>
                  <a:pt x="97665" y="56387"/>
                </a:lnTo>
                <a:lnTo>
                  <a:pt x="431292" y="56387"/>
                </a:lnTo>
                <a:lnTo>
                  <a:pt x="431292" y="85343"/>
                </a:lnTo>
                <a:close/>
              </a:path>
              <a:path w="431800" h="143510">
                <a:moveTo>
                  <a:pt x="96433" y="85343"/>
                </a:moveTo>
                <a:lnTo>
                  <a:pt x="85343" y="85343"/>
                </a:lnTo>
                <a:lnTo>
                  <a:pt x="85343" y="71627"/>
                </a:lnTo>
                <a:lnTo>
                  <a:pt x="96433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87624" y="4261103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 h="0">
                <a:moveTo>
                  <a:pt x="0" y="0"/>
                </a:moveTo>
                <a:lnTo>
                  <a:pt x="40538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92246" y="4261103"/>
            <a:ext cx="0" cy="396240"/>
          </a:xfrm>
          <a:custGeom>
            <a:avLst/>
            <a:gdLst/>
            <a:ahLst/>
            <a:cxnLst/>
            <a:rect l="l" t="t" r="r" b="b"/>
            <a:pathLst>
              <a:path w="0"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992374" y="3785615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20">
                <a:moveTo>
                  <a:pt x="0" y="0"/>
                </a:moveTo>
                <a:lnTo>
                  <a:pt x="0" y="43891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46603" y="399821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677212" y="3488372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76976" y="3128805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63284" y="4396668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448811" y="3994403"/>
            <a:ext cx="85725" cy="294640"/>
          </a:xfrm>
          <a:custGeom>
            <a:avLst/>
            <a:gdLst/>
            <a:ahLst/>
            <a:cxnLst/>
            <a:rect l="l" t="t" r="r" b="b"/>
            <a:pathLst>
              <a:path w="85725" h="294639">
                <a:moveTo>
                  <a:pt x="28955" y="211511"/>
                </a:moveTo>
                <a:lnTo>
                  <a:pt x="28955" y="0"/>
                </a:lnTo>
                <a:lnTo>
                  <a:pt x="56387" y="0"/>
                </a:lnTo>
                <a:lnTo>
                  <a:pt x="56387" y="208788"/>
                </a:lnTo>
                <a:lnTo>
                  <a:pt x="42671" y="208788"/>
                </a:lnTo>
                <a:lnTo>
                  <a:pt x="28955" y="211511"/>
                </a:lnTo>
                <a:close/>
              </a:path>
              <a:path w="85725" h="294639">
                <a:moveTo>
                  <a:pt x="56387" y="251459"/>
                </a:moveTo>
                <a:lnTo>
                  <a:pt x="28955" y="251459"/>
                </a:lnTo>
                <a:lnTo>
                  <a:pt x="28955" y="211511"/>
                </a:lnTo>
                <a:lnTo>
                  <a:pt x="42671" y="208788"/>
                </a:lnTo>
                <a:lnTo>
                  <a:pt x="56387" y="211407"/>
                </a:lnTo>
                <a:lnTo>
                  <a:pt x="56387" y="251459"/>
                </a:lnTo>
                <a:close/>
              </a:path>
              <a:path w="85725" h="294639">
                <a:moveTo>
                  <a:pt x="56387" y="211407"/>
                </a:moveTo>
                <a:lnTo>
                  <a:pt x="42671" y="208788"/>
                </a:lnTo>
                <a:lnTo>
                  <a:pt x="56387" y="208788"/>
                </a:lnTo>
                <a:lnTo>
                  <a:pt x="56387" y="211407"/>
                </a:lnTo>
                <a:close/>
              </a:path>
              <a:path w="85725" h="294639">
                <a:moveTo>
                  <a:pt x="85343" y="251459"/>
                </a:moveTo>
                <a:lnTo>
                  <a:pt x="56387" y="251459"/>
                </a:lnTo>
                <a:lnTo>
                  <a:pt x="56387" y="211407"/>
                </a:lnTo>
                <a:lnTo>
                  <a:pt x="59626" y="212026"/>
                </a:lnTo>
                <a:lnTo>
                  <a:pt x="73151" y="220979"/>
                </a:lnTo>
                <a:lnTo>
                  <a:pt x="82105" y="234505"/>
                </a:lnTo>
                <a:lnTo>
                  <a:pt x="85343" y="251459"/>
                </a:lnTo>
                <a:close/>
              </a:path>
              <a:path w="85725" h="294639">
                <a:moveTo>
                  <a:pt x="42671" y="294131"/>
                </a:moveTo>
                <a:lnTo>
                  <a:pt x="26360" y="290679"/>
                </a:lnTo>
                <a:lnTo>
                  <a:pt x="12763" y="281368"/>
                </a:lnTo>
                <a:lnTo>
                  <a:pt x="3452" y="267771"/>
                </a:lnTo>
                <a:lnTo>
                  <a:pt x="0" y="251459"/>
                </a:lnTo>
                <a:lnTo>
                  <a:pt x="3452" y="234505"/>
                </a:lnTo>
                <a:lnTo>
                  <a:pt x="12763" y="220980"/>
                </a:lnTo>
                <a:lnTo>
                  <a:pt x="26360" y="212026"/>
                </a:lnTo>
                <a:lnTo>
                  <a:pt x="28955" y="211511"/>
                </a:lnTo>
                <a:lnTo>
                  <a:pt x="28955" y="251459"/>
                </a:lnTo>
                <a:lnTo>
                  <a:pt x="85343" y="251459"/>
                </a:lnTo>
                <a:lnTo>
                  <a:pt x="82105" y="267771"/>
                </a:lnTo>
                <a:lnTo>
                  <a:pt x="73151" y="281368"/>
                </a:lnTo>
                <a:lnTo>
                  <a:pt x="59626" y="290679"/>
                </a:lnTo>
                <a:lnTo>
                  <a:pt x="42671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51048" y="3785615"/>
            <a:ext cx="180340" cy="73660"/>
          </a:xfrm>
          <a:custGeom>
            <a:avLst/>
            <a:gdLst/>
            <a:ahLst/>
            <a:cxnLst/>
            <a:rect l="l" t="t" r="r" b="b"/>
            <a:pathLst>
              <a:path w="180339" h="73660">
                <a:moveTo>
                  <a:pt x="179832" y="73151"/>
                </a:moveTo>
                <a:lnTo>
                  <a:pt x="0" y="73151"/>
                </a:lnTo>
                <a:lnTo>
                  <a:pt x="0" y="0"/>
                </a:lnTo>
                <a:lnTo>
                  <a:pt x="179832" y="0"/>
                </a:lnTo>
                <a:lnTo>
                  <a:pt x="179832" y="73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54096" y="4119372"/>
            <a:ext cx="180340" cy="71755"/>
          </a:xfrm>
          <a:custGeom>
            <a:avLst/>
            <a:gdLst/>
            <a:ahLst/>
            <a:cxnLst/>
            <a:rect l="l" t="t" r="r" b="b"/>
            <a:pathLst>
              <a:path w="180339" h="71754">
                <a:moveTo>
                  <a:pt x="179831" y="71627"/>
                </a:moveTo>
                <a:lnTo>
                  <a:pt x="0" y="71627"/>
                </a:lnTo>
                <a:lnTo>
                  <a:pt x="0" y="0"/>
                </a:lnTo>
                <a:lnTo>
                  <a:pt x="179831" y="0"/>
                </a:lnTo>
                <a:lnTo>
                  <a:pt x="179831" y="7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15361" y="2426208"/>
            <a:ext cx="0" cy="490855"/>
          </a:xfrm>
          <a:custGeom>
            <a:avLst/>
            <a:gdLst/>
            <a:ahLst/>
            <a:cxnLst/>
            <a:rect l="l" t="t" r="r" b="b"/>
            <a:pathLst>
              <a:path w="0" h="490855">
                <a:moveTo>
                  <a:pt x="0" y="0"/>
                </a:moveTo>
                <a:lnTo>
                  <a:pt x="0" y="4907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15361" y="3384803"/>
            <a:ext cx="0" cy="624840"/>
          </a:xfrm>
          <a:custGeom>
            <a:avLst/>
            <a:gdLst/>
            <a:ahLst/>
            <a:cxnLst/>
            <a:rect l="l" t="t" r="r" b="b"/>
            <a:pathLst>
              <a:path w="0"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33827" y="2916935"/>
            <a:ext cx="170815" cy="467995"/>
          </a:xfrm>
          <a:custGeom>
            <a:avLst/>
            <a:gdLst/>
            <a:ahLst/>
            <a:cxnLst/>
            <a:rect l="l" t="t" r="r" b="b"/>
            <a:pathLst>
              <a:path w="170814" h="467995">
                <a:moveTo>
                  <a:pt x="0" y="0"/>
                </a:moveTo>
                <a:lnTo>
                  <a:pt x="170687" y="0"/>
                </a:lnTo>
                <a:lnTo>
                  <a:pt x="170687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15539" y="2897124"/>
            <a:ext cx="207645" cy="506095"/>
          </a:xfrm>
          <a:custGeom>
            <a:avLst/>
            <a:gdLst/>
            <a:ahLst/>
            <a:cxnLst/>
            <a:rect l="l" t="t" r="r" b="b"/>
            <a:pathLst>
              <a:path w="207644" h="506095">
                <a:moveTo>
                  <a:pt x="207264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7264" y="0"/>
                </a:lnTo>
                <a:lnTo>
                  <a:pt x="207264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207264" y="487680"/>
                </a:lnTo>
                <a:lnTo>
                  <a:pt x="207264" y="505967"/>
                </a:lnTo>
                <a:close/>
              </a:path>
              <a:path w="207644" h="50609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7644" h="506095">
                <a:moveTo>
                  <a:pt x="16916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69164" y="19812"/>
                </a:lnTo>
                <a:lnTo>
                  <a:pt x="169164" y="38100"/>
                </a:lnTo>
                <a:close/>
              </a:path>
              <a:path w="207644" h="506095">
                <a:moveTo>
                  <a:pt x="169164" y="487680"/>
                </a:moveTo>
                <a:lnTo>
                  <a:pt x="169164" y="19812"/>
                </a:lnTo>
                <a:lnTo>
                  <a:pt x="188976" y="38100"/>
                </a:lnTo>
                <a:lnTo>
                  <a:pt x="207264" y="38100"/>
                </a:lnTo>
                <a:lnTo>
                  <a:pt x="207264" y="467867"/>
                </a:lnTo>
                <a:lnTo>
                  <a:pt x="188976" y="467867"/>
                </a:lnTo>
                <a:lnTo>
                  <a:pt x="169164" y="487680"/>
                </a:lnTo>
                <a:close/>
              </a:path>
              <a:path w="207644" h="506095">
                <a:moveTo>
                  <a:pt x="207264" y="38100"/>
                </a:moveTo>
                <a:lnTo>
                  <a:pt x="188976" y="38100"/>
                </a:lnTo>
                <a:lnTo>
                  <a:pt x="169164" y="19812"/>
                </a:lnTo>
                <a:lnTo>
                  <a:pt x="207264" y="19811"/>
                </a:lnTo>
                <a:lnTo>
                  <a:pt x="207264" y="38100"/>
                </a:lnTo>
                <a:close/>
              </a:path>
              <a:path w="207644" h="506095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207644" h="506095">
                <a:moveTo>
                  <a:pt x="169164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69164" y="467867"/>
                </a:lnTo>
                <a:lnTo>
                  <a:pt x="169164" y="487680"/>
                </a:lnTo>
                <a:close/>
              </a:path>
              <a:path w="207644" h="506095">
                <a:moveTo>
                  <a:pt x="207264" y="487680"/>
                </a:moveTo>
                <a:lnTo>
                  <a:pt x="169164" y="487680"/>
                </a:lnTo>
                <a:lnTo>
                  <a:pt x="188976" y="467867"/>
                </a:lnTo>
                <a:lnTo>
                  <a:pt x="207264" y="467867"/>
                </a:lnTo>
                <a:lnTo>
                  <a:pt x="207264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519172" y="2369819"/>
            <a:ext cx="1028700" cy="114300"/>
          </a:xfrm>
          <a:custGeom>
            <a:avLst/>
            <a:gdLst/>
            <a:ahLst/>
            <a:cxnLst/>
            <a:rect l="l" t="t" r="r" b="b"/>
            <a:pathLst>
              <a:path w="1028700" h="114300">
                <a:moveTo>
                  <a:pt x="970787" y="114300"/>
                </a:moveTo>
                <a:lnTo>
                  <a:pt x="949118" y="109751"/>
                </a:lnTo>
                <a:lnTo>
                  <a:pt x="931164" y="97345"/>
                </a:lnTo>
                <a:lnTo>
                  <a:pt x="918924" y="78938"/>
                </a:lnTo>
                <a:lnTo>
                  <a:pt x="914400" y="56387"/>
                </a:lnTo>
                <a:lnTo>
                  <a:pt x="918924" y="34075"/>
                </a:lnTo>
                <a:lnTo>
                  <a:pt x="931164" y="16192"/>
                </a:lnTo>
                <a:lnTo>
                  <a:pt x="949118" y="4310"/>
                </a:lnTo>
                <a:lnTo>
                  <a:pt x="970787" y="0"/>
                </a:lnTo>
                <a:lnTo>
                  <a:pt x="993338" y="4310"/>
                </a:lnTo>
                <a:lnTo>
                  <a:pt x="1011745" y="16192"/>
                </a:lnTo>
                <a:lnTo>
                  <a:pt x="1024151" y="34075"/>
                </a:lnTo>
                <a:lnTo>
                  <a:pt x="1024972" y="38100"/>
                </a:lnTo>
                <a:lnTo>
                  <a:pt x="970787" y="38100"/>
                </a:lnTo>
                <a:lnTo>
                  <a:pt x="970787" y="76200"/>
                </a:lnTo>
                <a:lnTo>
                  <a:pt x="1024704" y="76200"/>
                </a:lnTo>
                <a:lnTo>
                  <a:pt x="1024151" y="78938"/>
                </a:lnTo>
                <a:lnTo>
                  <a:pt x="1011745" y="97345"/>
                </a:lnTo>
                <a:lnTo>
                  <a:pt x="993338" y="109751"/>
                </a:lnTo>
                <a:lnTo>
                  <a:pt x="970787" y="114300"/>
                </a:lnTo>
                <a:close/>
              </a:path>
              <a:path w="1028700" h="114300">
                <a:moveTo>
                  <a:pt x="91837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18108" y="38100"/>
                </a:lnTo>
                <a:lnTo>
                  <a:pt x="914400" y="56387"/>
                </a:lnTo>
                <a:lnTo>
                  <a:pt x="918374" y="76200"/>
                </a:lnTo>
                <a:close/>
              </a:path>
              <a:path w="1028700" h="114300">
                <a:moveTo>
                  <a:pt x="1024704" y="76200"/>
                </a:moveTo>
                <a:lnTo>
                  <a:pt x="970787" y="76200"/>
                </a:lnTo>
                <a:lnTo>
                  <a:pt x="970787" y="38100"/>
                </a:lnTo>
                <a:lnTo>
                  <a:pt x="1024972" y="38100"/>
                </a:lnTo>
                <a:lnTo>
                  <a:pt x="1028700" y="56387"/>
                </a:lnTo>
                <a:lnTo>
                  <a:pt x="102470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963881" y="3101354"/>
            <a:ext cx="4311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32153" y="1881187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静态工作点分析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226807" y="2972752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70" h="0">
                <a:moveTo>
                  <a:pt x="0" y="0"/>
                </a:moveTo>
                <a:lnTo>
                  <a:pt x="1042416" y="0"/>
                </a:lnTo>
              </a:path>
            </a:pathLst>
          </a:custGeom>
          <a:ln w="13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6633464" y="2812541"/>
            <a:ext cx="568325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</a:pPr>
            <a:r>
              <a:rPr dirty="0" sz="1300" spc="35">
                <a:latin typeface="Times New Roman"/>
                <a:cs typeface="Times New Roman"/>
              </a:rPr>
              <a:t>GSQ</a:t>
            </a:r>
            <a:r>
              <a:rPr dirty="0" sz="1300" spc="-165">
                <a:latin typeface="Times New Roman"/>
                <a:cs typeface="Times New Roman"/>
              </a:rPr>
              <a:t> </a:t>
            </a:r>
            <a:r>
              <a:rPr dirty="0" baseline="9876" sz="3375" spc="37">
                <a:latin typeface="Times New Roman"/>
                <a:cs typeface="Times New Roman"/>
              </a:rPr>
              <a:t>=</a:t>
            </a:r>
            <a:endParaRPr baseline="9876" sz="3375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17740" y="2614422"/>
            <a:ext cx="809625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</a:pPr>
            <a:r>
              <a:rPr dirty="0" baseline="8641" sz="3375" spc="-104">
                <a:latin typeface="Times New Roman"/>
                <a:cs typeface="Times New Roman"/>
              </a:rPr>
              <a:t>V</a:t>
            </a:r>
            <a:r>
              <a:rPr dirty="0" sz="1300" spc="-70">
                <a:latin typeface="Times New Roman"/>
                <a:cs typeface="Times New Roman"/>
              </a:rPr>
              <a:t>DD</a:t>
            </a:r>
            <a:r>
              <a:rPr dirty="0" sz="1300" spc="-240">
                <a:latin typeface="Times New Roman"/>
                <a:cs typeface="Times New Roman"/>
              </a:rPr>
              <a:t> </a:t>
            </a:r>
            <a:r>
              <a:rPr dirty="0" baseline="8641" sz="3375" spc="-60">
                <a:latin typeface="Times New Roman"/>
                <a:cs typeface="Times New Roman"/>
              </a:rPr>
              <a:t>R</a:t>
            </a:r>
            <a:r>
              <a:rPr dirty="0" sz="1300" spc="-40">
                <a:latin typeface="Times New Roman"/>
                <a:cs typeface="Times New Roman"/>
              </a:rPr>
              <a:t>g2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53632" y="2763773"/>
            <a:ext cx="21844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10">
                <a:latin typeface="Times New Roman"/>
                <a:cs typeface="Times New Roman"/>
              </a:rPr>
              <a:t>V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244588" y="3033522"/>
            <a:ext cx="100076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</a:pPr>
            <a:r>
              <a:rPr dirty="0" baseline="9876" sz="3375" spc="-60">
                <a:latin typeface="Times New Roman"/>
                <a:cs typeface="Times New Roman"/>
              </a:rPr>
              <a:t>R</a:t>
            </a:r>
            <a:r>
              <a:rPr dirty="0" sz="1300" spc="-40">
                <a:latin typeface="Times New Roman"/>
                <a:cs typeface="Times New Roman"/>
              </a:rPr>
              <a:t>g1</a:t>
            </a:r>
            <a:r>
              <a:rPr dirty="0" sz="1300" spc="150">
                <a:latin typeface="Times New Roman"/>
                <a:cs typeface="Times New Roman"/>
              </a:rPr>
              <a:t> </a:t>
            </a:r>
            <a:r>
              <a:rPr dirty="0" baseline="9876" sz="3375" spc="-1507">
                <a:latin typeface="Times New Roman"/>
                <a:cs typeface="Times New Roman"/>
              </a:rPr>
              <a:t></a:t>
            </a:r>
            <a:r>
              <a:rPr dirty="0" baseline="9876" sz="3375" spc="-135">
                <a:latin typeface="Times New Roman"/>
                <a:cs typeface="Times New Roman"/>
              </a:rPr>
              <a:t> </a:t>
            </a:r>
            <a:r>
              <a:rPr dirty="0" baseline="9876" sz="3375" spc="-60">
                <a:latin typeface="Times New Roman"/>
                <a:cs typeface="Times New Roman"/>
              </a:rPr>
              <a:t>R</a:t>
            </a:r>
            <a:r>
              <a:rPr dirty="0" sz="1300" spc="-40">
                <a:latin typeface="Times New Roman"/>
                <a:cs typeface="Times New Roman"/>
              </a:rPr>
              <a:t>g2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545096" y="3724711"/>
            <a:ext cx="234124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0">
                <a:latin typeface="Times New Roman"/>
                <a:cs typeface="Times New Roman"/>
              </a:rPr>
              <a:t>I</a:t>
            </a:r>
            <a:r>
              <a:rPr dirty="0" baseline="-20833" sz="2400" spc="75">
                <a:latin typeface="Times New Roman"/>
                <a:cs typeface="Times New Roman"/>
              </a:rPr>
              <a:t>DQ</a:t>
            </a:r>
            <a:r>
              <a:rPr dirty="0" sz="2400" spc="50">
                <a:latin typeface="Times New Roman"/>
                <a:cs typeface="Times New Roman"/>
              </a:rPr>
              <a:t>= </a:t>
            </a:r>
            <a:r>
              <a:rPr dirty="0" sz="2400" spc="-10">
                <a:latin typeface="Times New Roman"/>
                <a:cs typeface="Times New Roman"/>
              </a:rPr>
              <a:t>K</a:t>
            </a:r>
            <a:r>
              <a:rPr dirty="0" baseline="-20833" sz="2400" spc="-15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GSQ 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908779" y="3633219"/>
            <a:ext cx="229235" cy="4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203" sz="3600">
                <a:latin typeface="Times New Roman"/>
                <a:cs typeface="Times New Roman"/>
              </a:rPr>
              <a:t>)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432285" y="4632916"/>
            <a:ext cx="239077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2">
                <a:latin typeface="Times New Roman"/>
                <a:cs typeface="Times New Roman"/>
              </a:rPr>
              <a:t>V</a:t>
            </a:r>
            <a:r>
              <a:rPr dirty="0" sz="1600" spc="-15">
                <a:latin typeface="Times New Roman"/>
                <a:cs typeface="Times New Roman"/>
              </a:rPr>
              <a:t>DSQ</a:t>
            </a:r>
            <a:r>
              <a:rPr dirty="0" baseline="13888" sz="3600" spc="-22">
                <a:latin typeface="Times New Roman"/>
                <a:cs typeface="Times New Roman"/>
              </a:rPr>
              <a:t>= </a:t>
            </a:r>
            <a:r>
              <a:rPr dirty="0" baseline="13888" sz="3600" spc="-82">
                <a:latin typeface="Times New Roman"/>
                <a:cs typeface="Times New Roman"/>
              </a:rPr>
              <a:t>V</a:t>
            </a:r>
            <a:r>
              <a:rPr dirty="0" sz="1600" spc="-55">
                <a:latin typeface="Times New Roman"/>
                <a:cs typeface="Times New Roman"/>
              </a:rPr>
              <a:t>DD </a:t>
            </a:r>
            <a:r>
              <a:rPr dirty="0" baseline="13888" sz="3600">
                <a:latin typeface="Times New Roman"/>
                <a:cs typeface="Times New Roman"/>
              </a:rPr>
              <a:t>-</a:t>
            </a:r>
            <a:r>
              <a:rPr dirty="0" baseline="13888" sz="3600" spc="37">
                <a:latin typeface="Times New Roman"/>
                <a:cs typeface="Times New Roman"/>
              </a:rPr>
              <a:t> </a:t>
            </a:r>
            <a:r>
              <a:rPr dirty="0" baseline="13888" sz="3600" spc="52">
                <a:latin typeface="Times New Roman"/>
                <a:cs typeface="Times New Roman"/>
              </a:rPr>
              <a:t>I</a:t>
            </a:r>
            <a:r>
              <a:rPr dirty="0" sz="1600" spc="35">
                <a:latin typeface="Times New Roman"/>
                <a:cs typeface="Times New Roman"/>
              </a:rPr>
              <a:t>DQ</a:t>
            </a:r>
            <a:r>
              <a:rPr dirty="0" baseline="13888" sz="3600" spc="52">
                <a:latin typeface="Times New Roman"/>
                <a:cs typeface="Times New Roman"/>
              </a:rPr>
              <a:t>R</a:t>
            </a:r>
            <a:r>
              <a:rPr dirty="0" sz="1600" spc="3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532084" y="5615559"/>
            <a:ext cx="33655" cy="26034"/>
          </a:xfrm>
          <a:custGeom>
            <a:avLst/>
            <a:gdLst/>
            <a:ahLst/>
            <a:cxnLst/>
            <a:rect l="l" t="t" r="r" b="b"/>
            <a:pathLst>
              <a:path w="33654" h="26035">
                <a:moveTo>
                  <a:pt x="0" y="25431"/>
                </a:moveTo>
                <a:lnTo>
                  <a:pt x="3324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65326" y="5615559"/>
            <a:ext cx="79375" cy="175260"/>
          </a:xfrm>
          <a:custGeom>
            <a:avLst/>
            <a:gdLst/>
            <a:ahLst/>
            <a:cxnLst/>
            <a:rect l="l" t="t" r="r" b="b"/>
            <a:pathLst>
              <a:path w="79375" h="175260">
                <a:moveTo>
                  <a:pt x="0" y="0"/>
                </a:moveTo>
                <a:lnTo>
                  <a:pt x="79248" y="174783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644574" y="5330380"/>
            <a:ext cx="86995" cy="460375"/>
          </a:xfrm>
          <a:custGeom>
            <a:avLst/>
            <a:gdLst/>
            <a:ahLst/>
            <a:cxnLst/>
            <a:rect l="l" t="t" r="r" b="b"/>
            <a:pathLst>
              <a:path w="86995" h="460375">
                <a:moveTo>
                  <a:pt x="0" y="459962"/>
                </a:moveTo>
                <a:lnTo>
                  <a:pt x="86963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731538" y="5330380"/>
            <a:ext cx="886460" cy="0"/>
          </a:xfrm>
          <a:custGeom>
            <a:avLst/>
            <a:gdLst/>
            <a:ahLst/>
            <a:cxnLst/>
            <a:rect l="l" t="t" r="r" b="b"/>
            <a:pathLst>
              <a:path w="886459" h="0">
                <a:moveTo>
                  <a:pt x="0" y="0"/>
                </a:moveTo>
                <a:lnTo>
                  <a:pt x="886396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529512" y="5322760"/>
            <a:ext cx="1089025" cy="467995"/>
          </a:xfrm>
          <a:custGeom>
            <a:avLst/>
            <a:gdLst/>
            <a:ahLst/>
            <a:cxnLst/>
            <a:rect l="l" t="t" r="r" b="b"/>
            <a:pathLst>
              <a:path w="1089025" h="467995">
                <a:moveTo>
                  <a:pt x="131332" y="426815"/>
                </a:moveTo>
                <a:lnTo>
                  <a:pt x="115062" y="426815"/>
                </a:lnTo>
                <a:lnTo>
                  <a:pt x="196024" y="0"/>
                </a:lnTo>
                <a:lnTo>
                  <a:pt x="1088421" y="0"/>
                </a:lnTo>
                <a:lnTo>
                  <a:pt x="1088421" y="16097"/>
                </a:lnTo>
                <a:lnTo>
                  <a:pt x="208883" y="16097"/>
                </a:lnTo>
                <a:lnTo>
                  <a:pt x="131332" y="426815"/>
                </a:lnTo>
                <a:close/>
              </a:path>
              <a:path w="1089025" h="467995">
                <a:moveTo>
                  <a:pt x="6000" y="322516"/>
                </a:moveTo>
                <a:lnTo>
                  <a:pt x="0" y="314039"/>
                </a:lnTo>
                <a:lnTo>
                  <a:pt x="45243" y="280892"/>
                </a:lnTo>
                <a:lnTo>
                  <a:pt x="57001" y="305466"/>
                </a:lnTo>
                <a:lnTo>
                  <a:pt x="27336" y="305466"/>
                </a:lnTo>
                <a:lnTo>
                  <a:pt x="6000" y="322516"/>
                </a:lnTo>
                <a:close/>
              </a:path>
              <a:path w="1089025" h="467995">
                <a:moveTo>
                  <a:pt x="123634" y="467582"/>
                </a:moveTo>
                <a:lnTo>
                  <a:pt x="107441" y="467582"/>
                </a:lnTo>
                <a:lnTo>
                  <a:pt x="27336" y="305466"/>
                </a:lnTo>
                <a:lnTo>
                  <a:pt x="57001" y="305466"/>
                </a:lnTo>
                <a:lnTo>
                  <a:pt x="115062" y="426815"/>
                </a:lnTo>
                <a:lnTo>
                  <a:pt x="131332" y="426815"/>
                </a:lnTo>
                <a:lnTo>
                  <a:pt x="123634" y="467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7750485" y="5412485"/>
            <a:ext cx="8286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40"/>
              </a:lnSpc>
            </a:pPr>
            <a:r>
              <a:rPr dirty="0" baseline="15250" sz="3825" spc="82">
                <a:latin typeface="Times New Roman"/>
                <a:cs typeface="Times New Roman"/>
              </a:rPr>
              <a:t>K</a:t>
            </a:r>
            <a:r>
              <a:rPr dirty="0" sz="1450" spc="55">
                <a:latin typeface="Times New Roman"/>
                <a:cs typeface="Times New Roman"/>
              </a:rPr>
              <a:t>n</a:t>
            </a:r>
            <a:r>
              <a:rPr dirty="0" sz="1450" spc="-140">
                <a:latin typeface="Times New Roman"/>
                <a:cs typeface="Times New Roman"/>
              </a:rPr>
              <a:t> </a:t>
            </a:r>
            <a:r>
              <a:rPr dirty="0" baseline="15250" sz="3825" spc="187">
                <a:latin typeface="Times New Roman"/>
                <a:cs typeface="Times New Roman"/>
              </a:rPr>
              <a:t>I</a:t>
            </a:r>
            <a:r>
              <a:rPr dirty="0" sz="1450" spc="125">
                <a:latin typeface="Times New Roman"/>
                <a:cs typeface="Times New Roman"/>
              </a:rPr>
              <a:t>DQ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81" name="object 81"/>
          <p:cNvSpPr txBox="1"/>
          <p:nvPr/>
        </p:nvSpPr>
        <p:spPr>
          <a:xfrm>
            <a:off x="6642607" y="5324094"/>
            <a:ext cx="889635" cy="46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55">
                <a:latin typeface="Times New Roman"/>
                <a:cs typeface="Times New Roman"/>
              </a:rPr>
              <a:t>g</a:t>
            </a:r>
            <a:r>
              <a:rPr dirty="0" baseline="-26819" sz="2175" spc="82">
                <a:latin typeface="Times New Roman"/>
                <a:cs typeface="Times New Roman"/>
              </a:rPr>
              <a:t>m </a:t>
            </a:r>
            <a:r>
              <a:rPr dirty="0" sz="2550" spc="-225">
                <a:latin typeface="Times New Roman"/>
                <a:cs typeface="Times New Roman"/>
              </a:rPr>
              <a:t> </a:t>
            </a:r>
            <a:r>
              <a:rPr dirty="0" sz="2550" spc="-565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387" y="1403746"/>
            <a:ext cx="48425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例</a:t>
            </a:r>
            <a:r>
              <a:rPr dirty="0" sz="2400" spc="15">
                <a:latin typeface="Times New Roman"/>
                <a:cs typeface="Times New Roman"/>
              </a:rPr>
              <a:t>1.</a:t>
            </a:r>
            <a:r>
              <a:rPr dirty="0" sz="2400" spc="15">
                <a:latin typeface="宋体"/>
                <a:cs typeface="宋体"/>
              </a:rPr>
              <a:t>某增强型</a:t>
            </a:r>
            <a:r>
              <a:rPr dirty="0" sz="2400" spc="15">
                <a:latin typeface="Times New Roman"/>
                <a:cs typeface="Times New Roman"/>
              </a:rPr>
              <a:t>NMOS</a:t>
            </a:r>
            <a:r>
              <a:rPr dirty="0" sz="2400" spc="15">
                <a:latin typeface="宋体"/>
                <a:cs typeface="宋体"/>
              </a:rPr>
              <a:t>共源极放大电路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9602" y="792956"/>
            <a:ext cx="37807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2.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宋体"/>
                <a:cs typeface="宋体"/>
              </a:rPr>
              <a:t>共源放大电路分析（</a:t>
            </a:r>
            <a:r>
              <a:rPr dirty="0" sz="2400" spc="15">
                <a:latin typeface="Times New Roman"/>
                <a:cs typeface="Times New Roman"/>
              </a:rPr>
              <a:t>CS</a:t>
            </a:r>
            <a:r>
              <a:rPr dirty="0" sz="2400" spc="15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00000"/>
                </a:solidFill>
              </a:rPr>
              <a:t>5.4</a:t>
            </a:r>
            <a:r>
              <a:rPr dirty="0" sz="3200" spc="260">
                <a:solidFill>
                  <a:srgbClr val="000000"/>
                </a:solidFill>
              </a:rPr>
              <a:t> </a:t>
            </a:r>
            <a:r>
              <a:rPr dirty="0" sz="3200" spc="120">
                <a:solidFill>
                  <a:srgbClr val="000000"/>
                </a:solidFill>
              </a:rPr>
              <a:t>FET放大电路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2025395" y="4013453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 h="0">
                <a:moveTo>
                  <a:pt x="0" y="0"/>
                </a:moveTo>
                <a:lnTo>
                  <a:pt x="4678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84375" y="5609082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4" h="0">
                <a:moveTo>
                  <a:pt x="0" y="0"/>
                </a:moveTo>
                <a:lnTo>
                  <a:pt x="10073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24355" y="3912108"/>
            <a:ext cx="165100" cy="187960"/>
          </a:xfrm>
          <a:custGeom>
            <a:avLst/>
            <a:gdLst/>
            <a:ahLst/>
            <a:cxnLst/>
            <a:rect l="l" t="t" r="r" b="b"/>
            <a:pathLst>
              <a:path w="165100" h="187960">
                <a:moveTo>
                  <a:pt x="129539" y="18287"/>
                </a:moveTo>
                <a:lnTo>
                  <a:pt x="35052" y="18287"/>
                </a:lnTo>
                <a:lnTo>
                  <a:pt x="36576" y="16763"/>
                </a:lnTo>
                <a:lnTo>
                  <a:pt x="41148" y="13715"/>
                </a:lnTo>
                <a:lnTo>
                  <a:pt x="48768" y="9143"/>
                </a:lnTo>
                <a:lnTo>
                  <a:pt x="64008" y="3047"/>
                </a:lnTo>
                <a:lnTo>
                  <a:pt x="73152" y="1523"/>
                </a:lnTo>
                <a:lnTo>
                  <a:pt x="80772" y="0"/>
                </a:lnTo>
                <a:lnTo>
                  <a:pt x="121920" y="12191"/>
                </a:lnTo>
                <a:lnTo>
                  <a:pt x="128016" y="16763"/>
                </a:lnTo>
                <a:lnTo>
                  <a:pt x="129539" y="18287"/>
                </a:lnTo>
                <a:close/>
              </a:path>
              <a:path w="165100" h="187960">
                <a:moveTo>
                  <a:pt x="92964" y="187451"/>
                </a:moveTo>
                <a:lnTo>
                  <a:pt x="74676" y="187451"/>
                </a:lnTo>
                <a:lnTo>
                  <a:pt x="67056" y="185927"/>
                </a:lnTo>
                <a:lnTo>
                  <a:pt x="57912" y="184403"/>
                </a:lnTo>
                <a:lnTo>
                  <a:pt x="50292" y="179831"/>
                </a:lnTo>
                <a:lnTo>
                  <a:pt x="42672" y="176783"/>
                </a:lnTo>
                <a:lnTo>
                  <a:pt x="36576" y="172211"/>
                </a:lnTo>
                <a:lnTo>
                  <a:pt x="22859" y="158495"/>
                </a:lnTo>
                <a:lnTo>
                  <a:pt x="15240" y="146303"/>
                </a:lnTo>
                <a:lnTo>
                  <a:pt x="13716" y="146303"/>
                </a:lnTo>
                <a:lnTo>
                  <a:pt x="13716" y="144779"/>
                </a:lnTo>
                <a:lnTo>
                  <a:pt x="7620" y="131063"/>
                </a:lnTo>
                <a:lnTo>
                  <a:pt x="4572" y="121919"/>
                </a:lnTo>
                <a:lnTo>
                  <a:pt x="3048" y="114299"/>
                </a:lnTo>
                <a:lnTo>
                  <a:pt x="1524" y="105155"/>
                </a:lnTo>
                <a:lnTo>
                  <a:pt x="0" y="94487"/>
                </a:lnTo>
                <a:lnTo>
                  <a:pt x="1524" y="85343"/>
                </a:lnTo>
                <a:lnTo>
                  <a:pt x="1524" y="76199"/>
                </a:lnTo>
                <a:lnTo>
                  <a:pt x="4572" y="68579"/>
                </a:lnTo>
                <a:lnTo>
                  <a:pt x="6096" y="59435"/>
                </a:lnTo>
                <a:lnTo>
                  <a:pt x="13716" y="44195"/>
                </a:lnTo>
                <a:lnTo>
                  <a:pt x="13716" y="42671"/>
                </a:lnTo>
                <a:lnTo>
                  <a:pt x="15240" y="41147"/>
                </a:lnTo>
                <a:lnTo>
                  <a:pt x="22859" y="30479"/>
                </a:lnTo>
                <a:lnTo>
                  <a:pt x="24384" y="28955"/>
                </a:lnTo>
                <a:lnTo>
                  <a:pt x="24384" y="27431"/>
                </a:lnTo>
                <a:lnTo>
                  <a:pt x="33528" y="18287"/>
                </a:lnTo>
                <a:lnTo>
                  <a:pt x="131064" y="18287"/>
                </a:lnTo>
                <a:lnTo>
                  <a:pt x="140208" y="27431"/>
                </a:lnTo>
                <a:lnTo>
                  <a:pt x="140208" y="28955"/>
                </a:lnTo>
                <a:lnTo>
                  <a:pt x="141732" y="30479"/>
                </a:lnTo>
                <a:lnTo>
                  <a:pt x="147174" y="38099"/>
                </a:lnTo>
                <a:lnTo>
                  <a:pt x="83820" y="38099"/>
                </a:lnTo>
                <a:lnTo>
                  <a:pt x="79248" y="39623"/>
                </a:lnTo>
                <a:lnTo>
                  <a:pt x="74676" y="39623"/>
                </a:lnTo>
                <a:lnTo>
                  <a:pt x="71628" y="41147"/>
                </a:lnTo>
                <a:lnTo>
                  <a:pt x="67056" y="42671"/>
                </a:lnTo>
                <a:lnTo>
                  <a:pt x="57912" y="47243"/>
                </a:lnTo>
                <a:lnTo>
                  <a:pt x="59436" y="47243"/>
                </a:lnTo>
                <a:lnTo>
                  <a:pt x="54864" y="51815"/>
                </a:lnTo>
                <a:lnTo>
                  <a:pt x="53339" y="51815"/>
                </a:lnTo>
                <a:lnTo>
                  <a:pt x="47624" y="60959"/>
                </a:lnTo>
                <a:lnTo>
                  <a:pt x="47244" y="60959"/>
                </a:lnTo>
                <a:lnTo>
                  <a:pt x="45719" y="64007"/>
                </a:lnTo>
                <a:lnTo>
                  <a:pt x="45937" y="64007"/>
                </a:lnTo>
                <a:lnTo>
                  <a:pt x="42672" y="71627"/>
                </a:lnTo>
                <a:lnTo>
                  <a:pt x="41148" y="76199"/>
                </a:lnTo>
                <a:lnTo>
                  <a:pt x="39624" y="82295"/>
                </a:lnTo>
                <a:lnTo>
                  <a:pt x="39624" y="86867"/>
                </a:lnTo>
                <a:lnTo>
                  <a:pt x="38100" y="92963"/>
                </a:lnTo>
                <a:lnTo>
                  <a:pt x="38100" y="99059"/>
                </a:lnTo>
                <a:lnTo>
                  <a:pt x="41148" y="111251"/>
                </a:lnTo>
                <a:lnTo>
                  <a:pt x="41148" y="115823"/>
                </a:lnTo>
                <a:lnTo>
                  <a:pt x="47244" y="128015"/>
                </a:lnTo>
                <a:lnTo>
                  <a:pt x="47897" y="128015"/>
                </a:lnTo>
                <a:lnTo>
                  <a:pt x="52251" y="134111"/>
                </a:lnTo>
                <a:lnTo>
                  <a:pt x="51816" y="134111"/>
                </a:lnTo>
                <a:lnTo>
                  <a:pt x="60960" y="143255"/>
                </a:lnTo>
                <a:lnTo>
                  <a:pt x="62484" y="143255"/>
                </a:lnTo>
                <a:lnTo>
                  <a:pt x="65532" y="146303"/>
                </a:lnTo>
                <a:lnTo>
                  <a:pt x="68580" y="147827"/>
                </a:lnTo>
                <a:lnTo>
                  <a:pt x="73152" y="149351"/>
                </a:lnTo>
                <a:lnTo>
                  <a:pt x="148263" y="149351"/>
                </a:lnTo>
                <a:lnTo>
                  <a:pt x="141732" y="158495"/>
                </a:lnTo>
                <a:lnTo>
                  <a:pt x="128016" y="172211"/>
                </a:lnTo>
                <a:lnTo>
                  <a:pt x="123444" y="175259"/>
                </a:lnTo>
                <a:lnTo>
                  <a:pt x="115824" y="179831"/>
                </a:lnTo>
                <a:lnTo>
                  <a:pt x="100584" y="185927"/>
                </a:lnTo>
                <a:lnTo>
                  <a:pt x="92964" y="187451"/>
                </a:lnTo>
                <a:close/>
              </a:path>
              <a:path w="165100" h="187960">
                <a:moveTo>
                  <a:pt x="106680" y="48767"/>
                </a:moveTo>
                <a:lnTo>
                  <a:pt x="102108" y="45719"/>
                </a:lnTo>
                <a:lnTo>
                  <a:pt x="99060" y="42671"/>
                </a:lnTo>
                <a:lnTo>
                  <a:pt x="96012" y="41147"/>
                </a:lnTo>
                <a:lnTo>
                  <a:pt x="91439" y="39623"/>
                </a:lnTo>
                <a:lnTo>
                  <a:pt x="88391" y="39623"/>
                </a:lnTo>
                <a:lnTo>
                  <a:pt x="83820" y="38099"/>
                </a:lnTo>
                <a:lnTo>
                  <a:pt x="147174" y="38099"/>
                </a:lnTo>
                <a:lnTo>
                  <a:pt x="149352" y="41147"/>
                </a:lnTo>
                <a:lnTo>
                  <a:pt x="150876" y="42671"/>
                </a:lnTo>
                <a:lnTo>
                  <a:pt x="150876" y="44195"/>
                </a:lnTo>
                <a:lnTo>
                  <a:pt x="152400" y="44195"/>
                </a:lnTo>
                <a:lnTo>
                  <a:pt x="152907" y="45719"/>
                </a:lnTo>
                <a:lnTo>
                  <a:pt x="103632" y="45719"/>
                </a:lnTo>
                <a:lnTo>
                  <a:pt x="106680" y="48767"/>
                </a:lnTo>
                <a:close/>
              </a:path>
              <a:path w="165100" h="187960">
                <a:moveTo>
                  <a:pt x="59436" y="47243"/>
                </a:moveTo>
                <a:lnTo>
                  <a:pt x="57912" y="47243"/>
                </a:lnTo>
                <a:lnTo>
                  <a:pt x="60960" y="45719"/>
                </a:lnTo>
                <a:lnTo>
                  <a:pt x="59436" y="47243"/>
                </a:lnTo>
                <a:close/>
              </a:path>
              <a:path w="165100" h="187960">
                <a:moveTo>
                  <a:pt x="112775" y="54863"/>
                </a:moveTo>
                <a:lnTo>
                  <a:pt x="103632" y="45719"/>
                </a:lnTo>
                <a:lnTo>
                  <a:pt x="152907" y="45719"/>
                </a:lnTo>
                <a:lnTo>
                  <a:pt x="154939" y="51815"/>
                </a:lnTo>
                <a:lnTo>
                  <a:pt x="111252" y="51815"/>
                </a:lnTo>
                <a:lnTo>
                  <a:pt x="112775" y="54863"/>
                </a:lnTo>
                <a:close/>
              </a:path>
              <a:path w="165100" h="187960">
                <a:moveTo>
                  <a:pt x="51816" y="54863"/>
                </a:moveTo>
                <a:lnTo>
                  <a:pt x="53339" y="51815"/>
                </a:lnTo>
                <a:lnTo>
                  <a:pt x="54864" y="51815"/>
                </a:lnTo>
                <a:lnTo>
                  <a:pt x="51816" y="54863"/>
                </a:lnTo>
                <a:close/>
              </a:path>
              <a:path w="165100" h="187960">
                <a:moveTo>
                  <a:pt x="118872" y="64007"/>
                </a:moveTo>
                <a:lnTo>
                  <a:pt x="111252" y="51815"/>
                </a:lnTo>
                <a:lnTo>
                  <a:pt x="154939" y="51815"/>
                </a:lnTo>
                <a:lnTo>
                  <a:pt x="157987" y="60959"/>
                </a:lnTo>
                <a:lnTo>
                  <a:pt x="117348" y="60959"/>
                </a:lnTo>
                <a:lnTo>
                  <a:pt x="118872" y="64007"/>
                </a:lnTo>
                <a:close/>
              </a:path>
              <a:path w="165100" h="187960">
                <a:moveTo>
                  <a:pt x="45719" y="64007"/>
                </a:moveTo>
                <a:lnTo>
                  <a:pt x="47244" y="60959"/>
                </a:lnTo>
                <a:lnTo>
                  <a:pt x="46412" y="62899"/>
                </a:lnTo>
                <a:lnTo>
                  <a:pt x="45719" y="64007"/>
                </a:lnTo>
                <a:close/>
              </a:path>
              <a:path w="165100" h="187960">
                <a:moveTo>
                  <a:pt x="46412" y="62899"/>
                </a:moveTo>
                <a:lnTo>
                  <a:pt x="47244" y="60959"/>
                </a:lnTo>
                <a:lnTo>
                  <a:pt x="47624" y="60959"/>
                </a:lnTo>
                <a:lnTo>
                  <a:pt x="46412" y="62899"/>
                </a:lnTo>
                <a:close/>
              </a:path>
              <a:path w="165100" h="187960">
                <a:moveTo>
                  <a:pt x="118327" y="125729"/>
                </a:moveTo>
                <a:lnTo>
                  <a:pt x="121920" y="117347"/>
                </a:lnTo>
                <a:lnTo>
                  <a:pt x="123444" y="112775"/>
                </a:lnTo>
                <a:lnTo>
                  <a:pt x="126491" y="100583"/>
                </a:lnTo>
                <a:lnTo>
                  <a:pt x="126491" y="89915"/>
                </a:lnTo>
                <a:lnTo>
                  <a:pt x="123444" y="77723"/>
                </a:lnTo>
                <a:lnTo>
                  <a:pt x="123444" y="73151"/>
                </a:lnTo>
                <a:lnTo>
                  <a:pt x="117348" y="60959"/>
                </a:lnTo>
                <a:lnTo>
                  <a:pt x="157987" y="60959"/>
                </a:lnTo>
                <a:lnTo>
                  <a:pt x="160019" y="67055"/>
                </a:lnTo>
                <a:lnTo>
                  <a:pt x="163068" y="74675"/>
                </a:lnTo>
                <a:lnTo>
                  <a:pt x="163068" y="83819"/>
                </a:lnTo>
                <a:lnTo>
                  <a:pt x="164592" y="92963"/>
                </a:lnTo>
                <a:lnTo>
                  <a:pt x="163068" y="102107"/>
                </a:lnTo>
                <a:lnTo>
                  <a:pt x="163068" y="111251"/>
                </a:lnTo>
                <a:lnTo>
                  <a:pt x="161543" y="120395"/>
                </a:lnTo>
                <a:lnTo>
                  <a:pt x="160019" y="124967"/>
                </a:lnTo>
                <a:lnTo>
                  <a:pt x="118872" y="124967"/>
                </a:lnTo>
                <a:lnTo>
                  <a:pt x="118327" y="125729"/>
                </a:lnTo>
                <a:close/>
              </a:path>
              <a:path w="165100" h="187960">
                <a:moveTo>
                  <a:pt x="45937" y="64007"/>
                </a:moveTo>
                <a:lnTo>
                  <a:pt x="45719" y="64007"/>
                </a:lnTo>
                <a:lnTo>
                  <a:pt x="46412" y="62899"/>
                </a:lnTo>
                <a:lnTo>
                  <a:pt x="45937" y="64007"/>
                </a:lnTo>
                <a:close/>
              </a:path>
              <a:path w="165100" h="187960">
                <a:moveTo>
                  <a:pt x="47897" y="128015"/>
                </a:moveTo>
                <a:lnTo>
                  <a:pt x="47244" y="128015"/>
                </a:lnTo>
                <a:lnTo>
                  <a:pt x="45720" y="124968"/>
                </a:lnTo>
                <a:lnTo>
                  <a:pt x="47897" y="128015"/>
                </a:lnTo>
                <a:close/>
              </a:path>
              <a:path w="165100" h="187960">
                <a:moveTo>
                  <a:pt x="117348" y="128015"/>
                </a:moveTo>
                <a:lnTo>
                  <a:pt x="118327" y="125729"/>
                </a:lnTo>
                <a:lnTo>
                  <a:pt x="118872" y="124967"/>
                </a:lnTo>
                <a:lnTo>
                  <a:pt x="117348" y="128015"/>
                </a:lnTo>
                <a:close/>
              </a:path>
              <a:path w="165100" h="187960">
                <a:moveTo>
                  <a:pt x="159003" y="128015"/>
                </a:moveTo>
                <a:lnTo>
                  <a:pt x="117348" y="128015"/>
                </a:lnTo>
                <a:lnTo>
                  <a:pt x="118872" y="124967"/>
                </a:lnTo>
                <a:lnTo>
                  <a:pt x="160019" y="124967"/>
                </a:lnTo>
                <a:lnTo>
                  <a:pt x="159003" y="128015"/>
                </a:lnTo>
                <a:close/>
              </a:path>
              <a:path w="165100" h="187960">
                <a:moveTo>
                  <a:pt x="111252" y="135635"/>
                </a:moveTo>
                <a:lnTo>
                  <a:pt x="118327" y="125729"/>
                </a:lnTo>
                <a:lnTo>
                  <a:pt x="117348" y="128015"/>
                </a:lnTo>
                <a:lnTo>
                  <a:pt x="159003" y="128015"/>
                </a:lnTo>
                <a:lnTo>
                  <a:pt x="158495" y="129539"/>
                </a:lnTo>
                <a:lnTo>
                  <a:pt x="156463" y="134111"/>
                </a:lnTo>
                <a:lnTo>
                  <a:pt x="112775" y="134111"/>
                </a:lnTo>
                <a:lnTo>
                  <a:pt x="111252" y="135635"/>
                </a:lnTo>
                <a:close/>
              </a:path>
              <a:path w="165100" h="187960">
                <a:moveTo>
                  <a:pt x="53339" y="135635"/>
                </a:moveTo>
                <a:lnTo>
                  <a:pt x="51816" y="134111"/>
                </a:lnTo>
                <a:lnTo>
                  <a:pt x="52251" y="134111"/>
                </a:lnTo>
                <a:lnTo>
                  <a:pt x="53339" y="135635"/>
                </a:lnTo>
                <a:close/>
              </a:path>
              <a:path w="165100" h="187960">
                <a:moveTo>
                  <a:pt x="152400" y="143255"/>
                </a:moveTo>
                <a:lnTo>
                  <a:pt x="103632" y="143255"/>
                </a:lnTo>
                <a:lnTo>
                  <a:pt x="112775" y="134111"/>
                </a:lnTo>
                <a:lnTo>
                  <a:pt x="156463" y="134111"/>
                </a:lnTo>
                <a:lnTo>
                  <a:pt x="152400" y="143255"/>
                </a:lnTo>
                <a:close/>
              </a:path>
              <a:path w="165100" h="187960">
                <a:moveTo>
                  <a:pt x="62484" y="143255"/>
                </a:moveTo>
                <a:lnTo>
                  <a:pt x="60960" y="143255"/>
                </a:lnTo>
                <a:lnTo>
                  <a:pt x="57912" y="140207"/>
                </a:lnTo>
                <a:lnTo>
                  <a:pt x="62484" y="143255"/>
                </a:lnTo>
                <a:close/>
              </a:path>
              <a:path w="165100" h="187960">
                <a:moveTo>
                  <a:pt x="148263" y="149351"/>
                </a:moveTo>
                <a:lnTo>
                  <a:pt x="89916" y="149351"/>
                </a:lnTo>
                <a:lnTo>
                  <a:pt x="92964" y="147827"/>
                </a:lnTo>
                <a:lnTo>
                  <a:pt x="97536" y="146303"/>
                </a:lnTo>
                <a:lnTo>
                  <a:pt x="100584" y="144779"/>
                </a:lnTo>
                <a:lnTo>
                  <a:pt x="106679" y="140208"/>
                </a:lnTo>
                <a:lnTo>
                  <a:pt x="103632" y="143255"/>
                </a:lnTo>
                <a:lnTo>
                  <a:pt x="152400" y="143255"/>
                </a:lnTo>
                <a:lnTo>
                  <a:pt x="150876" y="144779"/>
                </a:lnTo>
                <a:lnTo>
                  <a:pt x="150876" y="146303"/>
                </a:lnTo>
                <a:lnTo>
                  <a:pt x="149352" y="147827"/>
                </a:lnTo>
                <a:lnTo>
                  <a:pt x="148263" y="149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33500" y="5512308"/>
            <a:ext cx="161925" cy="187960"/>
          </a:xfrm>
          <a:custGeom>
            <a:avLst/>
            <a:gdLst/>
            <a:ahLst/>
            <a:cxnLst/>
            <a:rect l="l" t="t" r="r" b="b"/>
            <a:pathLst>
              <a:path w="161925" h="187960">
                <a:moveTo>
                  <a:pt x="126491" y="16763"/>
                </a:moveTo>
                <a:lnTo>
                  <a:pt x="35052" y="16763"/>
                </a:lnTo>
                <a:lnTo>
                  <a:pt x="39624" y="12191"/>
                </a:lnTo>
                <a:lnTo>
                  <a:pt x="47244" y="7619"/>
                </a:lnTo>
                <a:lnTo>
                  <a:pt x="62484" y="1523"/>
                </a:lnTo>
                <a:lnTo>
                  <a:pt x="70104" y="0"/>
                </a:lnTo>
                <a:lnTo>
                  <a:pt x="88391" y="0"/>
                </a:lnTo>
                <a:lnTo>
                  <a:pt x="103632" y="3047"/>
                </a:lnTo>
                <a:lnTo>
                  <a:pt x="118872" y="10667"/>
                </a:lnTo>
                <a:lnTo>
                  <a:pt x="126491" y="16763"/>
                </a:lnTo>
                <a:close/>
              </a:path>
              <a:path w="161925" h="187960">
                <a:moveTo>
                  <a:pt x="128016" y="169163"/>
                </a:moveTo>
                <a:lnTo>
                  <a:pt x="32004" y="169163"/>
                </a:lnTo>
                <a:lnTo>
                  <a:pt x="22859" y="160019"/>
                </a:lnTo>
                <a:lnTo>
                  <a:pt x="22859" y="158495"/>
                </a:lnTo>
                <a:lnTo>
                  <a:pt x="21336" y="156971"/>
                </a:lnTo>
                <a:lnTo>
                  <a:pt x="13716" y="146303"/>
                </a:lnTo>
                <a:lnTo>
                  <a:pt x="12192" y="144779"/>
                </a:lnTo>
                <a:lnTo>
                  <a:pt x="12192" y="143255"/>
                </a:lnTo>
                <a:lnTo>
                  <a:pt x="6096" y="129539"/>
                </a:lnTo>
                <a:lnTo>
                  <a:pt x="3048" y="120395"/>
                </a:lnTo>
                <a:lnTo>
                  <a:pt x="1524" y="112775"/>
                </a:lnTo>
                <a:lnTo>
                  <a:pt x="0" y="103631"/>
                </a:lnTo>
                <a:lnTo>
                  <a:pt x="0" y="85343"/>
                </a:lnTo>
                <a:lnTo>
                  <a:pt x="4572" y="57911"/>
                </a:lnTo>
                <a:lnTo>
                  <a:pt x="12192" y="44195"/>
                </a:lnTo>
                <a:lnTo>
                  <a:pt x="12192" y="41147"/>
                </a:lnTo>
                <a:lnTo>
                  <a:pt x="13716" y="41147"/>
                </a:lnTo>
                <a:lnTo>
                  <a:pt x="21336" y="30479"/>
                </a:lnTo>
                <a:lnTo>
                  <a:pt x="21336" y="28955"/>
                </a:lnTo>
                <a:lnTo>
                  <a:pt x="33528" y="16763"/>
                </a:lnTo>
                <a:lnTo>
                  <a:pt x="128016" y="16763"/>
                </a:lnTo>
                <a:lnTo>
                  <a:pt x="128016" y="18287"/>
                </a:lnTo>
                <a:lnTo>
                  <a:pt x="137160" y="27431"/>
                </a:lnTo>
                <a:lnTo>
                  <a:pt x="138684" y="27431"/>
                </a:lnTo>
                <a:lnTo>
                  <a:pt x="138684" y="28955"/>
                </a:lnTo>
                <a:lnTo>
                  <a:pt x="140208" y="30479"/>
                </a:lnTo>
                <a:lnTo>
                  <a:pt x="145650" y="38099"/>
                </a:lnTo>
                <a:lnTo>
                  <a:pt x="73152" y="38099"/>
                </a:lnTo>
                <a:lnTo>
                  <a:pt x="70104" y="39623"/>
                </a:lnTo>
                <a:lnTo>
                  <a:pt x="65532" y="41147"/>
                </a:lnTo>
                <a:lnTo>
                  <a:pt x="62484" y="42671"/>
                </a:lnTo>
                <a:lnTo>
                  <a:pt x="60452" y="44195"/>
                </a:lnTo>
                <a:lnTo>
                  <a:pt x="59436" y="44195"/>
                </a:lnTo>
                <a:lnTo>
                  <a:pt x="50292" y="53339"/>
                </a:lnTo>
                <a:lnTo>
                  <a:pt x="50727" y="53339"/>
                </a:lnTo>
                <a:lnTo>
                  <a:pt x="46373" y="59435"/>
                </a:lnTo>
                <a:lnTo>
                  <a:pt x="45719" y="59435"/>
                </a:lnTo>
                <a:lnTo>
                  <a:pt x="44195" y="62483"/>
                </a:lnTo>
                <a:lnTo>
                  <a:pt x="44413" y="62483"/>
                </a:lnTo>
                <a:lnTo>
                  <a:pt x="41148" y="70103"/>
                </a:lnTo>
                <a:lnTo>
                  <a:pt x="39624" y="74675"/>
                </a:lnTo>
                <a:lnTo>
                  <a:pt x="38100" y="80771"/>
                </a:lnTo>
                <a:lnTo>
                  <a:pt x="38100" y="103631"/>
                </a:lnTo>
                <a:lnTo>
                  <a:pt x="39624" y="109727"/>
                </a:lnTo>
                <a:lnTo>
                  <a:pt x="41148" y="114299"/>
                </a:lnTo>
                <a:lnTo>
                  <a:pt x="44577" y="123443"/>
                </a:lnTo>
                <a:lnTo>
                  <a:pt x="44195" y="123443"/>
                </a:lnTo>
                <a:lnTo>
                  <a:pt x="45719" y="126491"/>
                </a:lnTo>
                <a:lnTo>
                  <a:pt x="46101" y="126491"/>
                </a:lnTo>
                <a:lnTo>
                  <a:pt x="51816" y="135635"/>
                </a:lnTo>
                <a:lnTo>
                  <a:pt x="53340" y="135635"/>
                </a:lnTo>
                <a:lnTo>
                  <a:pt x="57912" y="140207"/>
                </a:lnTo>
                <a:lnTo>
                  <a:pt x="56387" y="140207"/>
                </a:lnTo>
                <a:lnTo>
                  <a:pt x="59436" y="141731"/>
                </a:lnTo>
                <a:lnTo>
                  <a:pt x="60960" y="141731"/>
                </a:lnTo>
                <a:lnTo>
                  <a:pt x="64008" y="144779"/>
                </a:lnTo>
                <a:lnTo>
                  <a:pt x="67056" y="146303"/>
                </a:lnTo>
                <a:lnTo>
                  <a:pt x="71628" y="147827"/>
                </a:lnTo>
                <a:lnTo>
                  <a:pt x="74676" y="147827"/>
                </a:lnTo>
                <a:lnTo>
                  <a:pt x="79248" y="149351"/>
                </a:lnTo>
                <a:lnTo>
                  <a:pt x="145650" y="149351"/>
                </a:lnTo>
                <a:lnTo>
                  <a:pt x="140208" y="156971"/>
                </a:lnTo>
                <a:lnTo>
                  <a:pt x="138684" y="156971"/>
                </a:lnTo>
                <a:lnTo>
                  <a:pt x="138684" y="158495"/>
                </a:lnTo>
                <a:lnTo>
                  <a:pt x="128016" y="169163"/>
                </a:lnTo>
                <a:close/>
              </a:path>
              <a:path w="161925" h="187960">
                <a:moveTo>
                  <a:pt x="153924" y="53339"/>
                </a:moveTo>
                <a:lnTo>
                  <a:pt x="111252" y="53339"/>
                </a:lnTo>
                <a:lnTo>
                  <a:pt x="102108" y="44195"/>
                </a:lnTo>
                <a:lnTo>
                  <a:pt x="100584" y="44195"/>
                </a:lnTo>
                <a:lnTo>
                  <a:pt x="96012" y="41147"/>
                </a:lnTo>
                <a:lnTo>
                  <a:pt x="89916" y="38099"/>
                </a:lnTo>
                <a:lnTo>
                  <a:pt x="145650" y="38099"/>
                </a:lnTo>
                <a:lnTo>
                  <a:pt x="147828" y="41147"/>
                </a:lnTo>
                <a:lnTo>
                  <a:pt x="147828" y="42671"/>
                </a:lnTo>
                <a:lnTo>
                  <a:pt x="149352" y="44195"/>
                </a:lnTo>
                <a:lnTo>
                  <a:pt x="102108" y="44195"/>
                </a:lnTo>
                <a:lnTo>
                  <a:pt x="103632" y="47243"/>
                </a:lnTo>
                <a:lnTo>
                  <a:pt x="150876" y="47243"/>
                </a:lnTo>
                <a:lnTo>
                  <a:pt x="153924" y="53339"/>
                </a:lnTo>
                <a:close/>
              </a:path>
              <a:path w="161925" h="187960">
                <a:moveTo>
                  <a:pt x="56387" y="47243"/>
                </a:moveTo>
                <a:lnTo>
                  <a:pt x="59436" y="44195"/>
                </a:lnTo>
                <a:lnTo>
                  <a:pt x="60452" y="44195"/>
                </a:lnTo>
                <a:lnTo>
                  <a:pt x="56387" y="47243"/>
                </a:lnTo>
                <a:close/>
              </a:path>
              <a:path w="161925" h="187960">
                <a:moveTo>
                  <a:pt x="50727" y="53339"/>
                </a:moveTo>
                <a:lnTo>
                  <a:pt x="50292" y="53339"/>
                </a:lnTo>
                <a:lnTo>
                  <a:pt x="51816" y="51815"/>
                </a:lnTo>
                <a:lnTo>
                  <a:pt x="50727" y="53339"/>
                </a:lnTo>
                <a:close/>
              </a:path>
              <a:path w="161925" h="187960">
                <a:moveTo>
                  <a:pt x="115824" y="62483"/>
                </a:moveTo>
                <a:lnTo>
                  <a:pt x="108204" y="51815"/>
                </a:lnTo>
                <a:lnTo>
                  <a:pt x="111252" y="53339"/>
                </a:lnTo>
                <a:lnTo>
                  <a:pt x="153924" y="53339"/>
                </a:lnTo>
                <a:lnTo>
                  <a:pt x="155448" y="56387"/>
                </a:lnTo>
                <a:lnTo>
                  <a:pt x="155956" y="59435"/>
                </a:lnTo>
                <a:lnTo>
                  <a:pt x="114300" y="59435"/>
                </a:lnTo>
                <a:lnTo>
                  <a:pt x="115824" y="62483"/>
                </a:lnTo>
                <a:close/>
              </a:path>
              <a:path w="161925" h="187960">
                <a:moveTo>
                  <a:pt x="44195" y="62483"/>
                </a:moveTo>
                <a:lnTo>
                  <a:pt x="45719" y="59435"/>
                </a:lnTo>
                <a:lnTo>
                  <a:pt x="44740" y="61721"/>
                </a:lnTo>
                <a:lnTo>
                  <a:pt x="44195" y="62483"/>
                </a:lnTo>
                <a:close/>
              </a:path>
              <a:path w="161925" h="187960">
                <a:moveTo>
                  <a:pt x="44740" y="61721"/>
                </a:moveTo>
                <a:lnTo>
                  <a:pt x="45719" y="59435"/>
                </a:lnTo>
                <a:lnTo>
                  <a:pt x="46373" y="59435"/>
                </a:lnTo>
                <a:lnTo>
                  <a:pt x="44740" y="61721"/>
                </a:lnTo>
                <a:close/>
              </a:path>
              <a:path w="161925" h="187960">
                <a:moveTo>
                  <a:pt x="155955" y="126491"/>
                </a:moveTo>
                <a:lnTo>
                  <a:pt x="114300" y="126491"/>
                </a:lnTo>
                <a:lnTo>
                  <a:pt x="118872" y="117347"/>
                </a:lnTo>
                <a:lnTo>
                  <a:pt x="121920" y="105155"/>
                </a:lnTo>
                <a:lnTo>
                  <a:pt x="123444" y="100583"/>
                </a:lnTo>
                <a:lnTo>
                  <a:pt x="123444" y="88391"/>
                </a:lnTo>
                <a:lnTo>
                  <a:pt x="121920" y="82295"/>
                </a:lnTo>
                <a:lnTo>
                  <a:pt x="121920" y="76199"/>
                </a:lnTo>
                <a:lnTo>
                  <a:pt x="120396" y="71627"/>
                </a:lnTo>
                <a:lnTo>
                  <a:pt x="114300" y="59435"/>
                </a:lnTo>
                <a:lnTo>
                  <a:pt x="155956" y="59435"/>
                </a:lnTo>
                <a:lnTo>
                  <a:pt x="156972" y="65531"/>
                </a:lnTo>
                <a:lnTo>
                  <a:pt x="160019" y="74675"/>
                </a:lnTo>
                <a:lnTo>
                  <a:pt x="161543" y="83819"/>
                </a:lnTo>
                <a:lnTo>
                  <a:pt x="161543" y="102107"/>
                </a:lnTo>
                <a:lnTo>
                  <a:pt x="160019" y="111251"/>
                </a:lnTo>
                <a:lnTo>
                  <a:pt x="158495" y="118871"/>
                </a:lnTo>
                <a:lnTo>
                  <a:pt x="155955" y="126491"/>
                </a:lnTo>
                <a:close/>
              </a:path>
              <a:path w="161925" h="187960">
                <a:moveTo>
                  <a:pt x="44413" y="62483"/>
                </a:moveTo>
                <a:lnTo>
                  <a:pt x="44195" y="62483"/>
                </a:lnTo>
                <a:lnTo>
                  <a:pt x="44740" y="61721"/>
                </a:lnTo>
                <a:lnTo>
                  <a:pt x="44413" y="62483"/>
                </a:lnTo>
                <a:close/>
              </a:path>
              <a:path w="161925" h="187960">
                <a:moveTo>
                  <a:pt x="45719" y="126491"/>
                </a:moveTo>
                <a:lnTo>
                  <a:pt x="44195" y="123443"/>
                </a:lnTo>
                <a:lnTo>
                  <a:pt x="45148" y="124967"/>
                </a:lnTo>
                <a:lnTo>
                  <a:pt x="45719" y="126491"/>
                </a:lnTo>
                <a:close/>
              </a:path>
              <a:path w="161925" h="187960">
                <a:moveTo>
                  <a:pt x="45148" y="124967"/>
                </a:moveTo>
                <a:lnTo>
                  <a:pt x="44195" y="123443"/>
                </a:lnTo>
                <a:lnTo>
                  <a:pt x="44577" y="123443"/>
                </a:lnTo>
                <a:lnTo>
                  <a:pt x="45148" y="124967"/>
                </a:lnTo>
                <a:close/>
              </a:path>
              <a:path w="161925" h="187960">
                <a:moveTo>
                  <a:pt x="108204" y="135635"/>
                </a:moveTo>
                <a:lnTo>
                  <a:pt x="115824" y="123443"/>
                </a:lnTo>
                <a:lnTo>
                  <a:pt x="114300" y="126491"/>
                </a:lnTo>
                <a:lnTo>
                  <a:pt x="155955" y="126491"/>
                </a:lnTo>
                <a:lnTo>
                  <a:pt x="155448" y="128015"/>
                </a:lnTo>
                <a:lnTo>
                  <a:pt x="153619" y="132587"/>
                </a:lnTo>
                <a:lnTo>
                  <a:pt x="111252" y="132587"/>
                </a:lnTo>
                <a:lnTo>
                  <a:pt x="108204" y="135635"/>
                </a:lnTo>
                <a:close/>
              </a:path>
              <a:path w="161925" h="187960">
                <a:moveTo>
                  <a:pt x="46101" y="126491"/>
                </a:moveTo>
                <a:lnTo>
                  <a:pt x="45719" y="126491"/>
                </a:lnTo>
                <a:lnTo>
                  <a:pt x="45148" y="124967"/>
                </a:lnTo>
                <a:lnTo>
                  <a:pt x="46101" y="126491"/>
                </a:lnTo>
                <a:close/>
              </a:path>
              <a:path w="161925" h="187960">
                <a:moveTo>
                  <a:pt x="53340" y="135635"/>
                </a:moveTo>
                <a:lnTo>
                  <a:pt x="51816" y="135635"/>
                </a:lnTo>
                <a:lnTo>
                  <a:pt x="50292" y="132587"/>
                </a:lnTo>
                <a:lnTo>
                  <a:pt x="53340" y="135635"/>
                </a:lnTo>
                <a:close/>
              </a:path>
              <a:path w="161925" h="187960">
                <a:moveTo>
                  <a:pt x="149961" y="141731"/>
                </a:moveTo>
                <a:lnTo>
                  <a:pt x="102108" y="141731"/>
                </a:lnTo>
                <a:lnTo>
                  <a:pt x="111252" y="132587"/>
                </a:lnTo>
                <a:lnTo>
                  <a:pt x="153619" y="132587"/>
                </a:lnTo>
                <a:lnTo>
                  <a:pt x="149961" y="141731"/>
                </a:lnTo>
                <a:close/>
              </a:path>
              <a:path w="161925" h="187960">
                <a:moveTo>
                  <a:pt x="59436" y="141731"/>
                </a:moveTo>
                <a:lnTo>
                  <a:pt x="56387" y="140207"/>
                </a:lnTo>
                <a:lnTo>
                  <a:pt x="58674" y="140969"/>
                </a:lnTo>
                <a:lnTo>
                  <a:pt x="59436" y="141731"/>
                </a:lnTo>
                <a:close/>
              </a:path>
              <a:path w="161925" h="187960">
                <a:moveTo>
                  <a:pt x="58674" y="140969"/>
                </a:moveTo>
                <a:lnTo>
                  <a:pt x="56387" y="140207"/>
                </a:lnTo>
                <a:lnTo>
                  <a:pt x="57912" y="140207"/>
                </a:lnTo>
                <a:lnTo>
                  <a:pt x="58674" y="140969"/>
                </a:lnTo>
                <a:close/>
              </a:path>
              <a:path w="161925" h="187960">
                <a:moveTo>
                  <a:pt x="145650" y="149351"/>
                </a:moveTo>
                <a:lnTo>
                  <a:pt x="83820" y="149351"/>
                </a:lnTo>
                <a:lnTo>
                  <a:pt x="86868" y="147827"/>
                </a:lnTo>
                <a:lnTo>
                  <a:pt x="91439" y="147827"/>
                </a:lnTo>
                <a:lnTo>
                  <a:pt x="94488" y="144779"/>
                </a:lnTo>
                <a:lnTo>
                  <a:pt x="99060" y="143255"/>
                </a:lnTo>
                <a:lnTo>
                  <a:pt x="103632" y="140207"/>
                </a:lnTo>
                <a:lnTo>
                  <a:pt x="102108" y="141731"/>
                </a:lnTo>
                <a:lnTo>
                  <a:pt x="149961" y="141731"/>
                </a:lnTo>
                <a:lnTo>
                  <a:pt x="149352" y="143255"/>
                </a:lnTo>
                <a:lnTo>
                  <a:pt x="147828" y="143255"/>
                </a:lnTo>
                <a:lnTo>
                  <a:pt x="147828" y="146303"/>
                </a:lnTo>
                <a:lnTo>
                  <a:pt x="145650" y="149351"/>
                </a:lnTo>
                <a:close/>
              </a:path>
              <a:path w="161925" h="187960">
                <a:moveTo>
                  <a:pt x="60960" y="141731"/>
                </a:moveTo>
                <a:lnTo>
                  <a:pt x="59436" y="141731"/>
                </a:lnTo>
                <a:lnTo>
                  <a:pt x="58674" y="140969"/>
                </a:lnTo>
                <a:lnTo>
                  <a:pt x="60960" y="141731"/>
                </a:lnTo>
                <a:close/>
              </a:path>
              <a:path w="161925" h="187960">
                <a:moveTo>
                  <a:pt x="80772" y="187451"/>
                </a:moveTo>
                <a:lnTo>
                  <a:pt x="73152" y="185927"/>
                </a:lnTo>
                <a:lnTo>
                  <a:pt x="64008" y="184403"/>
                </a:lnTo>
                <a:lnTo>
                  <a:pt x="56387" y="182879"/>
                </a:lnTo>
                <a:lnTo>
                  <a:pt x="48768" y="179831"/>
                </a:lnTo>
                <a:lnTo>
                  <a:pt x="41148" y="175259"/>
                </a:lnTo>
                <a:lnTo>
                  <a:pt x="35052" y="170687"/>
                </a:lnTo>
                <a:lnTo>
                  <a:pt x="33528" y="169163"/>
                </a:lnTo>
                <a:lnTo>
                  <a:pt x="126491" y="169163"/>
                </a:lnTo>
                <a:lnTo>
                  <a:pt x="126491" y="170687"/>
                </a:lnTo>
                <a:lnTo>
                  <a:pt x="120396" y="173735"/>
                </a:lnTo>
                <a:lnTo>
                  <a:pt x="114300" y="178308"/>
                </a:lnTo>
                <a:lnTo>
                  <a:pt x="99060" y="184403"/>
                </a:lnTo>
                <a:lnTo>
                  <a:pt x="80772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02713" y="3738372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26157" y="3738372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79804" y="401193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 h="0">
                <a:moveTo>
                  <a:pt x="0" y="0"/>
                </a:moveTo>
                <a:lnTo>
                  <a:pt x="4130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15909" y="3494474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1718" y="4230576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2490" y="4672595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6692" y="5114464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35477" y="1859279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44240" y="2211323"/>
            <a:ext cx="114300" cy="1193800"/>
          </a:xfrm>
          <a:custGeom>
            <a:avLst/>
            <a:gdLst/>
            <a:ahLst/>
            <a:cxnLst/>
            <a:rect l="l" t="t" r="r" b="b"/>
            <a:pathLst>
              <a:path w="114300" h="1193800">
                <a:moveTo>
                  <a:pt x="38100" y="110304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718"/>
                </a:lnTo>
                <a:lnTo>
                  <a:pt x="16954" y="16763"/>
                </a:lnTo>
                <a:lnTo>
                  <a:pt x="35361" y="4524"/>
                </a:lnTo>
                <a:lnTo>
                  <a:pt x="57912" y="0"/>
                </a:lnTo>
                <a:lnTo>
                  <a:pt x="80224" y="4524"/>
                </a:lnTo>
                <a:lnTo>
                  <a:pt x="98107" y="16763"/>
                </a:lnTo>
                <a:lnTo>
                  <a:pt x="109989" y="34718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304"/>
                </a:lnTo>
                <a:close/>
              </a:path>
              <a:path w="114300" h="1193800">
                <a:moveTo>
                  <a:pt x="57912" y="114299"/>
                </a:moveTo>
                <a:lnTo>
                  <a:pt x="38100" y="110304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572"/>
                </a:lnTo>
                <a:lnTo>
                  <a:pt x="57912" y="114299"/>
                </a:lnTo>
                <a:close/>
              </a:path>
              <a:path w="114300" h="1193800">
                <a:moveTo>
                  <a:pt x="76200" y="110572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76200" y="110572"/>
                </a:lnTo>
                <a:close/>
              </a:path>
              <a:path w="114300" h="1193800">
                <a:moveTo>
                  <a:pt x="38100" y="1082987"/>
                </a:moveTo>
                <a:lnTo>
                  <a:pt x="38100" y="110304"/>
                </a:lnTo>
                <a:lnTo>
                  <a:pt x="57912" y="114299"/>
                </a:lnTo>
                <a:lnTo>
                  <a:pt x="76200" y="114299"/>
                </a:lnTo>
                <a:lnTo>
                  <a:pt x="76200" y="1078992"/>
                </a:lnTo>
                <a:lnTo>
                  <a:pt x="57912" y="1078992"/>
                </a:lnTo>
                <a:lnTo>
                  <a:pt x="38100" y="1082987"/>
                </a:lnTo>
                <a:close/>
              </a:path>
              <a:path w="114300" h="1193800">
                <a:moveTo>
                  <a:pt x="76200" y="114299"/>
                </a:moveTo>
                <a:lnTo>
                  <a:pt x="57912" y="114299"/>
                </a:lnTo>
                <a:lnTo>
                  <a:pt x="76200" y="110572"/>
                </a:lnTo>
                <a:lnTo>
                  <a:pt x="76200" y="114299"/>
                </a:lnTo>
                <a:close/>
              </a:path>
              <a:path w="114300" h="1193800">
                <a:moveTo>
                  <a:pt x="76200" y="1136904"/>
                </a:moveTo>
                <a:lnTo>
                  <a:pt x="38100" y="1136904"/>
                </a:lnTo>
                <a:lnTo>
                  <a:pt x="38100" y="1082987"/>
                </a:lnTo>
                <a:lnTo>
                  <a:pt x="57912" y="1078992"/>
                </a:lnTo>
                <a:lnTo>
                  <a:pt x="76200" y="1082719"/>
                </a:lnTo>
                <a:lnTo>
                  <a:pt x="76200" y="1136904"/>
                </a:lnTo>
                <a:close/>
              </a:path>
              <a:path w="114300" h="1193800">
                <a:moveTo>
                  <a:pt x="76200" y="1082719"/>
                </a:moveTo>
                <a:lnTo>
                  <a:pt x="57912" y="1078992"/>
                </a:lnTo>
                <a:lnTo>
                  <a:pt x="76200" y="1078992"/>
                </a:lnTo>
                <a:lnTo>
                  <a:pt x="76200" y="1082719"/>
                </a:lnTo>
                <a:close/>
              </a:path>
              <a:path w="114300" h="1193800">
                <a:moveTo>
                  <a:pt x="114300" y="1136904"/>
                </a:moveTo>
                <a:lnTo>
                  <a:pt x="76200" y="1136904"/>
                </a:lnTo>
                <a:lnTo>
                  <a:pt x="76200" y="1082719"/>
                </a:lnTo>
                <a:lnTo>
                  <a:pt x="80224" y="1083540"/>
                </a:lnTo>
                <a:lnTo>
                  <a:pt x="98107" y="1095946"/>
                </a:lnTo>
                <a:lnTo>
                  <a:pt x="109989" y="1114353"/>
                </a:lnTo>
                <a:lnTo>
                  <a:pt x="114300" y="1136904"/>
                </a:lnTo>
                <a:close/>
              </a:path>
              <a:path w="114300" h="1193800">
                <a:moveTo>
                  <a:pt x="57912" y="1193292"/>
                </a:moveTo>
                <a:lnTo>
                  <a:pt x="35361" y="1188981"/>
                </a:lnTo>
                <a:lnTo>
                  <a:pt x="16954" y="1177099"/>
                </a:lnTo>
                <a:lnTo>
                  <a:pt x="4548" y="1159216"/>
                </a:lnTo>
                <a:lnTo>
                  <a:pt x="0" y="1136904"/>
                </a:lnTo>
                <a:lnTo>
                  <a:pt x="4548" y="1114353"/>
                </a:lnTo>
                <a:lnTo>
                  <a:pt x="16954" y="1095946"/>
                </a:lnTo>
                <a:lnTo>
                  <a:pt x="35361" y="1083540"/>
                </a:lnTo>
                <a:lnTo>
                  <a:pt x="38100" y="1082987"/>
                </a:lnTo>
                <a:lnTo>
                  <a:pt x="38100" y="1136904"/>
                </a:lnTo>
                <a:lnTo>
                  <a:pt x="114300" y="1136904"/>
                </a:lnTo>
                <a:lnTo>
                  <a:pt x="109989" y="1159216"/>
                </a:lnTo>
                <a:lnTo>
                  <a:pt x="98107" y="1177099"/>
                </a:lnTo>
                <a:lnTo>
                  <a:pt x="80224" y="1188981"/>
                </a:lnTo>
                <a:lnTo>
                  <a:pt x="57912" y="1193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01390" y="4572000"/>
            <a:ext cx="0" cy="1043940"/>
          </a:xfrm>
          <a:custGeom>
            <a:avLst/>
            <a:gdLst/>
            <a:ahLst/>
            <a:cxnLst/>
            <a:rect l="l" t="t" r="r" b="b"/>
            <a:pathLst>
              <a:path w="0" h="1043939">
                <a:moveTo>
                  <a:pt x="0" y="0"/>
                </a:moveTo>
                <a:lnTo>
                  <a:pt x="0" y="10439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16808" y="2663951"/>
            <a:ext cx="170815" cy="360045"/>
          </a:xfrm>
          <a:custGeom>
            <a:avLst/>
            <a:gdLst/>
            <a:ahLst/>
            <a:cxnLst/>
            <a:rect l="l" t="t" r="r" b="b"/>
            <a:pathLst>
              <a:path w="170814" h="360044">
                <a:moveTo>
                  <a:pt x="0" y="0"/>
                </a:moveTo>
                <a:lnTo>
                  <a:pt x="170688" y="0"/>
                </a:lnTo>
                <a:lnTo>
                  <a:pt x="170688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96996" y="2645664"/>
            <a:ext cx="210820" cy="398145"/>
          </a:xfrm>
          <a:custGeom>
            <a:avLst/>
            <a:gdLst/>
            <a:ahLst/>
            <a:cxnLst/>
            <a:rect l="l" t="t" r="r" b="b"/>
            <a:pathLst>
              <a:path w="210820" h="398144">
                <a:moveTo>
                  <a:pt x="210311" y="397763"/>
                </a:moveTo>
                <a:lnTo>
                  <a:pt x="0" y="397763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59663"/>
                </a:lnTo>
                <a:lnTo>
                  <a:pt x="19812" y="359663"/>
                </a:lnTo>
                <a:lnTo>
                  <a:pt x="38100" y="377952"/>
                </a:lnTo>
                <a:lnTo>
                  <a:pt x="210311" y="377952"/>
                </a:lnTo>
                <a:lnTo>
                  <a:pt x="210311" y="397763"/>
                </a:lnTo>
                <a:close/>
              </a:path>
              <a:path w="210820" h="39814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0820" h="398144">
                <a:moveTo>
                  <a:pt x="17221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210820" h="398144">
                <a:moveTo>
                  <a:pt x="172211" y="377952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359663"/>
                </a:lnTo>
                <a:lnTo>
                  <a:pt x="190500" y="359663"/>
                </a:lnTo>
                <a:lnTo>
                  <a:pt x="172211" y="377952"/>
                </a:lnTo>
                <a:close/>
              </a:path>
              <a:path w="210820" h="398144">
                <a:moveTo>
                  <a:pt x="210311" y="38100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7"/>
                </a:lnTo>
                <a:lnTo>
                  <a:pt x="210311" y="38100"/>
                </a:lnTo>
                <a:close/>
              </a:path>
              <a:path w="210820" h="398144">
                <a:moveTo>
                  <a:pt x="38100" y="377952"/>
                </a:moveTo>
                <a:lnTo>
                  <a:pt x="19812" y="359663"/>
                </a:lnTo>
                <a:lnTo>
                  <a:pt x="38100" y="359663"/>
                </a:lnTo>
                <a:lnTo>
                  <a:pt x="38100" y="377952"/>
                </a:lnTo>
                <a:close/>
              </a:path>
              <a:path w="210820" h="398144">
                <a:moveTo>
                  <a:pt x="172211" y="377952"/>
                </a:moveTo>
                <a:lnTo>
                  <a:pt x="38100" y="377952"/>
                </a:lnTo>
                <a:lnTo>
                  <a:pt x="38100" y="359663"/>
                </a:lnTo>
                <a:lnTo>
                  <a:pt x="172211" y="359663"/>
                </a:lnTo>
                <a:lnTo>
                  <a:pt x="172211" y="377952"/>
                </a:lnTo>
                <a:close/>
              </a:path>
              <a:path w="210820" h="398144">
                <a:moveTo>
                  <a:pt x="210311" y="377952"/>
                </a:moveTo>
                <a:lnTo>
                  <a:pt x="172211" y="377952"/>
                </a:lnTo>
                <a:lnTo>
                  <a:pt x="190500" y="359663"/>
                </a:lnTo>
                <a:lnTo>
                  <a:pt x="210311" y="359663"/>
                </a:lnTo>
                <a:lnTo>
                  <a:pt x="210311" y="377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44240" y="2218944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79" h="108585">
                <a:moveTo>
                  <a:pt x="53339" y="108203"/>
                </a:moveTo>
                <a:lnTo>
                  <a:pt x="32146" y="103941"/>
                </a:lnTo>
                <a:lnTo>
                  <a:pt x="15239" y="92392"/>
                </a:lnTo>
                <a:lnTo>
                  <a:pt x="4048" y="75414"/>
                </a:lnTo>
                <a:lnTo>
                  <a:pt x="0" y="54863"/>
                </a:lnTo>
                <a:lnTo>
                  <a:pt x="4048" y="33432"/>
                </a:lnTo>
                <a:lnTo>
                  <a:pt x="15239" y="16001"/>
                </a:lnTo>
                <a:lnTo>
                  <a:pt x="32146" y="4286"/>
                </a:lnTo>
                <a:lnTo>
                  <a:pt x="53339" y="0"/>
                </a:lnTo>
                <a:lnTo>
                  <a:pt x="74533" y="4286"/>
                </a:lnTo>
                <a:lnTo>
                  <a:pt x="91439" y="16001"/>
                </a:lnTo>
                <a:lnTo>
                  <a:pt x="102631" y="33432"/>
                </a:lnTo>
                <a:lnTo>
                  <a:pt x="106679" y="54863"/>
                </a:lnTo>
                <a:lnTo>
                  <a:pt x="102631" y="75414"/>
                </a:lnTo>
                <a:lnTo>
                  <a:pt x="91439" y="92392"/>
                </a:lnTo>
                <a:lnTo>
                  <a:pt x="74533" y="103941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24427" y="220065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5344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6685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6685">
                <a:moveTo>
                  <a:pt x="134112" y="114299"/>
                </a:moveTo>
                <a:lnTo>
                  <a:pt x="12192" y="114299"/>
                </a:lnTo>
                <a:lnTo>
                  <a:pt x="12192" y="112775"/>
                </a:lnTo>
                <a:lnTo>
                  <a:pt x="6096" y="103631"/>
                </a:lnTo>
                <a:lnTo>
                  <a:pt x="6096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1"/>
                </a:lnTo>
                <a:lnTo>
                  <a:pt x="114300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7160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8768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1656" y="57911"/>
                </a:lnTo>
                <a:lnTo>
                  <a:pt x="41148" y="57911"/>
                </a:lnTo>
                <a:lnTo>
                  <a:pt x="39624" y="60959"/>
                </a:lnTo>
                <a:lnTo>
                  <a:pt x="4013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671" y="74675"/>
                </a:lnTo>
                <a:lnTo>
                  <a:pt x="39052" y="77723"/>
                </a:lnTo>
                <a:lnTo>
                  <a:pt x="38100" y="77723"/>
                </a:lnTo>
                <a:lnTo>
                  <a:pt x="40277" y="85343"/>
                </a:lnTo>
                <a:lnTo>
                  <a:pt x="39624" y="85343"/>
                </a:lnTo>
                <a:lnTo>
                  <a:pt x="41148" y="88391"/>
                </a:lnTo>
                <a:lnTo>
                  <a:pt x="41656" y="88391"/>
                </a:lnTo>
                <a:lnTo>
                  <a:pt x="43687" y="91439"/>
                </a:lnTo>
                <a:lnTo>
                  <a:pt x="42672" y="91439"/>
                </a:lnTo>
                <a:lnTo>
                  <a:pt x="50292" y="99059"/>
                </a:lnTo>
                <a:lnTo>
                  <a:pt x="51053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lnTo>
                  <a:pt x="137160" y="108203"/>
                </a:lnTo>
                <a:lnTo>
                  <a:pt x="134112" y="112775"/>
                </a:lnTo>
                <a:lnTo>
                  <a:pt x="134112" y="114299"/>
                </a:lnTo>
                <a:close/>
              </a:path>
              <a:path w="146685" h="146685">
                <a:moveTo>
                  <a:pt x="88391" y="41147"/>
                </a:moveTo>
                <a:lnTo>
                  <a:pt x="77724" y="38099"/>
                </a:lnTo>
                <a:lnTo>
                  <a:pt x="137160" y="38099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6685">
                <a:moveTo>
                  <a:pt x="142602" y="48767"/>
                </a:moveTo>
                <a:lnTo>
                  <a:pt x="99060" y="48767"/>
                </a:ln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2602" y="48767"/>
                </a:lnTo>
                <a:close/>
              </a:path>
              <a:path w="146685" h="146685">
                <a:moveTo>
                  <a:pt x="48768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8768" y="48767"/>
                </a:lnTo>
                <a:close/>
              </a:path>
              <a:path w="146685" h="146685">
                <a:moveTo>
                  <a:pt x="144344" y="54863"/>
                </a:moveTo>
                <a:lnTo>
                  <a:pt x="103632" y="54863"/>
                </a:lnTo>
                <a:lnTo>
                  <a:pt x="96012" y="47243"/>
                </a:lnTo>
                <a:lnTo>
                  <a:pt x="99060" y="48767"/>
                </a:lnTo>
                <a:lnTo>
                  <a:pt x="142602" y="48767"/>
                </a:lnTo>
                <a:lnTo>
                  <a:pt x="144344" y="54863"/>
                </a:lnTo>
                <a:close/>
              </a:path>
              <a:path w="146685" h="146685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5" h="146685">
                <a:moveTo>
                  <a:pt x="105663" y="59435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4344" y="54863"/>
                </a:lnTo>
                <a:lnTo>
                  <a:pt x="144779" y="56387"/>
                </a:lnTo>
                <a:lnTo>
                  <a:pt x="144779" y="57911"/>
                </a:lnTo>
                <a:lnTo>
                  <a:pt x="105155" y="57911"/>
                </a:lnTo>
                <a:lnTo>
                  <a:pt x="105663" y="59435"/>
                </a:lnTo>
                <a:close/>
              </a:path>
              <a:path w="146685" h="146685">
                <a:moveTo>
                  <a:pt x="39624" y="60959"/>
                </a:moveTo>
                <a:lnTo>
                  <a:pt x="41148" y="57911"/>
                </a:lnTo>
                <a:lnTo>
                  <a:pt x="40640" y="59435"/>
                </a:lnTo>
                <a:lnTo>
                  <a:pt x="39624" y="60959"/>
                </a:lnTo>
                <a:close/>
              </a:path>
              <a:path w="146685" h="146685">
                <a:moveTo>
                  <a:pt x="40640" y="59435"/>
                </a:moveTo>
                <a:lnTo>
                  <a:pt x="41148" y="57911"/>
                </a:lnTo>
                <a:lnTo>
                  <a:pt x="41656" y="57911"/>
                </a:lnTo>
                <a:lnTo>
                  <a:pt x="40640" y="59435"/>
                </a:lnTo>
                <a:close/>
              </a:path>
              <a:path w="146685" h="146685">
                <a:moveTo>
                  <a:pt x="106679" y="60959"/>
                </a:moveTo>
                <a:lnTo>
                  <a:pt x="105663" y="59435"/>
                </a:lnTo>
                <a:lnTo>
                  <a:pt x="105155" y="57911"/>
                </a:lnTo>
                <a:lnTo>
                  <a:pt x="106679" y="60959"/>
                </a:lnTo>
                <a:close/>
              </a:path>
              <a:path w="146685" h="146685">
                <a:moveTo>
                  <a:pt x="144997" y="60959"/>
                </a:moveTo>
                <a:lnTo>
                  <a:pt x="106679" y="60959"/>
                </a:lnTo>
                <a:lnTo>
                  <a:pt x="105155" y="57911"/>
                </a:lnTo>
                <a:lnTo>
                  <a:pt x="144779" y="57911"/>
                </a:lnTo>
                <a:lnTo>
                  <a:pt x="144779" y="59435"/>
                </a:lnTo>
                <a:lnTo>
                  <a:pt x="144997" y="60959"/>
                </a:lnTo>
                <a:close/>
              </a:path>
              <a:path w="146685" h="146685">
                <a:moveTo>
                  <a:pt x="40131" y="60959"/>
                </a:moveTo>
                <a:lnTo>
                  <a:pt x="39624" y="60959"/>
                </a:lnTo>
                <a:lnTo>
                  <a:pt x="40640" y="59435"/>
                </a:lnTo>
                <a:lnTo>
                  <a:pt x="40131" y="60959"/>
                </a:lnTo>
                <a:close/>
              </a:path>
              <a:path w="146685" h="146685">
                <a:moveTo>
                  <a:pt x="145868" y="67055"/>
                </a:moveTo>
                <a:lnTo>
                  <a:pt x="108204" y="67055"/>
                </a:lnTo>
                <a:lnTo>
                  <a:pt x="105663" y="59435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5">
                <a:moveTo>
                  <a:pt x="107899" y="72542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99" y="72542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0103"/>
                </a:lnTo>
                <a:lnTo>
                  <a:pt x="38404" y="72542"/>
                </a:lnTo>
                <a:lnTo>
                  <a:pt x="38100" y="74675"/>
                </a:lnTo>
                <a:close/>
              </a:path>
              <a:path w="146685" h="146685">
                <a:moveTo>
                  <a:pt x="38404" y="72542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04" y="72542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899" y="72542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671" y="74675"/>
                </a:moveTo>
                <a:lnTo>
                  <a:pt x="38100" y="74675"/>
                </a:lnTo>
                <a:lnTo>
                  <a:pt x="38404" y="72542"/>
                </a:lnTo>
                <a:lnTo>
                  <a:pt x="38671" y="74675"/>
                </a:lnTo>
                <a:close/>
              </a:path>
              <a:path w="146685" h="146685">
                <a:moveTo>
                  <a:pt x="106679" y="82295"/>
                </a:moveTo>
                <a:lnTo>
                  <a:pt x="107899" y="72542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2295"/>
                </a:lnTo>
                <a:close/>
              </a:path>
              <a:path w="146685" h="146685">
                <a:moveTo>
                  <a:pt x="39624" y="82295"/>
                </a:moveTo>
                <a:lnTo>
                  <a:pt x="38100" y="77723"/>
                </a:lnTo>
                <a:lnTo>
                  <a:pt x="39052" y="77723"/>
                </a:lnTo>
                <a:lnTo>
                  <a:pt x="39624" y="82295"/>
                </a:lnTo>
                <a:close/>
              </a:path>
              <a:path w="146685" h="146685">
                <a:moveTo>
                  <a:pt x="105536" y="87058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779" y="85343"/>
                </a:lnTo>
                <a:lnTo>
                  <a:pt x="106679" y="85343"/>
                </a:lnTo>
                <a:lnTo>
                  <a:pt x="105536" y="87058"/>
                </a:lnTo>
                <a:close/>
              </a:path>
              <a:path w="146685" h="146685">
                <a:moveTo>
                  <a:pt x="41148" y="88391"/>
                </a:moveTo>
                <a:lnTo>
                  <a:pt x="39624" y="85343"/>
                </a:lnTo>
                <a:lnTo>
                  <a:pt x="40767" y="87058"/>
                </a:lnTo>
                <a:lnTo>
                  <a:pt x="41148" y="88391"/>
                </a:lnTo>
                <a:close/>
              </a:path>
              <a:path w="146685" h="146685">
                <a:moveTo>
                  <a:pt x="40767" y="87058"/>
                </a:moveTo>
                <a:lnTo>
                  <a:pt x="39624" y="85343"/>
                </a:lnTo>
                <a:lnTo>
                  <a:pt x="40277" y="85343"/>
                </a:lnTo>
                <a:lnTo>
                  <a:pt x="40767" y="87058"/>
                </a:lnTo>
                <a:close/>
              </a:path>
              <a:path w="146685" h="146685">
                <a:moveTo>
                  <a:pt x="105155" y="88391"/>
                </a:moveTo>
                <a:lnTo>
                  <a:pt x="105536" y="87058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5" h="146685">
                <a:moveTo>
                  <a:pt x="144779" y="88391"/>
                </a:moveTo>
                <a:lnTo>
                  <a:pt x="105155" y="88391"/>
                </a:lnTo>
                <a:lnTo>
                  <a:pt x="106679" y="85343"/>
                </a:lnTo>
                <a:lnTo>
                  <a:pt x="144779" y="85343"/>
                </a:lnTo>
                <a:lnTo>
                  <a:pt x="144779" y="88391"/>
                </a:lnTo>
                <a:close/>
              </a:path>
              <a:path w="146685" h="146685">
                <a:moveTo>
                  <a:pt x="41656" y="88391"/>
                </a:moveTo>
                <a:lnTo>
                  <a:pt x="41148" y="88391"/>
                </a:lnTo>
                <a:lnTo>
                  <a:pt x="40767" y="87058"/>
                </a:lnTo>
                <a:lnTo>
                  <a:pt x="41656" y="88391"/>
                </a:lnTo>
                <a:close/>
              </a:path>
              <a:path w="146685" h="146685">
                <a:moveTo>
                  <a:pt x="100584" y="94487"/>
                </a:moveTo>
                <a:lnTo>
                  <a:pt x="105536" y="87058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4779" y="89915"/>
                </a:lnTo>
                <a:lnTo>
                  <a:pt x="144272" y="91439"/>
                </a:lnTo>
                <a:lnTo>
                  <a:pt x="103632" y="91439"/>
                </a:lnTo>
                <a:lnTo>
                  <a:pt x="100584" y="94487"/>
                </a:lnTo>
                <a:close/>
              </a:path>
              <a:path w="146685" h="146685">
                <a:moveTo>
                  <a:pt x="45719" y="94487"/>
                </a:moveTo>
                <a:lnTo>
                  <a:pt x="42672" y="91439"/>
                </a:lnTo>
                <a:lnTo>
                  <a:pt x="43687" y="91439"/>
                </a:lnTo>
                <a:lnTo>
                  <a:pt x="45719" y="94487"/>
                </a:lnTo>
                <a:close/>
              </a:path>
              <a:path w="146685" h="146685">
                <a:moveTo>
                  <a:pt x="141732" y="99059"/>
                </a:moveTo>
                <a:lnTo>
                  <a:pt x="96012" y="99059"/>
                </a:lnTo>
                <a:lnTo>
                  <a:pt x="103632" y="91439"/>
                </a:lnTo>
                <a:lnTo>
                  <a:pt x="144272" y="91439"/>
                </a:lnTo>
                <a:lnTo>
                  <a:pt x="141732" y="99059"/>
                </a:lnTo>
                <a:close/>
              </a:path>
              <a:path w="146685" h="146685">
                <a:moveTo>
                  <a:pt x="51053" y="99059"/>
                </a:moveTo>
                <a:lnTo>
                  <a:pt x="50292" y="99059"/>
                </a:lnTo>
                <a:lnTo>
                  <a:pt x="47244" y="96011"/>
                </a:lnTo>
                <a:lnTo>
                  <a:pt x="51053" y="99059"/>
                </a:lnTo>
                <a:close/>
              </a:path>
              <a:path w="146685" h="146685">
                <a:moveTo>
                  <a:pt x="91440" y="102107"/>
                </a:moveTo>
                <a:lnTo>
                  <a:pt x="99060" y="96011"/>
                </a:lnTo>
                <a:lnTo>
                  <a:pt x="96012" y="99059"/>
                </a:lnTo>
                <a:lnTo>
                  <a:pt x="141732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5" h="146685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5" h="146685">
                <a:moveTo>
                  <a:pt x="139192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3631"/>
                </a:lnTo>
                <a:lnTo>
                  <a:pt x="139192" y="105155"/>
                </a:lnTo>
                <a:close/>
              </a:path>
              <a:path w="146685" h="146685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5" h="146685">
                <a:moveTo>
                  <a:pt x="137160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7724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9192" y="105155"/>
                </a:lnTo>
                <a:lnTo>
                  <a:pt x="137160" y="108203"/>
                </a:lnTo>
                <a:close/>
              </a:path>
              <a:path w="146685" h="146685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5" h="146685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5" h="146685">
                <a:moveTo>
                  <a:pt x="124968" y="124967"/>
                </a:move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5" h="146685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5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6685">
                <a:moveTo>
                  <a:pt x="88391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9916" y="143255"/>
                </a:lnTo>
                <a:lnTo>
                  <a:pt x="88391" y="144779"/>
                </a:lnTo>
                <a:close/>
              </a:path>
              <a:path w="146685" h="146685">
                <a:moveTo>
                  <a:pt x="74676" y="146303"/>
                </a:moveTo>
                <a:lnTo>
                  <a:pt x="71628" y="146303"/>
                </a:lnTo>
                <a:lnTo>
                  <a:pt x="60960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014009" y="2753907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01390" y="5623560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28415" y="5921502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70147" y="5567171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29">
                <a:moveTo>
                  <a:pt x="30480" y="74676"/>
                </a:moveTo>
                <a:lnTo>
                  <a:pt x="18645" y="71747"/>
                </a:lnTo>
                <a:lnTo>
                  <a:pt x="8953" y="63817"/>
                </a:lnTo>
                <a:lnTo>
                  <a:pt x="2405" y="52173"/>
                </a:lnTo>
                <a:lnTo>
                  <a:pt x="0" y="38100"/>
                </a:lnTo>
                <a:lnTo>
                  <a:pt x="2405" y="23145"/>
                </a:lnTo>
                <a:lnTo>
                  <a:pt x="8953" y="11049"/>
                </a:lnTo>
                <a:lnTo>
                  <a:pt x="18645" y="2952"/>
                </a:lnTo>
                <a:lnTo>
                  <a:pt x="30480" y="0"/>
                </a:lnTo>
                <a:lnTo>
                  <a:pt x="43195" y="2952"/>
                </a:lnTo>
                <a:lnTo>
                  <a:pt x="53339" y="11049"/>
                </a:lnTo>
                <a:lnTo>
                  <a:pt x="60055" y="23145"/>
                </a:lnTo>
                <a:lnTo>
                  <a:pt x="62484" y="38100"/>
                </a:lnTo>
                <a:lnTo>
                  <a:pt x="60055" y="52173"/>
                </a:lnTo>
                <a:lnTo>
                  <a:pt x="53340" y="63817"/>
                </a:lnTo>
                <a:lnTo>
                  <a:pt x="43195" y="71747"/>
                </a:lnTo>
                <a:lnTo>
                  <a:pt x="3048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51859" y="5548884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60960" y="1524"/>
                </a:moveTo>
                <a:lnTo>
                  <a:pt x="38100" y="1524"/>
                </a:lnTo>
                <a:lnTo>
                  <a:pt x="39624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99060" h="113029">
                <a:moveTo>
                  <a:pt x="86868" y="94488"/>
                </a:moveTo>
                <a:lnTo>
                  <a:pt x="12192" y="94488"/>
                </a:lnTo>
                <a:lnTo>
                  <a:pt x="12192" y="92964"/>
                </a:lnTo>
                <a:lnTo>
                  <a:pt x="7620" y="86868"/>
                </a:lnTo>
                <a:lnTo>
                  <a:pt x="6096" y="85344"/>
                </a:lnTo>
                <a:lnTo>
                  <a:pt x="6096" y="83820"/>
                </a:lnTo>
                <a:lnTo>
                  <a:pt x="3048" y="77724"/>
                </a:lnTo>
                <a:lnTo>
                  <a:pt x="3048" y="74676"/>
                </a:lnTo>
                <a:lnTo>
                  <a:pt x="0" y="68580"/>
                </a:lnTo>
                <a:lnTo>
                  <a:pt x="0" y="44196"/>
                </a:lnTo>
                <a:lnTo>
                  <a:pt x="3048" y="36576"/>
                </a:lnTo>
                <a:lnTo>
                  <a:pt x="3048" y="33528"/>
                </a:lnTo>
                <a:lnTo>
                  <a:pt x="6096" y="27432"/>
                </a:lnTo>
                <a:lnTo>
                  <a:pt x="6096" y="25908"/>
                </a:lnTo>
                <a:lnTo>
                  <a:pt x="7620" y="25908"/>
                </a:lnTo>
                <a:lnTo>
                  <a:pt x="7620" y="24384"/>
                </a:lnTo>
                <a:lnTo>
                  <a:pt x="12192" y="18288"/>
                </a:lnTo>
                <a:lnTo>
                  <a:pt x="13716" y="16764"/>
                </a:lnTo>
                <a:lnTo>
                  <a:pt x="13716" y="15240"/>
                </a:lnTo>
                <a:lnTo>
                  <a:pt x="18288" y="10668"/>
                </a:lnTo>
                <a:lnTo>
                  <a:pt x="19812" y="10668"/>
                </a:lnTo>
                <a:lnTo>
                  <a:pt x="21336" y="9144"/>
                </a:lnTo>
                <a:lnTo>
                  <a:pt x="27432" y="6096"/>
                </a:lnTo>
                <a:lnTo>
                  <a:pt x="27432" y="4572"/>
                </a:lnTo>
                <a:lnTo>
                  <a:pt x="28956" y="4572"/>
                </a:lnTo>
                <a:lnTo>
                  <a:pt x="30480" y="3048"/>
                </a:lnTo>
                <a:lnTo>
                  <a:pt x="36576" y="1524"/>
                </a:lnTo>
                <a:lnTo>
                  <a:pt x="62484" y="1524"/>
                </a:lnTo>
                <a:lnTo>
                  <a:pt x="68580" y="3048"/>
                </a:lnTo>
                <a:lnTo>
                  <a:pt x="71628" y="6096"/>
                </a:lnTo>
                <a:lnTo>
                  <a:pt x="77724" y="9144"/>
                </a:lnTo>
                <a:lnTo>
                  <a:pt x="86868" y="18288"/>
                </a:lnTo>
                <a:lnTo>
                  <a:pt x="91439" y="24384"/>
                </a:lnTo>
                <a:lnTo>
                  <a:pt x="91439" y="25908"/>
                </a:lnTo>
                <a:lnTo>
                  <a:pt x="92964" y="27432"/>
                </a:lnTo>
                <a:lnTo>
                  <a:pt x="96012" y="33528"/>
                </a:lnTo>
                <a:lnTo>
                  <a:pt x="96012" y="36576"/>
                </a:lnTo>
                <a:lnTo>
                  <a:pt x="48768" y="36576"/>
                </a:lnTo>
                <a:lnTo>
                  <a:pt x="49377" y="36880"/>
                </a:lnTo>
                <a:lnTo>
                  <a:pt x="45719" y="38100"/>
                </a:lnTo>
                <a:lnTo>
                  <a:pt x="44195" y="39624"/>
                </a:lnTo>
                <a:lnTo>
                  <a:pt x="42672" y="39624"/>
                </a:lnTo>
                <a:lnTo>
                  <a:pt x="38100" y="48768"/>
                </a:lnTo>
                <a:lnTo>
                  <a:pt x="39014" y="48768"/>
                </a:lnTo>
                <a:lnTo>
                  <a:pt x="38709" y="50292"/>
                </a:lnTo>
                <a:lnTo>
                  <a:pt x="38100" y="50292"/>
                </a:lnTo>
                <a:lnTo>
                  <a:pt x="38100" y="60960"/>
                </a:lnTo>
                <a:lnTo>
                  <a:pt x="38709" y="60960"/>
                </a:lnTo>
                <a:lnTo>
                  <a:pt x="39014" y="62484"/>
                </a:lnTo>
                <a:lnTo>
                  <a:pt x="38100" y="62484"/>
                </a:lnTo>
                <a:lnTo>
                  <a:pt x="42672" y="71628"/>
                </a:lnTo>
                <a:lnTo>
                  <a:pt x="44958" y="73152"/>
                </a:lnTo>
                <a:lnTo>
                  <a:pt x="44195" y="73152"/>
                </a:lnTo>
                <a:lnTo>
                  <a:pt x="47244" y="74676"/>
                </a:lnTo>
                <a:lnTo>
                  <a:pt x="96012" y="74676"/>
                </a:lnTo>
                <a:lnTo>
                  <a:pt x="96012" y="77724"/>
                </a:lnTo>
                <a:lnTo>
                  <a:pt x="92964" y="83820"/>
                </a:lnTo>
                <a:lnTo>
                  <a:pt x="91439" y="85344"/>
                </a:lnTo>
                <a:lnTo>
                  <a:pt x="91439" y="86868"/>
                </a:lnTo>
                <a:lnTo>
                  <a:pt x="86868" y="92964"/>
                </a:lnTo>
                <a:lnTo>
                  <a:pt x="86868" y="94488"/>
                </a:lnTo>
                <a:close/>
              </a:path>
              <a:path w="99060" h="113029">
                <a:moveTo>
                  <a:pt x="49377" y="36880"/>
                </a:moveTo>
                <a:lnTo>
                  <a:pt x="48768" y="36576"/>
                </a:lnTo>
                <a:lnTo>
                  <a:pt x="49530" y="36830"/>
                </a:lnTo>
                <a:lnTo>
                  <a:pt x="49377" y="36880"/>
                </a:lnTo>
                <a:close/>
              </a:path>
              <a:path w="99060" h="113029">
                <a:moveTo>
                  <a:pt x="49530" y="36830"/>
                </a:moveTo>
                <a:lnTo>
                  <a:pt x="48768" y="36576"/>
                </a:lnTo>
                <a:lnTo>
                  <a:pt x="50292" y="36576"/>
                </a:lnTo>
                <a:lnTo>
                  <a:pt x="49530" y="36830"/>
                </a:lnTo>
                <a:close/>
              </a:path>
              <a:path w="99060" h="113029">
                <a:moveTo>
                  <a:pt x="49682" y="36880"/>
                </a:moveTo>
                <a:lnTo>
                  <a:pt x="49530" y="36830"/>
                </a:lnTo>
                <a:lnTo>
                  <a:pt x="50292" y="36576"/>
                </a:lnTo>
                <a:lnTo>
                  <a:pt x="49682" y="36880"/>
                </a:lnTo>
                <a:close/>
              </a:path>
              <a:path w="99060" h="113029">
                <a:moveTo>
                  <a:pt x="99060" y="48768"/>
                </a:moveTo>
                <a:lnTo>
                  <a:pt x="60960" y="48768"/>
                </a:lnTo>
                <a:lnTo>
                  <a:pt x="57912" y="42672"/>
                </a:lnTo>
                <a:lnTo>
                  <a:pt x="53339" y="38100"/>
                </a:lnTo>
                <a:lnTo>
                  <a:pt x="49682" y="36880"/>
                </a:lnTo>
                <a:lnTo>
                  <a:pt x="50292" y="36576"/>
                </a:lnTo>
                <a:lnTo>
                  <a:pt x="96012" y="36576"/>
                </a:lnTo>
                <a:lnTo>
                  <a:pt x="97536" y="44196"/>
                </a:lnTo>
                <a:lnTo>
                  <a:pt x="99060" y="44196"/>
                </a:lnTo>
                <a:lnTo>
                  <a:pt x="99060" y="48768"/>
                </a:lnTo>
                <a:close/>
              </a:path>
              <a:path w="99060" h="113029">
                <a:moveTo>
                  <a:pt x="49530" y="36957"/>
                </a:moveTo>
                <a:lnTo>
                  <a:pt x="49377" y="36880"/>
                </a:lnTo>
                <a:lnTo>
                  <a:pt x="49530" y="36830"/>
                </a:lnTo>
                <a:lnTo>
                  <a:pt x="49682" y="36880"/>
                </a:lnTo>
                <a:lnTo>
                  <a:pt x="49530" y="36957"/>
                </a:lnTo>
                <a:close/>
              </a:path>
              <a:path w="99060" h="113029">
                <a:moveTo>
                  <a:pt x="44195" y="39624"/>
                </a:moveTo>
                <a:lnTo>
                  <a:pt x="45719" y="38100"/>
                </a:lnTo>
                <a:lnTo>
                  <a:pt x="49377" y="36880"/>
                </a:lnTo>
                <a:lnTo>
                  <a:pt x="49530" y="36957"/>
                </a:lnTo>
                <a:lnTo>
                  <a:pt x="44195" y="39624"/>
                </a:lnTo>
                <a:close/>
              </a:path>
              <a:path w="99060" h="113029">
                <a:moveTo>
                  <a:pt x="54864" y="39624"/>
                </a:moveTo>
                <a:lnTo>
                  <a:pt x="49530" y="36957"/>
                </a:lnTo>
                <a:lnTo>
                  <a:pt x="49682" y="36880"/>
                </a:lnTo>
                <a:lnTo>
                  <a:pt x="53339" y="38100"/>
                </a:lnTo>
                <a:lnTo>
                  <a:pt x="54864" y="39624"/>
                </a:lnTo>
                <a:close/>
              </a:path>
              <a:path w="99060" h="113029">
                <a:moveTo>
                  <a:pt x="51816" y="38100"/>
                </a:moveTo>
                <a:lnTo>
                  <a:pt x="47244" y="38100"/>
                </a:lnTo>
                <a:lnTo>
                  <a:pt x="49530" y="36957"/>
                </a:lnTo>
                <a:lnTo>
                  <a:pt x="51816" y="38100"/>
                </a:lnTo>
                <a:close/>
              </a:path>
              <a:path w="99060" h="113029">
                <a:moveTo>
                  <a:pt x="42672" y="41148"/>
                </a:moveTo>
                <a:lnTo>
                  <a:pt x="44195" y="39624"/>
                </a:lnTo>
                <a:lnTo>
                  <a:pt x="47244" y="38100"/>
                </a:lnTo>
                <a:lnTo>
                  <a:pt x="42672" y="41148"/>
                </a:lnTo>
                <a:close/>
              </a:path>
              <a:path w="99060" h="113029">
                <a:moveTo>
                  <a:pt x="55778" y="40843"/>
                </a:moveTo>
                <a:lnTo>
                  <a:pt x="50292" y="38100"/>
                </a:lnTo>
                <a:lnTo>
                  <a:pt x="54864" y="39624"/>
                </a:lnTo>
                <a:lnTo>
                  <a:pt x="55778" y="40843"/>
                </a:lnTo>
                <a:close/>
              </a:path>
              <a:path w="99060" h="113029">
                <a:moveTo>
                  <a:pt x="41148" y="42672"/>
                </a:moveTo>
                <a:lnTo>
                  <a:pt x="42672" y="39624"/>
                </a:lnTo>
                <a:lnTo>
                  <a:pt x="44195" y="39624"/>
                </a:lnTo>
                <a:lnTo>
                  <a:pt x="41148" y="42672"/>
                </a:lnTo>
                <a:close/>
              </a:path>
              <a:path w="99060" h="113029">
                <a:moveTo>
                  <a:pt x="56387" y="41148"/>
                </a:moveTo>
                <a:lnTo>
                  <a:pt x="55778" y="40843"/>
                </a:lnTo>
                <a:lnTo>
                  <a:pt x="54864" y="39624"/>
                </a:lnTo>
                <a:lnTo>
                  <a:pt x="56387" y="41148"/>
                </a:lnTo>
                <a:close/>
              </a:path>
              <a:path w="99060" h="113029">
                <a:moveTo>
                  <a:pt x="59436" y="45720"/>
                </a:moveTo>
                <a:lnTo>
                  <a:pt x="55778" y="40843"/>
                </a:lnTo>
                <a:lnTo>
                  <a:pt x="56387" y="41148"/>
                </a:lnTo>
                <a:lnTo>
                  <a:pt x="57912" y="42672"/>
                </a:lnTo>
                <a:lnTo>
                  <a:pt x="59436" y="45720"/>
                </a:lnTo>
                <a:close/>
              </a:path>
              <a:path w="99060" h="113029">
                <a:moveTo>
                  <a:pt x="39014" y="48768"/>
                </a:moveTo>
                <a:lnTo>
                  <a:pt x="38100" y="48768"/>
                </a:lnTo>
                <a:lnTo>
                  <a:pt x="39624" y="45720"/>
                </a:lnTo>
                <a:lnTo>
                  <a:pt x="39014" y="48768"/>
                </a:lnTo>
                <a:close/>
              </a:path>
              <a:path w="99060" h="113029">
                <a:moveTo>
                  <a:pt x="60960" y="53340"/>
                </a:moveTo>
                <a:lnTo>
                  <a:pt x="59436" y="45720"/>
                </a:lnTo>
                <a:lnTo>
                  <a:pt x="60960" y="48768"/>
                </a:lnTo>
                <a:lnTo>
                  <a:pt x="99060" y="48768"/>
                </a:lnTo>
                <a:lnTo>
                  <a:pt x="99060" y="50292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60" h="113029">
                <a:moveTo>
                  <a:pt x="38100" y="53340"/>
                </a:moveTo>
                <a:lnTo>
                  <a:pt x="38100" y="50292"/>
                </a:lnTo>
                <a:lnTo>
                  <a:pt x="38709" y="50292"/>
                </a:lnTo>
                <a:lnTo>
                  <a:pt x="38100" y="53340"/>
                </a:lnTo>
                <a:close/>
              </a:path>
              <a:path w="99060" h="113029">
                <a:moveTo>
                  <a:pt x="99060" y="60960"/>
                </a:moveTo>
                <a:lnTo>
                  <a:pt x="60960" y="60960"/>
                </a:lnTo>
                <a:lnTo>
                  <a:pt x="60960" y="50292"/>
                </a:lnTo>
                <a:lnTo>
                  <a:pt x="99060" y="50292"/>
                </a:lnTo>
                <a:lnTo>
                  <a:pt x="99060" y="60960"/>
                </a:lnTo>
                <a:close/>
              </a:path>
              <a:path w="99060" h="113029">
                <a:moveTo>
                  <a:pt x="38709" y="60960"/>
                </a:moveTo>
                <a:lnTo>
                  <a:pt x="38100" y="60960"/>
                </a:lnTo>
                <a:lnTo>
                  <a:pt x="38100" y="57912"/>
                </a:lnTo>
                <a:lnTo>
                  <a:pt x="38709" y="60960"/>
                </a:lnTo>
                <a:close/>
              </a:path>
              <a:path w="99060" h="113029">
                <a:moveTo>
                  <a:pt x="59436" y="65532"/>
                </a:moveTo>
                <a:lnTo>
                  <a:pt x="60960" y="59436"/>
                </a:lnTo>
                <a:lnTo>
                  <a:pt x="60960" y="60960"/>
                </a:lnTo>
                <a:lnTo>
                  <a:pt x="99060" y="60960"/>
                </a:lnTo>
                <a:lnTo>
                  <a:pt x="99060" y="62484"/>
                </a:lnTo>
                <a:lnTo>
                  <a:pt x="60960" y="62484"/>
                </a:lnTo>
                <a:lnTo>
                  <a:pt x="59436" y="65532"/>
                </a:lnTo>
                <a:close/>
              </a:path>
              <a:path w="99060" h="113029">
                <a:moveTo>
                  <a:pt x="39624" y="65532"/>
                </a:moveTo>
                <a:lnTo>
                  <a:pt x="38100" y="62484"/>
                </a:lnTo>
                <a:lnTo>
                  <a:pt x="39014" y="62484"/>
                </a:lnTo>
                <a:lnTo>
                  <a:pt x="39624" y="65532"/>
                </a:lnTo>
                <a:close/>
              </a:path>
              <a:path w="99060" h="113029">
                <a:moveTo>
                  <a:pt x="53340" y="73152"/>
                </a:moveTo>
                <a:lnTo>
                  <a:pt x="57912" y="68580"/>
                </a:lnTo>
                <a:lnTo>
                  <a:pt x="60960" y="62484"/>
                </a:lnTo>
                <a:lnTo>
                  <a:pt x="99060" y="62484"/>
                </a:lnTo>
                <a:lnTo>
                  <a:pt x="99060" y="67056"/>
                </a:lnTo>
                <a:lnTo>
                  <a:pt x="97536" y="68580"/>
                </a:lnTo>
                <a:lnTo>
                  <a:pt x="96774" y="71628"/>
                </a:lnTo>
                <a:lnTo>
                  <a:pt x="56387" y="71628"/>
                </a:lnTo>
                <a:lnTo>
                  <a:pt x="53340" y="73152"/>
                </a:lnTo>
                <a:close/>
              </a:path>
              <a:path w="99060" h="113029">
                <a:moveTo>
                  <a:pt x="54864" y="71628"/>
                </a:moveTo>
                <a:lnTo>
                  <a:pt x="59436" y="65532"/>
                </a:lnTo>
                <a:lnTo>
                  <a:pt x="57912" y="68580"/>
                </a:lnTo>
                <a:lnTo>
                  <a:pt x="54864" y="71628"/>
                </a:lnTo>
                <a:close/>
              </a:path>
              <a:path w="99060" h="113029">
                <a:moveTo>
                  <a:pt x="45719" y="73152"/>
                </a:moveTo>
                <a:lnTo>
                  <a:pt x="42672" y="71628"/>
                </a:lnTo>
                <a:lnTo>
                  <a:pt x="41148" y="68580"/>
                </a:lnTo>
                <a:lnTo>
                  <a:pt x="45719" y="73152"/>
                </a:lnTo>
                <a:close/>
              </a:path>
              <a:path w="99060" h="113029">
                <a:moveTo>
                  <a:pt x="51816" y="73914"/>
                </a:moveTo>
                <a:lnTo>
                  <a:pt x="56387" y="71628"/>
                </a:lnTo>
                <a:lnTo>
                  <a:pt x="96774" y="71628"/>
                </a:lnTo>
                <a:lnTo>
                  <a:pt x="96393" y="73152"/>
                </a:lnTo>
                <a:lnTo>
                  <a:pt x="54864" y="73152"/>
                </a:lnTo>
                <a:lnTo>
                  <a:pt x="51816" y="73914"/>
                </a:lnTo>
                <a:close/>
              </a:path>
              <a:path w="99060" h="113029">
                <a:moveTo>
                  <a:pt x="47244" y="74676"/>
                </a:moveTo>
                <a:lnTo>
                  <a:pt x="44195" y="73152"/>
                </a:lnTo>
                <a:lnTo>
                  <a:pt x="45415" y="73456"/>
                </a:lnTo>
                <a:lnTo>
                  <a:pt x="47244" y="74676"/>
                </a:lnTo>
                <a:close/>
              </a:path>
              <a:path w="99060" h="113029">
                <a:moveTo>
                  <a:pt x="45415" y="73456"/>
                </a:moveTo>
                <a:lnTo>
                  <a:pt x="44195" y="73152"/>
                </a:lnTo>
                <a:lnTo>
                  <a:pt x="44958" y="73152"/>
                </a:lnTo>
                <a:lnTo>
                  <a:pt x="45415" y="73456"/>
                </a:lnTo>
                <a:close/>
              </a:path>
              <a:path w="99060" h="113029">
                <a:moveTo>
                  <a:pt x="48985" y="74240"/>
                </a:moveTo>
                <a:lnTo>
                  <a:pt x="45719" y="73152"/>
                </a:lnTo>
                <a:lnTo>
                  <a:pt x="49530" y="74104"/>
                </a:lnTo>
                <a:lnTo>
                  <a:pt x="48985" y="74240"/>
                </a:lnTo>
                <a:close/>
              </a:path>
              <a:path w="99060" h="113029">
                <a:moveTo>
                  <a:pt x="50074" y="74240"/>
                </a:moveTo>
                <a:lnTo>
                  <a:pt x="49530" y="74104"/>
                </a:lnTo>
                <a:lnTo>
                  <a:pt x="53339" y="73152"/>
                </a:lnTo>
                <a:lnTo>
                  <a:pt x="50074" y="74240"/>
                </a:lnTo>
                <a:close/>
              </a:path>
              <a:path w="99060" h="113029">
                <a:moveTo>
                  <a:pt x="50945" y="74458"/>
                </a:moveTo>
                <a:lnTo>
                  <a:pt x="50800" y="74422"/>
                </a:lnTo>
                <a:lnTo>
                  <a:pt x="51816" y="73914"/>
                </a:lnTo>
                <a:lnTo>
                  <a:pt x="54864" y="73152"/>
                </a:lnTo>
                <a:lnTo>
                  <a:pt x="50945" y="74458"/>
                </a:lnTo>
                <a:close/>
              </a:path>
              <a:path w="99060" h="113029">
                <a:moveTo>
                  <a:pt x="96012" y="74676"/>
                </a:moveTo>
                <a:lnTo>
                  <a:pt x="51816" y="74676"/>
                </a:lnTo>
                <a:lnTo>
                  <a:pt x="50945" y="74458"/>
                </a:lnTo>
                <a:lnTo>
                  <a:pt x="54864" y="73152"/>
                </a:lnTo>
                <a:lnTo>
                  <a:pt x="96393" y="73152"/>
                </a:lnTo>
                <a:lnTo>
                  <a:pt x="96012" y="74676"/>
                </a:lnTo>
                <a:close/>
              </a:path>
              <a:path w="99060" h="113029">
                <a:moveTo>
                  <a:pt x="47244" y="74676"/>
                </a:moveTo>
                <a:lnTo>
                  <a:pt x="45415" y="73456"/>
                </a:lnTo>
                <a:lnTo>
                  <a:pt x="48768" y="74295"/>
                </a:lnTo>
                <a:lnTo>
                  <a:pt x="47244" y="74676"/>
                </a:lnTo>
                <a:close/>
              </a:path>
              <a:path w="99060" h="113029">
                <a:moveTo>
                  <a:pt x="50800" y="74422"/>
                </a:moveTo>
                <a:lnTo>
                  <a:pt x="50292" y="74295"/>
                </a:lnTo>
                <a:lnTo>
                  <a:pt x="51816" y="73914"/>
                </a:lnTo>
                <a:lnTo>
                  <a:pt x="50800" y="74422"/>
                </a:lnTo>
                <a:close/>
              </a:path>
              <a:path w="99060" h="113029">
                <a:moveTo>
                  <a:pt x="49530" y="74422"/>
                </a:moveTo>
                <a:lnTo>
                  <a:pt x="48985" y="74240"/>
                </a:lnTo>
                <a:lnTo>
                  <a:pt x="49530" y="74104"/>
                </a:lnTo>
                <a:lnTo>
                  <a:pt x="50074" y="74240"/>
                </a:lnTo>
                <a:lnTo>
                  <a:pt x="49530" y="74422"/>
                </a:lnTo>
                <a:close/>
              </a:path>
              <a:path w="99060" h="113029">
                <a:moveTo>
                  <a:pt x="49421" y="74458"/>
                </a:moveTo>
                <a:lnTo>
                  <a:pt x="48768" y="74295"/>
                </a:lnTo>
                <a:lnTo>
                  <a:pt x="48985" y="74240"/>
                </a:lnTo>
                <a:lnTo>
                  <a:pt x="49530" y="74422"/>
                </a:lnTo>
                <a:close/>
              </a:path>
              <a:path w="99060" h="113029">
                <a:moveTo>
                  <a:pt x="49638" y="74458"/>
                </a:moveTo>
                <a:lnTo>
                  <a:pt x="50074" y="74240"/>
                </a:lnTo>
                <a:lnTo>
                  <a:pt x="50292" y="74295"/>
                </a:lnTo>
                <a:lnTo>
                  <a:pt x="49638" y="74458"/>
                </a:lnTo>
                <a:close/>
              </a:path>
              <a:path w="99060" h="113029">
                <a:moveTo>
                  <a:pt x="48768" y="74676"/>
                </a:moveTo>
                <a:lnTo>
                  <a:pt x="47244" y="74676"/>
                </a:lnTo>
                <a:lnTo>
                  <a:pt x="48768" y="74295"/>
                </a:lnTo>
                <a:lnTo>
                  <a:pt x="49421" y="74458"/>
                </a:lnTo>
                <a:lnTo>
                  <a:pt x="48768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9638" y="74458"/>
                </a:lnTo>
                <a:lnTo>
                  <a:pt x="50292" y="74295"/>
                </a:lnTo>
                <a:lnTo>
                  <a:pt x="50800" y="74422"/>
                </a:lnTo>
                <a:lnTo>
                  <a:pt x="50292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50800" y="74422"/>
                </a:lnTo>
                <a:lnTo>
                  <a:pt x="50292" y="74676"/>
                </a:lnTo>
                <a:close/>
              </a:path>
              <a:path w="99060" h="113029">
                <a:moveTo>
                  <a:pt x="48768" y="74676"/>
                </a:moveTo>
                <a:lnTo>
                  <a:pt x="49421" y="74458"/>
                </a:lnTo>
                <a:lnTo>
                  <a:pt x="48768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29">
                <a:moveTo>
                  <a:pt x="51816" y="74676"/>
                </a:moveTo>
                <a:lnTo>
                  <a:pt x="50292" y="74676"/>
                </a:lnTo>
                <a:lnTo>
                  <a:pt x="50945" y="74458"/>
                </a:lnTo>
                <a:lnTo>
                  <a:pt x="51816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8768" y="74676"/>
                </a:ln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29">
                <a:moveTo>
                  <a:pt x="80772" y="100584"/>
                </a:moveTo>
                <a:lnTo>
                  <a:pt x="18288" y="100584"/>
                </a:lnTo>
                <a:lnTo>
                  <a:pt x="13716" y="96012"/>
                </a:lnTo>
                <a:lnTo>
                  <a:pt x="13716" y="94488"/>
                </a:lnTo>
                <a:lnTo>
                  <a:pt x="85344" y="94488"/>
                </a:lnTo>
                <a:lnTo>
                  <a:pt x="85344" y="96012"/>
                </a:lnTo>
                <a:lnTo>
                  <a:pt x="80772" y="100584"/>
                </a:lnTo>
                <a:close/>
              </a:path>
              <a:path w="99060" h="113029">
                <a:moveTo>
                  <a:pt x="70104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21336" y="102108"/>
                </a:lnTo>
                <a:lnTo>
                  <a:pt x="19812" y="100584"/>
                </a:lnTo>
                <a:lnTo>
                  <a:pt x="79248" y="100584"/>
                </a:lnTo>
                <a:lnTo>
                  <a:pt x="77724" y="102108"/>
                </a:lnTo>
                <a:lnTo>
                  <a:pt x="71628" y="106680"/>
                </a:lnTo>
                <a:lnTo>
                  <a:pt x="70104" y="106680"/>
                </a:lnTo>
                <a:lnTo>
                  <a:pt x="70104" y="108204"/>
                </a:lnTo>
                <a:close/>
              </a:path>
              <a:path w="99060" h="113029">
                <a:moveTo>
                  <a:pt x="60960" y="111252"/>
                </a:moveTo>
                <a:lnTo>
                  <a:pt x="38100" y="111252"/>
                </a:lnTo>
                <a:lnTo>
                  <a:pt x="36576" y="109728"/>
                </a:lnTo>
                <a:lnTo>
                  <a:pt x="30480" y="108204"/>
                </a:lnTo>
                <a:lnTo>
                  <a:pt x="68580" y="108204"/>
                </a:lnTo>
                <a:lnTo>
                  <a:pt x="62484" y="109728"/>
                </a:lnTo>
                <a:lnTo>
                  <a:pt x="60960" y="111252"/>
                </a:lnTo>
                <a:close/>
              </a:path>
              <a:path w="99060" h="113029">
                <a:moveTo>
                  <a:pt x="51816" y="112776"/>
                </a:moveTo>
                <a:lnTo>
                  <a:pt x="47244" y="112776"/>
                </a:lnTo>
                <a:lnTo>
                  <a:pt x="41148" y="111252"/>
                </a:lnTo>
                <a:lnTo>
                  <a:pt x="57912" y="111252"/>
                </a:lnTo>
                <a:lnTo>
                  <a:pt x="5181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94532" y="5609082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1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00322" y="3121151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76877" y="3121151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13276" y="3345941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 h="0">
                <a:moveTo>
                  <a:pt x="0" y="0"/>
                </a:moveTo>
                <a:lnTo>
                  <a:pt x="5516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96055" y="3361182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984813" y="2694376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44890" y="363169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53534" y="3358896"/>
            <a:ext cx="0" cy="1130935"/>
          </a:xfrm>
          <a:custGeom>
            <a:avLst/>
            <a:gdLst/>
            <a:ahLst/>
            <a:cxnLst/>
            <a:rect l="l" t="t" r="r" b="b"/>
            <a:pathLst>
              <a:path w="0" h="1130935">
                <a:moveTo>
                  <a:pt x="0" y="0"/>
                </a:moveTo>
                <a:lnTo>
                  <a:pt x="0" y="11308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53534" y="4992623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4">
                <a:moveTo>
                  <a:pt x="0" y="0"/>
                </a:moveTo>
                <a:lnTo>
                  <a:pt x="0" y="6339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62855" y="4489703"/>
            <a:ext cx="170815" cy="502920"/>
          </a:xfrm>
          <a:custGeom>
            <a:avLst/>
            <a:gdLst/>
            <a:ahLst/>
            <a:cxnLst/>
            <a:rect l="l" t="t" r="r" b="b"/>
            <a:pathLst>
              <a:path w="170814" h="502920">
                <a:moveTo>
                  <a:pt x="0" y="0"/>
                </a:moveTo>
                <a:lnTo>
                  <a:pt x="170687" y="0"/>
                </a:lnTo>
                <a:lnTo>
                  <a:pt x="170687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43044" y="4469891"/>
            <a:ext cx="210820" cy="542925"/>
          </a:xfrm>
          <a:custGeom>
            <a:avLst/>
            <a:gdLst/>
            <a:ahLst/>
            <a:cxnLst/>
            <a:rect l="l" t="t" r="r" b="b"/>
            <a:pathLst>
              <a:path w="210820" h="542925">
                <a:moveTo>
                  <a:pt x="210311" y="542543"/>
                </a:moveTo>
                <a:lnTo>
                  <a:pt x="0" y="542543"/>
                </a:lnTo>
                <a:lnTo>
                  <a:pt x="0" y="0"/>
                </a:lnTo>
                <a:lnTo>
                  <a:pt x="210311" y="0"/>
                </a:lnTo>
                <a:lnTo>
                  <a:pt x="210311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4443"/>
                </a:lnTo>
                <a:lnTo>
                  <a:pt x="19812" y="504443"/>
                </a:lnTo>
                <a:lnTo>
                  <a:pt x="38100" y="522732"/>
                </a:lnTo>
                <a:lnTo>
                  <a:pt x="210311" y="522732"/>
                </a:lnTo>
                <a:lnTo>
                  <a:pt x="210311" y="542543"/>
                </a:lnTo>
                <a:close/>
              </a:path>
              <a:path w="210820" h="54292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10820" h="542925">
                <a:moveTo>
                  <a:pt x="172211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2211" y="19812"/>
                </a:lnTo>
                <a:lnTo>
                  <a:pt x="172211" y="38100"/>
                </a:lnTo>
                <a:close/>
              </a:path>
              <a:path w="210820" h="542925">
                <a:moveTo>
                  <a:pt x="172211" y="522732"/>
                </a:moveTo>
                <a:lnTo>
                  <a:pt x="172211" y="19812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504443"/>
                </a:lnTo>
                <a:lnTo>
                  <a:pt x="190500" y="504443"/>
                </a:lnTo>
                <a:lnTo>
                  <a:pt x="172211" y="522732"/>
                </a:lnTo>
                <a:close/>
              </a:path>
              <a:path w="210820" h="542925">
                <a:moveTo>
                  <a:pt x="210311" y="38100"/>
                </a:moveTo>
                <a:lnTo>
                  <a:pt x="190500" y="38100"/>
                </a:lnTo>
                <a:lnTo>
                  <a:pt x="172211" y="19812"/>
                </a:lnTo>
                <a:lnTo>
                  <a:pt x="210311" y="19812"/>
                </a:lnTo>
                <a:lnTo>
                  <a:pt x="210311" y="38100"/>
                </a:lnTo>
                <a:close/>
              </a:path>
              <a:path w="210820" h="542925">
                <a:moveTo>
                  <a:pt x="38100" y="522732"/>
                </a:moveTo>
                <a:lnTo>
                  <a:pt x="19812" y="504443"/>
                </a:lnTo>
                <a:lnTo>
                  <a:pt x="38100" y="504443"/>
                </a:lnTo>
                <a:lnTo>
                  <a:pt x="38100" y="522732"/>
                </a:lnTo>
                <a:close/>
              </a:path>
              <a:path w="210820" h="542925">
                <a:moveTo>
                  <a:pt x="172211" y="522732"/>
                </a:moveTo>
                <a:lnTo>
                  <a:pt x="38100" y="522732"/>
                </a:lnTo>
                <a:lnTo>
                  <a:pt x="38100" y="504443"/>
                </a:lnTo>
                <a:lnTo>
                  <a:pt x="172211" y="504443"/>
                </a:lnTo>
                <a:lnTo>
                  <a:pt x="172211" y="522732"/>
                </a:lnTo>
                <a:close/>
              </a:path>
              <a:path w="210820" h="542925">
                <a:moveTo>
                  <a:pt x="210311" y="522732"/>
                </a:moveTo>
                <a:lnTo>
                  <a:pt x="172211" y="522732"/>
                </a:lnTo>
                <a:lnTo>
                  <a:pt x="190500" y="504443"/>
                </a:lnTo>
                <a:lnTo>
                  <a:pt x="210311" y="504443"/>
                </a:lnTo>
                <a:lnTo>
                  <a:pt x="210311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129473" y="4549068"/>
            <a:ext cx="36322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88495" y="4188011"/>
            <a:ext cx="262890" cy="1261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56688" y="3959352"/>
            <a:ext cx="114300" cy="1697989"/>
          </a:xfrm>
          <a:custGeom>
            <a:avLst/>
            <a:gdLst/>
            <a:ahLst/>
            <a:cxnLst/>
            <a:rect l="l" t="t" r="r" b="b"/>
            <a:pathLst>
              <a:path w="114300" h="1697989">
                <a:moveTo>
                  <a:pt x="38100" y="110481"/>
                </a:moveTo>
                <a:lnTo>
                  <a:pt x="34718" y="109775"/>
                </a:lnTo>
                <a:lnTo>
                  <a:pt x="16763" y="97536"/>
                </a:lnTo>
                <a:lnTo>
                  <a:pt x="4524" y="79581"/>
                </a:lnTo>
                <a:lnTo>
                  <a:pt x="0" y="57912"/>
                </a:lnTo>
                <a:lnTo>
                  <a:pt x="4524" y="35361"/>
                </a:lnTo>
                <a:lnTo>
                  <a:pt x="16764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481"/>
                </a:lnTo>
                <a:close/>
              </a:path>
              <a:path w="114300" h="1697989">
                <a:moveTo>
                  <a:pt x="56387" y="114299"/>
                </a:moveTo>
                <a:lnTo>
                  <a:pt x="38100" y="110481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325"/>
                </a:lnTo>
                <a:lnTo>
                  <a:pt x="56387" y="114299"/>
                </a:lnTo>
                <a:close/>
              </a:path>
              <a:path w="114300" h="1697989">
                <a:moveTo>
                  <a:pt x="76200" y="110325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51" y="79581"/>
                </a:lnTo>
                <a:lnTo>
                  <a:pt x="97345" y="97536"/>
                </a:lnTo>
                <a:lnTo>
                  <a:pt x="78938" y="109775"/>
                </a:lnTo>
                <a:lnTo>
                  <a:pt x="76200" y="110325"/>
                </a:lnTo>
                <a:close/>
              </a:path>
              <a:path w="114300" h="1697989">
                <a:moveTo>
                  <a:pt x="76200" y="114299"/>
                </a:moveTo>
                <a:lnTo>
                  <a:pt x="56387" y="114299"/>
                </a:lnTo>
                <a:lnTo>
                  <a:pt x="76200" y="110325"/>
                </a:lnTo>
                <a:lnTo>
                  <a:pt x="76200" y="114299"/>
                </a:lnTo>
                <a:close/>
              </a:path>
              <a:path w="114300" h="1697989">
                <a:moveTo>
                  <a:pt x="38100" y="1587274"/>
                </a:moveTo>
                <a:lnTo>
                  <a:pt x="38100" y="110481"/>
                </a:lnTo>
                <a:lnTo>
                  <a:pt x="56387" y="114299"/>
                </a:lnTo>
                <a:lnTo>
                  <a:pt x="76200" y="114299"/>
                </a:lnTo>
                <a:lnTo>
                  <a:pt x="76200" y="1583436"/>
                </a:lnTo>
                <a:lnTo>
                  <a:pt x="56387" y="1583436"/>
                </a:lnTo>
                <a:lnTo>
                  <a:pt x="38100" y="1587274"/>
                </a:lnTo>
                <a:close/>
              </a:path>
              <a:path w="114300" h="1697989">
                <a:moveTo>
                  <a:pt x="76200" y="1641348"/>
                </a:moveTo>
                <a:lnTo>
                  <a:pt x="38100" y="1641348"/>
                </a:lnTo>
                <a:lnTo>
                  <a:pt x="38100" y="1587274"/>
                </a:lnTo>
                <a:lnTo>
                  <a:pt x="56387" y="1583436"/>
                </a:lnTo>
                <a:lnTo>
                  <a:pt x="76200" y="1587431"/>
                </a:lnTo>
                <a:lnTo>
                  <a:pt x="76200" y="1641348"/>
                </a:lnTo>
                <a:close/>
              </a:path>
              <a:path w="114300" h="1697989">
                <a:moveTo>
                  <a:pt x="76200" y="1587431"/>
                </a:moveTo>
                <a:lnTo>
                  <a:pt x="56387" y="1583436"/>
                </a:lnTo>
                <a:lnTo>
                  <a:pt x="76200" y="1583436"/>
                </a:lnTo>
                <a:lnTo>
                  <a:pt x="76200" y="1587431"/>
                </a:lnTo>
                <a:close/>
              </a:path>
              <a:path w="114300" h="1697989">
                <a:moveTo>
                  <a:pt x="56387" y="1697736"/>
                </a:moveTo>
                <a:lnTo>
                  <a:pt x="34718" y="1693426"/>
                </a:lnTo>
                <a:lnTo>
                  <a:pt x="16763" y="1681543"/>
                </a:lnTo>
                <a:lnTo>
                  <a:pt x="4524" y="1663660"/>
                </a:lnTo>
                <a:lnTo>
                  <a:pt x="0" y="1641348"/>
                </a:lnTo>
                <a:lnTo>
                  <a:pt x="4524" y="1618797"/>
                </a:lnTo>
                <a:lnTo>
                  <a:pt x="16764" y="1600390"/>
                </a:lnTo>
                <a:lnTo>
                  <a:pt x="34718" y="1587984"/>
                </a:lnTo>
                <a:lnTo>
                  <a:pt x="38100" y="1587274"/>
                </a:lnTo>
                <a:lnTo>
                  <a:pt x="38100" y="1641348"/>
                </a:lnTo>
                <a:lnTo>
                  <a:pt x="114300" y="1641348"/>
                </a:lnTo>
                <a:lnTo>
                  <a:pt x="109751" y="1663660"/>
                </a:lnTo>
                <a:lnTo>
                  <a:pt x="97345" y="1681543"/>
                </a:lnTo>
                <a:lnTo>
                  <a:pt x="78938" y="1693426"/>
                </a:lnTo>
                <a:lnTo>
                  <a:pt x="56387" y="1697736"/>
                </a:lnTo>
                <a:close/>
              </a:path>
              <a:path w="114300" h="1697989">
                <a:moveTo>
                  <a:pt x="114300" y="1641348"/>
                </a:moveTo>
                <a:lnTo>
                  <a:pt x="76200" y="1641348"/>
                </a:lnTo>
                <a:lnTo>
                  <a:pt x="76200" y="1587431"/>
                </a:lnTo>
                <a:lnTo>
                  <a:pt x="78938" y="1587984"/>
                </a:lnTo>
                <a:lnTo>
                  <a:pt x="97345" y="1600390"/>
                </a:lnTo>
                <a:lnTo>
                  <a:pt x="109751" y="1618797"/>
                </a:lnTo>
                <a:lnTo>
                  <a:pt x="114300" y="1641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00883" y="5609082"/>
            <a:ext cx="972819" cy="0"/>
          </a:xfrm>
          <a:custGeom>
            <a:avLst/>
            <a:gdLst/>
            <a:ahLst/>
            <a:cxnLst/>
            <a:rect l="l" t="t" r="r" b="b"/>
            <a:pathLst>
              <a:path w="972820" h="0">
                <a:moveTo>
                  <a:pt x="0" y="0"/>
                </a:moveTo>
                <a:lnTo>
                  <a:pt x="9723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32304" y="4506467"/>
            <a:ext cx="170815" cy="467995"/>
          </a:xfrm>
          <a:custGeom>
            <a:avLst/>
            <a:gdLst/>
            <a:ahLst/>
            <a:cxnLst/>
            <a:rect l="l" t="t" r="r" b="b"/>
            <a:pathLst>
              <a:path w="170814" h="467995">
                <a:moveTo>
                  <a:pt x="0" y="0"/>
                </a:moveTo>
                <a:lnTo>
                  <a:pt x="170687" y="0"/>
                </a:lnTo>
                <a:lnTo>
                  <a:pt x="170687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14016" y="4488180"/>
            <a:ext cx="207645" cy="506095"/>
          </a:xfrm>
          <a:custGeom>
            <a:avLst/>
            <a:gdLst/>
            <a:ahLst/>
            <a:cxnLst/>
            <a:rect l="l" t="t" r="r" b="b"/>
            <a:pathLst>
              <a:path w="207644" h="506095">
                <a:moveTo>
                  <a:pt x="207264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7264" y="0"/>
                </a:lnTo>
                <a:lnTo>
                  <a:pt x="207264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6156"/>
                </a:lnTo>
                <a:lnTo>
                  <a:pt x="207264" y="486156"/>
                </a:lnTo>
                <a:lnTo>
                  <a:pt x="207264" y="505967"/>
                </a:lnTo>
                <a:close/>
              </a:path>
              <a:path w="207644" h="50609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7644" h="506095">
                <a:moveTo>
                  <a:pt x="16916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69164" y="18288"/>
                </a:lnTo>
                <a:lnTo>
                  <a:pt x="169164" y="38100"/>
                </a:lnTo>
                <a:close/>
              </a:path>
              <a:path w="207644" h="506095">
                <a:moveTo>
                  <a:pt x="169164" y="486156"/>
                </a:moveTo>
                <a:lnTo>
                  <a:pt x="169164" y="18288"/>
                </a:lnTo>
                <a:lnTo>
                  <a:pt x="188976" y="38100"/>
                </a:lnTo>
                <a:lnTo>
                  <a:pt x="207264" y="38100"/>
                </a:lnTo>
                <a:lnTo>
                  <a:pt x="207264" y="467867"/>
                </a:lnTo>
                <a:lnTo>
                  <a:pt x="188976" y="467867"/>
                </a:lnTo>
                <a:lnTo>
                  <a:pt x="169164" y="486156"/>
                </a:lnTo>
                <a:close/>
              </a:path>
              <a:path w="207644" h="506095">
                <a:moveTo>
                  <a:pt x="207264" y="38100"/>
                </a:moveTo>
                <a:lnTo>
                  <a:pt x="188976" y="38100"/>
                </a:lnTo>
                <a:lnTo>
                  <a:pt x="169164" y="18288"/>
                </a:lnTo>
                <a:lnTo>
                  <a:pt x="207264" y="18288"/>
                </a:lnTo>
                <a:lnTo>
                  <a:pt x="207264" y="38100"/>
                </a:lnTo>
                <a:close/>
              </a:path>
              <a:path w="207644" h="506095">
                <a:moveTo>
                  <a:pt x="38100" y="486156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207644" h="506095">
                <a:moveTo>
                  <a:pt x="169164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69164" y="467867"/>
                </a:lnTo>
                <a:lnTo>
                  <a:pt x="169164" y="486156"/>
                </a:lnTo>
                <a:close/>
              </a:path>
              <a:path w="207644" h="506095">
                <a:moveTo>
                  <a:pt x="207264" y="486156"/>
                </a:moveTo>
                <a:lnTo>
                  <a:pt x="169164" y="486156"/>
                </a:lnTo>
                <a:lnTo>
                  <a:pt x="188976" y="467867"/>
                </a:lnTo>
                <a:lnTo>
                  <a:pt x="207264" y="467867"/>
                </a:lnTo>
                <a:lnTo>
                  <a:pt x="207264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963881" y="4692397"/>
            <a:ext cx="4311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90721" y="3297935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20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87624" y="3736085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 h="0">
                <a:moveTo>
                  <a:pt x="0" y="0"/>
                </a:moveTo>
                <a:lnTo>
                  <a:pt x="4053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88386" y="3575303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20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88386" y="3858767"/>
            <a:ext cx="0" cy="260985"/>
          </a:xfrm>
          <a:custGeom>
            <a:avLst/>
            <a:gdLst/>
            <a:ahLst/>
            <a:cxnLst/>
            <a:rect l="l" t="t" r="r" b="b"/>
            <a:pathLst>
              <a:path w="0" h="260985">
                <a:moveTo>
                  <a:pt x="0" y="0"/>
                </a:moveTo>
                <a:lnTo>
                  <a:pt x="0" y="2606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88386" y="4191000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78480" y="3927347"/>
            <a:ext cx="431800" cy="143510"/>
          </a:xfrm>
          <a:custGeom>
            <a:avLst/>
            <a:gdLst/>
            <a:ahLst/>
            <a:cxnLst/>
            <a:rect l="l" t="t" r="r" b="b"/>
            <a:pathLst>
              <a:path w="431800" h="143510">
                <a:moveTo>
                  <a:pt x="143256" y="143255"/>
                </a:moveTo>
                <a:lnTo>
                  <a:pt x="0" y="71627"/>
                </a:lnTo>
                <a:lnTo>
                  <a:pt x="143256" y="0"/>
                </a:lnTo>
                <a:lnTo>
                  <a:pt x="97665" y="56387"/>
                </a:lnTo>
                <a:lnTo>
                  <a:pt x="85343" y="56387"/>
                </a:lnTo>
                <a:lnTo>
                  <a:pt x="85343" y="85343"/>
                </a:lnTo>
                <a:lnTo>
                  <a:pt x="96433" y="85343"/>
                </a:lnTo>
                <a:lnTo>
                  <a:pt x="143256" y="143255"/>
                </a:lnTo>
                <a:close/>
              </a:path>
              <a:path w="431800" h="143510">
                <a:moveTo>
                  <a:pt x="85343" y="71627"/>
                </a:moveTo>
                <a:lnTo>
                  <a:pt x="85343" y="56387"/>
                </a:lnTo>
                <a:lnTo>
                  <a:pt x="97665" y="56387"/>
                </a:lnTo>
                <a:lnTo>
                  <a:pt x="85343" y="71627"/>
                </a:lnTo>
                <a:close/>
              </a:path>
              <a:path w="431800" h="143510">
                <a:moveTo>
                  <a:pt x="431292" y="85343"/>
                </a:moveTo>
                <a:lnTo>
                  <a:pt x="96433" y="85343"/>
                </a:lnTo>
                <a:lnTo>
                  <a:pt x="85343" y="71627"/>
                </a:lnTo>
                <a:lnTo>
                  <a:pt x="97665" y="56387"/>
                </a:lnTo>
                <a:lnTo>
                  <a:pt x="431292" y="56387"/>
                </a:lnTo>
                <a:lnTo>
                  <a:pt x="431292" y="85343"/>
                </a:lnTo>
                <a:close/>
              </a:path>
              <a:path w="431800" h="143510">
                <a:moveTo>
                  <a:pt x="96433" y="85343"/>
                </a:moveTo>
                <a:lnTo>
                  <a:pt x="85343" y="85343"/>
                </a:lnTo>
                <a:lnTo>
                  <a:pt x="85343" y="71627"/>
                </a:lnTo>
                <a:lnTo>
                  <a:pt x="96433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87624" y="4261103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 h="0">
                <a:moveTo>
                  <a:pt x="0" y="0"/>
                </a:moveTo>
                <a:lnTo>
                  <a:pt x="40538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92246" y="4261103"/>
            <a:ext cx="0" cy="396240"/>
          </a:xfrm>
          <a:custGeom>
            <a:avLst/>
            <a:gdLst/>
            <a:ahLst/>
            <a:cxnLst/>
            <a:rect l="l" t="t" r="r" b="b"/>
            <a:pathLst>
              <a:path w="0"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992374" y="3785615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20">
                <a:moveTo>
                  <a:pt x="0" y="0"/>
                </a:moveTo>
                <a:lnTo>
                  <a:pt x="0" y="43891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546603" y="399821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677212" y="3488372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76976" y="3128805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63284" y="4396668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448811" y="3994403"/>
            <a:ext cx="85725" cy="294640"/>
          </a:xfrm>
          <a:custGeom>
            <a:avLst/>
            <a:gdLst/>
            <a:ahLst/>
            <a:cxnLst/>
            <a:rect l="l" t="t" r="r" b="b"/>
            <a:pathLst>
              <a:path w="85725" h="294639">
                <a:moveTo>
                  <a:pt x="28955" y="211511"/>
                </a:moveTo>
                <a:lnTo>
                  <a:pt x="28955" y="0"/>
                </a:lnTo>
                <a:lnTo>
                  <a:pt x="56387" y="0"/>
                </a:lnTo>
                <a:lnTo>
                  <a:pt x="56387" y="208788"/>
                </a:lnTo>
                <a:lnTo>
                  <a:pt x="42671" y="208788"/>
                </a:lnTo>
                <a:lnTo>
                  <a:pt x="28955" y="211511"/>
                </a:lnTo>
                <a:close/>
              </a:path>
              <a:path w="85725" h="294639">
                <a:moveTo>
                  <a:pt x="56387" y="251459"/>
                </a:moveTo>
                <a:lnTo>
                  <a:pt x="28955" y="251459"/>
                </a:lnTo>
                <a:lnTo>
                  <a:pt x="28955" y="211511"/>
                </a:lnTo>
                <a:lnTo>
                  <a:pt x="42671" y="208788"/>
                </a:lnTo>
                <a:lnTo>
                  <a:pt x="56387" y="211407"/>
                </a:lnTo>
                <a:lnTo>
                  <a:pt x="56387" y="251459"/>
                </a:lnTo>
                <a:close/>
              </a:path>
              <a:path w="85725" h="294639">
                <a:moveTo>
                  <a:pt x="56387" y="211407"/>
                </a:moveTo>
                <a:lnTo>
                  <a:pt x="42671" y="208788"/>
                </a:lnTo>
                <a:lnTo>
                  <a:pt x="56387" y="208788"/>
                </a:lnTo>
                <a:lnTo>
                  <a:pt x="56387" y="211407"/>
                </a:lnTo>
                <a:close/>
              </a:path>
              <a:path w="85725" h="294639">
                <a:moveTo>
                  <a:pt x="85343" y="251459"/>
                </a:moveTo>
                <a:lnTo>
                  <a:pt x="56387" y="251459"/>
                </a:lnTo>
                <a:lnTo>
                  <a:pt x="56387" y="211407"/>
                </a:lnTo>
                <a:lnTo>
                  <a:pt x="59626" y="212026"/>
                </a:lnTo>
                <a:lnTo>
                  <a:pt x="73151" y="220979"/>
                </a:lnTo>
                <a:lnTo>
                  <a:pt x="82105" y="234505"/>
                </a:lnTo>
                <a:lnTo>
                  <a:pt x="85343" y="251459"/>
                </a:lnTo>
                <a:close/>
              </a:path>
              <a:path w="85725" h="294639">
                <a:moveTo>
                  <a:pt x="42671" y="294131"/>
                </a:moveTo>
                <a:lnTo>
                  <a:pt x="26360" y="290679"/>
                </a:lnTo>
                <a:lnTo>
                  <a:pt x="12763" y="281368"/>
                </a:lnTo>
                <a:lnTo>
                  <a:pt x="3452" y="267771"/>
                </a:lnTo>
                <a:lnTo>
                  <a:pt x="0" y="251459"/>
                </a:lnTo>
                <a:lnTo>
                  <a:pt x="3452" y="234505"/>
                </a:lnTo>
                <a:lnTo>
                  <a:pt x="12763" y="220980"/>
                </a:lnTo>
                <a:lnTo>
                  <a:pt x="26360" y="212026"/>
                </a:lnTo>
                <a:lnTo>
                  <a:pt x="28955" y="211511"/>
                </a:lnTo>
                <a:lnTo>
                  <a:pt x="28955" y="251459"/>
                </a:lnTo>
                <a:lnTo>
                  <a:pt x="85343" y="251459"/>
                </a:lnTo>
                <a:lnTo>
                  <a:pt x="82105" y="267771"/>
                </a:lnTo>
                <a:lnTo>
                  <a:pt x="73151" y="281368"/>
                </a:lnTo>
                <a:lnTo>
                  <a:pt x="59626" y="290679"/>
                </a:lnTo>
                <a:lnTo>
                  <a:pt x="42671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51048" y="3785615"/>
            <a:ext cx="180340" cy="73660"/>
          </a:xfrm>
          <a:custGeom>
            <a:avLst/>
            <a:gdLst/>
            <a:ahLst/>
            <a:cxnLst/>
            <a:rect l="l" t="t" r="r" b="b"/>
            <a:pathLst>
              <a:path w="180339" h="73660">
                <a:moveTo>
                  <a:pt x="179832" y="73151"/>
                </a:moveTo>
                <a:lnTo>
                  <a:pt x="0" y="73151"/>
                </a:lnTo>
                <a:lnTo>
                  <a:pt x="0" y="0"/>
                </a:lnTo>
                <a:lnTo>
                  <a:pt x="179832" y="0"/>
                </a:lnTo>
                <a:lnTo>
                  <a:pt x="179832" y="73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54096" y="4119372"/>
            <a:ext cx="180340" cy="71755"/>
          </a:xfrm>
          <a:custGeom>
            <a:avLst/>
            <a:gdLst/>
            <a:ahLst/>
            <a:cxnLst/>
            <a:rect l="l" t="t" r="r" b="b"/>
            <a:pathLst>
              <a:path w="180339" h="71754">
                <a:moveTo>
                  <a:pt x="179831" y="71627"/>
                </a:moveTo>
                <a:lnTo>
                  <a:pt x="0" y="71627"/>
                </a:lnTo>
                <a:lnTo>
                  <a:pt x="0" y="0"/>
                </a:lnTo>
                <a:lnTo>
                  <a:pt x="179831" y="0"/>
                </a:lnTo>
                <a:lnTo>
                  <a:pt x="179831" y="7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15361" y="2426208"/>
            <a:ext cx="0" cy="490855"/>
          </a:xfrm>
          <a:custGeom>
            <a:avLst/>
            <a:gdLst/>
            <a:ahLst/>
            <a:cxnLst/>
            <a:rect l="l" t="t" r="r" b="b"/>
            <a:pathLst>
              <a:path w="0" h="490855">
                <a:moveTo>
                  <a:pt x="0" y="0"/>
                </a:moveTo>
                <a:lnTo>
                  <a:pt x="0" y="4907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15361" y="3384803"/>
            <a:ext cx="0" cy="624840"/>
          </a:xfrm>
          <a:custGeom>
            <a:avLst/>
            <a:gdLst/>
            <a:ahLst/>
            <a:cxnLst/>
            <a:rect l="l" t="t" r="r" b="b"/>
            <a:pathLst>
              <a:path w="0"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433827" y="2916935"/>
            <a:ext cx="170815" cy="467995"/>
          </a:xfrm>
          <a:custGeom>
            <a:avLst/>
            <a:gdLst/>
            <a:ahLst/>
            <a:cxnLst/>
            <a:rect l="l" t="t" r="r" b="b"/>
            <a:pathLst>
              <a:path w="170814" h="467995">
                <a:moveTo>
                  <a:pt x="0" y="0"/>
                </a:moveTo>
                <a:lnTo>
                  <a:pt x="170687" y="0"/>
                </a:lnTo>
                <a:lnTo>
                  <a:pt x="170687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415539" y="2897124"/>
            <a:ext cx="207645" cy="506095"/>
          </a:xfrm>
          <a:custGeom>
            <a:avLst/>
            <a:gdLst/>
            <a:ahLst/>
            <a:cxnLst/>
            <a:rect l="l" t="t" r="r" b="b"/>
            <a:pathLst>
              <a:path w="207644" h="506095">
                <a:moveTo>
                  <a:pt x="207264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7264" y="0"/>
                </a:lnTo>
                <a:lnTo>
                  <a:pt x="207264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207264" y="487680"/>
                </a:lnTo>
                <a:lnTo>
                  <a:pt x="207264" y="505967"/>
                </a:lnTo>
                <a:close/>
              </a:path>
              <a:path w="207644" h="50609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7644" h="506095">
                <a:moveTo>
                  <a:pt x="16916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69164" y="19812"/>
                </a:lnTo>
                <a:lnTo>
                  <a:pt x="169164" y="38100"/>
                </a:lnTo>
                <a:close/>
              </a:path>
              <a:path w="207644" h="506095">
                <a:moveTo>
                  <a:pt x="169164" y="487680"/>
                </a:moveTo>
                <a:lnTo>
                  <a:pt x="169164" y="19812"/>
                </a:lnTo>
                <a:lnTo>
                  <a:pt x="188976" y="38100"/>
                </a:lnTo>
                <a:lnTo>
                  <a:pt x="207264" y="38100"/>
                </a:lnTo>
                <a:lnTo>
                  <a:pt x="207264" y="467867"/>
                </a:lnTo>
                <a:lnTo>
                  <a:pt x="188976" y="467867"/>
                </a:lnTo>
                <a:lnTo>
                  <a:pt x="169164" y="487680"/>
                </a:lnTo>
                <a:close/>
              </a:path>
              <a:path w="207644" h="506095">
                <a:moveTo>
                  <a:pt x="207264" y="38100"/>
                </a:moveTo>
                <a:lnTo>
                  <a:pt x="188976" y="38100"/>
                </a:lnTo>
                <a:lnTo>
                  <a:pt x="169164" y="19812"/>
                </a:lnTo>
                <a:lnTo>
                  <a:pt x="207264" y="19811"/>
                </a:lnTo>
                <a:lnTo>
                  <a:pt x="207264" y="38100"/>
                </a:lnTo>
                <a:close/>
              </a:path>
              <a:path w="207644" h="506095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207644" h="506095">
                <a:moveTo>
                  <a:pt x="169164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69164" y="467867"/>
                </a:lnTo>
                <a:lnTo>
                  <a:pt x="169164" y="487680"/>
                </a:lnTo>
                <a:close/>
              </a:path>
              <a:path w="207644" h="506095">
                <a:moveTo>
                  <a:pt x="207264" y="487680"/>
                </a:moveTo>
                <a:lnTo>
                  <a:pt x="169164" y="487680"/>
                </a:lnTo>
                <a:lnTo>
                  <a:pt x="188976" y="467867"/>
                </a:lnTo>
                <a:lnTo>
                  <a:pt x="207264" y="467867"/>
                </a:lnTo>
                <a:lnTo>
                  <a:pt x="207264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19172" y="2369819"/>
            <a:ext cx="1028700" cy="114300"/>
          </a:xfrm>
          <a:custGeom>
            <a:avLst/>
            <a:gdLst/>
            <a:ahLst/>
            <a:cxnLst/>
            <a:rect l="l" t="t" r="r" b="b"/>
            <a:pathLst>
              <a:path w="1028700" h="114300">
                <a:moveTo>
                  <a:pt x="970787" y="114300"/>
                </a:moveTo>
                <a:lnTo>
                  <a:pt x="949118" y="109751"/>
                </a:lnTo>
                <a:lnTo>
                  <a:pt x="931164" y="97345"/>
                </a:lnTo>
                <a:lnTo>
                  <a:pt x="918924" y="78938"/>
                </a:lnTo>
                <a:lnTo>
                  <a:pt x="914400" y="56387"/>
                </a:lnTo>
                <a:lnTo>
                  <a:pt x="918924" y="34075"/>
                </a:lnTo>
                <a:lnTo>
                  <a:pt x="931164" y="16192"/>
                </a:lnTo>
                <a:lnTo>
                  <a:pt x="949118" y="4310"/>
                </a:lnTo>
                <a:lnTo>
                  <a:pt x="970787" y="0"/>
                </a:lnTo>
                <a:lnTo>
                  <a:pt x="993338" y="4310"/>
                </a:lnTo>
                <a:lnTo>
                  <a:pt x="1011745" y="16192"/>
                </a:lnTo>
                <a:lnTo>
                  <a:pt x="1024151" y="34075"/>
                </a:lnTo>
                <a:lnTo>
                  <a:pt x="1024972" y="38100"/>
                </a:lnTo>
                <a:lnTo>
                  <a:pt x="970787" y="38100"/>
                </a:lnTo>
                <a:lnTo>
                  <a:pt x="970787" y="76200"/>
                </a:lnTo>
                <a:lnTo>
                  <a:pt x="1024704" y="76200"/>
                </a:lnTo>
                <a:lnTo>
                  <a:pt x="1024151" y="78938"/>
                </a:lnTo>
                <a:lnTo>
                  <a:pt x="1011745" y="97345"/>
                </a:lnTo>
                <a:lnTo>
                  <a:pt x="993338" y="109751"/>
                </a:lnTo>
                <a:lnTo>
                  <a:pt x="970787" y="114300"/>
                </a:lnTo>
                <a:close/>
              </a:path>
              <a:path w="1028700" h="114300">
                <a:moveTo>
                  <a:pt x="91837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18108" y="38100"/>
                </a:lnTo>
                <a:lnTo>
                  <a:pt x="914400" y="56387"/>
                </a:lnTo>
                <a:lnTo>
                  <a:pt x="918374" y="76200"/>
                </a:lnTo>
                <a:close/>
              </a:path>
              <a:path w="1028700" h="114300">
                <a:moveTo>
                  <a:pt x="1024704" y="76200"/>
                </a:moveTo>
                <a:lnTo>
                  <a:pt x="970787" y="76200"/>
                </a:lnTo>
                <a:lnTo>
                  <a:pt x="970787" y="38100"/>
                </a:lnTo>
                <a:lnTo>
                  <a:pt x="1024972" y="38100"/>
                </a:lnTo>
                <a:lnTo>
                  <a:pt x="1028700" y="56387"/>
                </a:lnTo>
                <a:lnTo>
                  <a:pt x="102470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963881" y="3101354"/>
            <a:ext cx="4311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394447" y="2071116"/>
            <a:ext cx="76200" cy="1658620"/>
          </a:xfrm>
          <a:custGeom>
            <a:avLst/>
            <a:gdLst/>
            <a:ahLst/>
            <a:cxnLst/>
            <a:rect l="l" t="t" r="r" b="b"/>
            <a:pathLst>
              <a:path w="76200" h="1658620">
                <a:moveTo>
                  <a:pt x="28955" y="1583717"/>
                </a:moveTo>
                <a:lnTo>
                  <a:pt x="28955" y="0"/>
                </a:lnTo>
                <a:lnTo>
                  <a:pt x="47243" y="0"/>
                </a:lnTo>
                <a:lnTo>
                  <a:pt x="47243" y="1581912"/>
                </a:lnTo>
                <a:lnTo>
                  <a:pt x="38099" y="1581912"/>
                </a:lnTo>
                <a:lnTo>
                  <a:pt x="28955" y="1583717"/>
                </a:lnTo>
                <a:close/>
              </a:path>
              <a:path w="76200" h="1658620">
                <a:moveTo>
                  <a:pt x="47243" y="1620012"/>
                </a:moveTo>
                <a:lnTo>
                  <a:pt x="28955" y="1620012"/>
                </a:lnTo>
                <a:lnTo>
                  <a:pt x="28955" y="1583717"/>
                </a:lnTo>
                <a:lnTo>
                  <a:pt x="38099" y="1581912"/>
                </a:lnTo>
                <a:lnTo>
                  <a:pt x="47243" y="1583717"/>
                </a:lnTo>
                <a:lnTo>
                  <a:pt x="47243" y="1620012"/>
                </a:lnTo>
                <a:close/>
              </a:path>
              <a:path w="76200" h="1658620">
                <a:moveTo>
                  <a:pt x="47243" y="1583717"/>
                </a:moveTo>
                <a:lnTo>
                  <a:pt x="38099" y="1581912"/>
                </a:lnTo>
                <a:lnTo>
                  <a:pt x="47243" y="1581912"/>
                </a:lnTo>
                <a:lnTo>
                  <a:pt x="47243" y="1583717"/>
                </a:lnTo>
                <a:close/>
              </a:path>
              <a:path w="76200" h="1658620">
                <a:moveTo>
                  <a:pt x="38099" y="1658112"/>
                </a:moveTo>
                <a:lnTo>
                  <a:pt x="23145" y="1655159"/>
                </a:lnTo>
                <a:lnTo>
                  <a:pt x="11048" y="1647063"/>
                </a:lnTo>
                <a:lnTo>
                  <a:pt x="2952" y="1634966"/>
                </a:lnTo>
                <a:lnTo>
                  <a:pt x="0" y="1620012"/>
                </a:lnTo>
                <a:lnTo>
                  <a:pt x="2952" y="1605057"/>
                </a:lnTo>
                <a:lnTo>
                  <a:pt x="11048" y="1592960"/>
                </a:lnTo>
                <a:lnTo>
                  <a:pt x="23145" y="1584864"/>
                </a:lnTo>
                <a:lnTo>
                  <a:pt x="28955" y="1583717"/>
                </a:lnTo>
                <a:lnTo>
                  <a:pt x="28955" y="1620012"/>
                </a:lnTo>
                <a:lnTo>
                  <a:pt x="76199" y="1620012"/>
                </a:lnTo>
                <a:lnTo>
                  <a:pt x="73247" y="1634966"/>
                </a:lnTo>
                <a:lnTo>
                  <a:pt x="65150" y="1647063"/>
                </a:lnTo>
                <a:lnTo>
                  <a:pt x="53054" y="1655159"/>
                </a:lnTo>
                <a:lnTo>
                  <a:pt x="38099" y="1658112"/>
                </a:lnTo>
                <a:close/>
              </a:path>
              <a:path w="76200" h="1658620">
                <a:moveTo>
                  <a:pt x="76199" y="1620012"/>
                </a:moveTo>
                <a:lnTo>
                  <a:pt x="47243" y="1620012"/>
                </a:lnTo>
                <a:lnTo>
                  <a:pt x="47243" y="1583717"/>
                </a:lnTo>
                <a:lnTo>
                  <a:pt x="53054" y="1584864"/>
                </a:lnTo>
                <a:lnTo>
                  <a:pt x="65150" y="1592960"/>
                </a:lnTo>
                <a:lnTo>
                  <a:pt x="73247" y="1605057"/>
                </a:lnTo>
                <a:lnTo>
                  <a:pt x="76199" y="1620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292340" y="2574035"/>
            <a:ext cx="280670" cy="585470"/>
          </a:xfrm>
          <a:custGeom>
            <a:avLst/>
            <a:gdLst/>
            <a:ahLst/>
            <a:cxnLst/>
            <a:rect l="l" t="t" r="r" b="b"/>
            <a:pathLst>
              <a:path w="280670" h="585469">
                <a:moveTo>
                  <a:pt x="140208" y="585216"/>
                </a:moveTo>
                <a:lnTo>
                  <a:pt x="0" y="292608"/>
                </a:lnTo>
                <a:lnTo>
                  <a:pt x="140208" y="0"/>
                </a:lnTo>
                <a:lnTo>
                  <a:pt x="280416" y="292608"/>
                </a:lnTo>
                <a:lnTo>
                  <a:pt x="140208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81671" y="2552700"/>
            <a:ext cx="302260" cy="628015"/>
          </a:xfrm>
          <a:custGeom>
            <a:avLst/>
            <a:gdLst/>
            <a:ahLst/>
            <a:cxnLst/>
            <a:rect l="l" t="t" r="r" b="b"/>
            <a:pathLst>
              <a:path w="302259" h="628014">
                <a:moveTo>
                  <a:pt x="150876" y="627887"/>
                </a:moveTo>
                <a:lnTo>
                  <a:pt x="0" y="313943"/>
                </a:lnTo>
                <a:lnTo>
                  <a:pt x="150876" y="0"/>
                </a:lnTo>
                <a:lnTo>
                  <a:pt x="163326" y="25907"/>
                </a:lnTo>
                <a:lnTo>
                  <a:pt x="141732" y="25907"/>
                </a:lnTo>
                <a:lnTo>
                  <a:pt x="150875" y="44991"/>
                </a:lnTo>
                <a:lnTo>
                  <a:pt x="24193" y="309371"/>
                </a:lnTo>
                <a:lnTo>
                  <a:pt x="19812" y="309371"/>
                </a:lnTo>
                <a:lnTo>
                  <a:pt x="19812" y="318515"/>
                </a:lnTo>
                <a:lnTo>
                  <a:pt x="24193" y="318515"/>
                </a:lnTo>
                <a:lnTo>
                  <a:pt x="150875" y="582896"/>
                </a:lnTo>
                <a:lnTo>
                  <a:pt x="141732" y="601979"/>
                </a:lnTo>
                <a:lnTo>
                  <a:pt x="163326" y="601979"/>
                </a:lnTo>
                <a:lnTo>
                  <a:pt x="150876" y="627887"/>
                </a:lnTo>
                <a:close/>
              </a:path>
              <a:path w="302259" h="628014">
                <a:moveTo>
                  <a:pt x="150875" y="44991"/>
                </a:moveTo>
                <a:lnTo>
                  <a:pt x="141732" y="25907"/>
                </a:lnTo>
                <a:lnTo>
                  <a:pt x="160019" y="25907"/>
                </a:lnTo>
                <a:lnTo>
                  <a:pt x="150875" y="44991"/>
                </a:lnTo>
                <a:close/>
              </a:path>
              <a:path w="302259" h="628014">
                <a:moveTo>
                  <a:pt x="279749" y="313943"/>
                </a:moveTo>
                <a:lnTo>
                  <a:pt x="150875" y="44991"/>
                </a:lnTo>
                <a:lnTo>
                  <a:pt x="160019" y="25907"/>
                </a:lnTo>
                <a:lnTo>
                  <a:pt x="163326" y="25907"/>
                </a:lnTo>
                <a:lnTo>
                  <a:pt x="299554" y="309371"/>
                </a:lnTo>
                <a:lnTo>
                  <a:pt x="281940" y="309371"/>
                </a:lnTo>
                <a:lnTo>
                  <a:pt x="279749" y="313943"/>
                </a:lnTo>
                <a:close/>
              </a:path>
              <a:path w="302259" h="628014">
                <a:moveTo>
                  <a:pt x="19812" y="318515"/>
                </a:moveTo>
                <a:lnTo>
                  <a:pt x="19812" y="309371"/>
                </a:lnTo>
                <a:lnTo>
                  <a:pt x="22002" y="313943"/>
                </a:lnTo>
                <a:lnTo>
                  <a:pt x="19812" y="318515"/>
                </a:lnTo>
                <a:close/>
              </a:path>
              <a:path w="302259" h="628014">
                <a:moveTo>
                  <a:pt x="22002" y="313943"/>
                </a:moveTo>
                <a:lnTo>
                  <a:pt x="19812" y="309371"/>
                </a:lnTo>
                <a:lnTo>
                  <a:pt x="24193" y="309371"/>
                </a:lnTo>
                <a:lnTo>
                  <a:pt x="22002" y="313943"/>
                </a:lnTo>
                <a:close/>
              </a:path>
              <a:path w="302259" h="628014">
                <a:moveTo>
                  <a:pt x="281940" y="318515"/>
                </a:moveTo>
                <a:lnTo>
                  <a:pt x="279749" y="313943"/>
                </a:lnTo>
                <a:lnTo>
                  <a:pt x="281940" y="309371"/>
                </a:lnTo>
                <a:lnTo>
                  <a:pt x="281940" y="318515"/>
                </a:lnTo>
                <a:close/>
              </a:path>
              <a:path w="302259" h="628014">
                <a:moveTo>
                  <a:pt x="299554" y="318515"/>
                </a:moveTo>
                <a:lnTo>
                  <a:pt x="281940" y="318515"/>
                </a:lnTo>
                <a:lnTo>
                  <a:pt x="281940" y="309371"/>
                </a:lnTo>
                <a:lnTo>
                  <a:pt x="299554" y="309371"/>
                </a:lnTo>
                <a:lnTo>
                  <a:pt x="301752" y="313943"/>
                </a:lnTo>
                <a:lnTo>
                  <a:pt x="299554" y="318515"/>
                </a:lnTo>
                <a:close/>
              </a:path>
              <a:path w="302259" h="628014">
                <a:moveTo>
                  <a:pt x="24193" y="318515"/>
                </a:moveTo>
                <a:lnTo>
                  <a:pt x="19812" y="318515"/>
                </a:lnTo>
                <a:lnTo>
                  <a:pt x="22002" y="313943"/>
                </a:lnTo>
                <a:lnTo>
                  <a:pt x="24193" y="318515"/>
                </a:lnTo>
                <a:close/>
              </a:path>
              <a:path w="302259" h="628014">
                <a:moveTo>
                  <a:pt x="163326" y="601979"/>
                </a:moveTo>
                <a:lnTo>
                  <a:pt x="160019" y="601979"/>
                </a:lnTo>
                <a:lnTo>
                  <a:pt x="150875" y="582896"/>
                </a:lnTo>
                <a:lnTo>
                  <a:pt x="279749" y="313943"/>
                </a:lnTo>
                <a:lnTo>
                  <a:pt x="281940" y="318515"/>
                </a:lnTo>
                <a:lnTo>
                  <a:pt x="299554" y="318515"/>
                </a:lnTo>
                <a:lnTo>
                  <a:pt x="163326" y="601979"/>
                </a:lnTo>
                <a:close/>
              </a:path>
              <a:path w="302259" h="628014">
                <a:moveTo>
                  <a:pt x="160019" y="601979"/>
                </a:moveTo>
                <a:lnTo>
                  <a:pt x="141732" y="601979"/>
                </a:lnTo>
                <a:lnTo>
                  <a:pt x="150875" y="582896"/>
                </a:lnTo>
                <a:lnTo>
                  <a:pt x="160019" y="601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06055" y="287502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73267" y="3689603"/>
            <a:ext cx="3455035" cy="0"/>
          </a:xfrm>
          <a:custGeom>
            <a:avLst/>
            <a:gdLst/>
            <a:ahLst/>
            <a:cxnLst/>
            <a:rect l="l" t="t" r="r" b="b"/>
            <a:pathLst>
              <a:path w="3455034" h="0">
                <a:moveTo>
                  <a:pt x="0" y="0"/>
                </a:moveTo>
                <a:lnTo>
                  <a:pt x="345490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427976" y="2083307"/>
            <a:ext cx="1620520" cy="0"/>
          </a:xfrm>
          <a:custGeom>
            <a:avLst/>
            <a:gdLst/>
            <a:ahLst/>
            <a:cxnLst/>
            <a:rect l="l" t="t" r="r" b="b"/>
            <a:pathLst>
              <a:path w="1620520" h="0">
                <a:moveTo>
                  <a:pt x="0" y="0"/>
                </a:moveTo>
                <a:lnTo>
                  <a:pt x="162001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400288" y="2033016"/>
            <a:ext cx="76200" cy="1696720"/>
          </a:xfrm>
          <a:custGeom>
            <a:avLst/>
            <a:gdLst/>
            <a:ahLst/>
            <a:cxnLst/>
            <a:rect l="l" t="t" r="r" b="b"/>
            <a:pathLst>
              <a:path w="76200" h="169672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169672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169672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1696720">
                <a:moveTo>
                  <a:pt x="28956" y="1621817"/>
                </a:move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1620012"/>
                </a:lnTo>
                <a:lnTo>
                  <a:pt x="38100" y="1620012"/>
                </a:lnTo>
                <a:lnTo>
                  <a:pt x="28956" y="1621817"/>
                </a:lnTo>
                <a:close/>
              </a:path>
              <a:path w="76200" h="169672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  <a:path w="76200" h="1696720">
                <a:moveTo>
                  <a:pt x="47244" y="1658112"/>
                </a:moveTo>
                <a:lnTo>
                  <a:pt x="28956" y="1658112"/>
                </a:lnTo>
                <a:lnTo>
                  <a:pt x="28956" y="1621817"/>
                </a:lnTo>
                <a:lnTo>
                  <a:pt x="38100" y="1620012"/>
                </a:lnTo>
                <a:lnTo>
                  <a:pt x="47244" y="1621817"/>
                </a:lnTo>
                <a:lnTo>
                  <a:pt x="47244" y="1658112"/>
                </a:lnTo>
                <a:close/>
              </a:path>
              <a:path w="76200" h="1696720">
                <a:moveTo>
                  <a:pt x="47244" y="1621817"/>
                </a:moveTo>
                <a:lnTo>
                  <a:pt x="38100" y="1620012"/>
                </a:lnTo>
                <a:lnTo>
                  <a:pt x="47244" y="1620012"/>
                </a:lnTo>
                <a:lnTo>
                  <a:pt x="47244" y="1621817"/>
                </a:lnTo>
                <a:close/>
              </a:path>
              <a:path w="76200" h="1696720">
                <a:moveTo>
                  <a:pt x="38100" y="1696212"/>
                </a:moveTo>
                <a:lnTo>
                  <a:pt x="23145" y="1693259"/>
                </a:lnTo>
                <a:lnTo>
                  <a:pt x="11049" y="1685163"/>
                </a:lnTo>
                <a:lnTo>
                  <a:pt x="2952" y="1673066"/>
                </a:lnTo>
                <a:lnTo>
                  <a:pt x="0" y="1658112"/>
                </a:lnTo>
                <a:lnTo>
                  <a:pt x="2952" y="1643157"/>
                </a:lnTo>
                <a:lnTo>
                  <a:pt x="11049" y="1631060"/>
                </a:lnTo>
                <a:lnTo>
                  <a:pt x="23145" y="1622964"/>
                </a:lnTo>
                <a:lnTo>
                  <a:pt x="28956" y="1621817"/>
                </a:lnTo>
                <a:lnTo>
                  <a:pt x="28956" y="1658112"/>
                </a:lnTo>
                <a:lnTo>
                  <a:pt x="76200" y="1658112"/>
                </a:lnTo>
                <a:lnTo>
                  <a:pt x="73247" y="1673066"/>
                </a:lnTo>
                <a:lnTo>
                  <a:pt x="65151" y="1685163"/>
                </a:lnTo>
                <a:lnTo>
                  <a:pt x="53054" y="1693259"/>
                </a:lnTo>
                <a:lnTo>
                  <a:pt x="38100" y="1696212"/>
                </a:lnTo>
                <a:close/>
              </a:path>
              <a:path w="76200" h="1696720">
                <a:moveTo>
                  <a:pt x="76200" y="1658112"/>
                </a:moveTo>
                <a:lnTo>
                  <a:pt x="47244" y="1658112"/>
                </a:lnTo>
                <a:lnTo>
                  <a:pt x="47244" y="1621817"/>
                </a:lnTo>
                <a:lnTo>
                  <a:pt x="53054" y="1622964"/>
                </a:lnTo>
                <a:lnTo>
                  <a:pt x="65151" y="1631060"/>
                </a:lnTo>
                <a:lnTo>
                  <a:pt x="73247" y="1643157"/>
                </a:lnTo>
                <a:lnTo>
                  <a:pt x="76200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366759" y="2580132"/>
            <a:ext cx="173990" cy="495300"/>
          </a:xfrm>
          <a:custGeom>
            <a:avLst/>
            <a:gdLst/>
            <a:ahLst/>
            <a:cxnLst/>
            <a:rect l="l" t="t" r="r" b="b"/>
            <a:pathLst>
              <a:path w="173990" h="495300">
                <a:moveTo>
                  <a:pt x="0" y="0"/>
                </a:moveTo>
                <a:lnTo>
                  <a:pt x="173735" y="0"/>
                </a:lnTo>
                <a:lnTo>
                  <a:pt x="173735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357616" y="2570988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4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495300"/>
                </a:lnTo>
                <a:lnTo>
                  <a:pt x="9144" y="495300"/>
                </a:lnTo>
                <a:lnTo>
                  <a:pt x="18288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4" h="513714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92404" h="513714">
                <a:moveTo>
                  <a:pt x="17373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4" h="513714">
                <a:moveTo>
                  <a:pt x="18288" y="504443"/>
                </a:moveTo>
                <a:lnTo>
                  <a:pt x="9144" y="495300"/>
                </a:lnTo>
                <a:lnTo>
                  <a:pt x="18288" y="495300"/>
                </a:lnTo>
                <a:lnTo>
                  <a:pt x="18288" y="504443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8288" y="504443"/>
                </a:lnTo>
                <a:lnTo>
                  <a:pt x="18288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036557" y="2069592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036557" y="3075432"/>
            <a:ext cx="0" cy="617220"/>
          </a:xfrm>
          <a:custGeom>
            <a:avLst/>
            <a:gdLst/>
            <a:ahLst/>
            <a:cxnLst/>
            <a:rect l="l" t="t" r="r" b="b"/>
            <a:pathLst>
              <a:path w="0" h="617220">
                <a:moveTo>
                  <a:pt x="0" y="0"/>
                </a:moveTo>
                <a:lnTo>
                  <a:pt x="0" y="61721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942832" y="2580132"/>
            <a:ext cx="173990" cy="495300"/>
          </a:xfrm>
          <a:custGeom>
            <a:avLst/>
            <a:gdLst/>
            <a:ahLst/>
            <a:cxnLst/>
            <a:rect l="l" t="t" r="r" b="b"/>
            <a:pathLst>
              <a:path w="173990" h="495300">
                <a:moveTo>
                  <a:pt x="0" y="0"/>
                </a:moveTo>
                <a:lnTo>
                  <a:pt x="173735" y="0"/>
                </a:lnTo>
                <a:lnTo>
                  <a:pt x="173735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933688" y="2570988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4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495300"/>
                </a:lnTo>
                <a:lnTo>
                  <a:pt x="9144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4" h="513714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92404" h="513714">
                <a:moveTo>
                  <a:pt x="173736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4" h="513714">
                <a:moveTo>
                  <a:pt x="19812" y="504443"/>
                </a:moveTo>
                <a:lnTo>
                  <a:pt x="9144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8049299" y="2961076"/>
            <a:ext cx="95948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08330" algn="l"/>
              </a:tabLst>
            </a:pPr>
            <a:r>
              <a:rPr dirty="0" baseline="1157" sz="3600" spc="-15">
                <a:latin typeface="Times New Roman"/>
                <a:cs typeface="Times New Roman"/>
              </a:rPr>
              <a:t>R</a:t>
            </a:r>
            <a:r>
              <a:rPr dirty="0" baseline="-19097" sz="2400" spc="127">
                <a:latin typeface="Times New Roman"/>
                <a:cs typeface="Times New Roman"/>
              </a:rPr>
              <a:t>d</a:t>
            </a:r>
            <a:r>
              <a:rPr dirty="0" baseline="-19097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636764" y="2398776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7244" y="262128"/>
                </a:moveTo>
                <a:lnTo>
                  <a:pt x="27432" y="262128"/>
                </a:lnTo>
                <a:lnTo>
                  <a:pt x="27432" y="0"/>
                </a:lnTo>
                <a:lnTo>
                  <a:pt x="47244" y="0"/>
                </a:lnTo>
                <a:lnTo>
                  <a:pt x="47244" y="262128"/>
                </a:lnTo>
                <a:close/>
              </a:path>
              <a:path w="76200" h="326389">
                <a:moveTo>
                  <a:pt x="38100" y="326136"/>
                </a:moveTo>
                <a:lnTo>
                  <a:pt x="0" y="249936"/>
                </a:lnTo>
                <a:lnTo>
                  <a:pt x="27432" y="249936"/>
                </a:lnTo>
                <a:lnTo>
                  <a:pt x="27432" y="262128"/>
                </a:lnTo>
                <a:lnTo>
                  <a:pt x="70104" y="262128"/>
                </a:lnTo>
                <a:lnTo>
                  <a:pt x="38100" y="326136"/>
                </a:lnTo>
                <a:close/>
              </a:path>
              <a:path w="76200" h="326389">
                <a:moveTo>
                  <a:pt x="70104" y="262128"/>
                </a:moveTo>
                <a:lnTo>
                  <a:pt x="47244" y="262128"/>
                </a:lnTo>
                <a:lnTo>
                  <a:pt x="47244" y="249936"/>
                </a:lnTo>
                <a:lnTo>
                  <a:pt x="76200" y="249936"/>
                </a:lnTo>
                <a:lnTo>
                  <a:pt x="70104" y="2621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7745988" y="2208248"/>
            <a:ext cx="5962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87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600" spc="-125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13888" sz="3600" spc="-187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125">
                <a:solidFill>
                  <a:srgbClr val="FF0000"/>
                </a:solidFill>
                <a:latin typeface="Times New Roman"/>
                <a:cs typeface="Times New Roman"/>
              </a:rPr>
              <a:t>gs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208964" y="2049803"/>
            <a:ext cx="262890" cy="165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3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5334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098792" y="3645408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28702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28702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287020">
                <a:moveTo>
                  <a:pt x="47244" y="286512"/>
                </a:moveTo>
                <a:lnTo>
                  <a:pt x="28956" y="286512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286512"/>
                </a:lnTo>
                <a:close/>
              </a:path>
              <a:path w="76200" h="28702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004303" y="3917441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7736872" y="1760690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440679" y="1997964"/>
            <a:ext cx="1553718" cy="1755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5415791" y="2659402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440200" y="2090880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78299" y="3253671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901688" y="1728752"/>
            <a:ext cx="341630" cy="135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80"/>
              </a:spcBef>
            </a:pP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2025"/>
              </a:spcBef>
            </a:pPr>
            <a:r>
              <a:rPr dirty="0" baseline="13888" sz="3600" spc="-209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009886" y="3205004"/>
            <a:ext cx="267970" cy="424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 spc="-3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12500" sz="3000">
                <a:latin typeface="Times New Roman"/>
                <a:cs typeface="Times New Roman"/>
              </a:rPr>
              <a:t>s</a:t>
            </a:r>
            <a:endParaRPr baseline="-12500" sz="3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735771" y="3153116"/>
            <a:ext cx="10210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  <a:tabLst>
                <a:tab pos="601980" algn="l"/>
              </a:tabLst>
            </a:pPr>
            <a:r>
              <a:rPr dirty="0" baseline="15046" sz="3600" spc="-15">
                <a:latin typeface="Times New Roman"/>
                <a:cs typeface="Times New Roman"/>
              </a:rPr>
              <a:t>R</a:t>
            </a:r>
            <a:r>
              <a:rPr dirty="0" baseline="1736" sz="2400" spc="-7">
                <a:latin typeface="Times New Roman"/>
                <a:cs typeface="Times New Roman"/>
              </a:rPr>
              <a:t>g1</a:t>
            </a:r>
            <a:r>
              <a:rPr dirty="0" baseline="1736" sz="24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257163" y="5799772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5" h="0">
                <a:moveTo>
                  <a:pt x="0" y="0"/>
                </a:moveTo>
                <a:lnTo>
                  <a:pt x="308800" y="0"/>
                </a:lnTo>
              </a:path>
            </a:pathLst>
          </a:custGeom>
          <a:ln w="154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7284211" y="5788405"/>
            <a:ext cx="18224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00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97" name="object 97"/>
          <p:cNvSpPr txBox="1"/>
          <p:nvPr/>
        </p:nvSpPr>
        <p:spPr>
          <a:xfrm>
            <a:off x="6426200" y="6039866"/>
            <a:ext cx="7747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767832" y="5788405"/>
            <a:ext cx="10858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75">
                <a:latin typeface="Times New Roman"/>
                <a:cs typeface="Times New Roman"/>
              </a:rPr>
              <a:t>v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276847" y="5813297"/>
            <a:ext cx="169545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-145">
                <a:latin typeface="Times New Roman"/>
                <a:cs typeface="Times New Roman"/>
              </a:rPr>
              <a:t>v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565139" y="4287773"/>
            <a:ext cx="1685925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-55">
                <a:latin typeface="Times New Roman"/>
                <a:cs typeface="Times New Roman"/>
              </a:rPr>
              <a:t>R</a:t>
            </a:r>
            <a:r>
              <a:rPr dirty="0" baseline="-26819" sz="2175" spc="-82">
                <a:latin typeface="Times New Roman"/>
                <a:cs typeface="Times New Roman"/>
              </a:rPr>
              <a:t>i</a:t>
            </a:r>
            <a:r>
              <a:rPr dirty="0" baseline="-26819" sz="2175" spc="-75">
                <a:latin typeface="Times New Roman"/>
                <a:cs typeface="Times New Roman"/>
              </a:rPr>
              <a:t> </a:t>
            </a:r>
            <a:r>
              <a:rPr dirty="0" sz="2550" spc="-229">
                <a:latin typeface="Times New Roman"/>
                <a:cs typeface="Times New Roman"/>
              </a:rPr>
              <a:t></a:t>
            </a:r>
            <a:r>
              <a:rPr dirty="0" sz="2550" spc="135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R</a:t>
            </a:r>
            <a:r>
              <a:rPr dirty="0" baseline="-26819" sz="2175" spc="-37">
                <a:latin typeface="Times New Roman"/>
                <a:cs typeface="Times New Roman"/>
              </a:rPr>
              <a:t>g1 </a:t>
            </a:r>
            <a:r>
              <a:rPr dirty="0" baseline="-26819" sz="2175" spc="-487">
                <a:latin typeface="Times New Roman"/>
                <a:cs typeface="Times New Roman"/>
              </a:rPr>
              <a:t> </a:t>
            </a:r>
            <a:r>
              <a:rPr dirty="0" sz="2550" spc="-15">
                <a:latin typeface="Times New Roman"/>
                <a:cs typeface="Times New Roman"/>
              </a:rPr>
              <a:t>//</a:t>
            </a:r>
            <a:r>
              <a:rPr dirty="0" sz="2550" spc="-15">
                <a:latin typeface="Times New Roman"/>
                <a:cs typeface="Times New Roman"/>
              </a:rPr>
              <a:t>R</a:t>
            </a:r>
            <a:r>
              <a:rPr dirty="0" baseline="-26819" sz="2175" spc="-22">
                <a:latin typeface="Times New Roman"/>
                <a:cs typeface="Times New Roman"/>
              </a:rPr>
              <a:t>g2</a:t>
            </a:r>
            <a:endParaRPr baseline="-26819" sz="2175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565139" y="4833366"/>
            <a:ext cx="1018540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-60">
                <a:latin typeface="Times New Roman"/>
                <a:cs typeface="Times New Roman"/>
              </a:rPr>
              <a:t>R</a:t>
            </a:r>
            <a:r>
              <a:rPr dirty="0" baseline="-26819" sz="2175" spc="-89">
                <a:latin typeface="Times New Roman"/>
                <a:cs typeface="Times New Roman"/>
              </a:rPr>
              <a:t>o</a:t>
            </a:r>
            <a:r>
              <a:rPr dirty="0" baseline="-26819" sz="2175" spc="330">
                <a:latin typeface="Times New Roman"/>
                <a:cs typeface="Times New Roman"/>
              </a:rPr>
              <a:t> </a:t>
            </a:r>
            <a:r>
              <a:rPr dirty="0" sz="2550" spc="-229">
                <a:latin typeface="Times New Roman"/>
                <a:cs typeface="Times New Roman"/>
              </a:rPr>
              <a:t> </a:t>
            </a:r>
            <a:r>
              <a:rPr dirty="0" sz="2550" spc="-610">
                <a:latin typeface="Times New Roman"/>
                <a:cs typeface="Times New Roman"/>
              </a:rPr>
              <a:t> </a:t>
            </a:r>
            <a:r>
              <a:rPr dirty="0" sz="2550" spc="-20">
                <a:latin typeface="Times New Roman"/>
                <a:cs typeface="Times New Roman"/>
              </a:rPr>
              <a:t>R</a:t>
            </a:r>
            <a:r>
              <a:rPr dirty="0" baseline="-26819" sz="2175" spc="-30">
                <a:latin typeface="Times New Roman"/>
                <a:cs typeface="Times New Roman"/>
              </a:rPr>
              <a:t>d</a:t>
            </a:r>
            <a:endParaRPr baseline="-26819" sz="2175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575807" y="5339333"/>
            <a:ext cx="3164205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6595">
              <a:lnSpc>
                <a:spcPts val="1905"/>
              </a:lnSpc>
            </a:pPr>
            <a:r>
              <a:rPr dirty="0" sz="2550" spc="-145">
                <a:latin typeface="Times New Roman"/>
                <a:cs typeface="Times New Roman"/>
              </a:rPr>
              <a:t>v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2370"/>
              </a:lnSpc>
              <a:tabLst>
                <a:tab pos="411480" algn="l"/>
                <a:tab pos="842644" algn="l"/>
                <a:tab pos="1077595" algn="l"/>
                <a:tab pos="1952625" algn="l"/>
                <a:tab pos="2493645" algn="l"/>
                <a:tab pos="3041650" algn="l"/>
              </a:tabLst>
            </a:pPr>
            <a:r>
              <a:rPr dirty="0" sz="2550" spc="-140">
                <a:latin typeface="Times New Roman"/>
                <a:cs typeface="Times New Roman"/>
              </a:rPr>
              <a:t>A	</a:t>
            </a:r>
            <a:r>
              <a:rPr dirty="0" sz="2550" spc="-229">
                <a:latin typeface="Times New Roman"/>
                <a:cs typeface="Times New Roman"/>
              </a:rPr>
              <a:t>	</a:t>
            </a:r>
            <a:r>
              <a:rPr dirty="0" baseline="40229" sz="2175" spc="15">
                <a:latin typeface="Times New Roman"/>
                <a:cs typeface="Times New Roman"/>
              </a:rPr>
              <a:t>o	</a:t>
            </a:r>
            <a:r>
              <a:rPr dirty="0" sz="2550" spc="-229">
                <a:latin typeface="Times New Roman"/>
                <a:cs typeface="Times New Roman"/>
              </a:rPr>
              <a:t>  </a:t>
            </a:r>
            <a:r>
              <a:rPr dirty="0" sz="2550" spc="-47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g	</a:t>
            </a:r>
            <a:r>
              <a:rPr dirty="0" baseline="-3129" sz="5325" spc="-4034" b="1">
                <a:latin typeface="Times New Roman"/>
                <a:cs typeface="Times New Roman"/>
              </a:rPr>
              <a:t></a:t>
            </a:r>
            <a:r>
              <a:rPr dirty="0" baseline="-3129" sz="5325" spc="-892" b="1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R 	 </a:t>
            </a:r>
            <a:r>
              <a:rPr dirty="0" sz="2550" spc="-5">
                <a:latin typeface="Times New Roman"/>
                <a:cs typeface="Times New Roman"/>
              </a:rPr>
              <a:t>//</a:t>
            </a:r>
            <a:r>
              <a:rPr dirty="0" sz="2550" spc="-5">
                <a:latin typeface="Times New Roman"/>
                <a:cs typeface="Times New Roman"/>
              </a:rPr>
              <a:t>R	</a:t>
            </a:r>
            <a:r>
              <a:rPr dirty="0" baseline="-3129" sz="5325" spc="-4034" b="1">
                <a:latin typeface="Times New Roman"/>
                <a:cs typeface="Times New Roman"/>
              </a:rPr>
              <a:t></a:t>
            </a:r>
            <a:endParaRPr baseline="-3129" sz="5325">
              <a:latin typeface="Times New Roman"/>
              <a:cs typeface="Times New Roman"/>
            </a:endParaRPr>
          </a:p>
          <a:p>
            <a:pPr algn="r" marR="176530">
              <a:lnSpc>
                <a:spcPts val="1000"/>
              </a:lnSpc>
              <a:tabLst>
                <a:tab pos="562610" algn="l"/>
              </a:tabLst>
            </a:pPr>
            <a:r>
              <a:rPr dirty="0" sz="1450" spc="95">
                <a:latin typeface="Times New Roman"/>
                <a:cs typeface="Times New Roman"/>
              </a:rPr>
              <a:t>L</a:t>
            </a:r>
            <a:r>
              <a:rPr dirty="0" sz="1450" spc="95">
                <a:latin typeface="Times New Roman"/>
                <a:cs typeface="Times New Roman"/>
              </a:rPr>
              <a:t>	</a:t>
            </a:r>
            <a:r>
              <a:rPr dirty="0" sz="1450" spc="95">
                <a:latin typeface="Times New Roman"/>
                <a:cs typeface="Times New Roman"/>
              </a:rPr>
              <a:t>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36775" y="3453384"/>
            <a:ext cx="4070603" cy="3160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77925" y="3888792"/>
            <a:ext cx="330200" cy="196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425"/>
              </a:lnSpc>
            </a:pPr>
            <a:r>
              <a:rPr dirty="0" sz="2400">
                <a:latin typeface="宋体"/>
                <a:cs typeface="宋体"/>
              </a:rPr>
              <a:t>输</a:t>
            </a:r>
            <a:endParaRPr sz="2400">
              <a:latin typeface="宋体"/>
              <a:cs typeface="宋体"/>
            </a:endParaRPr>
          </a:p>
          <a:p>
            <a:pPr algn="just" marL="12700" marR="5080">
              <a:lnSpc>
                <a:spcPct val="88900"/>
              </a:lnSpc>
              <a:spcBef>
                <a:spcPts val="175"/>
              </a:spcBef>
            </a:pPr>
            <a:r>
              <a:rPr dirty="0" sz="2400">
                <a:latin typeface="宋体"/>
                <a:cs typeface="宋体"/>
              </a:rPr>
              <a:t>出  特  性  曲  线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4443" y="4348162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恒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流区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0216" y="6004327"/>
            <a:ext cx="71628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 b="1">
                <a:solidFill>
                  <a:srgbClr val="BF0000"/>
                </a:solidFill>
                <a:latin typeface="Microsoft JhengHei"/>
                <a:cs typeface="Microsoft JhengHei"/>
              </a:rPr>
              <a:t>截止</a:t>
            </a:r>
            <a:r>
              <a:rPr dirty="0" sz="1800" b="1">
                <a:solidFill>
                  <a:srgbClr val="BF0000"/>
                </a:solidFill>
                <a:latin typeface="Microsoft JhengHei"/>
                <a:cs typeface="Microsoft JhengHei"/>
              </a:rPr>
              <a:t>区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79747" y="6176771"/>
            <a:ext cx="279400" cy="104139"/>
          </a:xfrm>
          <a:custGeom>
            <a:avLst/>
            <a:gdLst/>
            <a:ahLst/>
            <a:cxnLst/>
            <a:rect l="l" t="t" r="r" b="b"/>
            <a:pathLst>
              <a:path w="279400" h="104139">
                <a:moveTo>
                  <a:pt x="191301" y="77028"/>
                </a:moveTo>
                <a:lnTo>
                  <a:pt x="0" y="27432"/>
                </a:lnTo>
                <a:lnTo>
                  <a:pt x="7620" y="0"/>
                </a:lnTo>
                <a:lnTo>
                  <a:pt x="198789" y="48146"/>
                </a:lnTo>
                <a:lnTo>
                  <a:pt x="191301" y="77028"/>
                </a:lnTo>
                <a:close/>
              </a:path>
              <a:path w="279400" h="104139">
                <a:moveTo>
                  <a:pt x="275323" y="80772"/>
                </a:moveTo>
                <a:lnTo>
                  <a:pt x="205739" y="80772"/>
                </a:lnTo>
                <a:lnTo>
                  <a:pt x="213360" y="51816"/>
                </a:lnTo>
                <a:lnTo>
                  <a:pt x="198789" y="48146"/>
                </a:lnTo>
                <a:lnTo>
                  <a:pt x="205739" y="21336"/>
                </a:lnTo>
                <a:lnTo>
                  <a:pt x="275323" y="80772"/>
                </a:lnTo>
                <a:close/>
              </a:path>
              <a:path w="279400" h="104139">
                <a:moveTo>
                  <a:pt x="205739" y="80772"/>
                </a:moveTo>
                <a:lnTo>
                  <a:pt x="191301" y="77028"/>
                </a:lnTo>
                <a:lnTo>
                  <a:pt x="198789" y="48146"/>
                </a:lnTo>
                <a:lnTo>
                  <a:pt x="213360" y="51816"/>
                </a:lnTo>
                <a:lnTo>
                  <a:pt x="205739" y="80772"/>
                </a:lnTo>
                <a:close/>
              </a:path>
              <a:path w="279400" h="104139">
                <a:moveTo>
                  <a:pt x="184403" y="103632"/>
                </a:moveTo>
                <a:lnTo>
                  <a:pt x="191301" y="77028"/>
                </a:lnTo>
                <a:lnTo>
                  <a:pt x="205739" y="80772"/>
                </a:lnTo>
                <a:lnTo>
                  <a:pt x="275323" y="80772"/>
                </a:lnTo>
                <a:lnTo>
                  <a:pt x="278892" y="83820"/>
                </a:lnTo>
                <a:lnTo>
                  <a:pt x="184403" y="103632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90776" y="6259098"/>
            <a:ext cx="7258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9671" y="3962369"/>
            <a:ext cx="1078230" cy="46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4895" algn="l"/>
              </a:tabLst>
            </a:pPr>
            <a:r>
              <a:rPr dirty="0" sz="1300" spc="5" u="heavy">
                <a:latin typeface="Times New Roman"/>
                <a:cs typeface="Times New Roman"/>
              </a:rPr>
              <a:t> </a:t>
            </a:r>
            <a:r>
              <a:rPr dirty="0" sz="1300" spc="5" u="heavy">
                <a:latin typeface="Times New Roman"/>
                <a:cs typeface="Times New Roman"/>
              </a:rPr>
              <a:t> </a:t>
            </a:r>
            <a:r>
              <a:rPr dirty="0" sz="1300" spc="-55" u="heavy">
                <a:latin typeface="Times New Roman"/>
                <a:cs typeface="Times New Roman"/>
              </a:rPr>
              <a:t> </a:t>
            </a:r>
            <a:r>
              <a:rPr dirty="0" sz="1300" spc="5" u="heavy">
                <a:latin typeface="Times New Roman"/>
                <a:cs typeface="Times New Roman"/>
              </a:rPr>
              <a:t> </a:t>
            </a:r>
            <a:r>
              <a:rPr dirty="0" sz="1300" u="heavy">
                <a:latin typeface="Times New Roman"/>
                <a:cs typeface="Times New Roman"/>
              </a:rPr>
              <a:t> </a:t>
            </a:r>
            <a:r>
              <a:rPr dirty="0" sz="1300" spc="-55" u="heavy">
                <a:latin typeface="Times New Roman"/>
                <a:cs typeface="Times New Roman"/>
              </a:rPr>
              <a:t> </a:t>
            </a:r>
            <a:r>
              <a:rPr dirty="0" sz="1300" spc="5" u="heavy">
                <a:latin typeface="Times New Roman"/>
                <a:cs typeface="Times New Roman"/>
              </a:rPr>
              <a:t> </a:t>
            </a:r>
            <a:r>
              <a:rPr dirty="0" sz="1300" u="heavy">
                <a:latin typeface="Times New Roman"/>
                <a:cs typeface="Times New Roman"/>
              </a:rPr>
              <a:t> </a:t>
            </a:r>
            <a:r>
              <a:rPr dirty="0" sz="1300" spc="-55" u="heavy">
                <a:latin typeface="Times New Roman"/>
                <a:cs typeface="Times New Roman"/>
              </a:rPr>
              <a:t> </a:t>
            </a:r>
            <a:r>
              <a:rPr dirty="0" sz="1300" spc="5" u="heavy">
                <a:latin typeface="Times New Roman"/>
                <a:cs typeface="Times New Roman"/>
              </a:rPr>
              <a:t> </a:t>
            </a:r>
            <a:r>
              <a:rPr dirty="0" sz="1300" u="heavy">
                <a:latin typeface="Times New Roman"/>
                <a:cs typeface="Times New Roman"/>
              </a:rPr>
              <a:t> </a:t>
            </a:r>
            <a:r>
              <a:rPr dirty="0" sz="1300" spc="-55" u="heavy">
                <a:latin typeface="Times New Roman"/>
                <a:cs typeface="Times New Roman"/>
              </a:rPr>
              <a:t> </a:t>
            </a:r>
            <a:r>
              <a:rPr dirty="0" sz="1300" spc="5" u="heavy">
                <a:latin typeface="Times New Roman"/>
                <a:cs typeface="Times New Roman"/>
              </a:rPr>
              <a:t> </a:t>
            </a:r>
            <a:r>
              <a:rPr dirty="0" sz="1300" u="heavy">
                <a:latin typeface="Times New Roman"/>
                <a:cs typeface="Times New Roman"/>
              </a:rPr>
              <a:t> </a:t>
            </a:r>
            <a:r>
              <a:rPr dirty="0" sz="1300" spc="-55" u="heavy">
                <a:latin typeface="Times New Roman"/>
                <a:cs typeface="Times New Roman"/>
              </a:rPr>
              <a:t> </a:t>
            </a:r>
            <a:r>
              <a:rPr dirty="0" sz="1300" spc="5" u="heavy">
                <a:latin typeface="Times New Roman"/>
                <a:cs typeface="Times New Roman"/>
              </a:rPr>
              <a:t> </a:t>
            </a:r>
            <a:r>
              <a:rPr dirty="0" sz="1300" u="heavy">
                <a:latin typeface="Times New Roman"/>
                <a:cs typeface="Times New Roman"/>
              </a:rPr>
              <a:t> </a:t>
            </a:r>
            <a:r>
              <a:rPr dirty="0" sz="1300" spc="-55" u="heavy">
                <a:latin typeface="Times New Roman"/>
                <a:cs typeface="Times New Roman"/>
              </a:rPr>
              <a:t> </a:t>
            </a:r>
            <a:r>
              <a:rPr dirty="0" sz="1300" spc="5" u="heavy">
                <a:latin typeface="Times New Roman"/>
                <a:cs typeface="Times New Roman"/>
              </a:rPr>
              <a:t> </a:t>
            </a:r>
            <a:r>
              <a:rPr dirty="0" sz="1300" u="heavy">
                <a:latin typeface="Times New Roman"/>
                <a:cs typeface="Times New Roman"/>
              </a:rPr>
              <a:t> </a:t>
            </a:r>
            <a:r>
              <a:rPr dirty="0" sz="1300" spc="-55" u="heavy">
                <a:latin typeface="Times New Roman"/>
                <a:cs typeface="Times New Roman"/>
              </a:rPr>
              <a:t> </a:t>
            </a:r>
            <a:r>
              <a:rPr dirty="0" sz="1300" spc="5" u="heavy">
                <a:latin typeface="Times New Roman"/>
                <a:cs typeface="Times New Roman"/>
              </a:rPr>
              <a:t> </a:t>
            </a:r>
            <a:r>
              <a:rPr dirty="0" sz="1300" u="heavy"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9071" y="3645889"/>
            <a:ext cx="820419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127">
                <a:latin typeface="Times New Roman"/>
                <a:cs typeface="Times New Roman"/>
              </a:rPr>
              <a:t>G</a:t>
            </a:r>
            <a:r>
              <a:rPr dirty="0" baseline="-21367" sz="1950" spc="37">
                <a:latin typeface="Times New Roman"/>
                <a:cs typeface="Times New Roman"/>
              </a:rPr>
              <a:t>S</a:t>
            </a:r>
            <a:r>
              <a:rPr dirty="0" sz="2000" spc="10">
                <a:latin typeface="Times New Roman"/>
                <a:cs typeface="Times New Roman"/>
              </a:rPr>
              <a:t>=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7593" y="3047991"/>
            <a:ext cx="913765" cy="1537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r>
              <a:rPr dirty="0" baseline="-20833" sz="2400" spc="-16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/mA</a:t>
            </a:r>
            <a:endParaRPr sz="2400">
              <a:latin typeface="Times New Roman"/>
              <a:cs typeface="Times New Roman"/>
            </a:endParaRPr>
          </a:p>
          <a:p>
            <a:pPr algn="just" marL="290830" marR="5080">
              <a:lnSpc>
                <a:spcPct val="102099"/>
              </a:lnSpc>
              <a:spcBef>
                <a:spcPts val="350"/>
              </a:spcBef>
            </a:pPr>
            <a:r>
              <a:rPr dirty="0" sz="2400">
                <a:solidFill>
                  <a:srgbClr val="00853D"/>
                </a:solidFill>
                <a:latin typeface="宋体"/>
                <a:cs typeface="宋体"/>
              </a:rPr>
              <a:t>可变  电阻  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8954" y="4849831"/>
            <a:ext cx="1590040" cy="772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76705" algn="l"/>
              </a:tabLst>
            </a:pPr>
            <a:r>
              <a:rPr dirty="0" sz="2000" spc="5">
                <a:latin typeface="Times New Roman"/>
                <a:cs typeface="Times New Roman"/>
              </a:rPr>
              <a:t>-1V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000" spc="5">
                <a:latin typeface="Times New Roman"/>
                <a:cs typeface="Times New Roman"/>
              </a:rPr>
              <a:t>-2V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0239" y="6246114"/>
            <a:ext cx="3469004" cy="0"/>
          </a:xfrm>
          <a:custGeom>
            <a:avLst/>
            <a:gdLst/>
            <a:ahLst/>
            <a:cxnLst/>
            <a:rect l="l" t="t" r="r" b="b"/>
            <a:pathLst>
              <a:path w="3469004" h="0">
                <a:moveTo>
                  <a:pt x="0" y="0"/>
                </a:moveTo>
                <a:lnTo>
                  <a:pt x="346862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91283" y="3793235"/>
            <a:ext cx="1013460" cy="2505710"/>
          </a:xfrm>
          <a:custGeom>
            <a:avLst/>
            <a:gdLst/>
            <a:ahLst/>
            <a:cxnLst/>
            <a:rect l="l" t="t" r="r" b="b"/>
            <a:pathLst>
              <a:path w="1013460" h="2505710">
                <a:moveTo>
                  <a:pt x="19812" y="2505456"/>
                </a:moveTo>
                <a:lnTo>
                  <a:pt x="0" y="2505456"/>
                </a:lnTo>
                <a:lnTo>
                  <a:pt x="0" y="2478024"/>
                </a:lnTo>
                <a:lnTo>
                  <a:pt x="18287" y="2476500"/>
                </a:lnTo>
                <a:lnTo>
                  <a:pt x="16764" y="2476500"/>
                </a:lnTo>
                <a:lnTo>
                  <a:pt x="36575" y="2474976"/>
                </a:lnTo>
                <a:lnTo>
                  <a:pt x="57912" y="2471928"/>
                </a:lnTo>
                <a:lnTo>
                  <a:pt x="80771" y="2467356"/>
                </a:lnTo>
                <a:lnTo>
                  <a:pt x="88391" y="2494787"/>
                </a:lnTo>
                <a:lnTo>
                  <a:pt x="86867" y="2496312"/>
                </a:lnTo>
                <a:lnTo>
                  <a:pt x="62483" y="2500883"/>
                </a:lnTo>
                <a:lnTo>
                  <a:pt x="39624" y="2503932"/>
                </a:lnTo>
                <a:lnTo>
                  <a:pt x="19812" y="2505456"/>
                </a:lnTo>
                <a:close/>
              </a:path>
              <a:path w="1013460" h="2505710">
                <a:moveTo>
                  <a:pt x="188079" y="2435351"/>
                </a:moveTo>
                <a:lnTo>
                  <a:pt x="178308" y="2435351"/>
                </a:lnTo>
                <a:lnTo>
                  <a:pt x="185928" y="2430780"/>
                </a:lnTo>
                <a:lnTo>
                  <a:pt x="188079" y="2435351"/>
                </a:lnTo>
                <a:close/>
              </a:path>
              <a:path w="1013460" h="2505710">
                <a:moveTo>
                  <a:pt x="117348" y="2487167"/>
                </a:moveTo>
                <a:lnTo>
                  <a:pt x="108203" y="2459735"/>
                </a:lnTo>
                <a:lnTo>
                  <a:pt x="128016" y="2455164"/>
                </a:lnTo>
                <a:lnTo>
                  <a:pt x="126491" y="2455164"/>
                </a:lnTo>
                <a:lnTo>
                  <a:pt x="152400" y="2446019"/>
                </a:lnTo>
                <a:lnTo>
                  <a:pt x="178308" y="2433828"/>
                </a:lnTo>
                <a:lnTo>
                  <a:pt x="178308" y="2435351"/>
                </a:lnTo>
                <a:lnTo>
                  <a:pt x="188079" y="2435351"/>
                </a:lnTo>
                <a:lnTo>
                  <a:pt x="198120" y="2456687"/>
                </a:lnTo>
                <a:lnTo>
                  <a:pt x="190500" y="2459735"/>
                </a:lnTo>
                <a:lnTo>
                  <a:pt x="163067" y="2471928"/>
                </a:lnTo>
                <a:lnTo>
                  <a:pt x="137160" y="2482596"/>
                </a:lnTo>
                <a:lnTo>
                  <a:pt x="117348" y="2487167"/>
                </a:lnTo>
                <a:close/>
              </a:path>
              <a:path w="1013460" h="2505710">
                <a:moveTo>
                  <a:pt x="224028" y="2442971"/>
                </a:moveTo>
                <a:lnTo>
                  <a:pt x="210312" y="2417064"/>
                </a:lnTo>
                <a:lnTo>
                  <a:pt x="216408" y="2414016"/>
                </a:lnTo>
                <a:lnTo>
                  <a:pt x="230124" y="2406396"/>
                </a:lnTo>
                <a:lnTo>
                  <a:pt x="242316" y="2397251"/>
                </a:lnTo>
                <a:lnTo>
                  <a:pt x="256032" y="2388108"/>
                </a:lnTo>
                <a:lnTo>
                  <a:pt x="268224" y="2378964"/>
                </a:lnTo>
                <a:lnTo>
                  <a:pt x="278891" y="2369819"/>
                </a:lnTo>
                <a:lnTo>
                  <a:pt x="297179" y="2392680"/>
                </a:lnTo>
                <a:lnTo>
                  <a:pt x="286512" y="2401824"/>
                </a:lnTo>
                <a:lnTo>
                  <a:pt x="272795" y="2410967"/>
                </a:lnTo>
                <a:lnTo>
                  <a:pt x="259079" y="2421635"/>
                </a:lnTo>
                <a:lnTo>
                  <a:pt x="245364" y="2430780"/>
                </a:lnTo>
                <a:lnTo>
                  <a:pt x="231648" y="2438400"/>
                </a:lnTo>
                <a:lnTo>
                  <a:pt x="224028" y="2442971"/>
                </a:lnTo>
                <a:close/>
              </a:path>
              <a:path w="1013460" h="2505710">
                <a:moveTo>
                  <a:pt x="320040" y="2372867"/>
                </a:moveTo>
                <a:lnTo>
                  <a:pt x="300228" y="2351532"/>
                </a:lnTo>
                <a:lnTo>
                  <a:pt x="306324" y="2345435"/>
                </a:lnTo>
                <a:lnTo>
                  <a:pt x="320040" y="2333244"/>
                </a:lnTo>
                <a:lnTo>
                  <a:pt x="318516" y="2333244"/>
                </a:lnTo>
                <a:lnTo>
                  <a:pt x="332232" y="2319528"/>
                </a:lnTo>
                <a:lnTo>
                  <a:pt x="330708" y="2319528"/>
                </a:lnTo>
                <a:lnTo>
                  <a:pt x="344424" y="2305812"/>
                </a:lnTo>
                <a:lnTo>
                  <a:pt x="342900" y="2305812"/>
                </a:lnTo>
                <a:lnTo>
                  <a:pt x="355091" y="2290571"/>
                </a:lnTo>
                <a:lnTo>
                  <a:pt x="355091" y="2292096"/>
                </a:lnTo>
                <a:lnTo>
                  <a:pt x="358694" y="2292096"/>
                </a:lnTo>
                <a:lnTo>
                  <a:pt x="379475" y="2307335"/>
                </a:lnTo>
                <a:lnTo>
                  <a:pt x="377952" y="2308860"/>
                </a:lnTo>
                <a:lnTo>
                  <a:pt x="365760" y="2324100"/>
                </a:lnTo>
                <a:lnTo>
                  <a:pt x="352044" y="2339340"/>
                </a:lnTo>
                <a:lnTo>
                  <a:pt x="339852" y="2353056"/>
                </a:lnTo>
                <a:lnTo>
                  <a:pt x="320040" y="2372867"/>
                </a:lnTo>
                <a:close/>
              </a:path>
              <a:path w="1013460" h="2505710">
                <a:moveTo>
                  <a:pt x="358694" y="2292096"/>
                </a:moveTo>
                <a:lnTo>
                  <a:pt x="355091" y="2292096"/>
                </a:lnTo>
                <a:lnTo>
                  <a:pt x="356616" y="2290571"/>
                </a:lnTo>
                <a:lnTo>
                  <a:pt x="358694" y="2292096"/>
                </a:lnTo>
                <a:close/>
              </a:path>
              <a:path w="1013460" h="2505710">
                <a:moveTo>
                  <a:pt x="431122" y="2203703"/>
                </a:moveTo>
                <a:lnTo>
                  <a:pt x="413003" y="2203703"/>
                </a:lnTo>
                <a:lnTo>
                  <a:pt x="417575" y="2196083"/>
                </a:lnTo>
                <a:lnTo>
                  <a:pt x="431122" y="2203703"/>
                </a:lnTo>
                <a:close/>
              </a:path>
              <a:path w="1013460" h="2505710">
                <a:moveTo>
                  <a:pt x="396240" y="2284476"/>
                </a:moveTo>
                <a:lnTo>
                  <a:pt x="373379" y="2267712"/>
                </a:lnTo>
                <a:lnTo>
                  <a:pt x="379475" y="2260092"/>
                </a:lnTo>
                <a:lnTo>
                  <a:pt x="377952" y="2260092"/>
                </a:lnTo>
                <a:lnTo>
                  <a:pt x="402336" y="2223516"/>
                </a:lnTo>
                <a:lnTo>
                  <a:pt x="413003" y="2202180"/>
                </a:lnTo>
                <a:lnTo>
                  <a:pt x="413003" y="2203703"/>
                </a:lnTo>
                <a:lnTo>
                  <a:pt x="431122" y="2203703"/>
                </a:lnTo>
                <a:lnTo>
                  <a:pt x="441960" y="2209800"/>
                </a:lnTo>
                <a:lnTo>
                  <a:pt x="438912" y="2217419"/>
                </a:lnTo>
                <a:lnTo>
                  <a:pt x="426720" y="2238756"/>
                </a:lnTo>
                <a:lnTo>
                  <a:pt x="396240" y="2284476"/>
                </a:lnTo>
                <a:close/>
              </a:path>
              <a:path w="1013460" h="2505710">
                <a:moveTo>
                  <a:pt x="455675" y="2185416"/>
                </a:moveTo>
                <a:lnTo>
                  <a:pt x="431291" y="2171700"/>
                </a:lnTo>
                <a:lnTo>
                  <a:pt x="437387" y="2157983"/>
                </a:lnTo>
                <a:lnTo>
                  <a:pt x="461771" y="2109216"/>
                </a:lnTo>
                <a:lnTo>
                  <a:pt x="469391" y="2095500"/>
                </a:lnTo>
                <a:lnTo>
                  <a:pt x="495300" y="2107692"/>
                </a:lnTo>
                <a:lnTo>
                  <a:pt x="487679" y="2121408"/>
                </a:lnTo>
                <a:lnTo>
                  <a:pt x="475487" y="2147316"/>
                </a:lnTo>
                <a:lnTo>
                  <a:pt x="463295" y="2171700"/>
                </a:lnTo>
                <a:lnTo>
                  <a:pt x="455675" y="2185416"/>
                </a:lnTo>
                <a:close/>
              </a:path>
              <a:path w="1013460" h="2505710">
                <a:moveTo>
                  <a:pt x="507491" y="2081783"/>
                </a:moveTo>
                <a:lnTo>
                  <a:pt x="480060" y="2069592"/>
                </a:lnTo>
                <a:lnTo>
                  <a:pt x="487679" y="2055876"/>
                </a:lnTo>
                <a:lnTo>
                  <a:pt x="499871" y="2028444"/>
                </a:lnTo>
                <a:lnTo>
                  <a:pt x="512064" y="1999487"/>
                </a:lnTo>
                <a:lnTo>
                  <a:pt x="515112" y="1991867"/>
                </a:lnTo>
                <a:lnTo>
                  <a:pt x="541020" y="2002535"/>
                </a:lnTo>
                <a:lnTo>
                  <a:pt x="537971" y="2011680"/>
                </a:lnTo>
                <a:lnTo>
                  <a:pt x="525779" y="2039112"/>
                </a:lnTo>
                <a:lnTo>
                  <a:pt x="513587" y="2068067"/>
                </a:lnTo>
                <a:lnTo>
                  <a:pt x="507491" y="2081783"/>
                </a:lnTo>
                <a:close/>
              </a:path>
              <a:path w="1013460" h="2505710">
                <a:moveTo>
                  <a:pt x="553212" y="1976628"/>
                </a:moveTo>
                <a:lnTo>
                  <a:pt x="525779" y="1965960"/>
                </a:lnTo>
                <a:lnTo>
                  <a:pt x="548640" y="1911096"/>
                </a:lnTo>
                <a:lnTo>
                  <a:pt x="559308" y="1886712"/>
                </a:lnTo>
                <a:lnTo>
                  <a:pt x="585216" y="1897380"/>
                </a:lnTo>
                <a:lnTo>
                  <a:pt x="576072" y="1921764"/>
                </a:lnTo>
                <a:lnTo>
                  <a:pt x="553212" y="1976628"/>
                </a:lnTo>
                <a:close/>
              </a:path>
              <a:path w="1013460" h="2505710">
                <a:moveTo>
                  <a:pt x="595883" y="1869948"/>
                </a:moveTo>
                <a:lnTo>
                  <a:pt x="569975" y="1860803"/>
                </a:lnTo>
                <a:lnTo>
                  <a:pt x="573024" y="1850135"/>
                </a:lnTo>
                <a:lnTo>
                  <a:pt x="597408" y="1787651"/>
                </a:lnTo>
                <a:lnTo>
                  <a:pt x="598932" y="1780032"/>
                </a:lnTo>
                <a:lnTo>
                  <a:pt x="626364" y="1790700"/>
                </a:lnTo>
                <a:lnTo>
                  <a:pt x="623316" y="1798319"/>
                </a:lnTo>
                <a:lnTo>
                  <a:pt x="600456" y="1860803"/>
                </a:lnTo>
                <a:lnTo>
                  <a:pt x="595883" y="1869948"/>
                </a:lnTo>
                <a:close/>
              </a:path>
              <a:path w="1013460" h="2505710">
                <a:moveTo>
                  <a:pt x="635508" y="1763267"/>
                </a:moveTo>
                <a:lnTo>
                  <a:pt x="609600" y="1754124"/>
                </a:lnTo>
                <a:lnTo>
                  <a:pt x="618743" y="1726692"/>
                </a:lnTo>
                <a:lnTo>
                  <a:pt x="638556" y="1673351"/>
                </a:lnTo>
                <a:lnTo>
                  <a:pt x="664464" y="1682496"/>
                </a:lnTo>
                <a:lnTo>
                  <a:pt x="646175" y="1735835"/>
                </a:lnTo>
                <a:lnTo>
                  <a:pt x="635508" y="1763267"/>
                </a:lnTo>
                <a:close/>
              </a:path>
              <a:path w="1013460" h="2505710">
                <a:moveTo>
                  <a:pt x="675132" y="1655064"/>
                </a:moveTo>
                <a:lnTo>
                  <a:pt x="647700" y="1645919"/>
                </a:lnTo>
                <a:lnTo>
                  <a:pt x="661416" y="1606296"/>
                </a:lnTo>
                <a:lnTo>
                  <a:pt x="670559" y="1577340"/>
                </a:lnTo>
                <a:lnTo>
                  <a:pt x="673608" y="1565148"/>
                </a:lnTo>
                <a:lnTo>
                  <a:pt x="701040" y="1574292"/>
                </a:lnTo>
                <a:lnTo>
                  <a:pt x="697991" y="1586483"/>
                </a:lnTo>
                <a:lnTo>
                  <a:pt x="687324" y="1615440"/>
                </a:lnTo>
                <a:lnTo>
                  <a:pt x="675132" y="1655064"/>
                </a:lnTo>
                <a:close/>
              </a:path>
              <a:path w="1013460" h="2505710">
                <a:moveTo>
                  <a:pt x="710183" y="1546860"/>
                </a:moveTo>
                <a:lnTo>
                  <a:pt x="682751" y="1537716"/>
                </a:lnTo>
                <a:lnTo>
                  <a:pt x="688848" y="1520951"/>
                </a:lnTo>
                <a:lnTo>
                  <a:pt x="704088" y="1469135"/>
                </a:lnTo>
                <a:lnTo>
                  <a:pt x="707135" y="1455419"/>
                </a:lnTo>
                <a:lnTo>
                  <a:pt x="734567" y="1464564"/>
                </a:lnTo>
                <a:lnTo>
                  <a:pt x="731519" y="1476756"/>
                </a:lnTo>
                <a:lnTo>
                  <a:pt x="723900" y="1502664"/>
                </a:lnTo>
                <a:lnTo>
                  <a:pt x="714756" y="1530096"/>
                </a:lnTo>
                <a:lnTo>
                  <a:pt x="710183" y="1546860"/>
                </a:lnTo>
                <a:close/>
              </a:path>
              <a:path w="1013460" h="2505710">
                <a:moveTo>
                  <a:pt x="743712" y="1437132"/>
                </a:moveTo>
                <a:lnTo>
                  <a:pt x="716280" y="1427987"/>
                </a:lnTo>
                <a:lnTo>
                  <a:pt x="717804" y="1420367"/>
                </a:lnTo>
                <a:lnTo>
                  <a:pt x="723900" y="1397508"/>
                </a:lnTo>
                <a:lnTo>
                  <a:pt x="729996" y="1373124"/>
                </a:lnTo>
                <a:lnTo>
                  <a:pt x="734567" y="1360932"/>
                </a:lnTo>
                <a:lnTo>
                  <a:pt x="737616" y="1347216"/>
                </a:lnTo>
                <a:lnTo>
                  <a:pt x="737616" y="1345692"/>
                </a:lnTo>
                <a:lnTo>
                  <a:pt x="765048" y="1353312"/>
                </a:lnTo>
                <a:lnTo>
                  <a:pt x="758951" y="1380744"/>
                </a:lnTo>
                <a:lnTo>
                  <a:pt x="754380" y="1392935"/>
                </a:lnTo>
                <a:lnTo>
                  <a:pt x="751332" y="1405128"/>
                </a:lnTo>
                <a:lnTo>
                  <a:pt x="745235" y="1427987"/>
                </a:lnTo>
                <a:lnTo>
                  <a:pt x="743712" y="1437132"/>
                </a:lnTo>
                <a:close/>
              </a:path>
              <a:path w="1013460" h="2505710">
                <a:moveTo>
                  <a:pt x="786383" y="1266444"/>
                </a:moveTo>
                <a:lnTo>
                  <a:pt x="757427" y="1266444"/>
                </a:lnTo>
                <a:lnTo>
                  <a:pt x="760475" y="1248156"/>
                </a:lnTo>
                <a:lnTo>
                  <a:pt x="763524" y="1235964"/>
                </a:lnTo>
                <a:lnTo>
                  <a:pt x="790956" y="1242060"/>
                </a:lnTo>
                <a:lnTo>
                  <a:pt x="789432" y="1254251"/>
                </a:lnTo>
                <a:lnTo>
                  <a:pt x="786383" y="1266444"/>
                </a:lnTo>
                <a:close/>
              </a:path>
              <a:path w="1013460" h="2505710">
                <a:moveTo>
                  <a:pt x="772667" y="1325880"/>
                </a:moveTo>
                <a:lnTo>
                  <a:pt x="743712" y="1318260"/>
                </a:lnTo>
                <a:lnTo>
                  <a:pt x="745235" y="1316735"/>
                </a:lnTo>
                <a:lnTo>
                  <a:pt x="748283" y="1299971"/>
                </a:lnTo>
                <a:lnTo>
                  <a:pt x="752856" y="1283208"/>
                </a:lnTo>
                <a:lnTo>
                  <a:pt x="757427" y="1264919"/>
                </a:lnTo>
                <a:lnTo>
                  <a:pt x="757427" y="1266444"/>
                </a:lnTo>
                <a:lnTo>
                  <a:pt x="786383" y="1266444"/>
                </a:lnTo>
                <a:lnTo>
                  <a:pt x="784859" y="1272540"/>
                </a:lnTo>
                <a:lnTo>
                  <a:pt x="775716" y="1306067"/>
                </a:lnTo>
                <a:lnTo>
                  <a:pt x="772667" y="1322832"/>
                </a:lnTo>
                <a:lnTo>
                  <a:pt x="772667" y="1325880"/>
                </a:lnTo>
                <a:close/>
              </a:path>
              <a:path w="1013460" h="2505710">
                <a:moveTo>
                  <a:pt x="798575" y="1213103"/>
                </a:moveTo>
                <a:lnTo>
                  <a:pt x="769619" y="1207008"/>
                </a:lnTo>
                <a:lnTo>
                  <a:pt x="774191" y="1188719"/>
                </a:lnTo>
                <a:lnTo>
                  <a:pt x="778764" y="1168908"/>
                </a:lnTo>
                <a:lnTo>
                  <a:pt x="787908" y="1126235"/>
                </a:lnTo>
                <a:lnTo>
                  <a:pt x="789432" y="1123187"/>
                </a:lnTo>
                <a:lnTo>
                  <a:pt x="816864" y="1129283"/>
                </a:lnTo>
                <a:lnTo>
                  <a:pt x="816864" y="1132332"/>
                </a:lnTo>
                <a:lnTo>
                  <a:pt x="806196" y="1175003"/>
                </a:lnTo>
                <a:lnTo>
                  <a:pt x="801624" y="1194816"/>
                </a:lnTo>
                <a:lnTo>
                  <a:pt x="798575" y="1213103"/>
                </a:lnTo>
                <a:close/>
              </a:path>
              <a:path w="1013460" h="2505710">
                <a:moveTo>
                  <a:pt x="822959" y="1101851"/>
                </a:moveTo>
                <a:lnTo>
                  <a:pt x="794004" y="1095756"/>
                </a:lnTo>
                <a:lnTo>
                  <a:pt x="798575" y="1082040"/>
                </a:lnTo>
                <a:lnTo>
                  <a:pt x="807719" y="1034796"/>
                </a:lnTo>
                <a:lnTo>
                  <a:pt x="812291" y="1011936"/>
                </a:lnTo>
                <a:lnTo>
                  <a:pt x="841248" y="1018032"/>
                </a:lnTo>
                <a:lnTo>
                  <a:pt x="835151" y="1040891"/>
                </a:lnTo>
                <a:lnTo>
                  <a:pt x="822959" y="1101851"/>
                </a:lnTo>
                <a:close/>
              </a:path>
              <a:path w="1013460" h="2505710">
                <a:moveTo>
                  <a:pt x="845819" y="990600"/>
                </a:moveTo>
                <a:lnTo>
                  <a:pt x="818388" y="984504"/>
                </a:lnTo>
                <a:lnTo>
                  <a:pt x="835151" y="900683"/>
                </a:lnTo>
                <a:lnTo>
                  <a:pt x="864108" y="906780"/>
                </a:lnTo>
                <a:lnTo>
                  <a:pt x="856488" y="943356"/>
                </a:lnTo>
                <a:lnTo>
                  <a:pt x="845819" y="990600"/>
                </a:lnTo>
                <a:close/>
              </a:path>
              <a:path w="1013460" h="2505710">
                <a:moveTo>
                  <a:pt x="870204" y="877824"/>
                </a:moveTo>
                <a:lnTo>
                  <a:pt x="841248" y="871728"/>
                </a:lnTo>
                <a:lnTo>
                  <a:pt x="848867" y="836675"/>
                </a:lnTo>
                <a:lnTo>
                  <a:pt x="858012" y="787908"/>
                </a:lnTo>
                <a:lnTo>
                  <a:pt x="886967" y="794004"/>
                </a:lnTo>
                <a:lnTo>
                  <a:pt x="876300" y="842772"/>
                </a:lnTo>
                <a:lnTo>
                  <a:pt x="870204" y="877824"/>
                </a:lnTo>
                <a:close/>
              </a:path>
              <a:path w="1013460" h="2505710">
                <a:moveTo>
                  <a:pt x="891540" y="766572"/>
                </a:moveTo>
                <a:lnTo>
                  <a:pt x="864108" y="760475"/>
                </a:lnTo>
                <a:lnTo>
                  <a:pt x="868680" y="733044"/>
                </a:lnTo>
                <a:lnTo>
                  <a:pt x="879348" y="676656"/>
                </a:lnTo>
                <a:lnTo>
                  <a:pt x="908304" y="681228"/>
                </a:lnTo>
                <a:lnTo>
                  <a:pt x="897635" y="737616"/>
                </a:lnTo>
                <a:lnTo>
                  <a:pt x="891540" y="766572"/>
                </a:lnTo>
                <a:close/>
              </a:path>
              <a:path w="1013460" h="2505710">
                <a:moveTo>
                  <a:pt x="912875" y="653796"/>
                </a:moveTo>
                <a:lnTo>
                  <a:pt x="885443" y="647700"/>
                </a:lnTo>
                <a:lnTo>
                  <a:pt x="888491" y="627888"/>
                </a:lnTo>
                <a:lnTo>
                  <a:pt x="900683" y="563880"/>
                </a:lnTo>
                <a:lnTo>
                  <a:pt x="928116" y="568452"/>
                </a:lnTo>
                <a:lnTo>
                  <a:pt x="917448" y="632460"/>
                </a:lnTo>
                <a:lnTo>
                  <a:pt x="912875" y="653796"/>
                </a:lnTo>
                <a:close/>
              </a:path>
              <a:path w="1013460" h="2505710">
                <a:moveTo>
                  <a:pt x="934212" y="541020"/>
                </a:moveTo>
                <a:lnTo>
                  <a:pt x="905256" y="536448"/>
                </a:lnTo>
                <a:lnTo>
                  <a:pt x="908304" y="522732"/>
                </a:lnTo>
                <a:lnTo>
                  <a:pt x="917448" y="470916"/>
                </a:lnTo>
                <a:lnTo>
                  <a:pt x="920496" y="451104"/>
                </a:lnTo>
                <a:lnTo>
                  <a:pt x="949451" y="457200"/>
                </a:lnTo>
                <a:lnTo>
                  <a:pt x="946404" y="475488"/>
                </a:lnTo>
                <a:lnTo>
                  <a:pt x="937259" y="527304"/>
                </a:lnTo>
                <a:lnTo>
                  <a:pt x="934212" y="541020"/>
                </a:lnTo>
                <a:close/>
              </a:path>
              <a:path w="1013460" h="2505710">
                <a:moveTo>
                  <a:pt x="954024" y="428244"/>
                </a:moveTo>
                <a:lnTo>
                  <a:pt x="925067" y="423672"/>
                </a:lnTo>
                <a:lnTo>
                  <a:pt x="926591" y="419100"/>
                </a:lnTo>
                <a:lnTo>
                  <a:pt x="934212" y="368808"/>
                </a:lnTo>
                <a:lnTo>
                  <a:pt x="940308" y="338328"/>
                </a:lnTo>
                <a:lnTo>
                  <a:pt x="967740" y="342900"/>
                </a:lnTo>
                <a:lnTo>
                  <a:pt x="963167" y="373380"/>
                </a:lnTo>
                <a:lnTo>
                  <a:pt x="954024" y="423672"/>
                </a:lnTo>
                <a:lnTo>
                  <a:pt x="954024" y="428244"/>
                </a:lnTo>
                <a:close/>
              </a:path>
              <a:path w="1013460" h="2505710">
                <a:moveTo>
                  <a:pt x="972312" y="315467"/>
                </a:moveTo>
                <a:lnTo>
                  <a:pt x="944880" y="310896"/>
                </a:lnTo>
                <a:lnTo>
                  <a:pt x="950975" y="272796"/>
                </a:lnTo>
                <a:lnTo>
                  <a:pt x="957072" y="225552"/>
                </a:lnTo>
                <a:lnTo>
                  <a:pt x="986027" y="230124"/>
                </a:lnTo>
                <a:lnTo>
                  <a:pt x="978408" y="275844"/>
                </a:lnTo>
                <a:lnTo>
                  <a:pt x="972312" y="315467"/>
                </a:lnTo>
                <a:close/>
              </a:path>
              <a:path w="1013460" h="2505710">
                <a:moveTo>
                  <a:pt x="989075" y="202691"/>
                </a:moveTo>
                <a:lnTo>
                  <a:pt x="961643" y="198120"/>
                </a:lnTo>
                <a:lnTo>
                  <a:pt x="963167" y="181356"/>
                </a:lnTo>
                <a:lnTo>
                  <a:pt x="969264" y="138683"/>
                </a:lnTo>
                <a:lnTo>
                  <a:pt x="972312" y="112775"/>
                </a:lnTo>
                <a:lnTo>
                  <a:pt x="1001267" y="117348"/>
                </a:lnTo>
                <a:lnTo>
                  <a:pt x="998219" y="141732"/>
                </a:lnTo>
                <a:lnTo>
                  <a:pt x="992124" y="184404"/>
                </a:lnTo>
                <a:lnTo>
                  <a:pt x="989075" y="202691"/>
                </a:lnTo>
                <a:close/>
              </a:path>
              <a:path w="1013460" h="2505710">
                <a:moveTo>
                  <a:pt x="1004316" y="88391"/>
                </a:moveTo>
                <a:lnTo>
                  <a:pt x="975359" y="85344"/>
                </a:lnTo>
                <a:lnTo>
                  <a:pt x="976883" y="77724"/>
                </a:lnTo>
                <a:lnTo>
                  <a:pt x="978408" y="59436"/>
                </a:lnTo>
                <a:lnTo>
                  <a:pt x="981456" y="41148"/>
                </a:lnTo>
                <a:lnTo>
                  <a:pt x="982980" y="22860"/>
                </a:lnTo>
                <a:lnTo>
                  <a:pt x="984504" y="6096"/>
                </a:lnTo>
                <a:lnTo>
                  <a:pt x="984504" y="0"/>
                </a:lnTo>
                <a:lnTo>
                  <a:pt x="1013459" y="3048"/>
                </a:lnTo>
                <a:lnTo>
                  <a:pt x="1011935" y="9144"/>
                </a:lnTo>
                <a:lnTo>
                  <a:pt x="1010412" y="25908"/>
                </a:lnTo>
                <a:lnTo>
                  <a:pt x="1005840" y="80772"/>
                </a:lnTo>
                <a:lnTo>
                  <a:pt x="1004316" y="8839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42310" y="62468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43072" y="60472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43072" y="58475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43072" y="564794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2743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43833" y="54467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43833" y="52471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43833" y="50474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43833" y="484784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43833" y="46466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43833" y="44470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43833" y="42473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43833" y="404774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43833" y="38465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280875" y="3416786"/>
            <a:ext cx="86741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r>
              <a:rPr dirty="0" baseline="-20833" sz="2400" spc="-16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/mA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21678" y="6335298"/>
            <a:ext cx="7366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97">
                <a:latin typeface="Times New Roman"/>
                <a:cs typeface="Times New Roman"/>
              </a:rPr>
              <a:t>G</a:t>
            </a:r>
            <a:r>
              <a:rPr dirty="0" baseline="-20833" sz="240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01775" y="4424201"/>
            <a:ext cx="14497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15">
                <a:latin typeface="Times New Roman"/>
                <a:cs typeface="Times New Roman"/>
              </a:rPr>
              <a:t>@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DS</a:t>
            </a:r>
            <a:r>
              <a:rPr dirty="0" sz="2400" spc="-20">
                <a:latin typeface="Times New Roman"/>
                <a:cs typeface="Times New Roman"/>
              </a:rPr>
              <a:t>=10V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61988" y="6134100"/>
            <a:ext cx="29209" cy="288290"/>
          </a:xfrm>
          <a:custGeom>
            <a:avLst/>
            <a:gdLst/>
            <a:ahLst/>
            <a:cxnLst/>
            <a:rect l="l" t="t" r="r" b="b"/>
            <a:pathLst>
              <a:path w="29209" h="288289">
                <a:moveTo>
                  <a:pt x="27432" y="288036"/>
                </a:moveTo>
                <a:lnTo>
                  <a:pt x="0" y="288036"/>
                </a:lnTo>
                <a:lnTo>
                  <a:pt x="0" y="173736"/>
                </a:lnTo>
                <a:lnTo>
                  <a:pt x="28956" y="173736"/>
                </a:lnTo>
                <a:lnTo>
                  <a:pt x="27432" y="288036"/>
                </a:lnTo>
                <a:close/>
              </a:path>
              <a:path w="29209" h="288289">
                <a:moveTo>
                  <a:pt x="28956" y="88392"/>
                </a:moveTo>
                <a:lnTo>
                  <a:pt x="0" y="86867"/>
                </a:lnTo>
                <a:lnTo>
                  <a:pt x="1524" y="0"/>
                </a:lnTo>
                <a:lnTo>
                  <a:pt x="28956" y="0"/>
                </a:lnTo>
                <a:lnTo>
                  <a:pt x="28956" y="8839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29171" y="403479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29171" y="518236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09615" y="57172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42203" y="57172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76315" y="57172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08903" y="57172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43015" y="57172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975603" y="57172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09715" y="57172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42303" y="57172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76415" y="571728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29171" y="604570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29171" y="62522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758954" y="5753658"/>
            <a:ext cx="1590040" cy="534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75"/>
              </a:lnSpc>
              <a:tabLst>
                <a:tab pos="1576705" algn="l"/>
              </a:tabLst>
            </a:pPr>
            <a:r>
              <a:rPr dirty="0" sz="2000" spc="5">
                <a:latin typeface="Times New Roman"/>
                <a:cs typeface="Times New Roman"/>
              </a:rPr>
              <a:t>-3V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L="30480">
              <a:lnSpc>
                <a:spcPts val="1935"/>
              </a:lnSpc>
              <a:tabLst>
                <a:tab pos="1570355" algn="l"/>
              </a:tabLst>
            </a:pPr>
            <a:r>
              <a:rPr dirty="0" sz="1800" spc="-5">
                <a:latin typeface="Times New Roman"/>
                <a:cs typeface="Times New Roman"/>
              </a:rPr>
              <a:t>-4V 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964612" y="4024524"/>
            <a:ext cx="330200" cy="196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425"/>
              </a:lnSpc>
            </a:pPr>
            <a:r>
              <a:rPr dirty="0" sz="2400">
                <a:latin typeface="宋体"/>
                <a:cs typeface="宋体"/>
              </a:rPr>
              <a:t>转</a:t>
            </a:r>
            <a:endParaRPr sz="2400">
              <a:latin typeface="宋体"/>
              <a:cs typeface="宋体"/>
            </a:endParaRPr>
          </a:p>
          <a:p>
            <a:pPr algn="just" marL="12700" marR="5080">
              <a:lnSpc>
                <a:spcPct val="88900"/>
              </a:lnSpc>
              <a:spcBef>
                <a:spcPts val="175"/>
              </a:spcBef>
            </a:pPr>
            <a:r>
              <a:rPr dirty="0" sz="2400">
                <a:latin typeface="宋体"/>
                <a:cs typeface="宋体"/>
              </a:rPr>
              <a:t>移  特  性  曲  线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79127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55890" y="708421"/>
            <a:ext cx="308864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2.工作原理与特性曲线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89793" y="1371600"/>
            <a:ext cx="5272405" cy="146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335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（1）工作原理</a:t>
            </a:r>
            <a:endParaRPr sz="2400">
              <a:latin typeface="宋体"/>
              <a:cs typeface="宋体"/>
            </a:endParaRPr>
          </a:p>
          <a:p>
            <a:pPr marL="399415">
              <a:lnSpc>
                <a:spcPct val="100000"/>
              </a:lnSpc>
              <a:spcBef>
                <a:spcPts val="1180"/>
              </a:spcBef>
            </a:pP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GS</a:t>
            </a:r>
            <a:r>
              <a:rPr dirty="0" sz="2400" spc="-5">
                <a:latin typeface="宋体"/>
                <a:cs typeface="宋体"/>
              </a:rPr>
              <a:t>控制沟道宽窄；</a:t>
            </a:r>
            <a:r>
              <a:rPr dirty="0" sz="2400" spc="-630">
                <a:latin typeface="宋体"/>
                <a:cs typeface="宋体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DS</a:t>
            </a:r>
            <a:r>
              <a:rPr dirty="0" sz="2400" spc="-10">
                <a:latin typeface="宋体"/>
                <a:cs typeface="宋体"/>
              </a:rPr>
              <a:t>控制沟道形状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400" spc="40">
                <a:latin typeface="宋体"/>
                <a:cs typeface="宋体"/>
              </a:rPr>
              <a:t>（</a:t>
            </a:r>
            <a:r>
              <a:rPr dirty="0" sz="2400" spc="40">
                <a:latin typeface="Times New Roman"/>
                <a:cs typeface="Times New Roman"/>
              </a:rPr>
              <a:t>2</a:t>
            </a:r>
            <a:r>
              <a:rPr dirty="0" sz="2400" spc="40">
                <a:latin typeface="宋体"/>
                <a:cs typeface="宋体"/>
              </a:rPr>
              <a:t>）特性曲线（</a:t>
            </a:r>
            <a:r>
              <a:rPr dirty="0" sz="2400" spc="40">
                <a:solidFill>
                  <a:srgbClr val="0000CC"/>
                </a:solidFill>
                <a:latin typeface="宋体"/>
                <a:cs typeface="宋体"/>
              </a:rPr>
              <a:t>以</a:t>
            </a:r>
            <a:r>
              <a:rPr dirty="0" sz="2400" spc="40">
                <a:solidFill>
                  <a:srgbClr val="0000CC"/>
                </a:solidFill>
                <a:latin typeface="Times New Roman"/>
                <a:cs typeface="Times New Roman"/>
              </a:rPr>
              <a:t>N-JFET</a:t>
            </a:r>
            <a:r>
              <a:rPr dirty="0" sz="2400" spc="40">
                <a:solidFill>
                  <a:srgbClr val="0000CC"/>
                </a:solidFill>
                <a:latin typeface="宋体"/>
                <a:cs typeface="宋体"/>
              </a:rPr>
              <a:t>为例</a:t>
            </a:r>
            <a:r>
              <a:rPr dirty="0" sz="2400" spc="4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57654" y="2940782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34171" y="2930714"/>
            <a:ext cx="494728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157" sz="3600" spc="-37">
                <a:latin typeface="宋体"/>
                <a:cs typeface="宋体"/>
              </a:rPr>
              <a:t>饱和区漏电流：</a:t>
            </a:r>
            <a:r>
              <a:rPr dirty="0" sz="2400" spc="-25">
                <a:latin typeface="Times New Roman"/>
                <a:cs typeface="Times New Roman"/>
              </a:rPr>
              <a:t>I</a:t>
            </a:r>
            <a:r>
              <a:rPr dirty="0" baseline="-20833" sz="2400" spc="-37">
                <a:latin typeface="Times New Roman"/>
                <a:cs typeface="Times New Roman"/>
              </a:rPr>
              <a:t>D</a:t>
            </a:r>
            <a:r>
              <a:rPr dirty="0" sz="2400" spc="-25">
                <a:latin typeface="Times New Roman"/>
                <a:cs typeface="Times New Roman"/>
              </a:rPr>
              <a:t>= </a:t>
            </a:r>
            <a:r>
              <a:rPr dirty="0" sz="240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>
                <a:solidFill>
                  <a:srgbClr val="BF0000"/>
                </a:solidFill>
                <a:latin typeface="Times New Roman"/>
                <a:cs typeface="Times New Roman"/>
              </a:rPr>
              <a:t>DSS</a:t>
            </a:r>
            <a:r>
              <a:rPr dirty="0" sz="2400">
                <a:latin typeface="Times New Roman"/>
                <a:cs typeface="Times New Roman"/>
              </a:rPr>
              <a:t>[1</a:t>
            </a:r>
            <a:r>
              <a:rPr dirty="0" sz="2400">
                <a:latin typeface="宋体"/>
                <a:cs typeface="宋体"/>
              </a:rPr>
              <a:t>－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GS</a:t>
            </a:r>
            <a:r>
              <a:rPr dirty="0" baseline="-20833" sz="2400" spc="34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/</a:t>
            </a:r>
            <a:r>
              <a:rPr dirty="0" sz="2400" spc="-15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dirty="0" sz="2400" spc="-15">
                <a:latin typeface="Times New Roman"/>
                <a:cs typeface="Times New Roman"/>
              </a:rPr>
              <a:t>)]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1070930" y="647429"/>
            <a:ext cx="4242435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10000"/>
                </a:solidFill>
              </a:rPr>
              <a:t>5.2</a:t>
            </a:r>
            <a:r>
              <a:rPr dirty="0" sz="3200" spc="254">
                <a:solidFill>
                  <a:srgbClr val="010000"/>
                </a:solidFill>
              </a:rPr>
              <a:t> </a:t>
            </a:r>
            <a:r>
              <a:rPr dirty="0" sz="3200" spc="80">
                <a:solidFill>
                  <a:srgbClr val="000000"/>
                </a:solidFill>
                <a:latin typeface="宋体"/>
                <a:cs typeface="宋体"/>
              </a:rPr>
              <a:t>结型场效应管</a:t>
            </a:r>
            <a:r>
              <a:rPr dirty="0" sz="3200" spc="80">
                <a:solidFill>
                  <a:srgbClr val="010000"/>
                </a:solidFill>
              </a:rPr>
              <a:t>JFET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81754" y="3837394"/>
            <a:ext cx="51689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dirty="0" sz="1600" spc="-1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dirty="0" sz="160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dirty="0" sz="1600" spc="-5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66379" y="652118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69039" y="6697365"/>
            <a:ext cx="14922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387" y="1403746"/>
            <a:ext cx="48425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例</a:t>
            </a:r>
            <a:r>
              <a:rPr dirty="0" sz="2400" spc="15">
                <a:latin typeface="Times New Roman"/>
                <a:cs typeface="Times New Roman"/>
              </a:rPr>
              <a:t>1.</a:t>
            </a:r>
            <a:r>
              <a:rPr dirty="0" sz="2400" spc="15">
                <a:latin typeface="宋体"/>
                <a:cs typeface="宋体"/>
              </a:rPr>
              <a:t>某增强型</a:t>
            </a:r>
            <a:r>
              <a:rPr dirty="0" sz="2400" spc="15">
                <a:latin typeface="Times New Roman"/>
                <a:cs typeface="Times New Roman"/>
              </a:rPr>
              <a:t>NMOS</a:t>
            </a:r>
            <a:r>
              <a:rPr dirty="0" sz="2400" spc="15">
                <a:latin typeface="宋体"/>
                <a:cs typeface="宋体"/>
              </a:rPr>
              <a:t>共源极放大电路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9602" y="792956"/>
            <a:ext cx="37807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2.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宋体"/>
                <a:cs typeface="宋体"/>
              </a:rPr>
              <a:t>共源放大电路分析（</a:t>
            </a:r>
            <a:r>
              <a:rPr dirty="0" sz="2400" spc="15">
                <a:latin typeface="Times New Roman"/>
                <a:cs typeface="Times New Roman"/>
              </a:rPr>
              <a:t>CS</a:t>
            </a:r>
            <a:r>
              <a:rPr dirty="0" sz="2400" spc="15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00000"/>
                </a:solidFill>
              </a:rPr>
              <a:t>5.4</a:t>
            </a:r>
            <a:r>
              <a:rPr dirty="0" sz="3200" spc="260">
                <a:solidFill>
                  <a:srgbClr val="000000"/>
                </a:solidFill>
              </a:rPr>
              <a:t> </a:t>
            </a:r>
            <a:r>
              <a:rPr dirty="0" sz="3200" spc="120">
                <a:solidFill>
                  <a:srgbClr val="000000"/>
                </a:solidFill>
              </a:rPr>
              <a:t>FET放大电路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1888236" y="4013453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 h="0">
                <a:moveTo>
                  <a:pt x="0" y="0"/>
                </a:moveTo>
                <a:lnTo>
                  <a:pt x="6492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3687" y="5609082"/>
            <a:ext cx="2159635" cy="0"/>
          </a:xfrm>
          <a:custGeom>
            <a:avLst/>
            <a:gdLst/>
            <a:ahLst/>
            <a:cxnLst/>
            <a:rect l="l" t="t" r="r" b="b"/>
            <a:pathLst>
              <a:path w="2159635" h="0">
                <a:moveTo>
                  <a:pt x="0" y="0"/>
                </a:moveTo>
                <a:lnTo>
                  <a:pt x="21595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8719" y="3912108"/>
            <a:ext cx="163195" cy="187960"/>
          </a:xfrm>
          <a:custGeom>
            <a:avLst/>
            <a:gdLst/>
            <a:ahLst/>
            <a:cxnLst/>
            <a:rect l="l" t="t" r="r" b="b"/>
            <a:pathLst>
              <a:path w="163194" h="187960">
                <a:moveTo>
                  <a:pt x="128016" y="18287"/>
                </a:moveTo>
                <a:lnTo>
                  <a:pt x="33528" y="18287"/>
                </a:lnTo>
                <a:lnTo>
                  <a:pt x="35052" y="16763"/>
                </a:lnTo>
                <a:lnTo>
                  <a:pt x="39624" y="13715"/>
                </a:lnTo>
                <a:lnTo>
                  <a:pt x="47244" y="9143"/>
                </a:lnTo>
                <a:lnTo>
                  <a:pt x="62484" y="3047"/>
                </a:lnTo>
                <a:lnTo>
                  <a:pt x="71628" y="1523"/>
                </a:lnTo>
                <a:lnTo>
                  <a:pt x="79248" y="0"/>
                </a:lnTo>
                <a:lnTo>
                  <a:pt x="120396" y="12191"/>
                </a:lnTo>
                <a:lnTo>
                  <a:pt x="126491" y="16763"/>
                </a:lnTo>
                <a:lnTo>
                  <a:pt x="128016" y="18287"/>
                </a:lnTo>
                <a:close/>
              </a:path>
              <a:path w="163194" h="187960">
                <a:moveTo>
                  <a:pt x="91439" y="187451"/>
                </a:moveTo>
                <a:lnTo>
                  <a:pt x="73152" y="187451"/>
                </a:lnTo>
                <a:lnTo>
                  <a:pt x="65532" y="185927"/>
                </a:lnTo>
                <a:lnTo>
                  <a:pt x="56387" y="184403"/>
                </a:lnTo>
                <a:lnTo>
                  <a:pt x="48768" y="179831"/>
                </a:lnTo>
                <a:lnTo>
                  <a:pt x="41148" y="176783"/>
                </a:lnTo>
                <a:lnTo>
                  <a:pt x="35052" y="172211"/>
                </a:lnTo>
                <a:lnTo>
                  <a:pt x="21336" y="158495"/>
                </a:lnTo>
                <a:lnTo>
                  <a:pt x="13716" y="146303"/>
                </a:lnTo>
                <a:lnTo>
                  <a:pt x="12192" y="146303"/>
                </a:lnTo>
                <a:lnTo>
                  <a:pt x="12192" y="144779"/>
                </a:lnTo>
                <a:lnTo>
                  <a:pt x="6096" y="131063"/>
                </a:lnTo>
                <a:lnTo>
                  <a:pt x="3048" y="121919"/>
                </a:lnTo>
                <a:lnTo>
                  <a:pt x="1524" y="114299"/>
                </a:lnTo>
                <a:lnTo>
                  <a:pt x="0" y="105155"/>
                </a:lnTo>
                <a:lnTo>
                  <a:pt x="0" y="76199"/>
                </a:lnTo>
                <a:lnTo>
                  <a:pt x="3048" y="68579"/>
                </a:lnTo>
                <a:lnTo>
                  <a:pt x="4572" y="59435"/>
                </a:lnTo>
                <a:lnTo>
                  <a:pt x="12192" y="44195"/>
                </a:lnTo>
                <a:lnTo>
                  <a:pt x="12192" y="42671"/>
                </a:lnTo>
                <a:lnTo>
                  <a:pt x="13716" y="41147"/>
                </a:lnTo>
                <a:lnTo>
                  <a:pt x="21336" y="30479"/>
                </a:lnTo>
                <a:lnTo>
                  <a:pt x="22859" y="28955"/>
                </a:lnTo>
                <a:lnTo>
                  <a:pt x="22859" y="27431"/>
                </a:lnTo>
                <a:lnTo>
                  <a:pt x="32004" y="18287"/>
                </a:lnTo>
                <a:lnTo>
                  <a:pt x="129539" y="18287"/>
                </a:lnTo>
                <a:lnTo>
                  <a:pt x="140208" y="28955"/>
                </a:lnTo>
                <a:lnTo>
                  <a:pt x="140208" y="30479"/>
                </a:lnTo>
                <a:lnTo>
                  <a:pt x="141732" y="30479"/>
                </a:lnTo>
                <a:lnTo>
                  <a:pt x="147174" y="38099"/>
                </a:lnTo>
                <a:lnTo>
                  <a:pt x="82296" y="38099"/>
                </a:lnTo>
                <a:lnTo>
                  <a:pt x="77724" y="39623"/>
                </a:lnTo>
                <a:lnTo>
                  <a:pt x="74676" y="39623"/>
                </a:lnTo>
                <a:lnTo>
                  <a:pt x="65532" y="42671"/>
                </a:lnTo>
                <a:lnTo>
                  <a:pt x="62484" y="44195"/>
                </a:lnTo>
                <a:lnTo>
                  <a:pt x="60198" y="45719"/>
                </a:lnTo>
                <a:lnTo>
                  <a:pt x="59436" y="45719"/>
                </a:lnTo>
                <a:lnTo>
                  <a:pt x="53340" y="51815"/>
                </a:lnTo>
                <a:lnTo>
                  <a:pt x="51816" y="51815"/>
                </a:lnTo>
                <a:lnTo>
                  <a:pt x="46101" y="60959"/>
                </a:lnTo>
                <a:lnTo>
                  <a:pt x="45719" y="60959"/>
                </a:lnTo>
                <a:lnTo>
                  <a:pt x="44195" y="64007"/>
                </a:lnTo>
                <a:lnTo>
                  <a:pt x="44413" y="64007"/>
                </a:lnTo>
                <a:lnTo>
                  <a:pt x="41148" y="71627"/>
                </a:lnTo>
                <a:lnTo>
                  <a:pt x="39624" y="76199"/>
                </a:lnTo>
                <a:lnTo>
                  <a:pt x="38100" y="82295"/>
                </a:lnTo>
                <a:lnTo>
                  <a:pt x="38100" y="105155"/>
                </a:lnTo>
                <a:lnTo>
                  <a:pt x="39624" y="111251"/>
                </a:lnTo>
                <a:lnTo>
                  <a:pt x="41148" y="115823"/>
                </a:lnTo>
                <a:lnTo>
                  <a:pt x="44577" y="124967"/>
                </a:lnTo>
                <a:lnTo>
                  <a:pt x="44195" y="124967"/>
                </a:lnTo>
                <a:lnTo>
                  <a:pt x="45719" y="128015"/>
                </a:lnTo>
                <a:lnTo>
                  <a:pt x="46373" y="128015"/>
                </a:lnTo>
                <a:lnTo>
                  <a:pt x="50727" y="134111"/>
                </a:lnTo>
                <a:lnTo>
                  <a:pt x="50292" y="134111"/>
                </a:lnTo>
                <a:lnTo>
                  <a:pt x="59436" y="143255"/>
                </a:lnTo>
                <a:lnTo>
                  <a:pt x="60960" y="143255"/>
                </a:lnTo>
                <a:lnTo>
                  <a:pt x="64008" y="146303"/>
                </a:lnTo>
                <a:lnTo>
                  <a:pt x="68580" y="147827"/>
                </a:lnTo>
                <a:lnTo>
                  <a:pt x="71628" y="149351"/>
                </a:lnTo>
                <a:lnTo>
                  <a:pt x="148045" y="149351"/>
                </a:lnTo>
                <a:lnTo>
                  <a:pt x="140208" y="158495"/>
                </a:lnTo>
                <a:lnTo>
                  <a:pt x="140208" y="160019"/>
                </a:lnTo>
                <a:lnTo>
                  <a:pt x="138684" y="160019"/>
                </a:lnTo>
                <a:lnTo>
                  <a:pt x="129539" y="169163"/>
                </a:lnTo>
                <a:lnTo>
                  <a:pt x="129539" y="170687"/>
                </a:lnTo>
                <a:lnTo>
                  <a:pt x="128016" y="170687"/>
                </a:lnTo>
                <a:lnTo>
                  <a:pt x="99060" y="185927"/>
                </a:lnTo>
                <a:lnTo>
                  <a:pt x="91439" y="187451"/>
                </a:lnTo>
                <a:close/>
              </a:path>
              <a:path w="163194" h="187960">
                <a:moveTo>
                  <a:pt x="111252" y="54863"/>
                </a:moveTo>
                <a:lnTo>
                  <a:pt x="102108" y="45719"/>
                </a:lnTo>
                <a:lnTo>
                  <a:pt x="97536" y="42671"/>
                </a:lnTo>
                <a:lnTo>
                  <a:pt x="94488" y="41147"/>
                </a:lnTo>
                <a:lnTo>
                  <a:pt x="89916" y="39623"/>
                </a:lnTo>
                <a:lnTo>
                  <a:pt x="86868" y="39623"/>
                </a:lnTo>
                <a:lnTo>
                  <a:pt x="82296" y="38099"/>
                </a:lnTo>
                <a:lnTo>
                  <a:pt x="147174" y="38099"/>
                </a:lnTo>
                <a:lnTo>
                  <a:pt x="149352" y="41147"/>
                </a:lnTo>
                <a:lnTo>
                  <a:pt x="149352" y="44195"/>
                </a:lnTo>
                <a:lnTo>
                  <a:pt x="150876" y="44195"/>
                </a:lnTo>
                <a:lnTo>
                  <a:pt x="153415" y="51815"/>
                </a:lnTo>
                <a:lnTo>
                  <a:pt x="109728" y="51815"/>
                </a:lnTo>
                <a:lnTo>
                  <a:pt x="111252" y="54863"/>
                </a:lnTo>
                <a:close/>
              </a:path>
              <a:path w="163194" h="187960">
                <a:moveTo>
                  <a:pt x="57912" y="47243"/>
                </a:moveTo>
                <a:lnTo>
                  <a:pt x="59436" y="45719"/>
                </a:lnTo>
                <a:lnTo>
                  <a:pt x="60198" y="45719"/>
                </a:lnTo>
                <a:lnTo>
                  <a:pt x="57912" y="47243"/>
                </a:lnTo>
                <a:close/>
              </a:path>
              <a:path w="163194" h="187960">
                <a:moveTo>
                  <a:pt x="50292" y="54863"/>
                </a:moveTo>
                <a:lnTo>
                  <a:pt x="51816" y="51815"/>
                </a:lnTo>
                <a:lnTo>
                  <a:pt x="53340" y="51815"/>
                </a:lnTo>
                <a:lnTo>
                  <a:pt x="50292" y="54863"/>
                </a:lnTo>
                <a:close/>
              </a:path>
              <a:path w="163194" h="187960">
                <a:moveTo>
                  <a:pt x="117348" y="64007"/>
                </a:moveTo>
                <a:lnTo>
                  <a:pt x="109728" y="51815"/>
                </a:lnTo>
                <a:lnTo>
                  <a:pt x="153415" y="51815"/>
                </a:lnTo>
                <a:lnTo>
                  <a:pt x="156463" y="60959"/>
                </a:lnTo>
                <a:lnTo>
                  <a:pt x="115824" y="60959"/>
                </a:lnTo>
                <a:lnTo>
                  <a:pt x="117348" y="64007"/>
                </a:lnTo>
                <a:close/>
              </a:path>
              <a:path w="163194" h="187960">
                <a:moveTo>
                  <a:pt x="44195" y="64007"/>
                </a:moveTo>
                <a:lnTo>
                  <a:pt x="45719" y="60959"/>
                </a:lnTo>
                <a:lnTo>
                  <a:pt x="44888" y="62899"/>
                </a:lnTo>
                <a:lnTo>
                  <a:pt x="44195" y="64007"/>
                </a:lnTo>
                <a:close/>
              </a:path>
              <a:path w="163194" h="187960">
                <a:moveTo>
                  <a:pt x="44888" y="62899"/>
                </a:moveTo>
                <a:lnTo>
                  <a:pt x="45719" y="60959"/>
                </a:lnTo>
                <a:lnTo>
                  <a:pt x="46101" y="60959"/>
                </a:lnTo>
                <a:lnTo>
                  <a:pt x="44888" y="62899"/>
                </a:lnTo>
                <a:close/>
              </a:path>
              <a:path w="163194" h="187960">
                <a:moveTo>
                  <a:pt x="116803" y="125729"/>
                </a:moveTo>
                <a:lnTo>
                  <a:pt x="120396" y="117347"/>
                </a:lnTo>
                <a:lnTo>
                  <a:pt x="121920" y="112775"/>
                </a:lnTo>
                <a:lnTo>
                  <a:pt x="124968" y="100583"/>
                </a:lnTo>
                <a:lnTo>
                  <a:pt x="124968" y="89915"/>
                </a:lnTo>
                <a:lnTo>
                  <a:pt x="123444" y="83819"/>
                </a:lnTo>
                <a:lnTo>
                  <a:pt x="123444" y="77723"/>
                </a:lnTo>
                <a:lnTo>
                  <a:pt x="121920" y="73151"/>
                </a:lnTo>
                <a:lnTo>
                  <a:pt x="115824" y="60959"/>
                </a:lnTo>
                <a:lnTo>
                  <a:pt x="156463" y="60959"/>
                </a:lnTo>
                <a:lnTo>
                  <a:pt x="158495" y="67055"/>
                </a:lnTo>
                <a:lnTo>
                  <a:pt x="161543" y="74675"/>
                </a:lnTo>
                <a:lnTo>
                  <a:pt x="163068" y="83819"/>
                </a:lnTo>
                <a:lnTo>
                  <a:pt x="163068" y="102107"/>
                </a:lnTo>
                <a:lnTo>
                  <a:pt x="160019" y="120395"/>
                </a:lnTo>
                <a:lnTo>
                  <a:pt x="158495" y="124967"/>
                </a:lnTo>
                <a:lnTo>
                  <a:pt x="117348" y="124967"/>
                </a:lnTo>
                <a:lnTo>
                  <a:pt x="116803" y="125729"/>
                </a:lnTo>
                <a:close/>
              </a:path>
              <a:path w="163194" h="187960">
                <a:moveTo>
                  <a:pt x="44413" y="64007"/>
                </a:moveTo>
                <a:lnTo>
                  <a:pt x="44195" y="64007"/>
                </a:lnTo>
                <a:lnTo>
                  <a:pt x="44888" y="62899"/>
                </a:lnTo>
                <a:lnTo>
                  <a:pt x="44413" y="64007"/>
                </a:lnTo>
                <a:close/>
              </a:path>
              <a:path w="163194" h="187960">
                <a:moveTo>
                  <a:pt x="45719" y="128015"/>
                </a:moveTo>
                <a:lnTo>
                  <a:pt x="44195" y="124967"/>
                </a:lnTo>
                <a:lnTo>
                  <a:pt x="44998" y="126090"/>
                </a:lnTo>
                <a:lnTo>
                  <a:pt x="45719" y="128015"/>
                </a:lnTo>
                <a:close/>
              </a:path>
              <a:path w="163194" h="187960">
                <a:moveTo>
                  <a:pt x="44998" y="126090"/>
                </a:moveTo>
                <a:lnTo>
                  <a:pt x="44195" y="124967"/>
                </a:lnTo>
                <a:lnTo>
                  <a:pt x="44577" y="124967"/>
                </a:lnTo>
                <a:lnTo>
                  <a:pt x="44998" y="126090"/>
                </a:lnTo>
                <a:close/>
              </a:path>
              <a:path w="163194" h="187960">
                <a:moveTo>
                  <a:pt x="115824" y="128015"/>
                </a:moveTo>
                <a:lnTo>
                  <a:pt x="116803" y="125729"/>
                </a:lnTo>
                <a:lnTo>
                  <a:pt x="117348" y="124967"/>
                </a:lnTo>
                <a:lnTo>
                  <a:pt x="115824" y="128015"/>
                </a:lnTo>
                <a:close/>
              </a:path>
              <a:path w="163194" h="187960">
                <a:moveTo>
                  <a:pt x="157479" y="128015"/>
                </a:moveTo>
                <a:lnTo>
                  <a:pt x="115824" y="128015"/>
                </a:lnTo>
                <a:lnTo>
                  <a:pt x="117348" y="124967"/>
                </a:lnTo>
                <a:lnTo>
                  <a:pt x="158495" y="124967"/>
                </a:lnTo>
                <a:lnTo>
                  <a:pt x="157479" y="128015"/>
                </a:lnTo>
                <a:close/>
              </a:path>
              <a:path w="163194" h="187960">
                <a:moveTo>
                  <a:pt x="109728" y="135635"/>
                </a:moveTo>
                <a:lnTo>
                  <a:pt x="116803" y="125729"/>
                </a:lnTo>
                <a:lnTo>
                  <a:pt x="115824" y="128015"/>
                </a:lnTo>
                <a:lnTo>
                  <a:pt x="157479" y="128015"/>
                </a:lnTo>
                <a:lnTo>
                  <a:pt x="156972" y="129539"/>
                </a:lnTo>
                <a:lnTo>
                  <a:pt x="154940" y="134111"/>
                </a:lnTo>
                <a:lnTo>
                  <a:pt x="111252" y="134111"/>
                </a:lnTo>
                <a:lnTo>
                  <a:pt x="109728" y="135635"/>
                </a:lnTo>
                <a:close/>
              </a:path>
              <a:path w="163194" h="187960">
                <a:moveTo>
                  <a:pt x="46373" y="128015"/>
                </a:moveTo>
                <a:lnTo>
                  <a:pt x="45719" y="128015"/>
                </a:lnTo>
                <a:lnTo>
                  <a:pt x="44998" y="126090"/>
                </a:lnTo>
                <a:lnTo>
                  <a:pt x="46373" y="128015"/>
                </a:lnTo>
                <a:close/>
              </a:path>
              <a:path w="163194" h="187960">
                <a:moveTo>
                  <a:pt x="51816" y="135635"/>
                </a:moveTo>
                <a:lnTo>
                  <a:pt x="50292" y="134111"/>
                </a:lnTo>
                <a:lnTo>
                  <a:pt x="50727" y="134111"/>
                </a:lnTo>
                <a:lnTo>
                  <a:pt x="51816" y="135635"/>
                </a:lnTo>
                <a:close/>
              </a:path>
              <a:path w="163194" h="187960">
                <a:moveTo>
                  <a:pt x="148045" y="149351"/>
                </a:moveTo>
                <a:lnTo>
                  <a:pt x="88391" y="149351"/>
                </a:lnTo>
                <a:lnTo>
                  <a:pt x="91439" y="147827"/>
                </a:lnTo>
                <a:lnTo>
                  <a:pt x="100584" y="144779"/>
                </a:lnTo>
                <a:lnTo>
                  <a:pt x="111252" y="134111"/>
                </a:lnTo>
                <a:lnTo>
                  <a:pt x="154940" y="134111"/>
                </a:lnTo>
                <a:lnTo>
                  <a:pt x="150876" y="143255"/>
                </a:lnTo>
                <a:lnTo>
                  <a:pt x="149352" y="144779"/>
                </a:lnTo>
                <a:lnTo>
                  <a:pt x="149352" y="147827"/>
                </a:lnTo>
                <a:lnTo>
                  <a:pt x="148045" y="149351"/>
                </a:lnTo>
                <a:close/>
              </a:path>
              <a:path w="163194" h="187960">
                <a:moveTo>
                  <a:pt x="60960" y="143255"/>
                </a:moveTo>
                <a:lnTo>
                  <a:pt x="59436" y="143255"/>
                </a:lnTo>
                <a:lnTo>
                  <a:pt x="57912" y="140207"/>
                </a:lnTo>
                <a:lnTo>
                  <a:pt x="60960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6339" y="5512308"/>
            <a:ext cx="161925" cy="187960"/>
          </a:xfrm>
          <a:custGeom>
            <a:avLst/>
            <a:gdLst/>
            <a:ahLst/>
            <a:cxnLst/>
            <a:rect l="l" t="t" r="r" b="b"/>
            <a:pathLst>
              <a:path w="161925" h="187960">
                <a:moveTo>
                  <a:pt x="126491" y="16763"/>
                </a:moveTo>
                <a:lnTo>
                  <a:pt x="35052" y="16763"/>
                </a:lnTo>
                <a:lnTo>
                  <a:pt x="39624" y="12191"/>
                </a:lnTo>
                <a:lnTo>
                  <a:pt x="47244" y="7619"/>
                </a:lnTo>
                <a:lnTo>
                  <a:pt x="62484" y="1523"/>
                </a:lnTo>
                <a:lnTo>
                  <a:pt x="70104" y="0"/>
                </a:lnTo>
                <a:lnTo>
                  <a:pt x="88391" y="0"/>
                </a:lnTo>
                <a:lnTo>
                  <a:pt x="96012" y="1523"/>
                </a:lnTo>
                <a:lnTo>
                  <a:pt x="105155" y="3047"/>
                </a:lnTo>
                <a:lnTo>
                  <a:pt x="112775" y="7619"/>
                </a:lnTo>
                <a:lnTo>
                  <a:pt x="118872" y="10667"/>
                </a:lnTo>
                <a:lnTo>
                  <a:pt x="126491" y="16763"/>
                </a:lnTo>
                <a:close/>
              </a:path>
              <a:path w="161925" h="187960">
                <a:moveTo>
                  <a:pt x="128016" y="169163"/>
                </a:moveTo>
                <a:lnTo>
                  <a:pt x="32004" y="169163"/>
                </a:lnTo>
                <a:lnTo>
                  <a:pt x="22859" y="160019"/>
                </a:lnTo>
                <a:lnTo>
                  <a:pt x="22859" y="158495"/>
                </a:lnTo>
                <a:lnTo>
                  <a:pt x="21336" y="156971"/>
                </a:lnTo>
                <a:lnTo>
                  <a:pt x="13716" y="146303"/>
                </a:lnTo>
                <a:lnTo>
                  <a:pt x="12192" y="144779"/>
                </a:lnTo>
                <a:lnTo>
                  <a:pt x="12192" y="143255"/>
                </a:lnTo>
                <a:lnTo>
                  <a:pt x="6096" y="129539"/>
                </a:lnTo>
                <a:lnTo>
                  <a:pt x="3048" y="120395"/>
                </a:lnTo>
                <a:lnTo>
                  <a:pt x="1524" y="112775"/>
                </a:lnTo>
                <a:lnTo>
                  <a:pt x="0" y="103631"/>
                </a:lnTo>
                <a:lnTo>
                  <a:pt x="0" y="85343"/>
                </a:lnTo>
                <a:lnTo>
                  <a:pt x="4572" y="57911"/>
                </a:lnTo>
                <a:lnTo>
                  <a:pt x="12192" y="44195"/>
                </a:lnTo>
                <a:lnTo>
                  <a:pt x="12192" y="41147"/>
                </a:lnTo>
                <a:lnTo>
                  <a:pt x="13716" y="41147"/>
                </a:lnTo>
                <a:lnTo>
                  <a:pt x="21336" y="30479"/>
                </a:lnTo>
                <a:lnTo>
                  <a:pt x="21336" y="28955"/>
                </a:lnTo>
                <a:lnTo>
                  <a:pt x="33528" y="16763"/>
                </a:lnTo>
                <a:lnTo>
                  <a:pt x="128016" y="16763"/>
                </a:lnTo>
                <a:lnTo>
                  <a:pt x="128016" y="18287"/>
                </a:lnTo>
                <a:lnTo>
                  <a:pt x="137160" y="27431"/>
                </a:lnTo>
                <a:lnTo>
                  <a:pt x="138684" y="27431"/>
                </a:lnTo>
                <a:lnTo>
                  <a:pt x="138684" y="28955"/>
                </a:lnTo>
                <a:lnTo>
                  <a:pt x="140208" y="30479"/>
                </a:lnTo>
                <a:lnTo>
                  <a:pt x="145650" y="38099"/>
                </a:lnTo>
                <a:lnTo>
                  <a:pt x="73152" y="38099"/>
                </a:lnTo>
                <a:lnTo>
                  <a:pt x="70104" y="39623"/>
                </a:lnTo>
                <a:lnTo>
                  <a:pt x="65532" y="41147"/>
                </a:lnTo>
                <a:lnTo>
                  <a:pt x="62484" y="42671"/>
                </a:lnTo>
                <a:lnTo>
                  <a:pt x="60960" y="44195"/>
                </a:lnTo>
                <a:lnTo>
                  <a:pt x="59436" y="44195"/>
                </a:lnTo>
                <a:lnTo>
                  <a:pt x="50292" y="53339"/>
                </a:lnTo>
                <a:lnTo>
                  <a:pt x="50945" y="53339"/>
                </a:lnTo>
                <a:lnTo>
                  <a:pt x="47461" y="59435"/>
                </a:lnTo>
                <a:lnTo>
                  <a:pt x="47244" y="59435"/>
                </a:lnTo>
                <a:lnTo>
                  <a:pt x="41148" y="70103"/>
                </a:lnTo>
                <a:lnTo>
                  <a:pt x="39624" y="74675"/>
                </a:lnTo>
                <a:lnTo>
                  <a:pt x="38100" y="80771"/>
                </a:lnTo>
                <a:lnTo>
                  <a:pt x="38100" y="103631"/>
                </a:lnTo>
                <a:lnTo>
                  <a:pt x="39624" y="109727"/>
                </a:lnTo>
                <a:lnTo>
                  <a:pt x="41148" y="114299"/>
                </a:lnTo>
                <a:lnTo>
                  <a:pt x="45720" y="123443"/>
                </a:lnTo>
                <a:lnTo>
                  <a:pt x="44195" y="123443"/>
                </a:lnTo>
                <a:lnTo>
                  <a:pt x="51816" y="135635"/>
                </a:lnTo>
                <a:lnTo>
                  <a:pt x="53340" y="135635"/>
                </a:lnTo>
                <a:lnTo>
                  <a:pt x="59436" y="141731"/>
                </a:lnTo>
                <a:lnTo>
                  <a:pt x="60960" y="141731"/>
                </a:lnTo>
                <a:lnTo>
                  <a:pt x="64008" y="144779"/>
                </a:lnTo>
                <a:lnTo>
                  <a:pt x="67056" y="146303"/>
                </a:lnTo>
                <a:lnTo>
                  <a:pt x="71628" y="147827"/>
                </a:lnTo>
                <a:lnTo>
                  <a:pt x="74676" y="147827"/>
                </a:lnTo>
                <a:lnTo>
                  <a:pt x="79248" y="149351"/>
                </a:lnTo>
                <a:lnTo>
                  <a:pt x="145650" y="149351"/>
                </a:lnTo>
                <a:lnTo>
                  <a:pt x="140208" y="156971"/>
                </a:lnTo>
                <a:lnTo>
                  <a:pt x="138684" y="156971"/>
                </a:lnTo>
                <a:lnTo>
                  <a:pt x="138684" y="158495"/>
                </a:lnTo>
                <a:lnTo>
                  <a:pt x="128016" y="169163"/>
                </a:lnTo>
                <a:close/>
              </a:path>
              <a:path w="161925" h="187960">
                <a:moveTo>
                  <a:pt x="103632" y="47243"/>
                </a:moveTo>
                <a:lnTo>
                  <a:pt x="97536" y="41147"/>
                </a:lnTo>
                <a:lnTo>
                  <a:pt x="92964" y="39623"/>
                </a:lnTo>
                <a:lnTo>
                  <a:pt x="89916" y="38099"/>
                </a:lnTo>
                <a:lnTo>
                  <a:pt x="145650" y="38099"/>
                </a:lnTo>
                <a:lnTo>
                  <a:pt x="147828" y="41147"/>
                </a:lnTo>
                <a:lnTo>
                  <a:pt x="149352" y="42671"/>
                </a:lnTo>
                <a:lnTo>
                  <a:pt x="149352" y="44195"/>
                </a:lnTo>
                <a:lnTo>
                  <a:pt x="102108" y="44195"/>
                </a:lnTo>
                <a:lnTo>
                  <a:pt x="103632" y="47243"/>
                </a:lnTo>
                <a:close/>
              </a:path>
              <a:path w="161925" h="187960">
                <a:moveTo>
                  <a:pt x="57912" y="47243"/>
                </a:moveTo>
                <a:lnTo>
                  <a:pt x="59436" y="44195"/>
                </a:lnTo>
                <a:lnTo>
                  <a:pt x="60960" y="44195"/>
                </a:lnTo>
                <a:lnTo>
                  <a:pt x="57912" y="47243"/>
                </a:lnTo>
                <a:close/>
              </a:path>
              <a:path w="161925" h="187960">
                <a:moveTo>
                  <a:pt x="153924" y="53339"/>
                </a:moveTo>
                <a:lnTo>
                  <a:pt x="111252" y="53339"/>
                </a:lnTo>
                <a:lnTo>
                  <a:pt x="102108" y="44195"/>
                </a:lnTo>
                <a:lnTo>
                  <a:pt x="149352" y="44195"/>
                </a:lnTo>
                <a:lnTo>
                  <a:pt x="153924" y="53339"/>
                </a:lnTo>
                <a:close/>
              </a:path>
              <a:path w="161925" h="187960">
                <a:moveTo>
                  <a:pt x="50945" y="53339"/>
                </a:moveTo>
                <a:lnTo>
                  <a:pt x="50292" y="53339"/>
                </a:lnTo>
                <a:lnTo>
                  <a:pt x="51816" y="51815"/>
                </a:lnTo>
                <a:lnTo>
                  <a:pt x="50945" y="53339"/>
                </a:lnTo>
                <a:close/>
              </a:path>
              <a:path w="161925" h="187960">
                <a:moveTo>
                  <a:pt x="115824" y="62483"/>
                </a:moveTo>
                <a:lnTo>
                  <a:pt x="108204" y="51815"/>
                </a:lnTo>
                <a:lnTo>
                  <a:pt x="111252" y="53339"/>
                </a:lnTo>
                <a:lnTo>
                  <a:pt x="153924" y="53339"/>
                </a:lnTo>
                <a:lnTo>
                  <a:pt x="155448" y="56387"/>
                </a:lnTo>
                <a:lnTo>
                  <a:pt x="156463" y="59435"/>
                </a:lnTo>
                <a:lnTo>
                  <a:pt x="114300" y="59435"/>
                </a:lnTo>
                <a:lnTo>
                  <a:pt x="115824" y="62483"/>
                </a:lnTo>
                <a:close/>
              </a:path>
              <a:path w="161925" h="187960">
                <a:moveTo>
                  <a:pt x="45719" y="62483"/>
                </a:moveTo>
                <a:lnTo>
                  <a:pt x="47244" y="59435"/>
                </a:lnTo>
                <a:lnTo>
                  <a:pt x="47461" y="59435"/>
                </a:lnTo>
                <a:lnTo>
                  <a:pt x="45719" y="62483"/>
                </a:lnTo>
                <a:close/>
              </a:path>
              <a:path w="161925" h="187960">
                <a:moveTo>
                  <a:pt x="155955" y="126491"/>
                </a:moveTo>
                <a:lnTo>
                  <a:pt x="114300" y="126491"/>
                </a:lnTo>
                <a:lnTo>
                  <a:pt x="118872" y="117347"/>
                </a:lnTo>
                <a:lnTo>
                  <a:pt x="121920" y="105155"/>
                </a:lnTo>
                <a:lnTo>
                  <a:pt x="123444" y="100583"/>
                </a:lnTo>
                <a:lnTo>
                  <a:pt x="123444" y="88391"/>
                </a:lnTo>
                <a:lnTo>
                  <a:pt x="121920" y="82295"/>
                </a:lnTo>
                <a:lnTo>
                  <a:pt x="121920" y="76199"/>
                </a:lnTo>
                <a:lnTo>
                  <a:pt x="120396" y="71627"/>
                </a:lnTo>
                <a:lnTo>
                  <a:pt x="114300" y="59435"/>
                </a:lnTo>
                <a:lnTo>
                  <a:pt x="156463" y="59435"/>
                </a:lnTo>
                <a:lnTo>
                  <a:pt x="158495" y="65531"/>
                </a:lnTo>
                <a:lnTo>
                  <a:pt x="161543" y="83819"/>
                </a:lnTo>
                <a:lnTo>
                  <a:pt x="161543" y="102107"/>
                </a:lnTo>
                <a:lnTo>
                  <a:pt x="160019" y="111251"/>
                </a:lnTo>
                <a:lnTo>
                  <a:pt x="158495" y="118871"/>
                </a:lnTo>
                <a:lnTo>
                  <a:pt x="155955" y="126491"/>
                </a:lnTo>
                <a:close/>
              </a:path>
              <a:path w="161925" h="187960">
                <a:moveTo>
                  <a:pt x="47244" y="126491"/>
                </a:moveTo>
                <a:lnTo>
                  <a:pt x="44195" y="123443"/>
                </a:lnTo>
                <a:lnTo>
                  <a:pt x="45720" y="123443"/>
                </a:lnTo>
                <a:lnTo>
                  <a:pt x="47244" y="126491"/>
                </a:lnTo>
                <a:close/>
              </a:path>
              <a:path w="161925" h="187960">
                <a:moveTo>
                  <a:pt x="108204" y="135635"/>
                </a:moveTo>
                <a:lnTo>
                  <a:pt x="115824" y="123443"/>
                </a:lnTo>
                <a:lnTo>
                  <a:pt x="114300" y="126491"/>
                </a:lnTo>
                <a:lnTo>
                  <a:pt x="155955" y="126491"/>
                </a:lnTo>
                <a:lnTo>
                  <a:pt x="155448" y="128015"/>
                </a:lnTo>
                <a:lnTo>
                  <a:pt x="153619" y="132587"/>
                </a:lnTo>
                <a:lnTo>
                  <a:pt x="111252" y="132587"/>
                </a:lnTo>
                <a:lnTo>
                  <a:pt x="108204" y="135635"/>
                </a:lnTo>
                <a:close/>
              </a:path>
              <a:path w="161925" h="187960">
                <a:moveTo>
                  <a:pt x="53340" y="135635"/>
                </a:moveTo>
                <a:lnTo>
                  <a:pt x="51816" y="135635"/>
                </a:lnTo>
                <a:lnTo>
                  <a:pt x="50292" y="132587"/>
                </a:lnTo>
                <a:lnTo>
                  <a:pt x="53340" y="135635"/>
                </a:lnTo>
                <a:close/>
              </a:path>
              <a:path w="161925" h="187960">
                <a:moveTo>
                  <a:pt x="149961" y="141731"/>
                </a:moveTo>
                <a:lnTo>
                  <a:pt x="102108" y="141731"/>
                </a:lnTo>
                <a:lnTo>
                  <a:pt x="111252" y="132587"/>
                </a:lnTo>
                <a:lnTo>
                  <a:pt x="153619" y="132587"/>
                </a:lnTo>
                <a:lnTo>
                  <a:pt x="149961" y="141731"/>
                </a:lnTo>
                <a:close/>
              </a:path>
              <a:path w="161925" h="187960">
                <a:moveTo>
                  <a:pt x="60960" y="141731"/>
                </a:moveTo>
                <a:lnTo>
                  <a:pt x="59436" y="141731"/>
                </a:lnTo>
                <a:lnTo>
                  <a:pt x="57912" y="140207"/>
                </a:lnTo>
                <a:lnTo>
                  <a:pt x="60960" y="141731"/>
                </a:lnTo>
                <a:close/>
              </a:path>
              <a:path w="161925" h="187960">
                <a:moveTo>
                  <a:pt x="145650" y="149351"/>
                </a:moveTo>
                <a:lnTo>
                  <a:pt x="83820" y="149351"/>
                </a:lnTo>
                <a:lnTo>
                  <a:pt x="86868" y="147827"/>
                </a:lnTo>
                <a:lnTo>
                  <a:pt x="91439" y="147827"/>
                </a:lnTo>
                <a:lnTo>
                  <a:pt x="94488" y="144779"/>
                </a:lnTo>
                <a:lnTo>
                  <a:pt x="99060" y="143255"/>
                </a:lnTo>
                <a:lnTo>
                  <a:pt x="103632" y="140207"/>
                </a:lnTo>
                <a:lnTo>
                  <a:pt x="102108" y="141731"/>
                </a:lnTo>
                <a:lnTo>
                  <a:pt x="149961" y="141731"/>
                </a:lnTo>
                <a:lnTo>
                  <a:pt x="149352" y="143255"/>
                </a:lnTo>
                <a:lnTo>
                  <a:pt x="147828" y="144779"/>
                </a:lnTo>
                <a:lnTo>
                  <a:pt x="147828" y="146303"/>
                </a:lnTo>
                <a:lnTo>
                  <a:pt x="145650" y="149351"/>
                </a:lnTo>
                <a:close/>
              </a:path>
              <a:path w="161925" h="187960">
                <a:moveTo>
                  <a:pt x="82296" y="187451"/>
                </a:moveTo>
                <a:lnTo>
                  <a:pt x="41148" y="175259"/>
                </a:lnTo>
                <a:lnTo>
                  <a:pt x="33528" y="169163"/>
                </a:lnTo>
                <a:lnTo>
                  <a:pt x="126491" y="169163"/>
                </a:lnTo>
                <a:lnTo>
                  <a:pt x="126491" y="170687"/>
                </a:lnTo>
                <a:lnTo>
                  <a:pt x="121920" y="173735"/>
                </a:lnTo>
                <a:lnTo>
                  <a:pt x="114300" y="178308"/>
                </a:lnTo>
                <a:lnTo>
                  <a:pt x="99060" y="184403"/>
                </a:lnTo>
                <a:lnTo>
                  <a:pt x="89916" y="185927"/>
                </a:lnTo>
                <a:lnTo>
                  <a:pt x="82296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65554" y="3738372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88998" y="3738372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44167" y="401193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01609" y="3339098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4498" y="4230576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5420" y="4672595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473" y="5114464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35477" y="1859279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44240" y="2211323"/>
            <a:ext cx="114300" cy="1193800"/>
          </a:xfrm>
          <a:custGeom>
            <a:avLst/>
            <a:gdLst/>
            <a:ahLst/>
            <a:cxnLst/>
            <a:rect l="l" t="t" r="r" b="b"/>
            <a:pathLst>
              <a:path w="114300" h="1193800">
                <a:moveTo>
                  <a:pt x="38100" y="110304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718"/>
                </a:lnTo>
                <a:lnTo>
                  <a:pt x="16954" y="16763"/>
                </a:lnTo>
                <a:lnTo>
                  <a:pt x="35361" y="4524"/>
                </a:lnTo>
                <a:lnTo>
                  <a:pt x="57912" y="0"/>
                </a:lnTo>
                <a:lnTo>
                  <a:pt x="80224" y="4524"/>
                </a:lnTo>
                <a:lnTo>
                  <a:pt x="98107" y="16763"/>
                </a:lnTo>
                <a:lnTo>
                  <a:pt x="109989" y="34718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304"/>
                </a:lnTo>
                <a:close/>
              </a:path>
              <a:path w="114300" h="1193800">
                <a:moveTo>
                  <a:pt x="57912" y="114299"/>
                </a:moveTo>
                <a:lnTo>
                  <a:pt x="38100" y="110304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572"/>
                </a:lnTo>
                <a:lnTo>
                  <a:pt x="57912" y="114299"/>
                </a:lnTo>
                <a:close/>
              </a:path>
              <a:path w="114300" h="1193800">
                <a:moveTo>
                  <a:pt x="76200" y="110572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76200" y="110572"/>
                </a:lnTo>
                <a:close/>
              </a:path>
              <a:path w="114300" h="1193800">
                <a:moveTo>
                  <a:pt x="38100" y="1082987"/>
                </a:moveTo>
                <a:lnTo>
                  <a:pt x="38100" y="110304"/>
                </a:lnTo>
                <a:lnTo>
                  <a:pt x="57912" y="114299"/>
                </a:lnTo>
                <a:lnTo>
                  <a:pt x="76200" y="114299"/>
                </a:lnTo>
                <a:lnTo>
                  <a:pt x="76200" y="1078992"/>
                </a:lnTo>
                <a:lnTo>
                  <a:pt x="57912" y="1078992"/>
                </a:lnTo>
                <a:lnTo>
                  <a:pt x="38100" y="1082987"/>
                </a:lnTo>
                <a:close/>
              </a:path>
              <a:path w="114300" h="1193800">
                <a:moveTo>
                  <a:pt x="76200" y="114299"/>
                </a:moveTo>
                <a:lnTo>
                  <a:pt x="57912" y="114299"/>
                </a:lnTo>
                <a:lnTo>
                  <a:pt x="76200" y="110572"/>
                </a:lnTo>
                <a:lnTo>
                  <a:pt x="76200" y="114299"/>
                </a:lnTo>
                <a:close/>
              </a:path>
              <a:path w="114300" h="1193800">
                <a:moveTo>
                  <a:pt x="76200" y="1136904"/>
                </a:moveTo>
                <a:lnTo>
                  <a:pt x="38100" y="1136904"/>
                </a:lnTo>
                <a:lnTo>
                  <a:pt x="38100" y="1082987"/>
                </a:lnTo>
                <a:lnTo>
                  <a:pt x="57912" y="1078992"/>
                </a:lnTo>
                <a:lnTo>
                  <a:pt x="76200" y="1082719"/>
                </a:lnTo>
                <a:lnTo>
                  <a:pt x="76200" y="1136904"/>
                </a:lnTo>
                <a:close/>
              </a:path>
              <a:path w="114300" h="1193800">
                <a:moveTo>
                  <a:pt x="76200" y="1082719"/>
                </a:moveTo>
                <a:lnTo>
                  <a:pt x="57912" y="1078992"/>
                </a:lnTo>
                <a:lnTo>
                  <a:pt x="76200" y="1078992"/>
                </a:lnTo>
                <a:lnTo>
                  <a:pt x="76200" y="1082719"/>
                </a:lnTo>
                <a:close/>
              </a:path>
              <a:path w="114300" h="1193800">
                <a:moveTo>
                  <a:pt x="114300" y="1136904"/>
                </a:moveTo>
                <a:lnTo>
                  <a:pt x="76200" y="1136904"/>
                </a:lnTo>
                <a:lnTo>
                  <a:pt x="76200" y="1082719"/>
                </a:lnTo>
                <a:lnTo>
                  <a:pt x="80224" y="1083540"/>
                </a:lnTo>
                <a:lnTo>
                  <a:pt x="98107" y="1095946"/>
                </a:lnTo>
                <a:lnTo>
                  <a:pt x="109989" y="1114353"/>
                </a:lnTo>
                <a:lnTo>
                  <a:pt x="114300" y="1136904"/>
                </a:lnTo>
                <a:close/>
              </a:path>
              <a:path w="114300" h="1193800">
                <a:moveTo>
                  <a:pt x="57912" y="1193292"/>
                </a:moveTo>
                <a:lnTo>
                  <a:pt x="35361" y="1188981"/>
                </a:lnTo>
                <a:lnTo>
                  <a:pt x="16954" y="1177099"/>
                </a:lnTo>
                <a:lnTo>
                  <a:pt x="4548" y="1159216"/>
                </a:lnTo>
                <a:lnTo>
                  <a:pt x="0" y="1136904"/>
                </a:lnTo>
                <a:lnTo>
                  <a:pt x="4548" y="1114353"/>
                </a:lnTo>
                <a:lnTo>
                  <a:pt x="16954" y="1095946"/>
                </a:lnTo>
                <a:lnTo>
                  <a:pt x="35361" y="1083540"/>
                </a:lnTo>
                <a:lnTo>
                  <a:pt x="38100" y="1082987"/>
                </a:lnTo>
                <a:lnTo>
                  <a:pt x="38100" y="1136904"/>
                </a:lnTo>
                <a:lnTo>
                  <a:pt x="114300" y="1136904"/>
                </a:lnTo>
                <a:lnTo>
                  <a:pt x="109989" y="1159216"/>
                </a:lnTo>
                <a:lnTo>
                  <a:pt x="98107" y="1177099"/>
                </a:lnTo>
                <a:lnTo>
                  <a:pt x="80224" y="1188981"/>
                </a:lnTo>
                <a:lnTo>
                  <a:pt x="57912" y="1193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01390" y="4572000"/>
            <a:ext cx="0" cy="1043940"/>
          </a:xfrm>
          <a:custGeom>
            <a:avLst/>
            <a:gdLst/>
            <a:ahLst/>
            <a:cxnLst/>
            <a:rect l="l" t="t" r="r" b="b"/>
            <a:pathLst>
              <a:path w="0" h="1043939">
                <a:moveTo>
                  <a:pt x="0" y="0"/>
                </a:moveTo>
                <a:lnTo>
                  <a:pt x="0" y="10439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16808" y="2663951"/>
            <a:ext cx="170815" cy="360045"/>
          </a:xfrm>
          <a:custGeom>
            <a:avLst/>
            <a:gdLst/>
            <a:ahLst/>
            <a:cxnLst/>
            <a:rect l="l" t="t" r="r" b="b"/>
            <a:pathLst>
              <a:path w="170814" h="360044">
                <a:moveTo>
                  <a:pt x="0" y="0"/>
                </a:moveTo>
                <a:lnTo>
                  <a:pt x="170688" y="0"/>
                </a:lnTo>
                <a:lnTo>
                  <a:pt x="170688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96996" y="2645664"/>
            <a:ext cx="210820" cy="398145"/>
          </a:xfrm>
          <a:custGeom>
            <a:avLst/>
            <a:gdLst/>
            <a:ahLst/>
            <a:cxnLst/>
            <a:rect l="l" t="t" r="r" b="b"/>
            <a:pathLst>
              <a:path w="210820" h="398144">
                <a:moveTo>
                  <a:pt x="210311" y="397763"/>
                </a:moveTo>
                <a:lnTo>
                  <a:pt x="0" y="397763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59663"/>
                </a:lnTo>
                <a:lnTo>
                  <a:pt x="19812" y="359663"/>
                </a:lnTo>
                <a:lnTo>
                  <a:pt x="38100" y="377952"/>
                </a:lnTo>
                <a:lnTo>
                  <a:pt x="210311" y="377952"/>
                </a:lnTo>
                <a:lnTo>
                  <a:pt x="210311" y="397763"/>
                </a:lnTo>
                <a:close/>
              </a:path>
              <a:path w="210820" h="39814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0820" h="398144">
                <a:moveTo>
                  <a:pt x="17221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210820" h="398144">
                <a:moveTo>
                  <a:pt x="172211" y="377952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359663"/>
                </a:lnTo>
                <a:lnTo>
                  <a:pt x="190500" y="359663"/>
                </a:lnTo>
                <a:lnTo>
                  <a:pt x="172211" y="377952"/>
                </a:lnTo>
                <a:close/>
              </a:path>
              <a:path w="210820" h="398144">
                <a:moveTo>
                  <a:pt x="210311" y="38100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7"/>
                </a:lnTo>
                <a:lnTo>
                  <a:pt x="210311" y="38100"/>
                </a:lnTo>
                <a:close/>
              </a:path>
              <a:path w="210820" h="398144">
                <a:moveTo>
                  <a:pt x="38100" y="377952"/>
                </a:moveTo>
                <a:lnTo>
                  <a:pt x="19812" y="359663"/>
                </a:lnTo>
                <a:lnTo>
                  <a:pt x="38100" y="359663"/>
                </a:lnTo>
                <a:lnTo>
                  <a:pt x="38100" y="377952"/>
                </a:lnTo>
                <a:close/>
              </a:path>
              <a:path w="210820" h="398144">
                <a:moveTo>
                  <a:pt x="172211" y="377952"/>
                </a:moveTo>
                <a:lnTo>
                  <a:pt x="38100" y="377952"/>
                </a:lnTo>
                <a:lnTo>
                  <a:pt x="38100" y="359663"/>
                </a:lnTo>
                <a:lnTo>
                  <a:pt x="172211" y="359663"/>
                </a:lnTo>
                <a:lnTo>
                  <a:pt x="172211" y="377952"/>
                </a:lnTo>
                <a:close/>
              </a:path>
              <a:path w="210820" h="398144">
                <a:moveTo>
                  <a:pt x="210311" y="377952"/>
                </a:moveTo>
                <a:lnTo>
                  <a:pt x="172211" y="377952"/>
                </a:lnTo>
                <a:lnTo>
                  <a:pt x="190500" y="359663"/>
                </a:lnTo>
                <a:lnTo>
                  <a:pt x="210311" y="359663"/>
                </a:lnTo>
                <a:lnTo>
                  <a:pt x="210311" y="377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44240" y="2218944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79" h="108585">
                <a:moveTo>
                  <a:pt x="53339" y="108203"/>
                </a:moveTo>
                <a:lnTo>
                  <a:pt x="32146" y="103941"/>
                </a:lnTo>
                <a:lnTo>
                  <a:pt x="15239" y="92392"/>
                </a:lnTo>
                <a:lnTo>
                  <a:pt x="4048" y="75414"/>
                </a:lnTo>
                <a:lnTo>
                  <a:pt x="0" y="54863"/>
                </a:lnTo>
                <a:lnTo>
                  <a:pt x="4048" y="33432"/>
                </a:lnTo>
                <a:lnTo>
                  <a:pt x="15239" y="16001"/>
                </a:lnTo>
                <a:lnTo>
                  <a:pt x="32146" y="4286"/>
                </a:lnTo>
                <a:lnTo>
                  <a:pt x="53339" y="0"/>
                </a:lnTo>
                <a:lnTo>
                  <a:pt x="74533" y="4286"/>
                </a:lnTo>
                <a:lnTo>
                  <a:pt x="91439" y="16001"/>
                </a:lnTo>
                <a:lnTo>
                  <a:pt x="102631" y="33432"/>
                </a:lnTo>
                <a:lnTo>
                  <a:pt x="106679" y="54863"/>
                </a:lnTo>
                <a:lnTo>
                  <a:pt x="102631" y="75414"/>
                </a:lnTo>
                <a:lnTo>
                  <a:pt x="91439" y="92392"/>
                </a:lnTo>
                <a:lnTo>
                  <a:pt x="74533" y="103941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24427" y="220065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5344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6685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6685">
                <a:moveTo>
                  <a:pt x="134112" y="114299"/>
                </a:moveTo>
                <a:lnTo>
                  <a:pt x="12192" y="114299"/>
                </a:lnTo>
                <a:lnTo>
                  <a:pt x="12192" y="112775"/>
                </a:lnTo>
                <a:lnTo>
                  <a:pt x="6096" y="103631"/>
                </a:lnTo>
                <a:lnTo>
                  <a:pt x="6096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1"/>
                </a:lnTo>
                <a:lnTo>
                  <a:pt x="114300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7160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8768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1656" y="57911"/>
                </a:lnTo>
                <a:lnTo>
                  <a:pt x="41148" y="57911"/>
                </a:lnTo>
                <a:lnTo>
                  <a:pt x="39624" y="60959"/>
                </a:lnTo>
                <a:lnTo>
                  <a:pt x="4013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671" y="74675"/>
                </a:lnTo>
                <a:lnTo>
                  <a:pt x="39052" y="77723"/>
                </a:lnTo>
                <a:lnTo>
                  <a:pt x="38100" y="77723"/>
                </a:lnTo>
                <a:lnTo>
                  <a:pt x="40277" y="85343"/>
                </a:lnTo>
                <a:lnTo>
                  <a:pt x="39624" y="85343"/>
                </a:lnTo>
                <a:lnTo>
                  <a:pt x="41148" y="88391"/>
                </a:lnTo>
                <a:lnTo>
                  <a:pt x="41656" y="88391"/>
                </a:lnTo>
                <a:lnTo>
                  <a:pt x="43687" y="91439"/>
                </a:lnTo>
                <a:lnTo>
                  <a:pt x="42672" y="91439"/>
                </a:lnTo>
                <a:lnTo>
                  <a:pt x="50292" y="99059"/>
                </a:lnTo>
                <a:lnTo>
                  <a:pt x="51053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lnTo>
                  <a:pt x="137160" y="108203"/>
                </a:lnTo>
                <a:lnTo>
                  <a:pt x="134112" y="112775"/>
                </a:lnTo>
                <a:lnTo>
                  <a:pt x="134112" y="114299"/>
                </a:lnTo>
                <a:close/>
              </a:path>
              <a:path w="146685" h="146685">
                <a:moveTo>
                  <a:pt x="88391" y="41147"/>
                </a:moveTo>
                <a:lnTo>
                  <a:pt x="77724" y="38099"/>
                </a:lnTo>
                <a:lnTo>
                  <a:pt x="137160" y="38099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6685">
                <a:moveTo>
                  <a:pt x="142602" y="48767"/>
                </a:moveTo>
                <a:lnTo>
                  <a:pt x="99060" y="48767"/>
                </a:ln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2602" y="48767"/>
                </a:lnTo>
                <a:close/>
              </a:path>
              <a:path w="146685" h="146685">
                <a:moveTo>
                  <a:pt x="48768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8768" y="48767"/>
                </a:lnTo>
                <a:close/>
              </a:path>
              <a:path w="146685" h="146685">
                <a:moveTo>
                  <a:pt x="144344" y="54863"/>
                </a:moveTo>
                <a:lnTo>
                  <a:pt x="103632" y="54863"/>
                </a:lnTo>
                <a:lnTo>
                  <a:pt x="96012" y="47243"/>
                </a:lnTo>
                <a:lnTo>
                  <a:pt x="99060" y="48767"/>
                </a:lnTo>
                <a:lnTo>
                  <a:pt x="142602" y="48767"/>
                </a:lnTo>
                <a:lnTo>
                  <a:pt x="144344" y="54863"/>
                </a:lnTo>
                <a:close/>
              </a:path>
              <a:path w="146685" h="146685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5" h="146685">
                <a:moveTo>
                  <a:pt x="105663" y="59435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4344" y="54863"/>
                </a:lnTo>
                <a:lnTo>
                  <a:pt x="144779" y="56387"/>
                </a:lnTo>
                <a:lnTo>
                  <a:pt x="144779" y="57911"/>
                </a:lnTo>
                <a:lnTo>
                  <a:pt x="105155" y="57911"/>
                </a:lnTo>
                <a:lnTo>
                  <a:pt x="105663" y="59435"/>
                </a:lnTo>
                <a:close/>
              </a:path>
              <a:path w="146685" h="146685">
                <a:moveTo>
                  <a:pt x="39624" y="60959"/>
                </a:moveTo>
                <a:lnTo>
                  <a:pt x="41148" y="57911"/>
                </a:lnTo>
                <a:lnTo>
                  <a:pt x="40640" y="59435"/>
                </a:lnTo>
                <a:lnTo>
                  <a:pt x="39624" y="60959"/>
                </a:lnTo>
                <a:close/>
              </a:path>
              <a:path w="146685" h="146685">
                <a:moveTo>
                  <a:pt x="40640" y="59435"/>
                </a:moveTo>
                <a:lnTo>
                  <a:pt x="41148" y="57911"/>
                </a:lnTo>
                <a:lnTo>
                  <a:pt x="41656" y="57911"/>
                </a:lnTo>
                <a:lnTo>
                  <a:pt x="40640" y="59435"/>
                </a:lnTo>
                <a:close/>
              </a:path>
              <a:path w="146685" h="146685">
                <a:moveTo>
                  <a:pt x="106679" y="60959"/>
                </a:moveTo>
                <a:lnTo>
                  <a:pt x="105663" y="59435"/>
                </a:lnTo>
                <a:lnTo>
                  <a:pt x="105155" y="57911"/>
                </a:lnTo>
                <a:lnTo>
                  <a:pt x="106679" y="60959"/>
                </a:lnTo>
                <a:close/>
              </a:path>
              <a:path w="146685" h="146685">
                <a:moveTo>
                  <a:pt x="144997" y="60959"/>
                </a:moveTo>
                <a:lnTo>
                  <a:pt x="106679" y="60959"/>
                </a:lnTo>
                <a:lnTo>
                  <a:pt x="105155" y="57911"/>
                </a:lnTo>
                <a:lnTo>
                  <a:pt x="144779" y="57911"/>
                </a:lnTo>
                <a:lnTo>
                  <a:pt x="144779" y="59435"/>
                </a:lnTo>
                <a:lnTo>
                  <a:pt x="144997" y="60959"/>
                </a:lnTo>
                <a:close/>
              </a:path>
              <a:path w="146685" h="146685">
                <a:moveTo>
                  <a:pt x="40131" y="60959"/>
                </a:moveTo>
                <a:lnTo>
                  <a:pt x="39624" y="60959"/>
                </a:lnTo>
                <a:lnTo>
                  <a:pt x="40640" y="59435"/>
                </a:lnTo>
                <a:lnTo>
                  <a:pt x="40131" y="60959"/>
                </a:lnTo>
                <a:close/>
              </a:path>
              <a:path w="146685" h="146685">
                <a:moveTo>
                  <a:pt x="145868" y="67055"/>
                </a:moveTo>
                <a:lnTo>
                  <a:pt x="108204" y="67055"/>
                </a:lnTo>
                <a:lnTo>
                  <a:pt x="105663" y="59435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5">
                <a:moveTo>
                  <a:pt x="107899" y="72542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99" y="72542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0103"/>
                </a:lnTo>
                <a:lnTo>
                  <a:pt x="38404" y="72542"/>
                </a:lnTo>
                <a:lnTo>
                  <a:pt x="38100" y="74675"/>
                </a:lnTo>
                <a:close/>
              </a:path>
              <a:path w="146685" h="146685">
                <a:moveTo>
                  <a:pt x="38404" y="72542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04" y="72542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899" y="72542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671" y="74675"/>
                </a:moveTo>
                <a:lnTo>
                  <a:pt x="38100" y="74675"/>
                </a:lnTo>
                <a:lnTo>
                  <a:pt x="38404" y="72542"/>
                </a:lnTo>
                <a:lnTo>
                  <a:pt x="38671" y="74675"/>
                </a:lnTo>
                <a:close/>
              </a:path>
              <a:path w="146685" h="146685">
                <a:moveTo>
                  <a:pt x="106679" y="82295"/>
                </a:moveTo>
                <a:lnTo>
                  <a:pt x="107899" y="72542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2295"/>
                </a:lnTo>
                <a:close/>
              </a:path>
              <a:path w="146685" h="146685">
                <a:moveTo>
                  <a:pt x="39624" y="82295"/>
                </a:moveTo>
                <a:lnTo>
                  <a:pt x="38100" y="77723"/>
                </a:lnTo>
                <a:lnTo>
                  <a:pt x="39052" y="77723"/>
                </a:lnTo>
                <a:lnTo>
                  <a:pt x="39624" y="82295"/>
                </a:lnTo>
                <a:close/>
              </a:path>
              <a:path w="146685" h="146685">
                <a:moveTo>
                  <a:pt x="105536" y="87058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779" y="85343"/>
                </a:lnTo>
                <a:lnTo>
                  <a:pt x="106679" y="85343"/>
                </a:lnTo>
                <a:lnTo>
                  <a:pt x="105536" y="87058"/>
                </a:lnTo>
                <a:close/>
              </a:path>
              <a:path w="146685" h="146685">
                <a:moveTo>
                  <a:pt x="41148" y="88391"/>
                </a:moveTo>
                <a:lnTo>
                  <a:pt x="39624" y="85343"/>
                </a:lnTo>
                <a:lnTo>
                  <a:pt x="40767" y="87058"/>
                </a:lnTo>
                <a:lnTo>
                  <a:pt x="41148" y="88391"/>
                </a:lnTo>
                <a:close/>
              </a:path>
              <a:path w="146685" h="146685">
                <a:moveTo>
                  <a:pt x="40767" y="87058"/>
                </a:moveTo>
                <a:lnTo>
                  <a:pt x="39624" y="85343"/>
                </a:lnTo>
                <a:lnTo>
                  <a:pt x="40277" y="85343"/>
                </a:lnTo>
                <a:lnTo>
                  <a:pt x="40767" y="87058"/>
                </a:lnTo>
                <a:close/>
              </a:path>
              <a:path w="146685" h="146685">
                <a:moveTo>
                  <a:pt x="105155" y="88391"/>
                </a:moveTo>
                <a:lnTo>
                  <a:pt x="105536" y="87058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5" h="146685">
                <a:moveTo>
                  <a:pt x="144779" y="88391"/>
                </a:moveTo>
                <a:lnTo>
                  <a:pt x="105155" y="88391"/>
                </a:lnTo>
                <a:lnTo>
                  <a:pt x="106679" y="85343"/>
                </a:lnTo>
                <a:lnTo>
                  <a:pt x="144779" y="85343"/>
                </a:lnTo>
                <a:lnTo>
                  <a:pt x="144779" y="88391"/>
                </a:lnTo>
                <a:close/>
              </a:path>
              <a:path w="146685" h="146685">
                <a:moveTo>
                  <a:pt x="41656" y="88391"/>
                </a:moveTo>
                <a:lnTo>
                  <a:pt x="41148" y="88391"/>
                </a:lnTo>
                <a:lnTo>
                  <a:pt x="40767" y="87058"/>
                </a:lnTo>
                <a:lnTo>
                  <a:pt x="41656" y="88391"/>
                </a:lnTo>
                <a:close/>
              </a:path>
              <a:path w="146685" h="146685">
                <a:moveTo>
                  <a:pt x="100584" y="94487"/>
                </a:moveTo>
                <a:lnTo>
                  <a:pt x="105536" y="87058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4779" y="89915"/>
                </a:lnTo>
                <a:lnTo>
                  <a:pt x="144272" y="91439"/>
                </a:lnTo>
                <a:lnTo>
                  <a:pt x="103632" y="91439"/>
                </a:lnTo>
                <a:lnTo>
                  <a:pt x="100584" y="94487"/>
                </a:lnTo>
                <a:close/>
              </a:path>
              <a:path w="146685" h="146685">
                <a:moveTo>
                  <a:pt x="45719" y="94487"/>
                </a:moveTo>
                <a:lnTo>
                  <a:pt x="42672" y="91439"/>
                </a:lnTo>
                <a:lnTo>
                  <a:pt x="43687" y="91439"/>
                </a:lnTo>
                <a:lnTo>
                  <a:pt x="45719" y="94487"/>
                </a:lnTo>
                <a:close/>
              </a:path>
              <a:path w="146685" h="146685">
                <a:moveTo>
                  <a:pt x="141732" y="99059"/>
                </a:moveTo>
                <a:lnTo>
                  <a:pt x="96012" y="99059"/>
                </a:lnTo>
                <a:lnTo>
                  <a:pt x="103632" y="91439"/>
                </a:lnTo>
                <a:lnTo>
                  <a:pt x="144272" y="91439"/>
                </a:lnTo>
                <a:lnTo>
                  <a:pt x="141732" y="99059"/>
                </a:lnTo>
                <a:close/>
              </a:path>
              <a:path w="146685" h="146685">
                <a:moveTo>
                  <a:pt x="51053" y="99059"/>
                </a:moveTo>
                <a:lnTo>
                  <a:pt x="50292" y="99059"/>
                </a:lnTo>
                <a:lnTo>
                  <a:pt x="47244" y="96011"/>
                </a:lnTo>
                <a:lnTo>
                  <a:pt x="51053" y="99059"/>
                </a:lnTo>
                <a:close/>
              </a:path>
              <a:path w="146685" h="146685">
                <a:moveTo>
                  <a:pt x="91440" y="102107"/>
                </a:moveTo>
                <a:lnTo>
                  <a:pt x="99060" y="96011"/>
                </a:lnTo>
                <a:lnTo>
                  <a:pt x="96012" y="99059"/>
                </a:lnTo>
                <a:lnTo>
                  <a:pt x="141732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5" h="146685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5" h="146685">
                <a:moveTo>
                  <a:pt x="139192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3631"/>
                </a:lnTo>
                <a:lnTo>
                  <a:pt x="139192" y="105155"/>
                </a:lnTo>
                <a:close/>
              </a:path>
              <a:path w="146685" h="146685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5" h="146685">
                <a:moveTo>
                  <a:pt x="137160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7724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9192" y="105155"/>
                </a:lnTo>
                <a:lnTo>
                  <a:pt x="137160" y="108203"/>
                </a:lnTo>
                <a:close/>
              </a:path>
              <a:path w="146685" h="146685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5" h="146685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5" h="146685">
                <a:moveTo>
                  <a:pt x="124968" y="124967"/>
                </a:move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5" h="146685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5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6685">
                <a:moveTo>
                  <a:pt x="88391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9916" y="143255"/>
                </a:lnTo>
                <a:lnTo>
                  <a:pt x="88391" y="144779"/>
                </a:lnTo>
                <a:close/>
              </a:path>
              <a:path w="146685" h="146685">
                <a:moveTo>
                  <a:pt x="74676" y="146303"/>
                </a:moveTo>
                <a:lnTo>
                  <a:pt x="71628" y="146303"/>
                </a:lnTo>
                <a:lnTo>
                  <a:pt x="60960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014009" y="2753907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01390" y="5623560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28415" y="5921502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70147" y="5567171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29">
                <a:moveTo>
                  <a:pt x="30480" y="74676"/>
                </a:moveTo>
                <a:lnTo>
                  <a:pt x="18645" y="71747"/>
                </a:lnTo>
                <a:lnTo>
                  <a:pt x="8953" y="63817"/>
                </a:lnTo>
                <a:lnTo>
                  <a:pt x="2405" y="52173"/>
                </a:lnTo>
                <a:lnTo>
                  <a:pt x="0" y="38100"/>
                </a:lnTo>
                <a:lnTo>
                  <a:pt x="2405" y="23145"/>
                </a:lnTo>
                <a:lnTo>
                  <a:pt x="8953" y="11049"/>
                </a:lnTo>
                <a:lnTo>
                  <a:pt x="18645" y="2952"/>
                </a:lnTo>
                <a:lnTo>
                  <a:pt x="30480" y="0"/>
                </a:lnTo>
                <a:lnTo>
                  <a:pt x="43195" y="2952"/>
                </a:lnTo>
                <a:lnTo>
                  <a:pt x="53339" y="11049"/>
                </a:lnTo>
                <a:lnTo>
                  <a:pt x="60055" y="23145"/>
                </a:lnTo>
                <a:lnTo>
                  <a:pt x="62484" y="38100"/>
                </a:lnTo>
                <a:lnTo>
                  <a:pt x="60055" y="52173"/>
                </a:lnTo>
                <a:lnTo>
                  <a:pt x="53340" y="63817"/>
                </a:lnTo>
                <a:lnTo>
                  <a:pt x="43195" y="71747"/>
                </a:lnTo>
                <a:lnTo>
                  <a:pt x="3048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51859" y="5548884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60960" y="1524"/>
                </a:moveTo>
                <a:lnTo>
                  <a:pt x="38100" y="1524"/>
                </a:lnTo>
                <a:lnTo>
                  <a:pt x="39624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99060" h="113029">
                <a:moveTo>
                  <a:pt x="86868" y="94488"/>
                </a:moveTo>
                <a:lnTo>
                  <a:pt x="12192" y="94488"/>
                </a:lnTo>
                <a:lnTo>
                  <a:pt x="12192" y="92964"/>
                </a:lnTo>
                <a:lnTo>
                  <a:pt x="7620" y="86868"/>
                </a:lnTo>
                <a:lnTo>
                  <a:pt x="6096" y="85344"/>
                </a:lnTo>
                <a:lnTo>
                  <a:pt x="6096" y="83820"/>
                </a:lnTo>
                <a:lnTo>
                  <a:pt x="3048" y="77724"/>
                </a:lnTo>
                <a:lnTo>
                  <a:pt x="3048" y="74676"/>
                </a:lnTo>
                <a:lnTo>
                  <a:pt x="0" y="68580"/>
                </a:lnTo>
                <a:lnTo>
                  <a:pt x="0" y="44196"/>
                </a:lnTo>
                <a:lnTo>
                  <a:pt x="3048" y="36576"/>
                </a:lnTo>
                <a:lnTo>
                  <a:pt x="3048" y="33528"/>
                </a:lnTo>
                <a:lnTo>
                  <a:pt x="6096" y="27432"/>
                </a:lnTo>
                <a:lnTo>
                  <a:pt x="6096" y="25908"/>
                </a:lnTo>
                <a:lnTo>
                  <a:pt x="7620" y="25908"/>
                </a:lnTo>
                <a:lnTo>
                  <a:pt x="7620" y="24384"/>
                </a:lnTo>
                <a:lnTo>
                  <a:pt x="12192" y="18288"/>
                </a:lnTo>
                <a:lnTo>
                  <a:pt x="13716" y="16764"/>
                </a:lnTo>
                <a:lnTo>
                  <a:pt x="13716" y="15240"/>
                </a:lnTo>
                <a:lnTo>
                  <a:pt x="18288" y="10668"/>
                </a:lnTo>
                <a:lnTo>
                  <a:pt x="19812" y="10668"/>
                </a:lnTo>
                <a:lnTo>
                  <a:pt x="21336" y="9144"/>
                </a:lnTo>
                <a:lnTo>
                  <a:pt x="27432" y="6096"/>
                </a:lnTo>
                <a:lnTo>
                  <a:pt x="27432" y="4572"/>
                </a:lnTo>
                <a:lnTo>
                  <a:pt x="28956" y="4572"/>
                </a:lnTo>
                <a:lnTo>
                  <a:pt x="30480" y="3048"/>
                </a:lnTo>
                <a:lnTo>
                  <a:pt x="36576" y="1524"/>
                </a:lnTo>
                <a:lnTo>
                  <a:pt x="62484" y="1524"/>
                </a:lnTo>
                <a:lnTo>
                  <a:pt x="68580" y="3048"/>
                </a:lnTo>
                <a:lnTo>
                  <a:pt x="71628" y="6096"/>
                </a:lnTo>
                <a:lnTo>
                  <a:pt x="77724" y="9144"/>
                </a:lnTo>
                <a:lnTo>
                  <a:pt x="86868" y="18288"/>
                </a:lnTo>
                <a:lnTo>
                  <a:pt x="91439" y="24384"/>
                </a:lnTo>
                <a:lnTo>
                  <a:pt x="91439" y="25908"/>
                </a:lnTo>
                <a:lnTo>
                  <a:pt x="92964" y="27432"/>
                </a:lnTo>
                <a:lnTo>
                  <a:pt x="96012" y="33528"/>
                </a:lnTo>
                <a:lnTo>
                  <a:pt x="96012" y="36576"/>
                </a:lnTo>
                <a:lnTo>
                  <a:pt x="48768" y="36576"/>
                </a:lnTo>
                <a:lnTo>
                  <a:pt x="49377" y="36880"/>
                </a:lnTo>
                <a:lnTo>
                  <a:pt x="45719" y="38100"/>
                </a:lnTo>
                <a:lnTo>
                  <a:pt x="44195" y="39624"/>
                </a:lnTo>
                <a:lnTo>
                  <a:pt x="42672" y="39624"/>
                </a:lnTo>
                <a:lnTo>
                  <a:pt x="38100" y="48768"/>
                </a:lnTo>
                <a:lnTo>
                  <a:pt x="39014" y="48768"/>
                </a:lnTo>
                <a:lnTo>
                  <a:pt x="38709" y="50292"/>
                </a:lnTo>
                <a:lnTo>
                  <a:pt x="38100" y="50292"/>
                </a:lnTo>
                <a:lnTo>
                  <a:pt x="38100" y="60960"/>
                </a:lnTo>
                <a:lnTo>
                  <a:pt x="38709" y="60960"/>
                </a:lnTo>
                <a:lnTo>
                  <a:pt x="39014" y="62484"/>
                </a:lnTo>
                <a:lnTo>
                  <a:pt x="38100" y="62484"/>
                </a:lnTo>
                <a:lnTo>
                  <a:pt x="42672" y="71628"/>
                </a:lnTo>
                <a:lnTo>
                  <a:pt x="44958" y="73152"/>
                </a:lnTo>
                <a:lnTo>
                  <a:pt x="44195" y="73152"/>
                </a:lnTo>
                <a:lnTo>
                  <a:pt x="47244" y="74676"/>
                </a:lnTo>
                <a:lnTo>
                  <a:pt x="96012" y="74676"/>
                </a:lnTo>
                <a:lnTo>
                  <a:pt x="96012" y="77724"/>
                </a:lnTo>
                <a:lnTo>
                  <a:pt x="92964" y="83820"/>
                </a:lnTo>
                <a:lnTo>
                  <a:pt x="91439" y="85344"/>
                </a:lnTo>
                <a:lnTo>
                  <a:pt x="91439" y="86868"/>
                </a:lnTo>
                <a:lnTo>
                  <a:pt x="86868" y="92964"/>
                </a:lnTo>
                <a:lnTo>
                  <a:pt x="86868" y="94488"/>
                </a:lnTo>
                <a:close/>
              </a:path>
              <a:path w="99060" h="113029">
                <a:moveTo>
                  <a:pt x="49377" y="36880"/>
                </a:moveTo>
                <a:lnTo>
                  <a:pt x="48768" y="36576"/>
                </a:lnTo>
                <a:lnTo>
                  <a:pt x="49530" y="36830"/>
                </a:lnTo>
                <a:lnTo>
                  <a:pt x="49377" y="36880"/>
                </a:lnTo>
                <a:close/>
              </a:path>
              <a:path w="99060" h="113029">
                <a:moveTo>
                  <a:pt x="49530" y="36830"/>
                </a:moveTo>
                <a:lnTo>
                  <a:pt x="48768" y="36576"/>
                </a:lnTo>
                <a:lnTo>
                  <a:pt x="50292" y="36576"/>
                </a:lnTo>
                <a:lnTo>
                  <a:pt x="49530" y="36830"/>
                </a:lnTo>
                <a:close/>
              </a:path>
              <a:path w="99060" h="113029">
                <a:moveTo>
                  <a:pt x="49682" y="36880"/>
                </a:moveTo>
                <a:lnTo>
                  <a:pt x="49530" y="36830"/>
                </a:lnTo>
                <a:lnTo>
                  <a:pt x="50292" y="36576"/>
                </a:lnTo>
                <a:lnTo>
                  <a:pt x="49682" y="36880"/>
                </a:lnTo>
                <a:close/>
              </a:path>
              <a:path w="99060" h="113029">
                <a:moveTo>
                  <a:pt x="99060" y="48768"/>
                </a:moveTo>
                <a:lnTo>
                  <a:pt x="60960" y="48768"/>
                </a:lnTo>
                <a:lnTo>
                  <a:pt x="57912" y="42672"/>
                </a:lnTo>
                <a:lnTo>
                  <a:pt x="53339" y="38100"/>
                </a:lnTo>
                <a:lnTo>
                  <a:pt x="49682" y="36880"/>
                </a:lnTo>
                <a:lnTo>
                  <a:pt x="50292" y="36576"/>
                </a:lnTo>
                <a:lnTo>
                  <a:pt x="96012" y="36576"/>
                </a:lnTo>
                <a:lnTo>
                  <a:pt x="97536" y="44196"/>
                </a:lnTo>
                <a:lnTo>
                  <a:pt x="99060" y="44196"/>
                </a:lnTo>
                <a:lnTo>
                  <a:pt x="99060" y="48768"/>
                </a:lnTo>
                <a:close/>
              </a:path>
              <a:path w="99060" h="113029">
                <a:moveTo>
                  <a:pt x="49530" y="36957"/>
                </a:moveTo>
                <a:lnTo>
                  <a:pt x="49377" y="36880"/>
                </a:lnTo>
                <a:lnTo>
                  <a:pt x="49530" y="36830"/>
                </a:lnTo>
                <a:lnTo>
                  <a:pt x="49682" y="36880"/>
                </a:lnTo>
                <a:lnTo>
                  <a:pt x="49530" y="36957"/>
                </a:lnTo>
                <a:close/>
              </a:path>
              <a:path w="99060" h="113029">
                <a:moveTo>
                  <a:pt x="44195" y="39624"/>
                </a:moveTo>
                <a:lnTo>
                  <a:pt x="45719" y="38100"/>
                </a:lnTo>
                <a:lnTo>
                  <a:pt x="49377" y="36880"/>
                </a:lnTo>
                <a:lnTo>
                  <a:pt x="49530" y="36957"/>
                </a:lnTo>
                <a:lnTo>
                  <a:pt x="44195" y="39624"/>
                </a:lnTo>
                <a:close/>
              </a:path>
              <a:path w="99060" h="113029">
                <a:moveTo>
                  <a:pt x="54864" y="39624"/>
                </a:moveTo>
                <a:lnTo>
                  <a:pt x="49530" y="36957"/>
                </a:lnTo>
                <a:lnTo>
                  <a:pt x="49682" y="36880"/>
                </a:lnTo>
                <a:lnTo>
                  <a:pt x="53339" y="38100"/>
                </a:lnTo>
                <a:lnTo>
                  <a:pt x="54864" y="39624"/>
                </a:lnTo>
                <a:close/>
              </a:path>
              <a:path w="99060" h="113029">
                <a:moveTo>
                  <a:pt x="51816" y="38100"/>
                </a:moveTo>
                <a:lnTo>
                  <a:pt x="47244" y="38100"/>
                </a:lnTo>
                <a:lnTo>
                  <a:pt x="49530" y="36957"/>
                </a:lnTo>
                <a:lnTo>
                  <a:pt x="51816" y="38100"/>
                </a:lnTo>
                <a:close/>
              </a:path>
              <a:path w="99060" h="113029">
                <a:moveTo>
                  <a:pt x="42672" y="41148"/>
                </a:moveTo>
                <a:lnTo>
                  <a:pt x="44195" y="39624"/>
                </a:lnTo>
                <a:lnTo>
                  <a:pt x="47244" y="38100"/>
                </a:lnTo>
                <a:lnTo>
                  <a:pt x="42672" y="41148"/>
                </a:lnTo>
                <a:close/>
              </a:path>
              <a:path w="99060" h="113029">
                <a:moveTo>
                  <a:pt x="55778" y="40843"/>
                </a:moveTo>
                <a:lnTo>
                  <a:pt x="50292" y="38100"/>
                </a:lnTo>
                <a:lnTo>
                  <a:pt x="54864" y="39624"/>
                </a:lnTo>
                <a:lnTo>
                  <a:pt x="55778" y="40843"/>
                </a:lnTo>
                <a:close/>
              </a:path>
              <a:path w="99060" h="113029">
                <a:moveTo>
                  <a:pt x="41148" y="42672"/>
                </a:moveTo>
                <a:lnTo>
                  <a:pt x="42672" y="39624"/>
                </a:lnTo>
                <a:lnTo>
                  <a:pt x="44195" y="39624"/>
                </a:lnTo>
                <a:lnTo>
                  <a:pt x="41148" y="42672"/>
                </a:lnTo>
                <a:close/>
              </a:path>
              <a:path w="99060" h="113029">
                <a:moveTo>
                  <a:pt x="56387" y="41148"/>
                </a:moveTo>
                <a:lnTo>
                  <a:pt x="55778" y="40843"/>
                </a:lnTo>
                <a:lnTo>
                  <a:pt x="54864" y="39624"/>
                </a:lnTo>
                <a:lnTo>
                  <a:pt x="56387" y="41148"/>
                </a:lnTo>
                <a:close/>
              </a:path>
              <a:path w="99060" h="113029">
                <a:moveTo>
                  <a:pt x="59436" y="45720"/>
                </a:moveTo>
                <a:lnTo>
                  <a:pt x="55778" y="40843"/>
                </a:lnTo>
                <a:lnTo>
                  <a:pt x="56387" y="41148"/>
                </a:lnTo>
                <a:lnTo>
                  <a:pt x="57912" y="42672"/>
                </a:lnTo>
                <a:lnTo>
                  <a:pt x="59436" y="45720"/>
                </a:lnTo>
                <a:close/>
              </a:path>
              <a:path w="99060" h="113029">
                <a:moveTo>
                  <a:pt x="39014" y="48768"/>
                </a:moveTo>
                <a:lnTo>
                  <a:pt x="38100" y="48768"/>
                </a:lnTo>
                <a:lnTo>
                  <a:pt x="39624" y="45720"/>
                </a:lnTo>
                <a:lnTo>
                  <a:pt x="39014" y="48768"/>
                </a:lnTo>
                <a:close/>
              </a:path>
              <a:path w="99060" h="113029">
                <a:moveTo>
                  <a:pt x="60960" y="53340"/>
                </a:moveTo>
                <a:lnTo>
                  <a:pt x="59436" y="45720"/>
                </a:lnTo>
                <a:lnTo>
                  <a:pt x="60960" y="48768"/>
                </a:lnTo>
                <a:lnTo>
                  <a:pt x="99060" y="48768"/>
                </a:lnTo>
                <a:lnTo>
                  <a:pt x="99060" y="50292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60" h="113029">
                <a:moveTo>
                  <a:pt x="38100" y="53340"/>
                </a:moveTo>
                <a:lnTo>
                  <a:pt x="38100" y="50292"/>
                </a:lnTo>
                <a:lnTo>
                  <a:pt x="38709" y="50292"/>
                </a:lnTo>
                <a:lnTo>
                  <a:pt x="38100" y="53340"/>
                </a:lnTo>
                <a:close/>
              </a:path>
              <a:path w="99060" h="113029">
                <a:moveTo>
                  <a:pt x="99060" y="60960"/>
                </a:moveTo>
                <a:lnTo>
                  <a:pt x="60960" y="60960"/>
                </a:lnTo>
                <a:lnTo>
                  <a:pt x="60960" y="50292"/>
                </a:lnTo>
                <a:lnTo>
                  <a:pt x="99060" y="50292"/>
                </a:lnTo>
                <a:lnTo>
                  <a:pt x="99060" y="60960"/>
                </a:lnTo>
                <a:close/>
              </a:path>
              <a:path w="99060" h="113029">
                <a:moveTo>
                  <a:pt x="38709" y="60960"/>
                </a:moveTo>
                <a:lnTo>
                  <a:pt x="38100" y="60960"/>
                </a:lnTo>
                <a:lnTo>
                  <a:pt x="38100" y="57912"/>
                </a:lnTo>
                <a:lnTo>
                  <a:pt x="38709" y="60960"/>
                </a:lnTo>
                <a:close/>
              </a:path>
              <a:path w="99060" h="113029">
                <a:moveTo>
                  <a:pt x="59436" y="65532"/>
                </a:moveTo>
                <a:lnTo>
                  <a:pt x="60960" y="59436"/>
                </a:lnTo>
                <a:lnTo>
                  <a:pt x="60960" y="60960"/>
                </a:lnTo>
                <a:lnTo>
                  <a:pt x="99060" y="60960"/>
                </a:lnTo>
                <a:lnTo>
                  <a:pt x="99060" y="62484"/>
                </a:lnTo>
                <a:lnTo>
                  <a:pt x="60960" y="62484"/>
                </a:lnTo>
                <a:lnTo>
                  <a:pt x="59436" y="65532"/>
                </a:lnTo>
                <a:close/>
              </a:path>
              <a:path w="99060" h="113029">
                <a:moveTo>
                  <a:pt x="39624" y="65532"/>
                </a:moveTo>
                <a:lnTo>
                  <a:pt x="38100" y="62484"/>
                </a:lnTo>
                <a:lnTo>
                  <a:pt x="39014" y="62484"/>
                </a:lnTo>
                <a:lnTo>
                  <a:pt x="39624" y="65532"/>
                </a:lnTo>
                <a:close/>
              </a:path>
              <a:path w="99060" h="113029">
                <a:moveTo>
                  <a:pt x="53340" y="73152"/>
                </a:moveTo>
                <a:lnTo>
                  <a:pt x="57912" y="68580"/>
                </a:lnTo>
                <a:lnTo>
                  <a:pt x="60960" y="62484"/>
                </a:lnTo>
                <a:lnTo>
                  <a:pt x="99060" y="62484"/>
                </a:lnTo>
                <a:lnTo>
                  <a:pt x="99060" y="67056"/>
                </a:lnTo>
                <a:lnTo>
                  <a:pt x="97536" y="68580"/>
                </a:lnTo>
                <a:lnTo>
                  <a:pt x="96774" y="71628"/>
                </a:lnTo>
                <a:lnTo>
                  <a:pt x="56387" y="71628"/>
                </a:lnTo>
                <a:lnTo>
                  <a:pt x="53340" y="73152"/>
                </a:lnTo>
                <a:close/>
              </a:path>
              <a:path w="99060" h="113029">
                <a:moveTo>
                  <a:pt x="54864" y="71628"/>
                </a:moveTo>
                <a:lnTo>
                  <a:pt x="59436" y="65532"/>
                </a:lnTo>
                <a:lnTo>
                  <a:pt x="57912" y="68580"/>
                </a:lnTo>
                <a:lnTo>
                  <a:pt x="54864" y="71628"/>
                </a:lnTo>
                <a:close/>
              </a:path>
              <a:path w="99060" h="113029">
                <a:moveTo>
                  <a:pt x="45719" y="73152"/>
                </a:moveTo>
                <a:lnTo>
                  <a:pt x="42672" y="71628"/>
                </a:lnTo>
                <a:lnTo>
                  <a:pt x="41148" y="68580"/>
                </a:lnTo>
                <a:lnTo>
                  <a:pt x="45719" y="73152"/>
                </a:lnTo>
                <a:close/>
              </a:path>
              <a:path w="99060" h="113029">
                <a:moveTo>
                  <a:pt x="51816" y="73914"/>
                </a:moveTo>
                <a:lnTo>
                  <a:pt x="56387" y="71628"/>
                </a:lnTo>
                <a:lnTo>
                  <a:pt x="96774" y="71628"/>
                </a:lnTo>
                <a:lnTo>
                  <a:pt x="96393" y="73152"/>
                </a:lnTo>
                <a:lnTo>
                  <a:pt x="54864" y="73152"/>
                </a:lnTo>
                <a:lnTo>
                  <a:pt x="51816" y="73914"/>
                </a:lnTo>
                <a:close/>
              </a:path>
              <a:path w="99060" h="113029">
                <a:moveTo>
                  <a:pt x="47244" y="74676"/>
                </a:moveTo>
                <a:lnTo>
                  <a:pt x="44195" y="73152"/>
                </a:lnTo>
                <a:lnTo>
                  <a:pt x="45415" y="73456"/>
                </a:lnTo>
                <a:lnTo>
                  <a:pt x="47244" y="74676"/>
                </a:lnTo>
                <a:close/>
              </a:path>
              <a:path w="99060" h="113029">
                <a:moveTo>
                  <a:pt x="45415" y="73456"/>
                </a:moveTo>
                <a:lnTo>
                  <a:pt x="44195" y="73152"/>
                </a:lnTo>
                <a:lnTo>
                  <a:pt x="44958" y="73152"/>
                </a:lnTo>
                <a:lnTo>
                  <a:pt x="45415" y="73456"/>
                </a:lnTo>
                <a:close/>
              </a:path>
              <a:path w="99060" h="113029">
                <a:moveTo>
                  <a:pt x="48985" y="74240"/>
                </a:moveTo>
                <a:lnTo>
                  <a:pt x="45719" y="73152"/>
                </a:lnTo>
                <a:lnTo>
                  <a:pt x="49530" y="74104"/>
                </a:lnTo>
                <a:lnTo>
                  <a:pt x="48985" y="74240"/>
                </a:lnTo>
                <a:close/>
              </a:path>
              <a:path w="99060" h="113029">
                <a:moveTo>
                  <a:pt x="50074" y="74240"/>
                </a:moveTo>
                <a:lnTo>
                  <a:pt x="49530" y="74104"/>
                </a:lnTo>
                <a:lnTo>
                  <a:pt x="53339" y="73152"/>
                </a:lnTo>
                <a:lnTo>
                  <a:pt x="50074" y="74240"/>
                </a:lnTo>
                <a:close/>
              </a:path>
              <a:path w="99060" h="113029">
                <a:moveTo>
                  <a:pt x="50945" y="74458"/>
                </a:moveTo>
                <a:lnTo>
                  <a:pt x="50800" y="74422"/>
                </a:lnTo>
                <a:lnTo>
                  <a:pt x="51816" y="73914"/>
                </a:lnTo>
                <a:lnTo>
                  <a:pt x="54864" y="73152"/>
                </a:lnTo>
                <a:lnTo>
                  <a:pt x="50945" y="74458"/>
                </a:lnTo>
                <a:close/>
              </a:path>
              <a:path w="99060" h="113029">
                <a:moveTo>
                  <a:pt x="96012" y="74676"/>
                </a:moveTo>
                <a:lnTo>
                  <a:pt x="51816" y="74676"/>
                </a:lnTo>
                <a:lnTo>
                  <a:pt x="50945" y="74458"/>
                </a:lnTo>
                <a:lnTo>
                  <a:pt x="54864" y="73152"/>
                </a:lnTo>
                <a:lnTo>
                  <a:pt x="96393" y="73152"/>
                </a:lnTo>
                <a:lnTo>
                  <a:pt x="96012" y="74676"/>
                </a:lnTo>
                <a:close/>
              </a:path>
              <a:path w="99060" h="113029">
                <a:moveTo>
                  <a:pt x="47244" y="74676"/>
                </a:moveTo>
                <a:lnTo>
                  <a:pt x="45415" y="73456"/>
                </a:lnTo>
                <a:lnTo>
                  <a:pt x="48768" y="74295"/>
                </a:lnTo>
                <a:lnTo>
                  <a:pt x="47244" y="74676"/>
                </a:lnTo>
                <a:close/>
              </a:path>
              <a:path w="99060" h="113029">
                <a:moveTo>
                  <a:pt x="50800" y="74422"/>
                </a:moveTo>
                <a:lnTo>
                  <a:pt x="50292" y="74295"/>
                </a:lnTo>
                <a:lnTo>
                  <a:pt x="51816" y="73914"/>
                </a:lnTo>
                <a:lnTo>
                  <a:pt x="50800" y="74422"/>
                </a:lnTo>
                <a:close/>
              </a:path>
              <a:path w="99060" h="113029">
                <a:moveTo>
                  <a:pt x="49530" y="74422"/>
                </a:moveTo>
                <a:lnTo>
                  <a:pt x="48985" y="74240"/>
                </a:lnTo>
                <a:lnTo>
                  <a:pt x="49530" y="74104"/>
                </a:lnTo>
                <a:lnTo>
                  <a:pt x="50074" y="74240"/>
                </a:lnTo>
                <a:lnTo>
                  <a:pt x="49530" y="74422"/>
                </a:lnTo>
                <a:close/>
              </a:path>
              <a:path w="99060" h="113029">
                <a:moveTo>
                  <a:pt x="49421" y="74458"/>
                </a:moveTo>
                <a:lnTo>
                  <a:pt x="48768" y="74295"/>
                </a:lnTo>
                <a:lnTo>
                  <a:pt x="48985" y="74240"/>
                </a:lnTo>
                <a:lnTo>
                  <a:pt x="49530" y="74422"/>
                </a:lnTo>
                <a:close/>
              </a:path>
              <a:path w="99060" h="113029">
                <a:moveTo>
                  <a:pt x="49638" y="74458"/>
                </a:moveTo>
                <a:lnTo>
                  <a:pt x="50074" y="74240"/>
                </a:lnTo>
                <a:lnTo>
                  <a:pt x="50292" y="74295"/>
                </a:lnTo>
                <a:lnTo>
                  <a:pt x="49638" y="74458"/>
                </a:lnTo>
                <a:close/>
              </a:path>
              <a:path w="99060" h="113029">
                <a:moveTo>
                  <a:pt x="48768" y="74676"/>
                </a:moveTo>
                <a:lnTo>
                  <a:pt x="47244" y="74676"/>
                </a:lnTo>
                <a:lnTo>
                  <a:pt x="48768" y="74295"/>
                </a:lnTo>
                <a:lnTo>
                  <a:pt x="49421" y="74458"/>
                </a:lnTo>
                <a:lnTo>
                  <a:pt x="48768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9638" y="74458"/>
                </a:lnTo>
                <a:lnTo>
                  <a:pt x="50292" y="74295"/>
                </a:lnTo>
                <a:lnTo>
                  <a:pt x="50800" y="74422"/>
                </a:lnTo>
                <a:lnTo>
                  <a:pt x="50292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50800" y="74422"/>
                </a:lnTo>
                <a:lnTo>
                  <a:pt x="50292" y="74676"/>
                </a:lnTo>
                <a:close/>
              </a:path>
              <a:path w="99060" h="113029">
                <a:moveTo>
                  <a:pt x="48768" y="74676"/>
                </a:moveTo>
                <a:lnTo>
                  <a:pt x="49421" y="74458"/>
                </a:lnTo>
                <a:lnTo>
                  <a:pt x="48768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29">
                <a:moveTo>
                  <a:pt x="51816" y="74676"/>
                </a:moveTo>
                <a:lnTo>
                  <a:pt x="50292" y="74676"/>
                </a:lnTo>
                <a:lnTo>
                  <a:pt x="50945" y="74458"/>
                </a:lnTo>
                <a:lnTo>
                  <a:pt x="51816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8768" y="74676"/>
                </a:ln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29">
                <a:moveTo>
                  <a:pt x="80772" y="100584"/>
                </a:moveTo>
                <a:lnTo>
                  <a:pt x="18288" y="100584"/>
                </a:lnTo>
                <a:lnTo>
                  <a:pt x="13716" y="96012"/>
                </a:lnTo>
                <a:lnTo>
                  <a:pt x="13716" y="94488"/>
                </a:lnTo>
                <a:lnTo>
                  <a:pt x="85344" y="94488"/>
                </a:lnTo>
                <a:lnTo>
                  <a:pt x="85344" y="96012"/>
                </a:lnTo>
                <a:lnTo>
                  <a:pt x="80772" y="100584"/>
                </a:lnTo>
                <a:close/>
              </a:path>
              <a:path w="99060" h="113029">
                <a:moveTo>
                  <a:pt x="70104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21336" y="102108"/>
                </a:lnTo>
                <a:lnTo>
                  <a:pt x="19812" y="100584"/>
                </a:lnTo>
                <a:lnTo>
                  <a:pt x="79248" y="100584"/>
                </a:lnTo>
                <a:lnTo>
                  <a:pt x="77724" y="102108"/>
                </a:lnTo>
                <a:lnTo>
                  <a:pt x="71628" y="106680"/>
                </a:lnTo>
                <a:lnTo>
                  <a:pt x="70104" y="106680"/>
                </a:lnTo>
                <a:lnTo>
                  <a:pt x="70104" y="108204"/>
                </a:lnTo>
                <a:close/>
              </a:path>
              <a:path w="99060" h="113029">
                <a:moveTo>
                  <a:pt x="60960" y="111252"/>
                </a:moveTo>
                <a:lnTo>
                  <a:pt x="38100" y="111252"/>
                </a:lnTo>
                <a:lnTo>
                  <a:pt x="36576" y="109728"/>
                </a:lnTo>
                <a:lnTo>
                  <a:pt x="30480" y="108204"/>
                </a:lnTo>
                <a:lnTo>
                  <a:pt x="68580" y="108204"/>
                </a:lnTo>
                <a:lnTo>
                  <a:pt x="62484" y="109728"/>
                </a:lnTo>
                <a:lnTo>
                  <a:pt x="60960" y="111252"/>
                </a:lnTo>
                <a:close/>
              </a:path>
              <a:path w="99060" h="113029">
                <a:moveTo>
                  <a:pt x="51816" y="112776"/>
                </a:moveTo>
                <a:lnTo>
                  <a:pt x="47244" y="112776"/>
                </a:lnTo>
                <a:lnTo>
                  <a:pt x="41148" y="111252"/>
                </a:lnTo>
                <a:lnTo>
                  <a:pt x="57912" y="111252"/>
                </a:lnTo>
                <a:lnTo>
                  <a:pt x="5181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94532" y="5609082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1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00322" y="3121151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76877" y="3121151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13276" y="3345941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 h="0">
                <a:moveTo>
                  <a:pt x="0" y="0"/>
                </a:moveTo>
                <a:lnTo>
                  <a:pt x="5516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96055" y="3361182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984813" y="2694376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44890" y="363169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53534" y="3358896"/>
            <a:ext cx="0" cy="1130935"/>
          </a:xfrm>
          <a:custGeom>
            <a:avLst/>
            <a:gdLst/>
            <a:ahLst/>
            <a:cxnLst/>
            <a:rect l="l" t="t" r="r" b="b"/>
            <a:pathLst>
              <a:path w="0" h="1130935">
                <a:moveTo>
                  <a:pt x="0" y="0"/>
                </a:moveTo>
                <a:lnTo>
                  <a:pt x="0" y="11308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53534" y="4992623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4">
                <a:moveTo>
                  <a:pt x="0" y="0"/>
                </a:moveTo>
                <a:lnTo>
                  <a:pt x="0" y="6339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62855" y="4489703"/>
            <a:ext cx="170815" cy="502920"/>
          </a:xfrm>
          <a:custGeom>
            <a:avLst/>
            <a:gdLst/>
            <a:ahLst/>
            <a:cxnLst/>
            <a:rect l="l" t="t" r="r" b="b"/>
            <a:pathLst>
              <a:path w="170814" h="502920">
                <a:moveTo>
                  <a:pt x="0" y="0"/>
                </a:moveTo>
                <a:lnTo>
                  <a:pt x="170687" y="0"/>
                </a:lnTo>
                <a:lnTo>
                  <a:pt x="170687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43044" y="4469891"/>
            <a:ext cx="210820" cy="542925"/>
          </a:xfrm>
          <a:custGeom>
            <a:avLst/>
            <a:gdLst/>
            <a:ahLst/>
            <a:cxnLst/>
            <a:rect l="l" t="t" r="r" b="b"/>
            <a:pathLst>
              <a:path w="210820" h="542925">
                <a:moveTo>
                  <a:pt x="210311" y="542543"/>
                </a:moveTo>
                <a:lnTo>
                  <a:pt x="0" y="542543"/>
                </a:lnTo>
                <a:lnTo>
                  <a:pt x="0" y="0"/>
                </a:lnTo>
                <a:lnTo>
                  <a:pt x="210311" y="0"/>
                </a:lnTo>
                <a:lnTo>
                  <a:pt x="210311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4443"/>
                </a:lnTo>
                <a:lnTo>
                  <a:pt x="19812" y="504443"/>
                </a:lnTo>
                <a:lnTo>
                  <a:pt x="38100" y="522732"/>
                </a:lnTo>
                <a:lnTo>
                  <a:pt x="210311" y="522732"/>
                </a:lnTo>
                <a:lnTo>
                  <a:pt x="210311" y="542543"/>
                </a:lnTo>
                <a:close/>
              </a:path>
              <a:path w="210820" h="54292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10820" h="542925">
                <a:moveTo>
                  <a:pt x="172211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2211" y="19812"/>
                </a:lnTo>
                <a:lnTo>
                  <a:pt x="172211" y="38100"/>
                </a:lnTo>
                <a:close/>
              </a:path>
              <a:path w="210820" h="542925">
                <a:moveTo>
                  <a:pt x="172211" y="522732"/>
                </a:moveTo>
                <a:lnTo>
                  <a:pt x="172211" y="19812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504443"/>
                </a:lnTo>
                <a:lnTo>
                  <a:pt x="190500" y="504443"/>
                </a:lnTo>
                <a:lnTo>
                  <a:pt x="172211" y="522732"/>
                </a:lnTo>
                <a:close/>
              </a:path>
              <a:path w="210820" h="542925">
                <a:moveTo>
                  <a:pt x="210311" y="38100"/>
                </a:moveTo>
                <a:lnTo>
                  <a:pt x="190500" y="38100"/>
                </a:lnTo>
                <a:lnTo>
                  <a:pt x="172211" y="19812"/>
                </a:lnTo>
                <a:lnTo>
                  <a:pt x="210311" y="19812"/>
                </a:lnTo>
                <a:lnTo>
                  <a:pt x="210311" y="38100"/>
                </a:lnTo>
                <a:close/>
              </a:path>
              <a:path w="210820" h="542925">
                <a:moveTo>
                  <a:pt x="38100" y="522732"/>
                </a:moveTo>
                <a:lnTo>
                  <a:pt x="19812" y="504443"/>
                </a:lnTo>
                <a:lnTo>
                  <a:pt x="38100" y="504443"/>
                </a:lnTo>
                <a:lnTo>
                  <a:pt x="38100" y="522732"/>
                </a:lnTo>
                <a:close/>
              </a:path>
              <a:path w="210820" h="542925">
                <a:moveTo>
                  <a:pt x="172211" y="522732"/>
                </a:moveTo>
                <a:lnTo>
                  <a:pt x="38100" y="522732"/>
                </a:lnTo>
                <a:lnTo>
                  <a:pt x="38100" y="504443"/>
                </a:lnTo>
                <a:lnTo>
                  <a:pt x="172211" y="504443"/>
                </a:lnTo>
                <a:lnTo>
                  <a:pt x="172211" y="522732"/>
                </a:lnTo>
                <a:close/>
              </a:path>
              <a:path w="210820" h="542925">
                <a:moveTo>
                  <a:pt x="210311" y="522732"/>
                </a:moveTo>
                <a:lnTo>
                  <a:pt x="172211" y="522732"/>
                </a:lnTo>
                <a:lnTo>
                  <a:pt x="190500" y="504443"/>
                </a:lnTo>
                <a:lnTo>
                  <a:pt x="210311" y="504443"/>
                </a:lnTo>
                <a:lnTo>
                  <a:pt x="210311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129473" y="4549068"/>
            <a:ext cx="36322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88495" y="4188011"/>
            <a:ext cx="262890" cy="1261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490721" y="3297935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20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87624" y="3736085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 h="0">
                <a:moveTo>
                  <a:pt x="0" y="0"/>
                </a:moveTo>
                <a:lnTo>
                  <a:pt x="4053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88386" y="3575303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20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88386" y="3858767"/>
            <a:ext cx="0" cy="260985"/>
          </a:xfrm>
          <a:custGeom>
            <a:avLst/>
            <a:gdLst/>
            <a:ahLst/>
            <a:cxnLst/>
            <a:rect l="l" t="t" r="r" b="b"/>
            <a:pathLst>
              <a:path w="0" h="260985">
                <a:moveTo>
                  <a:pt x="0" y="0"/>
                </a:moveTo>
                <a:lnTo>
                  <a:pt x="0" y="2606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88386" y="4191000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78480" y="3927347"/>
            <a:ext cx="431800" cy="143510"/>
          </a:xfrm>
          <a:custGeom>
            <a:avLst/>
            <a:gdLst/>
            <a:ahLst/>
            <a:cxnLst/>
            <a:rect l="l" t="t" r="r" b="b"/>
            <a:pathLst>
              <a:path w="431800" h="143510">
                <a:moveTo>
                  <a:pt x="143256" y="143255"/>
                </a:moveTo>
                <a:lnTo>
                  <a:pt x="0" y="71627"/>
                </a:lnTo>
                <a:lnTo>
                  <a:pt x="143256" y="0"/>
                </a:lnTo>
                <a:lnTo>
                  <a:pt x="97665" y="56387"/>
                </a:lnTo>
                <a:lnTo>
                  <a:pt x="85343" y="56387"/>
                </a:lnTo>
                <a:lnTo>
                  <a:pt x="85343" y="85343"/>
                </a:lnTo>
                <a:lnTo>
                  <a:pt x="96433" y="85343"/>
                </a:lnTo>
                <a:lnTo>
                  <a:pt x="143256" y="143255"/>
                </a:lnTo>
                <a:close/>
              </a:path>
              <a:path w="431800" h="143510">
                <a:moveTo>
                  <a:pt x="85343" y="71627"/>
                </a:moveTo>
                <a:lnTo>
                  <a:pt x="85343" y="56387"/>
                </a:lnTo>
                <a:lnTo>
                  <a:pt x="97665" y="56387"/>
                </a:lnTo>
                <a:lnTo>
                  <a:pt x="85343" y="71627"/>
                </a:lnTo>
                <a:close/>
              </a:path>
              <a:path w="431800" h="143510">
                <a:moveTo>
                  <a:pt x="431292" y="85343"/>
                </a:moveTo>
                <a:lnTo>
                  <a:pt x="96433" y="85343"/>
                </a:lnTo>
                <a:lnTo>
                  <a:pt x="85343" y="71627"/>
                </a:lnTo>
                <a:lnTo>
                  <a:pt x="97665" y="56387"/>
                </a:lnTo>
                <a:lnTo>
                  <a:pt x="431292" y="56387"/>
                </a:lnTo>
                <a:lnTo>
                  <a:pt x="431292" y="85343"/>
                </a:lnTo>
                <a:close/>
              </a:path>
              <a:path w="431800" h="143510">
                <a:moveTo>
                  <a:pt x="96433" y="85343"/>
                </a:moveTo>
                <a:lnTo>
                  <a:pt x="85343" y="85343"/>
                </a:lnTo>
                <a:lnTo>
                  <a:pt x="85343" y="71627"/>
                </a:lnTo>
                <a:lnTo>
                  <a:pt x="96433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87624" y="4261103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 h="0">
                <a:moveTo>
                  <a:pt x="0" y="0"/>
                </a:moveTo>
                <a:lnTo>
                  <a:pt x="40538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92246" y="4261103"/>
            <a:ext cx="0" cy="396240"/>
          </a:xfrm>
          <a:custGeom>
            <a:avLst/>
            <a:gdLst/>
            <a:ahLst/>
            <a:cxnLst/>
            <a:rect l="l" t="t" r="r" b="b"/>
            <a:pathLst>
              <a:path w="0"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92374" y="3785615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20">
                <a:moveTo>
                  <a:pt x="0" y="0"/>
                </a:moveTo>
                <a:lnTo>
                  <a:pt x="0" y="43891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29839" y="4007358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677212" y="3488372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76976" y="3128805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63284" y="4396668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448811" y="3994403"/>
            <a:ext cx="85725" cy="294640"/>
          </a:xfrm>
          <a:custGeom>
            <a:avLst/>
            <a:gdLst/>
            <a:ahLst/>
            <a:cxnLst/>
            <a:rect l="l" t="t" r="r" b="b"/>
            <a:pathLst>
              <a:path w="85725" h="294639">
                <a:moveTo>
                  <a:pt x="28955" y="211511"/>
                </a:moveTo>
                <a:lnTo>
                  <a:pt x="28955" y="0"/>
                </a:lnTo>
                <a:lnTo>
                  <a:pt x="56387" y="0"/>
                </a:lnTo>
                <a:lnTo>
                  <a:pt x="56387" y="208788"/>
                </a:lnTo>
                <a:lnTo>
                  <a:pt x="42671" y="208788"/>
                </a:lnTo>
                <a:lnTo>
                  <a:pt x="28955" y="211511"/>
                </a:lnTo>
                <a:close/>
              </a:path>
              <a:path w="85725" h="294639">
                <a:moveTo>
                  <a:pt x="56387" y="251459"/>
                </a:moveTo>
                <a:lnTo>
                  <a:pt x="28955" y="251459"/>
                </a:lnTo>
                <a:lnTo>
                  <a:pt x="28955" y="211511"/>
                </a:lnTo>
                <a:lnTo>
                  <a:pt x="42671" y="208788"/>
                </a:lnTo>
                <a:lnTo>
                  <a:pt x="56387" y="211407"/>
                </a:lnTo>
                <a:lnTo>
                  <a:pt x="56387" y="251459"/>
                </a:lnTo>
                <a:close/>
              </a:path>
              <a:path w="85725" h="294639">
                <a:moveTo>
                  <a:pt x="56387" y="211407"/>
                </a:moveTo>
                <a:lnTo>
                  <a:pt x="42671" y="208788"/>
                </a:lnTo>
                <a:lnTo>
                  <a:pt x="56387" y="208788"/>
                </a:lnTo>
                <a:lnTo>
                  <a:pt x="56387" y="211407"/>
                </a:lnTo>
                <a:close/>
              </a:path>
              <a:path w="85725" h="294639">
                <a:moveTo>
                  <a:pt x="85343" y="251459"/>
                </a:moveTo>
                <a:lnTo>
                  <a:pt x="56387" y="251459"/>
                </a:lnTo>
                <a:lnTo>
                  <a:pt x="56387" y="211407"/>
                </a:lnTo>
                <a:lnTo>
                  <a:pt x="59626" y="212026"/>
                </a:lnTo>
                <a:lnTo>
                  <a:pt x="73151" y="220979"/>
                </a:lnTo>
                <a:lnTo>
                  <a:pt x="82105" y="234505"/>
                </a:lnTo>
                <a:lnTo>
                  <a:pt x="85343" y="251459"/>
                </a:lnTo>
                <a:close/>
              </a:path>
              <a:path w="85725" h="294639">
                <a:moveTo>
                  <a:pt x="42671" y="294131"/>
                </a:moveTo>
                <a:lnTo>
                  <a:pt x="26360" y="290679"/>
                </a:lnTo>
                <a:lnTo>
                  <a:pt x="12763" y="281368"/>
                </a:lnTo>
                <a:lnTo>
                  <a:pt x="3452" y="267771"/>
                </a:lnTo>
                <a:lnTo>
                  <a:pt x="0" y="251459"/>
                </a:lnTo>
                <a:lnTo>
                  <a:pt x="3452" y="234505"/>
                </a:lnTo>
                <a:lnTo>
                  <a:pt x="12763" y="220980"/>
                </a:lnTo>
                <a:lnTo>
                  <a:pt x="26360" y="212026"/>
                </a:lnTo>
                <a:lnTo>
                  <a:pt x="28955" y="211511"/>
                </a:lnTo>
                <a:lnTo>
                  <a:pt x="28955" y="251459"/>
                </a:lnTo>
                <a:lnTo>
                  <a:pt x="85343" y="251459"/>
                </a:lnTo>
                <a:lnTo>
                  <a:pt x="82105" y="267771"/>
                </a:lnTo>
                <a:lnTo>
                  <a:pt x="73151" y="281368"/>
                </a:lnTo>
                <a:lnTo>
                  <a:pt x="59626" y="290679"/>
                </a:lnTo>
                <a:lnTo>
                  <a:pt x="42671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51048" y="3785615"/>
            <a:ext cx="180340" cy="73660"/>
          </a:xfrm>
          <a:custGeom>
            <a:avLst/>
            <a:gdLst/>
            <a:ahLst/>
            <a:cxnLst/>
            <a:rect l="l" t="t" r="r" b="b"/>
            <a:pathLst>
              <a:path w="180339" h="73660">
                <a:moveTo>
                  <a:pt x="179832" y="73151"/>
                </a:moveTo>
                <a:lnTo>
                  <a:pt x="0" y="73151"/>
                </a:lnTo>
                <a:lnTo>
                  <a:pt x="0" y="0"/>
                </a:lnTo>
                <a:lnTo>
                  <a:pt x="179832" y="0"/>
                </a:lnTo>
                <a:lnTo>
                  <a:pt x="179832" y="73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54096" y="4119372"/>
            <a:ext cx="180340" cy="71755"/>
          </a:xfrm>
          <a:custGeom>
            <a:avLst/>
            <a:gdLst/>
            <a:ahLst/>
            <a:cxnLst/>
            <a:rect l="l" t="t" r="r" b="b"/>
            <a:pathLst>
              <a:path w="180339" h="71754">
                <a:moveTo>
                  <a:pt x="179831" y="71627"/>
                </a:moveTo>
                <a:lnTo>
                  <a:pt x="0" y="71627"/>
                </a:lnTo>
                <a:lnTo>
                  <a:pt x="0" y="0"/>
                </a:lnTo>
                <a:lnTo>
                  <a:pt x="179831" y="0"/>
                </a:lnTo>
                <a:lnTo>
                  <a:pt x="179831" y="7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56688" y="4675632"/>
            <a:ext cx="114300" cy="978535"/>
          </a:xfrm>
          <a:custGeom>
            <a:avLst/>
            <a:gdLst/>
            <a:ahLst/>
            <a:cxnLst/>
            <a:rect l="l" t="t" r="r" b="b"/>
            <a:pathLst>
              <a:path w="114300" h="978535">
                <a:moveTo>
                  <a:pt x="38100" y="110481"/>
                </a:moveTo>
                <a:lnTo>
                  <a:pt x="34718" y="109775"/>
                </a:lnTo>
                <a:lnTo>
                  <a:pt x="16763" y="97536"/>
                </a:lnTo>
                <a:lnTo>
                  <a:pt x="4524" y="79581"/>
                </a:lnTo>
                <a:lnTo>
                  <a:pt x="0" y="57912"/>
                </a:lnTo>
                <a:lnTo>
                  <a:pt x="4524" y="35361"/>
                </a:lnTo>
                <a:lnTo>
                  <a:pt x="16764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481"/>
                </a:lnTo>
                <a:close/>
              </a:path>
              <a:path w="114300" h="978535">
                <a:moveTo>
                  <a:pt x="56387" y="114299"/>
                </a:moveTo>
                <a:lnTo>
                  <a:pt x="38100" y="110481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325"/>
                </a:lnTo>
                <a:lnTo>
                  <a:pt x="56387" y="114299"/>
                </a:lnTo>
                <a:close/>
              </a:path>
              <a:path w="114300" h="978535">
                <a:moveTo>
                  <a:pt x="76200" y="110325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51" y="79581"/>
                </a:lnTo>
                <a:lnTo>
                  <a:pt x="97345" y="97536"/>
                </a:lnTo>
                <a:lnTo>
                  <a:pt x="78938" y="109775"/>
                </a:lnTo>
                <a:lnTo>
                  <a:pt x="76200" y="110325"/>
                </a:lnTo>
                <a:close/>
              </a:path>
              <a:path w="114300" h="978535">
                <a:moveTo>
                  <a:pt x="76200" y="114299"/>
                </a:moveTo>
                <a:lnTo>
                  <a:pt x="56387" y="114299"/>
                </a:lnTo>
                <a:lnTo>
                  <a:pt x="76200" y="110325"/>
                </a:lnTo>
                <a:lnTo>
                  <a:pt x="76200" y="114299"/>
                </a:lnTo>
                <a:close/>
              </a:path>
              <a:path w="114300" h="978535">
                <a:moveTo>
                  <a:pt x="38100" y="867946"/>
                </a:moveTo>
                <a:lnTo>
                  <a:pt x="38100" y="110481"/>
                </a:lnTo>
                <a:lnTo>
                  <a:pt x="56387" y="114299"/>
                </a:lnTo>
                <a:lnTo>
                  <a:pt x="76200" y="114299"/>
                </a:lnTo>
                <a:lnTo>
                  <a:pt x="76200" y="864108"/>
                </a:lnTo>
                <a:lnTo>
                  <a:pt x="56387" y="864108"/>
                </a:lnTo>
                <a:lnTo>
                  <a:pt x="38100" y="867946"/>
                </a:lnTo>
                <a:close/>
              </a:path>
              <a:path w="114300" h="978535">
                <a:moveTo>
                  <a:pt x="76200" y="922020"/>
                </a:moveTo>
                <a:lnTo>
                  <a:pt x="38100" y="922020"/>
                </a:lnTo>
                <a:lnTo>
                  <a:pt x="38100" y="867946"/>
                </a:lnTo>
                <a:lnTo>
                  <a:pt x="56387" y="864108"/>
                </a:lnTo>
                <a:lnTo>
                  <a:pt x="76200" y="868103"/>
                </a:lnTo>
                <a:lnTo>
                  <a:pt x="76200" y="922020"/>
                </a:lnTo>
                <a:close/>
              </a:path>
              <a:path w="114300" h="978535">
                <a:moveTo>
                  <a:pt x="76200" y="868103"/>
                </a:moveTo>
                <a:lnTo>
                  <a:pt x="56387" y="864108"/>
                </a:lnTo>
                <a:lnTo>
                  <a:pt x="76200" y="864108"/>
                </a:lnTo>
                <a:lnTo>
                  <a:pt x="76200" y="868103"/>
                </a:lnTo>
                <a:close/>
              </a:path>
              <a:path w="114300" h="978535">
                <a:moveTo>
                  <a:pt x="56387" y="978408"/>
                </a:moveTo>
                <a:lnTo>
                  <a:pt x="34718" y="973883"/>
                </a:lnTo>
                <a:lnTo>
                  <a:pt x="16763" y="961644"/>
                </a:lnTo>
                <a:lnTo>
                  <a:pt x="4524" y="943689"/>
                </a:lnTo>
                <a:lnTo>
                  <a:pt x="0" y="922020"/>
                </a:lnTo>
                <a:lnTo>
                  <a:pt x="4524" y="899469"/>
                </a:lnTo>
                <a:lnTo>
                  <a:pt x="16764" y="881062"/>
                </a:lnTo>
                <a:lnTo>
                  <a:pt x="34718" y="868656"/>
                </a:lnTo>
                <a:lnTo>
                  <a:pt x="38100" y="867946"/>
                </a:lnTo>
                <a:lnTo>
                  <a:pt x="38100" y="922020"/>
                </a:lnTo>
                <a:lnTo>
                  <a:pt x="114300" y="922020"/>
                </a:lnTo>
                <a:lnTo>
                  <a:pt x="109751" y="943689"/>
                </a:lnTo>
                <a:lnTo>
                  <a:pt x="97345" y="961644"/>
                </a:lnTo>
                <a:lnTo>
                  <a:pt x="78938" y="973883"/>
                </a:lnTo>
                <a:lnTo>
                  <a:pt x="56387" y="978408"/>
                </a:lnTo>
                <a:close/>
              </a:path>
              <a:path w="114300" h="978535">
                <a:moveTo>
                  <a:pt x="114300" y="922020"/>
                </a:moveTo>
                <a:lnTo>
                  <a:pt x="76200" y="922020"/>
                </a:lnTo>
                <a:lnTo>
                  <a:pt x="76200" y="868103"/>
                </a:lnTo>
                <a:lnTo>
                  <a:pt x="78938" y="868656"/>
                </a:lnTo>
                <a:lnTo>
                  <a:pt x="97345" y="881062"/>
                </a:lnTo>
                <a:lnTo>
                  <a:pt x="109751" y="899469"/>
                </a:lnTo>
                <a:lnTo>
                  <a:pt x="114300" y="922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32304" y="4931664"/>
            <a:ext cx="170815" cy="469900"/>
          </a:xfrm>
          <a:custGeom>
            <a:avLst/>
            <a:gdLst/>
            <a:ahLst/>
            <a:cxnLst/>
            <a:rect l="l" t="t" r="r" b="b"/>
            <a:pathLst>
              <a:path w="170814" h="469900">
                <a:moveTo>
                  <a:pt x="0" y="0"/>
                </a:moveTo>
                <a:lnTo>
                  <a:pt x="170687" y="0"/>
                </a:lnTo>
                <a:lnTo>
                  <a:pt x="170687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14016" y="4913376"/>
            <a:ext cx="207645" cy="506095"/>
          </a:xfrm>
          <a:custGeom>
            <a:avLst/>
            <a:gdLst/>
            <a:ahLst/>
            <a:cxnLst/>
            <a:rect l="l" t="t" r="r" b="b"/>
            <a:pathLst>
              <a:path w="207644" h="506095">
                <a:moveTo>
                  <a:pt x="207264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7264" y="0"/>
                </a:lnTo>
                <a:lnTo>
                  <a:pt x="207264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207264" y="487680"/>
                </a:lnTo>
                <a:lnTo>
                  <a:pt x="207264" y="505967"/>
                </a:lnTo>
                <a:close/>
              </a:path>
              <a:path w="207644" h="506095">
                <a:moveTo>
                  <a:pt x="38100" y="38099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207644" h="506095">
                <a:moveTo>
                  <a:pt x="169164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69164" y="18288"/>
                </a:lnTo>
                <a:lnTo>
                  <a:pt x="169164" y="38099"/>
                </a:lnTo>
                <a:close/>
              </a:path>
              <a:path w="207644" h="506095">
                <a:moveTo>
                  <a:pt x="169164" y="487680"/>
                </a:moveTo>
                <a:lnTo>
                  <a:pt x="169164" y="18288"/>
                </a:lnTo>
                <a:lnTo>
                  <a:pt x="188976" y="38100"/>
                </a:lnTo>
                <a:lnTo>
                  <a:pt x="207264" y="38100"/>
                </a:lnTo>
                <a:lnTo>
                  <a:pt x="207264" y="467867"/>
                </a:lnTo>
                <a:lnTo>
                  <a:pt x="188976" y="467867"/>
                </a:lnTo>
                <a:lnTo>
                  <a:pt x="169164" y="487680"/>
                </a:lnTo>
                <a:close/>
              </a:path>
              <a:path w="207644" h="506095">
                <a:moveTo>
                  <a:pt x="207264" y="38100"/>
                </a:moveTo>
                <a:lnTo>
                  <a:pt x="188976" y="38100"/>
                </a:lnTo>
                <a:lnTo>
                  <a:pt x="169164" y="18288"/>
                </a:lnTo>
                <a:lnTo>
                  <a:pt x="207264" y="18288"/>
                </a:lnTo>
                <a:lnTo>
                  <a:pt x="207264" y="38100"/>
                </a:lnTo>
                <a:close/>
              </a:path>
              <a:path w="207644" h="506095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207644" h="506095">
                <a:moveTo>
                  <a:pt x="169164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69164" y="467867"/>
                </a:lnTo>
                <a:lnTo>
                  <a:pt x="169164" y="487680"/>
                </a:lnTo>
                <a:close/>
              </a:path>
              <a:path w="207644" h="506095">
                <a:moveTo>
                  <a:pt x="207264" y="487680"/>
                </a:moveTo>
                <a:lnTo>
                  <a:pt x="169164" y="487680"/>
                </a:lnTo>
                <a:lnTo>
                  <a:pt x="188976" y="467867"/>
                </a:lnTo>
                <a:lnTo>
                  <a:pt x="207264" y="467867"/>
                </a:lnTo>
                <a:lnTo>
                  <a:pt x="207264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953314" y="5012367"/>
            <a:ext cx="4311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515361" y="2426208"/>
            <a:ext cx="0" cy="490855"/>
          </a:xfrm>
          <a:custGeom>
            <a:avLst/>
            <a:gdLst/>
            <a:ahLst/>
            <a:cxnLst/>
            <a:rect l="l" t="t" r="r" b="b"/>
            <a:pathLst>
              <a:path w="0" h="490855">
                <a:moveTo>
                  <a:pt x="0" y="0"/>
                </a:moveTo>
                <a:lnTo>
                  <a:pt x="0" y="4907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15361" y="3384803"/>
            <a:ext cx="0" cy="1346200"/>
          </a:xfrm>
          <a:custGeom>
            <a:avLst/>
            <a:gdLst/>
            <a:ahLst/>
            <a:cxnLst/>
            <a:rect l="l" t="t" r="r" b="b"/>
            <a:pathLst>
              <a:path w="0" h="1346200">
                <a:moveTo>
                  <a:pt x="0" y="0"/>
                </a:moveTo>
                <a:lnTo>
                  <a:pt x="0" y="134569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33827" y="2916935"/>
            <a:ext cx="170815" cy="467995"/>
          </a:xfrm>
          <a:custGeom>
            <a:avLst/>
            <a:gdLst/>
            <a:ahLst/>
            <a:cxnLst/>
            <a:rect l="l" t="t" r="r" b="b"/>
            <a:pathLst>
              <a:path w="170814" h="467995">
                <a:moveTo>
                  <a:pt x="0" y="0"/>
                </a:moveTo>
                <a:lnTo>
                  <a:pt x="170687" y="0"/>
                </a:lnTo>
                <a:lnTo>
                  <a:pt x="170687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415539" y="2897124"/>
            <a:ext cx="207645" cy="506095"/>
          </a:xfrm>
          <a:custGeom>
            <a:avLst/>
            <a:gdLst/>
            <a:ahLst/>
            <a:cxnLst/>
            <a:rect l="l" t="t" r="r" b="b"/>
            <a:pathLst>
              <a:path w="207644" h="506095">
                <a:moveTo>
                  <a:pt x="207264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7264" y="0"/>
                </a:lnTo>
                <a:lnTo>
                  <a:pt x="207264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207264" y="487680"/>
                </a:lnTo>
                <a:lnTo>
                  <a:pt x="207264" y="505967"/>
                </a:lnTo>
                <a:close/>
              </a:path>
              <a:path w="207644" h="50609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7644" h="506095">
                <a:moveTo>
                  <a:pt x="16916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69164" y="19812"/>
                </a:lnTo>
                <a:lnTo>
                  <a:pt x="169164" y="38100"/>
                </a:lnTo>
                <a:close/>
              </a:path>
              <a:path w="207644" h="506095">
                <a:moveTo>
                  <a:pt x="169164" y="487680"/>
                </a:moveTo>
                <a:lnTo>
                  <a:pt x="169164" y="19812"/>
                </a:lnTo>
                <a:lnTo>
                  <a:pt x="188976" y="38100"/>
                </a:lnTo>
                <a:lnTo>
                  <a:pt x="207264" y="38100"/>
                </a:lnTo>
                <a:lnTo>
                  <a:pt x="207264" y="467867"/>
                </a:lnTo>
                <a:lnTo>
                  <a:pt x="188976" y="467867"/>
                </a:lnTo>
                <a:lnTo>
                  <a:pt x="169164" y="487680"/>
                </a:lnTo>
                <a:close/>
              </a:path>
              <a:path w="207644" h="506095">
                <a:moveTo>
                  <a:pt x="207264" y="38100"/>
                </a:moveTo>
                <a:lnTo>
                  <a:pt x="188976" y="38100"/>
                </a:lnTo>
                <a:lnTo>
                  <a:pt x="169164" y="19812"/>
                </a:lnTo>
                <a:lnTo>
                  <a:pt x="207264" y="19811"/>
                </a:lnTo>
                <a:lnTo>
                  <a:pt x="207264" y="38100"/>
                </a:lnTo>
                <a:close/>
              </a:path>
              <a:path w="207644" h="506095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207644" h="506095">
                <a:moveTo>
                  <a:pt x="169164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69164" y="467867"/>
                </a:lnTo>
                <a:lnTo>
                  <a:pt x="169164" y="487680"/>
                </a:lnTo>
                <a:close/>
              </a:path>
              <a:path w="207644" h="506095">
                <a:moveTo>
                  <a:pt x="207264" y="487680"/>
                </a:moveTo>
                <a:lnTo>
                  <a:pt x="169164" y="487680"/>
                </a:lnTo>
                <a:lnTo>
                  <a:pt x="188976" y="467867"/>
                </a:lnTo>
                <a:lnTo>
                  <a:pt x="207264" y="467867"/>
                </a:lnTo>
                <a:lnTo>
                  <a:pt x="207264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519172" y="2369819"/>
            <a:ext cx="1028700" cy="114300"/>
          </a:xfrm>
          <a:custGeom>
            <a:avLst/>
            <a:gdLst/>
            <a:ahLst/>
            <a:cxnLst/>
            <a:rect l="l" t="t" r="r" b="b"/>
            <a:pathLst>
              <a:path w="1028700" h="114300">
                <a:moveTo>
                  <a:pt x="970787" y="114300"/>
                </a:moveTo>
                <a:lnTo>
                  <a:pt x="949118" y="109751"/>
                </a:lnTo>
                <a:lnTo>
                  <a:pt x="931164" y="97345"/>
                </a:lnTo>
                <a:lnTo>
                  <a:pt x="918924" y="78938"/>
                </a:lnTo>
                <a:lnTo>
                  <a:pt x="914400" y="56387"/>
                </a:lnTo>
                <a:lnTo>
                  <a:pt x="918924" y="34075"/>
                </a:lnTo>
                <a:lnTo>
                  <a:pt x="931164" y="16192"/>
                </a:lnTo>
                <a:lnTo>
                  <a:pt x="949118" y="4310"/>
                </a:lnTo>
                <a:lnTo>
                  <a:pt x="970787" y="0"/>
                </a:lnTo>
                <a:lnTo>
                  <a:pt x="993338" y="4310"/>
                </a:lnTo>
                <a:lnTo>
                  <a:pt x="1011745" y="16192"/>
                </a:lnTo>
                <a:lnTo>
                  <a:pt x="1024151" y="34075"/>
                </a:lnTo>
                <a:lnTo>
                  <a:pt x="1024972" y="38100"/>
                </a:lnTo>
                <a:lnTo>
                  <a:pt x="970787" y="38100"/>
                </a:lnTo>
                <a:lnTo>
                  <a:pt x="970787" y="76200"/>
                </a:lnTo>
                <a:lnTo>
                  <a:pt x="1024704" y="76200"/>
                </a:lnTo>
                <a:lnTo>
                  <a:pt x="1024151" y="78938"/>
                </a:lnTo>
                <a:lnTo>
                  <a:pt x="1011745" y="97345"/>
                </a:lnTo>
                <a:lnTo>
                  <a:pt x="993338" y="109751"/>
                </a:lnTo>
                <a:lnTo>
                  <a:pt x="970787" y="114300"/>
                </a:lnTo>
                <a:close/>
              </a:path>
              <a:path w="1028700" h="114300">
                <a:moveTo>
                  <a:pt x="91837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18108" y="38100"/>
                </a:lnTo>
                <a:lnTo>
                  <a:pt x="914400" y="56387"/>
                </a:lnTo>
                <a:lnTo>
                  <a:pt x="918374" y="76200"/>
                </a:lnTo>
                <a:close/>
              </a:path>
              <a:path w="1028700" h="114300">
                <a:moveTo>
                  <a:pt x="1024704" y="76200"/>
                </a:moveTo>
                <a:lnTo>
                  <a:pt x="970787" y="76200"/>
                </a:lnTo>
                <a:lnTo>
                  <a:pt x="970787" y="38100"/>
                </a:lnTo>
                <a:lnTo>
                  <a:pt x="1024972" y="38100"/>
                </a:lnTo>
                <a:lnTo>
                  <a:pt x="1028700" y="56387"/>
                </a:lnTo>
                <a:lnTo>
                  <a:pt x="102470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963881" y="3101354"/>
            <a:ext cx="4311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257163" y="5799772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5" h="0">
                <a:moveTo>
                  <a:pt x="0" y="0"/>
                </a:moveTo>
                <a:lnTo>
                  <a:pt x="308800" y="0"/>
                </a:lnTo>
              </a:path>
            </a:pathLst>
          </a:custGeom>
          <a:ln w="154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7875216" y="5788405"/>
            <a:ext cx="69278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75310" algn="l"/>
              </a:tabLst>
            </a:pPr>
            <a:r>
              <a:rPr dirty="0" sz="1450" spc="95">
                <a:latin typeface="Times New Roman"/>
                <a:cs typeface="Times New Roman"/>
              </a:rPr>
              <a:t>L</a:t>
            </a:r>
            <a:r>
              <a:rPr dirty="0" sz="1450" spc="95">
                <a:latin typeface="Times New Roman"/>
                <a:cs typeface="Times New Roman"/>
              </a:rPr>
              <a:t>	</a:t>
            </a:r>
            <a:r>
              <a:rPr dirty="0" sz="1450" spc="95">
                <a:latin typeface="Times New Roman"/>
                <a:cs typeface="Times New Roman"/>
              </a:rPr>
              <a:t>d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426200" y="6039866"/>
            <a:ext cx="7747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67832" y="5788405"/>
            <a:ext cx="169862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28445" algn="l"/>
              </a:tabLst>
            </a:pPr>
            <a:r>
              <a:rPr dirty="0" sz="1450" spc="-75">
                <a:latin typeface="Times New Roman"/>
                <a:cs typeface="Times New Roman"/>
              </a:rPr>
              <a:t>v</a:t>
            </a:r>
            <a:r>
              <a:rPr dirty="0" sz="1450" spc="-75">
                <a:latin typeface="Times New Roman"/>
                <a:cs typeface="Times New Roman"/>
              </a:rPr>
              <a:t>	</a:t>
            </a:r>
            <a:r>
              <a:rPr dirty="0" sz="1450" spc="100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276847" y="5813297"/>
            <a:ext cx="169545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-145">
                <a:latin typeface="Times New Roman"/>
                <a:cs typeface="Times New Roman"/>
              </a:rPr>
              <a:t>v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575807" y="5339333"/>
            <a:ext cx="3164205" cy="673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6595">
              <a:lnSpc>
                <a:spcPts val="1905"/>
              </a:lnSpc>
            </a:pPr>
            <a:r>
              <a:rPr dirty="0" sz="2550" spc="-145">
                <a:latin typeface="Times New Roman"/>
                <a:cs typeface="Times New Roman"/>
              </a:rPr>
              <a:t>v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3105"/>
              </a:lnSpc>
              <a:tabLst>
                <a:tab pos="411480" algn="l"/>
                <a:tab pos="842644" algn="l"/>
                <a:tab pos="1077595" algn="l"/>
                <a:tab pos="1952625" algn="l"/>
                <a:tab pos="2493645" algn="l"/>
                <a:tab pos="3041650" algn="l"/>
              </a:tabLst>
            </a:pPr>
            <a:r>
              <a:rPr dirty="0" sz="2550" spc="-140">
                <a:latin typeface="Times New Roman"/>
                <a:cs typeface="Times New Roman"/>
              </a:rPr>
              <a:t>A	</a:t>
            </a:r>
            <a:r>
              <a:rPr dirty="0" sz="2550" spc="-229">
                <a:latin typeface="Times New Roman"/>
                <a:cs typeface="Times New Roman"/>
              </a:rPr>
              <a:t>	</a:t>
            </a:r>
            <a:r>
              <a:rPr dirty="0" baseline="40229" sz="2175" spc="15">
                <a:latin typeface="Times New Roman"/>
                <a:cs typeface="Times New Roman"/>
              </a:rPr>
              <a:t>o	</a:t>
            </a:r>
            <a:r>
              <a:rPr dirty="0" sz="2550" spc="-229">
                <a:latin typeface="Times New Roman"/>
                <a:cs typeface="Times New Roman"/>
              </a:rPr>
              <a:t>  </a:t>
            </a:r>
            <a:r>
              <a:rPr dirty="0" sz="2550" spc="-47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g	</a:t>
            </a:r>
            <a:r>
              <a:rPr dirty="0" baseline="-3129" sz="5325" spc="-4034" b="1">
                <a:latin typeface="Times New Roman"/>
                <a:cs typeface="Times New Roman"/>
              </a:rPr>
              <a:t></a:t>
            </a:r>
            <a:r>
              <a:rPr dirty="0" baseline="-3129" sz="5325" spc="-892" b="1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R 	 </a:t>
            </a:r>
            <a:r>
              <a:rPr dirty="0" sz="2550" spc="-5">
                <a:latin typeface="Times New Roman"/>
                <a:cs typeface="Times New Roman"/>
              </a:rPr>
              <a:t>//</a:t>
            </a:r>
            <a:r>
              <a:rPr dirty="0" sz="2550" spc="-5">
                <a:latin typeface="Times New Roman"/>
                <a:cs typeface="Times New Roman"/>
              </a:rPr>
              <a:t>R	</a:t>
            </a:r>
            <a:r>
              <a:rPr dirty="0" baseline="-3129" sz="5325" spc="-4034" b="1">
                <a:latin typeface="Times New Roman"/>
                <a:cs typeface="Times New Roman"/>
              </a:rPr>
              <a:t></a:t>
            </a:r>
            <a:endParaRPr baseline="-3129" sz="5325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94606" y="6368784"/>
            <a:ext cx="62503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常见的增加输入阻抗的方式（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g3</a:t>
            </a:r>
            <a:r>
              <a:rPr dirty="0" sz="2400" spc="5">
                <a:latin typeface="宋体"/>
                <a:cs typeface="宋体"/>
              </a:rPr>
              <a:t>在兆欧量级）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86355" y="3953255"/>
            <a:ext cx="114300" cy="777240"/>
          </a:xfrm>
          <a:custGeom>
            <a:avLst/>
            <a:gdLst/>
            <a:ahLst/>
            <a:cxnLst/>
            <a:rect l="l" t="t" r="r" b="b"/>
            <a:pathLst>
              <a:path w="114300" h="777239">
                <a:moveTo>
                  <a:pt x="38100" y="110304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718"/>
                </a:lnTo>
                <a:lnTo>
                  <a:pt x="16954" y="16763"/>
                </a:lnTo>
                <a:lnTo>
                  <a:pt x="35361" y="4524"/>
                </a:lnTo>
                <a:lnTo>
                  <a:pt x="57912" y="0"/>
                </a:lnTo>
                <a:lnTo>
                  <a:pt x="79581" y="4524"/>
                </a:lnTo>
                <a:lnTo>
                  <a:pt x="97536" y="16763"/>
                </a:lnTo>
                <a:lnTo>
                  <a:pt x="109775" y="34718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304"/>
                </a:lnTo>
                <a:close/>
              </a:path>
              <a:path w="114300" h="777239">
                <a:moveTo>
                  <a:pt x="57912" y="114299"/>
                </a:moveTo>
                <a:lnTo>
                  <a:pt x="38100" y="110304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461"/>
                </a:lnTo>
                <a:lnTo>
                  <a:pt x="57912" y="114299"/>
                </a:lnTo>
                <a:close/>
              </a:path>
              <a:path w="114300" h="777239">
                <a:moveTo>
                  <a:pt x="76200" y="110461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775" y="78938"/>
                </a:lnTo>
                <a:lnTo>
                  <a:pt x="97536" y="97345"/>
                </a:lnTo>
                <a:lnTo>
                  <a:pt x="79581" y="109751"/>
                </a:lnTo>
                <a:lnTo>
                  <a:pt x="76200" y="110461"/>
                </a:lnTo>
                <a:close/>
              </a:path>
              <a:path w="114300" h="777239">
                <a:moveTo>
                  <a:pt x="76200" y="777240"/>
                </a:moveTo>
                <a:lnTo>
                  <a:pt x="38100" y="777240"/>
                </a:lnTo>
                <a:lnTo>
                  <a:pt x="38100" y="110304"/>
                </a:lnTo>
                <a:lnTo>
                  <a:pt x="57912" y="114299"/>
                </a:lnTo>
                <a:lnTo>
                  <a:pt x="76200" y="114299"/>
                </a:lnTo>
                <a:lnTo>
                  <a:pt x="76200" y="777240"/>
                </a:lnTo>
                <a:close/>
              </a:path>
              <a:path w="114300" h="777239">
                <a:moveTo>
                  <a:pt x="76200" y="114299"/>
                </a:moveTo>
                <a:lnTo>
                  <a:pt x="57912" y="114299"/>
                </a:lnTo>
                <a:lnTo>
                  <a:pt x="76200" y="110461"/>
                </a:lnTo>
                <a:lnTo>
                  <a:pt x="76200" y="1142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132075" y="474040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063495" y="4200144"/>
            <a:ext cx="169545" cy="323215"/>
          </a:xfrm>
          <a:custGeom>
            <a:avLst/>
            <a:gdLst/>
            <a:ahLst/>
            <a:cxnLst/>
            <a:rect l="l" t="t" r="r" b="b"/>
            <a:pathLst>
              <a:path w="169544" h="323214">
                <a:moveTo>
                  <a:pt x="0" y="0"/>
                </a:moveTo>
                <a:lnTo>
                  <a:pt x="169163" y="0"/>
                </a:lnTo>
                <a:lnTo>
                  <a:pt x="169163" y="323088"/>
                </a:lnTo>
                <a:lnTo>
                  <a:pt x="0" y="3230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043683" y="4180332"/>
            <a:ext cx="208915" cy="363220"/>
          </a:xfrm>
          <a:custGeom>
            <a:avLst/>
            <a:gdLst/>
            <a:ahLst/>
            <a:cxnLst/>
            <a:rect l="l" t="t" r="r" b="b"/>
            <a:pathLst>
              <a:path w="208914" h="363220">
                <a:moveTo>
                  <a:pt x="208788" y="362712"/>
                </a:moveTo>
                <a:lnTo>
                  <a:pt x="0" y="362712"/>
                </a:lnTo>
                <a:lnTo>
                  <a:pt x="0" y="0"/>
                </a:lnTo>
                <a:lnTo>
                  <a:pt x="208788" y="0"/>
                </a:lnTo>
                <a:lnTo>
                  <a:pt x="208788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4612"/>
                </a:lnTo>
                <a:lnTo>
                  <a:pt x="19812" y="324612"/>
                </a:lnTo>
                <a:lnTo>
                  <a:pt x="38100" y="342900"/>
                </a:lnTo>
                <a:lnTo>
                  <a:pt x="208788" y="342900"/>
                </a:lnTo>
                <a:lnTo>
                  <a:pt x="208788" y="362712"/>
                </a:lnTo>
                <a:close/>
              </a:path>
              <a:path w="208914" h="36322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8914" h="363220">
                <a:moveTo>
                  <a:pt x="1706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0688" y="19812"/>
                </a:lnTo>
                <a:lnTo>
                  <a:pt x="170688" y="38100"/>
                </a:lnTo>
                <a:close/>
              </a:path>
              <a:path w="208914" h="363220">
                <a:moveTo>
                  <a:pt x="170688" y="342900"/>
                </a:moveTo>
                <a:lnTo>
                  <a:pt x="170688" y="19812"/>
                </a:lnTo>
                <a:lnTo>
                  <a:pt x="188976" y="38100"/>
                </a:lnTo>
                <a:lnTo>
                  <a:pt x="208788" y="38100"/>
                </a:lnTo>
                <a:lnTo>
                  <a:pt x="208788" y="324612"/>
                </a:lnTo>
                <a:lnTo>
                  <a:pt x="188976" y="324612"/>
                </a:lnTo>
                <a:lnTo>
                  <a:pt x="170688" y="342900"/>
                </a:lnTo>
                <a:close/>
              </a:path>
              <a:path w="208914" h="363220">
                <a:moveTo>
                  <a:pt x="208788" y="38100"/>
                </a:moveTo>
                <a:lnTo>
                  <a:pt x="188976" y="38100"/>
                </a:lnTo>
                <a:lnTo>
                  <a:pt x="170688" y="19812"/>
                </a:lnTo>
                <a:lnTo>
                  <a:pt x="208788" y="19812"/>
                </a:lnTo>
                <a:lnTo>
                  <a:pt x="208788" y="38100"/>
                </a:lnTo>
                <a:close/>
              </a:path>
              <a:path w="208914" h="363220">
                <a:moveTo>
                  <a:pt x="38100" y="342900"/>
                </a:moveTo>
                <a:lnTo>
                  <a:pt x="19812" y="324612"/>
                </a:lnTo>
                <a:lnTo>
                  <a:pt x="38100" y="324612"/>
                </a:lnTo>
                <a:lnTo>
                  <a:pt x="38100" y="342900"/>
                </a:lnTo>
                <a:close/>
              </a:path>
              <a:path w="208914" h="363220">
                <a:moveTo>
                  <a:pt x="170688" y="342900"/>
                </a:moveTo>
                <a:lnTo>
                  <a:pt x="38100" y="342900"/>
                </a:lnTo>
                <a:lnTo>
                  <a:pt x="38100" y="324612"/>
                </a:lnTo>
                <a:lnTo>
                  <a:pt x="170688" y="324612"/>
                </a:lnTo>
                <a:lnTo>
                  <a:pt x="170688" y="342900"/>
                </a:lnTo>
                <a:close/>
              </a:path>
              <a:path w="208914" h="363220">
                <a:moveTo>
                  <a:pt x="208788" y="342900"/>
                </a:moveTo>
                <a:lnTo>
                  <a:pt x="170688" y="342900"/>
                </a:lnTo>
                <a:lnTo>
                  <a:pt x="188976" y="324612"/>
                </a:lnTo>
                <a:lnTo>
                  <a:pt x="208788" y="324612"/>
                </a:lnTo>
                <a:lnTo>
                  <a:pt x="208788" y="342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1671285" y="4370772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873966" y="4547067"/>
            <a:ext cx="2286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g3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394447" y="2071116"/>
            <a:ext cx="76200" cy="1658620"/>
          </a:xfrm>
          <a:custGeom>
            <a:avLst/>
            <a:gdLst/>
            <a:ahLst/>
            <a:cxnLst/>
            <a:rect l="l" t="t" r="r" b="b"/>
            <a:pathLst>
              <a:path w="76200" h="1658620">
                <a:moveTo>
                  <a:pt x="28955" y="1583717"/>
                </a:moveTo>
                <a:lnTo>
                  <a:pt x="28955" y="0"/>
                </a:lnTo>
                <a:lnTo>
                  <a:pt x="47243" y="0"/>
                </a:lnTo>
                <a:lnTo>
                  <a:pt x="47243" y="1581912"/>
                </a:lnTo>
                <a:lnTo>
                  <a:pt x="38099" y="1581912"/>
                </a:lnTo>
                <a:lnTo>
                  <a:pt x="28955" y="1583717"/>
                </a:lnTo>
                <a:close/>
              </a:path>
              <a:path w="76200" h="1658620">
                <a:moveTo>
                  <a:pt x="47243" y="1620012"/>
                </a:moveTo>
                <a:lnTo>
                  <a:pt x="28955" y="1620012"/>
                </a:lnTo>
                <a:lnTo>
                  <a:pt x="28955" y="1583717"/>
                </a:lnTo>
                <a:lnTo>
                  <a:pt x="38099" y="1581912"/>
                </a:lnTo>
                <a:lnTo>
                  <a:pt x="47243" y="1583717"/>
                </a:lnTo>
                <a:lnTo>
                  <a:pt x="47243" y="1620012"/>
                </a:lnTo>
                <a:close/>
              </a:path>
              <a:path w="76200" h="1658620">
                <a:moveTo>
                  <a:pt x="47243" y="1583717"/>
                </a:moveTo>
                <a:lnTo>
                  <a:pt x="38099" y="1581912"/>
                </a:lnTo>
                <a:lnTo>
                  <a:pt x="47243" y="1581912"/>
                </a:lnTo>
                <a:lnTo>
                  <a:pt x="47243" y="1583717"/>
                </a:lnTo>
                <a:close/>
              </a:path>
              <a:path w="76200" h="1658620">
                <a:moveTo>
                  <a:pt x="38099" y="1658112"/>
                </a:moveTo>
                <a:lnTo>
                  <a:pt x="23145" y="1655159"/>
                </a:lnTo>
                <a:lnTo>
                  <a:pt x="11048" y="1647063"/>
                </a:lnTo>
                <a:lnTo>
                  <a:pt x="2952" y="1634966"/>
                </a:lnTo>
                <a:lnTo>
                  <a:pt x="0" y="1620012"/>
                </a:lnTo>
                <a:lnTo>
                  <a:pt x="2952" y="1605057"/>
                </a:lnTo>
                <a:lnTo>
                  <a:pt x="11048" y="1592960"/>
                </a:lnTo>
                <a:lnTo>
                  <a:pt x="23145" y="1584864"/>
                </a:lnTo>
                <a:lnTo>
                  <a:pt x="28955" y="1583717"/>
                </a:lnTo>
                <a:lnTo>
                  <a:pt x="28955" y="1620012"/>
                </a:lnTo>
                <a:lnTo>
                  <a:pt x="76199" y="1620012"/>
                </a:lnTo>
                <a:lnTo>
                  <a:pt x="73247" y="1634966"/>
                </a:lnTo>
                <a:lnTo>
                  <a:pt x="65150" y="1647063"/>
                </a:lnTo>
                <a:lnTo>
                  <a:pt x="53054" y="1655159"/>
                </a:lnTo>
                <a:lnTo>
                  <a:pt x="38099" y="1658112"/>
                </a:lnTo>
                <a:close/>
              </a:path>
              <a:path w="76200" h="1658620">
                <a:moveTo>
                  <a:pt x="76199" y="1620012"/>
                </a:moveTo>
                <a:lnTo>
                  <a:pt x="47243" y="1620012"/>
                </a:lnTo>
                <a:lnTo>
                  <a:pt x="47243" y="1583717"/>
                </a:lnTo>
                <a:lnTo>
                  <a:pt x="53054" y="1584864"/>
                </a:lnTo>
                <a:lnTo>
                  <a:pt x="65150" y="1592960"/>
                </a:lnTo>
                <a:lnTo>
                  <a:pt x="73247" y="1605057"/>
                </a:lnTo>
                <a:lnTo>
                  <a:pt x="76199" y="1620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92340" y="2574035"/>
            <a:ext cx="280670" cy="585470"/>
          </a:xfrm>
          <a:custGeom>
            <a:avLst/>
            <a:gdLst/>
            <a:ahLst/>
            <a:cxnLst/>
            <a:rect l="l" t="t" r="r" b="b"/>
            <a:pathLst>
              <a:path w="280670" h="585469">
                <a:moveTo>
                  <a:pt x="140208" y="585216"/>
                </a:moveTo>
                <a:lnTo>
                  <a:pt x="0" y="292608"/>
                </a:lnTo>
                <a:lnTo>
                  <a:pt x="140208" y="0"/>
                </a:lnTo>
                <a:lnTo>
                  <a:pt x="280416" y="292608"/>
                </a:lnTo>
                <a:lnTo>
                  <a:pt x="140208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281671" y="2552700"/>
            <a:ext cx="302260" cy="628015"/>
          </a:xfrm>
          <a:custGeom>
            <a:avLst/>
            <a:gdLst/>
            <a:ahLst/>
            <a:cxnLst/>
            <a:rect l="l" t="t" r="r" b="b"/>
            <a:pathLst>
              <a:path w="302259" h="628014">
                <a:moveTo>
                  <a:pt x="150876" y="627887"/>
                </a:moveTo>
                <a:lnTo>
                  <a:pt x="0" y="313943"/>
                </a:lnTo>
                <a:lnTo>
                  <a:pt x="150876" y="0"/>
                </a:lnTo>
                <a:lnTo>
                  <a:pt x="163326" y="25907"/>
                </a:lnTo>
                <a:lnTo>
                  <a:pt x="141732" y="25907"/>
                </a:lnTo>
                <a:lnTo>
                  <a:pt x="150875" y="44991"/>
                </a:lnTo>
                <a:lnTo>
                  <a:pt x="24193" y="309371"/>
                </a:lnTo>
                <a:lnTo>
                  <a:pt x="19812" y="309371"/>
                </a:lnTo>
                <a:lnTo>
                  <a:pt x="19812" y="318515"/>
                </a:lnTo>
                <a:lnTo>
                  <a:pt x="24193" y="318515"/>
                </a:lnTo>
                <a:lnTo>
                  <a:pt x="150875" y="582896"/>
                </a:lnTo>
                <a:lnTo>
                  <a:pt x="141732" y="601979"/>
                </a:lnTo>
                <a:lnTo>
                  <a:pt x="163326" y="601979"/>
                </a:lnTo>
                <a:lnTo>
                  <a:pt x="150876" y="627887"/>
                </a:lnTo>
                <a:close/>
              </a:path>
              <a:path w="302259" h="628014">
                <a:moveTo>
                  <a:pt x="150875" y="44991"/>
                </a:moveTo>
                <a:lnTo>
                  <a:pt x="141732" y="25907"/>
                </a:lnTo>
                <a:lnTo>
                  <a:pt x="160019" y="25907"/>
                </a:lnTo>
                <a:lnTo>
                  <a:pt x="150875" y="44991"/>
                </a:lnTo>
                <a:close/>
              </a:path>
              <a:path w="302259" h="628014">
                <a:moveTo>
                  <a:pt x="279749" y="313943"/>
                </a:moveTo>
                <a:lnTo>
                  <a:pt x="150875" y="44991"/>
                </a:lnTo>
                <a:lnTo>
                  <a:pt x="160019" y="25907"/>
                </a:lnTo>
                <a:lnTo>
                  <a:pt x="163326" y="25907"/>
                </a:lnTo>
                <a:lnTo>
                  <a:pt x="299554" y="309371"/>
                </a:lnTo>
                <a:lnTo>
                  <a:pt x="281940" y="309371"/>
                </a:lnTo>
                <a:lnTo>
                  <a:pt x="279749" y="313943"/>
                </a:lnTo>
                <a:close/>
              </a:path>
              <a:path w="302259" h="628014">
                <a:moveTo>
                  <a:pt x="19812" y="318515"/>
                </a:moveTo>
                <a:lnTo>
                  <a:pt x="19812" y="309371"/>
                </a:lnTo>
                <a:lnTo>
                  <a:pt x="22002" y="313943"/>
                </a:lnTo>
                <a:lnTo>
                  <a:pt x="19812" y="318515"/>
                </a:lnTo>
                <a:close/>
              </a:path>
              <a:path w="302259" h="628014">
                <a:moveTo>
                  <a:pt x="22002" y="313943"/>
                </a:moveTo>
                <a:lnTo>
                  <a:pt x="19812" y="309371"/>
                </a:lnTo>
                <a:lnTo>
                  <a:pt x="24193" y="309371"/>
                </a:lnTo>
                <a:lnTo>
                  <a:pt x="22002" y="313943"/>
                </a:lnTo>
                <a:close/>
              </a:path>
              <a:path w="302259" h="628014">
                <a:moveTo>
                  <a:pt x="281940" y="318515"/>
                </a:moveTo>
                <a:lnTo>
                  <a:pt x="279749" y="313943"/>
                </a:lnTo>
                <a:lnTo>
                  <a:pt x="281940" y="309371"/>
                </a:lnTo>
                <a:lnTo>
                  <a:pt x="281940" y="318515"/>
                </a:lnTo>
                <a:close/>
              </a:path>
              <a:path w="302259" h="628014">
                <a:moveTo>
                  <a:pt x="299554" y="318515"/>
                </a:moveTo>
                <a:lnTo>
                  <a:pt x="281940" y="318515"/>
                </a:lnTo>
                <a:lnTo>
                  <a:pt x="281940" y="309371"/>
                </a:lnTo>
                <a:lnTo>
                  <a:pt x="299554" y="309371"/>
                </a:lnTo>
                <a:lnTo>
                  <a:pt x="301752" y="313943"/>
                </a:lnTo>
                <a:lnTo>
                  <a:pt x="299554" y="318515"/>
                </a:lnTo>
                <a:close/>
              </a:path>
              <a:path w="302259" h="628014">
                <a:moveTo>
                  <a:pt x="24193" y="318515"/>
                </a:moveTo>
                <a:lnTo>
                  <a:pt x="19812" y="318515"/>
                </a:lnTo>
                <a:lnTo>
                  <a:pt x="22002" y="313943"/>
                </a:lnTo>
                <a:lnTo>
                  <a:pt x="24193" y="318515"/>
                </a:lnTo>
                <a:close/>
              </a:path>
              <a:path w="302259" h="628014">
                <a:moveTo>
                  <a:pt x="163326" y="601979"/>
                </a:moveTo>
                <a:lnTo>
                  <a:pt x="160019" y="601979"/>
                </a:lnTo>
                <a:lnTo>
                  <a:pt x="150875" y="582896"/>
                </a:lnTo>
                <a:lnTo>
                  <a:pt x="279749" y="313943"/>
                </a:lnTo>
                <a:lnTo>
                  <a:pt x="281940" y="318515"/>
                </a:lnTo>
                <a:lnTo>
                  <a:pt x="299554" y="318515"/>
                </a:lnTo>
                <a:lnTo>
                  <a:pt x="163326" y="601979"/>
                </a:lnTo>
                <a:close/>
              </a:path>
              <a:path w="302259" h="628014">
                <a:moveTo>
                  <a:pt x="160019" y="601979"/>
                </a:moveTo>
                <a:lnTo>
                  <a:pt x="141732" y="601979"/>
                </a:lnTo>
                <a:lnTo>
                  <a:pt x="150875" y="582896"/>
                </a:lnTo>
                <a:lnTo>
                  <a:pt x="160019" y="601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06055" y="287502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573267" y="3689603"/>
            <a:ext cx="3455035" cy="0"/>
          </a:xfrm>
          <a:custGeom>
            <a:avLst/>
            <a:gdLst/>
            <a:ahLst/>
            <a:cxnLst/>
            <a:rect l="l" t="t" r="r" b="b"/>
            <a:pathLst>
              <a:path w="3455034" h="0">
                <a:moveTo>
                  <a:pt x="0" y="0"/>
                </a:moveTo>
                <a:lnTo>
                  <a:pt x="345490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427976" y="2083307"/>
            <a:ext cx="1620520" cy="0"/>
          </a:xfrm>
          <a:custGeom>
            <a:avLst/>
            <a:gdLst/>
            <a:ahLst/>
            <a:cxnLst/>
            <a:rect l="l" t="t" r="r" b="b"/>
            <a:pathLst>
              <a:path w="1620520" h="0">
                <a:moveTo>
                  <a:pt x="0" y="0"/>
                </a:moveTo>
                <a:lnTo>
                  <a:pt x="162001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400288" y="2033016"/>
            <a:ext cx="76200" cy="1696720"/>
          </a:xfrm>
          <a:custGeom>
            <a:avLst/>
            <a:gdLst/>
            <a:ahLst/>
            <a:cxnLst/>
            <a:rect l="l" t="t" r="r" b="b"/>
            <a:pathLst>
              <a:path w="76200" h="169672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169672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169672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1696720">
                <a:moveTo>
                  <a:pt x="28956" y="1621817"/>
                </a:move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1620012"/>
                </a:lnTo>
                <a:lnTo>
                  <a:pt x="38100" y="1620012"/>
                </a:lnTo>
                <a:lnTo>
                  <a:pt x="28956" y="1621817"/>
                </a:lnTo>
                <a:close/>
              </a:path>
              <a:path w="76200" h="169672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  <a:path w="76200" h="1696720">
                <a:moveTo>
                  <a:pt x="47244" y="1658112"/>
                </a:moveTo>
                <a:lnTo>
                  <a:pt x="28956" y="1658112"/>
                </a:lnTo>
                <a:lnTo>
                  <a:pt x="28956" y="1621817"/>
                </a:lnTo>
                <a:lnTo>
                  <a:pt x="38100" y="1620012"/>
                </a:lnTo>
                <a:lnTo>
                  <a:pt x="47244" y="1621817"/>
                </a:lnTo>
                <a:lnTo>
                  <a:pt x="47244" y="1658112"/>
                </a:lnTo>
                <a:close/>
              </a:path>
              <a:path w="76200" h="1696720">
                <a:moveTo>
                  <a:pt x="47244" y="1621817"/>
                </a:moveTo>
                <a:lnTo>
                  <a:pt x="38100" y="1620012"/>
                </a:lnTo>
                <a:lnTo>
                  <a:pt x="47244" y="1620012"/>
                </a:lnTo>
                <a:lnTo>
                  <a:pt x="47244" y="1621817"/>
                </a:lnTo>
                <a:close/>
              </a:path>
              <a:path w="76200" h="1696720">
                <a:moveTo>
                  <a:pt x="38100" y="1696212"/>
                </a:moveTo>
                <a:lnTo>
                  <a:pt x="23145" y="1693259"/>
                </a:lnTo>
                <a:lnTo>
                  <a:pt x="11049" y="1685163"/>
                </a:lnTo>
                <a:lnTo>
                  <a:pt x="2952" y="1673066"/>
                </a:lnTo>
                <a:lnTo>
                  <a:pt x="0" y="1658112"/>
                </a:lnTo>
                <a:lnTo>
                  <a:pt x="2952" y="1643157"/>
                </a:lnTo>
                <a:lnTo>
                  <a:pt x="11049" y="1631060"/>
                </a:lnTo>
                <a:lnTo>
                  <a:pt x="23145" y="1622964"/>
                </a:lnTo>
                <a:lnTo>
                  <a:pt x="28956" y="1621817"/>
                </a:lnTo>
                <a:lnTo>
                  <a:pt x="28956" y="1658112"/>
                </a:lnTo>
                <a:lnTo>
                  <a:pt x="76200" y="1658112"/>
                </a:lnTo>
                <a:lnTo>
                  <a:pt x="73247" y="1673066"/>
                </a:lnTo>
                <a:lnTo>
                  <a:pt x="65151" y="1685163"/>
                </a:lnTo>
                <a:lnTo>
                  <a:pt x="53054" y="1693259"/>
                </a:lnTo>
                <a:lnTo>
                  <a:pt x="38100" y="1696212"/>
                </a:lnTo>
                <a:close/>
              </a:path>
              <a:path w="76200" h="1696720">
                <a:moveTo>
                  <a:pt x="76200" y="1658112"/>
                </a:moveTo>
                <a:lnTo>
                  <a:pt x="47244" y="1658112"/>
                </a:lnTo>
                <a:lnTo>
                  <a:pt x="47244" y="1621817"/>
                </a:lnTo>
                <a:lnTo>
                  <a:pt x="53054" y="1622964"/>
                </a:lnTo>
                <a:lnTo>
                  <a:pt x="65151" y="1631060"/>
                </a:lnTo>
                <a:lnTo>
                  <a:pt x="73247" y="1643157"/>
                </a:lnTo>
                <a:lnTo>
                  <a:pt x="76200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366759" y="2580132"/>
            <a:ext cx="173990" cy="495300"/>
          </a:xfrm>
          <a:custGeom>
            <a:avLst/>
            <a:gdLst/>
            <a:ahLst/>
            <a:cxnLst/>
            <a:rect l="l" t="t" r="r" b="b"/>
            <a:pathLst>
              <a:path w="173990" h="495300">
                <a:moveTo>
                  <a:pt x="0" y="0"/>
                </a:moveTo>
                <a:lnTo>
                  <a:pt x="173735" y="0"/>
                </a:lnTo>
                <a:lnTo>
                  <a:pt x="173735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357616" y="2570988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4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495300"/>
                </a:lnTo>
                <a:lnTo>
                  <a:pt x="9144" y="495300"/>
                </a:lnTo>
                <a:lnTo>
                  <a:pt x="18288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4" h="513714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92404" h="513714">
                <a:moveTo>
                  <a:pt x="17373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4" h="513714">
                <a:moveTo>
                  <a:pt x="18288" y="504443"/>
                </a:moveTo>
                <a:lnTo>
                  <a:pt x="9144" y="495300"/>
                </a:lnTo>
                <a:lnTo>
                  <a:pt x="18288" y="495300"/>
                </a:lnTo>
                <a:lnTo>
                  <a:pt x="18288" y="504443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8288" y="504443"/>
                </a:lnTo>
                <a:lnTo>
                  <a:pt x="18288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036557" y="2069592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036557" y="3075432"/>
            <a:ext cx="0" cy="617220"/>
          </a:xfrm>
          <a:custGeom>
            <a:avLst/>
            <a:gdLst/>
            <a:ahLst/>
            <a:cxnLst/>
            <a:rect l="l" t="t" r="r" b="b"/>
            <a:pathLst>
              <a:path w="0" h="617220">
                <a:moveTo>
                  <a:pt x="0" y="0"/>
                </a:moveTo>
                <a:lnTo>
                  <a:pt x="0" y="61721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942832" y="2580132"/>
            <a:ext cx="173990" cy="495300"/>
          </a:xfrm>
          <a:custGeom>
            <a:avLst/>
            <a:gdLst/>
            <a:ahLst/>
            <a:cxnLst/>
            <a:rect l="l" t="t" r="r" b="b"/>
            <a:pathLst>
              <a:path w="173990" h="495300">
                <a:moveTo>
                  <a:pt x="0" y="0"/>
                </a:moveTo>
                <a:lnTo>
                  <a:pt x="173735" y="0"/>
                </a:lnTo>
                <a:lnTo>
                  <a:pt x="173735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933688" y="2570988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4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495300"/>
                </a:lnTo>
                <a:lnTo>
                  <a:pt x="9144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4" h="513714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92404" h="513714">
                <a:moveTo>
                  <a:pt x="173736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4" h="513714">
                <a:moveTo>
                  <a:pt x="19812" y="504443"/>
                </a:moveTo>
                <a:lnTo>
                  <a:pt x="9144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8049299" y="2961076"/>
            <a:ext cx="95948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08330" algn="l"/>
              </a:tabLst>
            </a:pPr>
            <a:r>
              <a:rPr dirty="0" baseline="1157" sz="3600" spc="-15">
                <a:latin typeface="Times New Roman"/>
                <a:cs typeface="Times New Roman"/>
              </a:rPr>
              <a:t>R</a:t>
            </a:r>
            <a:r>
              <a:rPr dirty="0" baseline="-19097" sz="2400" spc="127">
                <a:latin typeface="Times New Roman"/>
                <a:cs typeface="Times New Roman"/>
              </a:rPr>
              <a:t>d</a:t>
            </a:r>
            <a:r>
              <a:rPr dirty="0" baseline="-19097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636764" y="2398776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7244" y="262128"/>
                </a:moveTo>
                <a:lnTo>
                  <a:pt x="27432" y="262128"/>
                </a:lnTo>
                <a:lnTo>
                  <a:pt x="27432" y="0"/>
                </a:lnTo>
                <a:lnTo>
                  <a:pt x="47244" y="0"/>
                </a:lnTo>
                <a:lnTo>
                  <a:pt x="47244" y="262128"/>
                </a:lnTo>
                <a:close/>
              </a:path>
              <a:path w="76200" h="326389">
                <a:moveTo>
                  <a:pt x="38100" y="326136"/>
                </a:moveTo>
                <a:lnTo>
                  <a:pt x="0" y="249936"/>
                </a:lnTo>
                <a:lnTo>
                  <a:pt x="27432" y="249936"/>
                </a:lnTo>
                <a:lnTo>
                  <a:pt x="27432" y="262128"/>
                </a:lnTo>
                <a:lnTo>
                  <a:pt x="70104" y="262128"/>
                </a:lnTo>
                <a:lnTo>
                  <a:pt x="38100" y="326136"/>
                </a:lnTo>
                <a:close/>
              </a:path>
              <a:path w="76200" h="326389">
                <a:moveTo>
                  <a:pt x="70104" y="262128"/>
                </a:moveTo>
                <a:lnTo>
                  <a:pt x="47244" y="262128"/>
                </a:lnTo>
                <a:lnTo>
                  <a:pt x="47244" y="249936"/>
                </a:lnTo>
                <a:lnTo>
                  <a:pt x="76200" y="249936"/>
                </a:lnTo>
                <a:lnTo>
                  <a:pt x="70104" y="2621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7745988" y="2208248"/>
            <a:ext cx="5962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87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600" spc="-125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13888" sz="3600" spc="-187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125">
                <a:solidFill>
                  <a:srgbClr val="FF0000"/>
                </a:solidFill>
                <a:latin typeface="Times New Roman"/>
                <a:cs typeface="Times New Roman"/>
              </a:rPr>
              <a:t>gs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208964" y="2049803"/>
            <a:ext cx="262890" cy="165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3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5334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098792" y="3645408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28702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28702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287020">
                <a:moveTo>
                  <a:pt x="47244" y="286512"/>
                </a:moveTo>
                <a:lnTo>
                  <a:pt x="28956" y="286512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286512"/>
                </a:lnTo>
                <a:close/>
              </a:path>
              <a:path w="76200" h="28702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004303" y="3917441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6912330" y="1728752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736872" y="1760690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415791" y="2659402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440200" y="2090880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478299" y="3253671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580888" y="2079498"/>
            <a:ext cx="1403985" cy="0"/>
          </a:xfrm>
          <a:custGeom>
            <a:avLst/>
            <a:gdLst/>
            <a:ahLst/>
            <a:cxnLst/>
            <a:rect l="l" t="t" r="r" b="b"/>
            <a:pathLst>
              <a:path w="1403984" h="0">
                <a:moveTo>
                  <a:pt x="0" y="0"/>
                </a:moveTo>
                <a:lnTo>
                  <a:pt x="140360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440679" y="1997964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6868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76200" y="0"/>
                </a:lnTo>
                <a:lnTo>
                  <a:pt x="86868" y="1523"/>
                </a:lnTo>
                <a:close/>
              </a:path>
              <a:path w="146685" h="146685">
                <a:moveTo>
                  <a:pt x="100584" y="4571"/>
                </a:moveTo>
                <a:lnTo>
                  <a:pt x="47244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100584" y="4571"/>
                </a:lnTo>
                <a:close/>
              </a:path>
              <a:path w="146685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102108" y="4571"/>
                </a:lnTo>
                <a:lnTo>
                  <a:pt x="102108" y="6095"/>
                </a:lnTo>
                <a:close/>
              </a:path>
              <a:path w="146685" h="146685">
                <a:moveTo>
                  <a:pt x="115824" y="132587"/>
                </a:moveTo>
                <a:lnTo>
                  <a:pt x="30480" y="132587"/>
                </a:lnTo>
                <a:lnTo>
                  <a:pt x="21336" y="123443"/>
                </a:lnTo>
                <a:lnTo>
                  <a:pt x="13716" y="114299"/>
                </a:lnTo>
                <a:lnTo>
                  <a:pt x="12192" y="112775"/>
                </a:lnTo>
                <a:lnTo>
                  <a:pt x="12192" y="111251"/>
                </a:lnTo>
                <a:lnTo>
                  <a:pt x="7620" y="102107"/>
                </a:lnTo>
                <a:lnTo>
                  <a:pt x="6096" y="102107"/>
                </a:lnTo>
                <a:lnTo>
                  <a:pt x="6096" y="99059"/>
                </a:lnTo>
                <a:lnTo>
                  <a:pt x="3048" y="89915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7911"/>
                </a:lnTo>
                <a:lnTo>
                  <a:pt x="3048" y="56387"/>
                </a:lnTo>
                <a:lnTo>
                  <a:pt x="6096" y="45719"/>
                </a:lnTo>
                <a:lnTo>
                  <a:pt x="6096" y="44195"/>
                </a:lnTo>
                <a:lnTo>
                  <a:pt x="7620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2003"/>
                </a:lnTo>
                <a:lnTo>
                  <a:pt x="13716" y="30479"/>
                </a:lnTo>
                <a:lnTo>
                  <a:pt x="21336" y="22859"/>
                </a:lnTo>
                <a:lnTo>
                  <a:pt x="21336" y="21335"/>
                </a:lnTo>
                <a:lnTo>
                  <a:pt x="22859" y="21335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33528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5636" y="33527"/>
                </a:lnTo>
                <a:lnTo>
                  <a:pt x="137922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9072" y="48767"/>
                </a:lnTo>
                <a:lnTo>
                  <a:pt x="46634" y="51815"/>
                </a:lnTo>
                <a:lnTo>
                  <a:pt x="45719" y="51815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671" y="74675"/>
                </a:lnTo>
                <a:lnTo>
                  <a:pt x="39052" y="77723"/>
                </a:lnTo>
                <a:lnTo>
                  <a:pt x="38100" y="77723"/>
                </a:lnTo>
                <a:lnTo>
                  <a:pt x="39624" y="82295"/>
                </a:lnTo>
                <a:lnTo>
                  <a:pt x="40059" y="82295"/>
                </a:lnTo>
                <a:lnTo>
                  <a:pt x="41365" y="85343"/>
                </a:lnTo>
                <a:lnTo>
                  <a:pt x="41148" y="85343"/>
                </a:lnTo>
                <a:lnTo>
                  <a:pt x="45719" y="94487"/>
                </a:lnTo>
                <a:lnTo>
                  <a:pt x="46634" y="94487"/>
                </a:lnTo>
                <a:lnTo>
                  <a:pt x="47853" y="96011"/>
                </a:lnTo>
                <a:lnTo>
                  <a:pt x="47244" y="96011"/>
                </a:lnTo>
                <a:lnTo>
                  <a:pt x="50292" y="99059"/>
                </a:lnTo>
                <a:lnTo>
                  <a:pt x="51054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64008" y="106679"/>
                </a:lnTo>
                <a:lnTo>
                  <a:pt x="73761" y="107899"/>
                </a:lnTo>
                <a:lnTo>
                  <a:pt x="71628" y="108203"/>
                </a:lnTo>
                <a:lnTo>
                  <a:pt x="137160" y="108203"/>
                </a:lnTo>
                <a:lnTo>
                  <a:pt x="135636" y="111251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32588" y="114299"/>
                </a:lnTo>
                <a:lnTo>
                  <a:pt x="126491" y="123443"/>
                </a:lnTo>
                <a:lnTo>
                  <a:pt x="124968" y="123443"/>
                </a:lnTo>
                <a:lnTo>
                  <a:pt x="124968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5" h="146685">
                <a:moveTo>
                  <a:pt x="88392" y="41147"/>
                </a:moveTo>
                <a:lnTo>
                  <a:pt x="79248" y="38099"/>
                </a:lnTo>
                <a:lnTo>
                  <a:pt x="137922" y="38099"/>
                </a:lnTo>
                <a:lnTo>
                  <a:pt x="138684" y="39623"/>
                </a:lnTo>
                <a:lnTo>
                  <a:pt x="85344" y="39623"/>
                </a:lnTo>
                <a:lnTo>
                  <a:pt x="88392" y="41147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684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6685">
                <a:moveTo>
                  <a:pt x="98213" y="48090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1732" y="44195"/>
                </a:lnTo>
                <a:lnTo>
                  <a:pt x="141732" y="45719"/>
                </a:lnTo>
                <a:lnTo>
                  <a:pt x="142167" y="47243"/>
                </a:lnTo>
                <a:lnTo>
                  <a:pt x="97536" y="47243"/>
                </a:lnTo>
                <a:lnTo>
                  <a:pt x="98213" y="48090"/>
                </a:lnTo>
                <a:close/>
              </a:path>
              <a:path w="146685" h="146685">
                <a:moveTo>
                  <a:pt x="49072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9072" y="48767"/>
                </a:lnTo>
                <a:close/>
              </a:path>
              <a:path w="146685" h="146685">
                <a:moveTo>
                  <a:pt x="99060" y="48767"/>
                </a:moveTo>
                <a:lnTo>
                  <a:pt x="98213" y="48090"/>
                </a:lnTo>
                <a:lnTo>
                  <a:pt x="97536" y="47243"/>
                </a:lnTo>
                <a:lnTo>
                  <a:pt x="99060" y="48767"/>
                </a:lnTo>
                <a:close/>
              </a:path>
              <a:path w="146685" h="146685">
                <a:moveTo>
                  <a:pt x="142602" y="48767"/>
                </a:moveTo>
                <a:lnTo>
                  <a:pt x="99060" y="48767"/>
                </a:lnTo>
                <a:lnTo>
                  <a:pt x="97536" y="47243"/>
                </a:lnTo>
                <a:lnTo>
                  <a:pt x="142167" y="47243"/>
                </a:lnTo>
                <a:lnTo>
                  <a:pt x="142602" y="48767"/>
                </a:lnTo>
                <a:close/>
              </a:path>
              <a:path w="146685" h="146685">
                <a:moveTo>
                  <a:pt x="103632" y="54863"/>
                </a:moveTo>
                <a:lnTo>
                  <a:pt x="98213" y="48090"/>
                </a:lnTo>
                <a:lnTo>
                  <a:pt x="99060" y="48767"/>
                </a:lnTo>
                <a:lnTo>
                  <a:pt x="142602" y="48767"/>
                </a:lnTo>
                <a:lnTo>
                  <a:pt x="143473" y="51815"/>
                </a:lnTo>
                <a:lnTo>
                  <a:pt x="102108" y="51815"/>
                </a:lnTo>
                <a:lnTo>
                  <a:pt x="103632" y="54863"/>
                </a:lnTo>
                <a:close/>
              </a:path>
              <a:path w="146685" h="146685">
                <a:moveTo>
                  <a:pt x="44195" y="54863"/>
                </a:moveTo>
                <a:lnTo>
                  <a:pt x="45719" y="51815"/>
                </a:lnTo>
                <a:lnTo>
                  <a:pt x="46634" y="51815"/>
                </a:lnTo>
                <a:lnTo>
                  <a:pt x="44195" y="54863"/>
                </a:lnTo>
                <a:close/>
              </a:path>
              <a:path w="146685" h="146685">
                <a:moveTo>
                  <a:pt x="144997" y="60959"/>
                </a:moveTo>
                <a:lnTo>
                  <a:pt x="106679" y="60959"/>
                </a:lnTo>
                <a:lnTo>
                  <a:pt x="102108" y="51815"/>
                </a:lnTo>
                <a:lnTo>
                  <a:pt x="143473" y="51815"/>
                </a:lnTo>
                <a:lnTo>
                  <a:pt x="144779" y="56387"/>
                </a:lnTo>
                <a:lnTo>
                  <a:pt x="144779" y="59435"/>
                </a:lnTo>
                <a:lnTo>
                  <a:pt x="144997" y="60959"/>
                </a:lnTo>
                <a:close/>
              </a:path>
              <a:path w="146685" h="146685">
                <a:moveTo>
                  <a:pt x="145868" y="67055"/>
                </a:moveTo>
                <a:lnTo>
                  <a:pt x="108204" y="67055"/>
                </a:lnTo>
                <a:lnTo>
                  <a:pt x="105155" y="57911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5">
                <a:moveTo>
                  <a:pt x="107899" y="72542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99" y="72542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0103"/>
                </a:lnTo>
                <a:lnTo>
                  <a:pt x="38404" y="72542"/>
                </a:lnTo>
                <a:lnTo>
                  <a:pt x="38100" y="74675"/>
                </a:lnTo>
                <a:close/>
              </a:path>
              <a:path w="146685" h="146685">
                <a:moveTo>
                  <a:pt x="38404" y="72542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04" y="72542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899" y="72542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671" y="74675"/>
                </a:moveTo>
                <a:lnTo>
                  <a:pt x="38100" y="74675"/>
                </a:lnTo>
                <a:lnTo>
                  <a:pt x="38404" y="72542"/>
                </a:lnTo>
                <a:lnTo>
                  <a:pt x="38671" y="74675"/>
                </a:lnTo>
                <a:close/>
              </a:path>
              <a:path w="146685" h="146685">
                <a:moveTo>
                  <a:pt x="106679" y="82295"/>
                </a:moveTo>
                <a:lnTo>
                  <a:pt x="107899" y="72542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2295"/>
                </a:lnTo>
                <a:close/>
              </a:path>
              <a:path w="146685" h="146685">
                <a:moveTo>
                  <a:pt x="39624" y="82295"/>
                </a:moveTo>
                <a:lnTo>
                  <a:pt x="38100" y="77723"/>
                </a:lnTo>
                <a:lnTo>
                  <a:pt x="39444" y="80861"/>
                </a:lnTo>
                <a:lnTo>
                  <a:pt x="39624" y="82295"/>
                </a:lnTo>
                <a:close/>
              </a:path>
              <a:path w="146685" h="146685">
                <a:moveTo>
                  <a:pt x="39444" y="80861"/>
                </a:moveTo>
                <a:lnTo>
                  <a:pt x="38100" y="77723"/>
                </a:lnTo>
                <a:lnTo>
                  <a:pt x="39052" y="77723"/>
                </a:lnTo>
                <a:lnTo>
                  <a:pt x="39444" y="80861"/>
                </a:lnTo>
                <a:close/>
              </a:path>
              <a:path w="146685" h="146685">
                <a:moveTo>
                  <a:pt x="105155" y="88391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779" y="85343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5" h="146685">
                <a:moveTo>
                  <a:pt x="40059" y="82295"/>
                </a:moveTo>
                <a:lnTo>
                  <a:pt x="39624" y="82295"/>
                </a:lnTo>
                <a:lnTo>
                  <a:pt x="39444" y="80861"/>
                </a:lnTo>
                <a:lnTo>
                  <a:pt x="40059" y="82295"/>
                </a:lnTo>
                <a:close/>
              </a:path>
              <a:path w="146685" h="146685">
                <a:moveTo>
                  <a:pt x="42672" y="88391"/>
                </a:moveTo>
                <a:lnTo>
                  <a:pt x="41148" y="85343"/>
                </a:lnTo>
                <a:lnTo>
                  <a:pt x="41365" y="85343"/>
                </a:lnTo>
                <a:lnTo>
                  <a:pt x="42672" y="88391"/>
                </a:lnTo>
                <a:close/>
              </a:path>
              <a:path w="146685" h="146685">
                <a:moveTo>
                  <a:pt x="143256" y="94487"/>
                </a:moveTo>
                <a:lnTo>
                  <a:pt x="102108" y="94487"/>
                </a:lnTo>
                <a:lnTo>
                  <a:pt x="106679" y="85343"/>
                </a:lnTo>
                <a:lnTo>
                  <a:pt x="144779" y="85343"/>
                </a:lnTo>
                <a:lnTo>
                  <a:pt x="144779" y="89915"/>
                </a:lnTo>
                <a:lnTo>
                  <a:pt x="143256" y="94487"/>
                </a:lnTo>
                <a:close/>
              </a:path>
              <a:path w="146685" h="146685">
                <a:moveTo>
                  <a:pt x="46634" y="94487"/>
                </a:moveTo>
                <a:lnTo>
                  <a:pt x="45719" y="94487"/>
                </a:lnTo>
                <a:lnTo>
                  <a:pt x="44196" y="91439"/>
                </a:lnTo>
                <a:lnTo>
                  <a:pt x="46634" y="94487"/>
                </a:lnTo>
                <a:close/>
              </a:path>
              <a:path w="146685" h="146685">
                <a:moveTo>
                  <a:pt x="141732" y="99059"/>
                </a:moveTo>
                <a:lnTo>
                  <a:pt x="97536" y="99059"/>
                </a:lnTo>
                <a:lnTo>
                  <a:pt x="103632" y="91439"/>
                </a:lnTo>
                <a:lnTo>
                  <a:pt x="102108" y="94487"/>
                </a:lnTo>
                <a:lnTo>
                  <a:pt x="143256" y="94487"/>
                </a:lnTo>
                <a:lnTo>
                  <a:pt x="141732" y="99059"/>
                </a:lnTo>
                <a:close/>
              </a:path>
              <a:path w="146685" h="146685">
                <a:moveTo>
                  <a:pt x="50292" y="99059"/>
                </a:moveTo>
                <a:lnTo>
                  <a:pt x="47244" y="96011"/>
                </a:lnTo>
                <a:lnTo>
                  <a:pt x="48937" y="97366"/>
                </a:lnTo>
                <a:lnTo>
                  <a:pt x="50292" y="99059"/>
                </a:lnTo>
                <a:close/>
              </a:path>
              <a:path w="146685" h="146685">
                <a:moveTo>
                  <a:pt x="48937" y="97366"/>
                </a:moveTo>
                <a:lnTo>
                  <a:pt x="47244" y="96011"/>
                </a:lnTo>
                <a:lnTo>
                  <a:pt x="47853" y="96011"/>
                </a:lnTo>
                <a:lnTo>
                  <a:pt x="48937" y="97366"/>
                </a:lnTo>
                <a:close/>
              </a:path>
              <a:path w="146685" h="146685">
                <a:moveTo>
                  <a:pt x="91440" y="102107"/>
                </a:moveTo>
                <a:lnTo>
                  <a:pt x="99060" y="96011"/>
                </a:lnTo>
                <a:lnTo>
                  <a:pt x="97536" y="99059"/>
                </a:lnTo>
                <a:lnTo>
                  <a:pt x="141732" y="99059"/>
                </a:lnTo>
                <a:lnTo>
                  <a:pt x="141732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5" h="146685">
                <a:moveTo>
                  <a:pt x="51054" y="99059"/>
                </a:moveTo>
                <a:lnTo>
                  <a:pt x="50292" y="99059"/>
                </a:lnTo>
                <a:lnTo>
                  <a:pt x="48937" y="97366"/>
                </a:lnTo>
                <a:lnTo>
                  <a:pt x="51054" y="99059"/>
                </a:lnTo>
                <a:close/>
              </a:path>
              <a:path w="146685" h="146685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5" h="146685">
                <a:moveTo>
                  <a:pt x="138684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1732" y="100583"/>
                </a:lnTo>
                <a:lnTo>
                  <a:pt x="140208" y="102107"/>
                </a:lnTo>
                <a:lnTo>
                  <a:pt x="138684" y="105155"/>
                </a:lnTo>
                <a:close/>
              </a:path>
              <a:path w="146685" h="146685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5" h="146685">
                <a:moveTo>
                  <a:pt x="137160" y="108203"/>
                </a:moveTo>
                <a:lnTo>
                  <a:pt x="76200" y="108203"/>
                </a:lnTo>
                <a:lnTo>
                  <a:pt x="73761" y="107899"/>
                </a:lnTo>
                <a:lnTo>
                  <a:pt x="82296" y="106679"/>
                </a:lnTo>
                <a:lnTo>
                  <a:pt x="79248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8684" y="105155"/>
                </a:lnTo>
                <a:lnTo>
                  <a:pt x="137160" y="108203"/>
                </a:lnTo>
                <a:close/>
              </a:path>
              <a:path w="146685" h="146685">
                <a:moveTo>
                  <a:pt x="76200" y="108203"/>
                </a:moveTo>
                <a:lnTo>
                  <a:pt x="71628" y="108203"/>
                </a:lnTo>
                <a:lnTo>
                  <a:pt x="73761" y="107899"/>
                </a:lnTo>
                <a:lnTo>
                  <a:pt x="76200" y="108203"/>
                </a:lnTo>
                <a:close/>
              </a:path>
              <a:path w="146685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4300" y="134111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6685">
                <a:moveTo>
                  <a:pt x="88391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7244" y="140207"/>
                </a:lnTo>
                <a:lnTo>
                  <a:pt x="100584" y="140207"/>
                </a:lnTo>
                <a:lnTo>
                  <a:pt x="89916" y="143255"/>
                </a:lnTo>
                <a:lnTo>
                  <a:pt x="88391" y="144779"/>
                </a:lnTo>
                <a:close/>
              </a:path>
              <a:path w="146685" h="146685">
                <a:moveTo>
                  <a:pt x="76200" y="146303"/>
                </a:moveTo>
                <a:lnTo>
                  <a:pt x="71628" y="146303"/>
                </a:lnTo>
                <a:lnTo>
                  <a:pt x="60960" y="144779"/>
                </a:lnTo>
                <a:lnTo>
                  <a:pt x="86868" y="144779"/>
                </a:lnTo>
                <a:lnTo>
                  <a:pt x="76200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440679" y="3607308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6868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76200" y="0"/>
                </a:lnTo>
                <a:lnTo>
                  <a:pt x="86868" y="1523"/>
                </a:lnTo>
                <a:close/>
              </a:path>
              <a:path w="146685" h="146685">
                <a:moveTo>
                  <a:pt x="102108" y="6095"/>
                </a:moveTo>
                <a:lnTo>
                  <a:pt x="45719" y="6095"/>
                </a:lnTo>
                <a:lnTo>
                  <a:pt x="47244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6685">
                <a:moveTo>
                  <a:pt x="115824" y="132587"/>
                </a:moveTo>
                <a:lnTo>
                  <a:pt x="30480" y="132587"/>
                </a:lnTo>
                <a:lnTo>
                  <a:pt x="22859" y="126491"/>
                </a:lnTo>
                <a:lnTo>
                  <a:pt x="22859" y="124967"/>
                </a:lnTo>
                <a:lnTo>
                  <a:pt x="13716" y="115823"/>
                </a:lnTo>
                <a:lnTo>
                  <a:pt x="13716" y="114299"/>
                </a:lnTo>
                <a:lnTo>
                  <a:pt x="12192" y="112775"/>
                </a:lnTo>
                <a:lnTo>
                  <a:pt x="7620" y="103631"/>
                </a:lnTo>
                <a:lnTo>
                  <a:pt x="6096" y="102107"/>
                </a:lnTo>
                <a:lnTo>
                  <a:pt x="6096" y="99059"/>
                </a:lnTo>
                <a:lnTo>
                  <a:pt x="3048" y="89915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524" y="59435"/>
                </a:lnTo>
                <a:lnTo>
                  <a:pt x="1524" y="57911"/>
                </a:lnTo>
                <a:lnTo>
                  <a:pt x="3048" y="56387"/>
                </a:lnTo>
                <a:lnTo>
                  <a:pt x="6096" y="45719"/>
                </a:lnTo>
                <a:lnTo>
                  <a:pt x="6096" y="44195"/>
                </a:lnTo>
                <a:lnTo>
                  <a:pt x="7620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2003"/>
                </a:lnTo>
                <a:lnTo>
                  <a:pt x="13716" y="30479"/>
                </a:lnTo>
                <a:lnTo>
                  <a:pt x="21336" y="22859"/>
                </a:lnTo>
                <a:lnTo>
                  <a:pt x="21336" y="21335"/>
                </a:lnTo>
                <a:lnTo>
                  <a:pt x="22859" y="21335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33528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5636" y="33527"/>
                </a:lnTo>
                <a:lnTo>
                  <a:pt x="137922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9072" y="48767"/>
                </a:lnTo>
                <a:lnTo>
                  <a:pt x="46634" y="51815"/>
                </a:lnTo>
                <a:lnTo>
                  <a:pt x="45719" y="51815"/>
                </a:lnTo>
                <a:lnTo>
                  <a:pt x="38100" y="67055"/>
                </a:lnTo>
                <a:lnTo>
                  <a:pt x="39188" y="67055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8970" y="77723"/>
                </a:lnTo>
                <a:lnTo>
                  <a:pt x="38100" y="77723"/>
                </a:lnTo>
                <a:lnTo>
                  <a:pt x="39624" y="82295"/>
                </a:lnTo>
                <a:lnTo>
                  <a:pt x="40059" y="82295"/>
                </a:lnTo>
                <a:lnTo>
                  <a:pt x="41365" y="85343"/>
                </a:lnTo>
                <a:lnTo>
                  <a:pt x="41148" y="85343"/>
                </a:lnTo>
                <a:lnTo>
                  <a:pt x="45719" y="94487"/>
                </a:lnTo>
                <a:lnTo>
                  <a:pt x="46634" y="94487"/>
                </a:lnTo>
                <a:lnTo>
                  <a:pt x="47853" y="96011"/>
                </a:lnTo>
                <a:lnTo>
                  <a:pt x="47244" y="96011"/>
                </a:lnTo>
                <a:lnTo>
                  <a:pt x="54864" y="103631"/>
                </a:lnTo>
                <a:lnTo>
                  <a:pt x="57912" y="103631"/>
                </a:lnTo>
                <a:lnTo>
                  <a:pt x="60960" y="105155"/>
                </a:lnTo>
                <a:lnTo>
                  <a:pt x="57912" y="105155"/>
                </a:lnTo>
                <a:lnTo>
                  <a:pt x="68580" y="108203"/>
                </a:lnTo>
                <a:lnTo>
                  <a:pt x="137922" y="108203"/>
                </a:lnTo>
                <a:lnTo>
                  <a:pt x="135636" y="112775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32588" y="115823"/>
                </a:lnTo>
                <a:lnTo>
                  <a:pt x="126491" y="123443"/>
                </a:lnTo>
                <a:lnTo>
                  <a:pt x="124968" y="123443"/>
                </a:lnTo>
                <a:lnTo>
                  <a:pt x="124968" y="124967"/>
                </a:lnTo>
                <a:lnTo>
                  <a:pt x="123444" y="126491"/>
                </a:lnTo>
                <a:lnTo>
                  <a:pt x="115824" y="132587"/>
                </a:lnTo>
                <a:close/>
              </a:path>
              <a:path w="146685" h="146685">
                <a:moveTo>
                  <a:pt x="64008" y="39623"/>
                </a:moveTo>
                <a:lnTo>
                  <a:pt x="68580" y="38099"/>
                </a:lnTo>
                <a:lnTo>
                  <a:pt x="71628" y="38099"/>
                </a:lnTo>
                <a:lnTo>
                  <a:pt x="73761" y="38404"/>
                </a:lnTo>
                <a:lnTo>
                  <a:pt x="64008" y="39623"/>
                </a:lnTo>
                <a:close/>
              </a:path>
              <a:path w="146685" h="146685">
                <a:moveTo>
                  <a:pt x="73761" y="38404"/>
                </a:moveTo>
                <a:lnTo>
                  <a:pt x="71628" y="38099"/>
                </a:lnTo>
                <a:lnTo>
                  <a:pt x="76200" y="38099"/>
                </a:lnTo>
                <a:lnTo>
                  <a:pt x="73761" y="38404"/>
                </a:lnTo>
                <a:close/>
              </a:path>
              <a:path w="146685" h="146685">
                <a:moveTo>
                  <a:pt x="82296" y="39623"/>
                </a:moveTo>
                <a:lnTo>
                  <a:pt x="73761" y="38404"/>
                </a:lnTo>
                <a:lnTo>
                  <a:pt x="76200" y="38099"/>
                </a:lnTo>
                <a:lnTo>
                  <a:pt x="79248" y="38099"/>
                </a:lnTo>
                <a:lnTo>
                  <a:pt x="82296" y="39623"/>
                </a:lnTo>
                <a:close/>
              </a:path>
              <a:path w="146685" h="146685">
                <a:moveTo>
                  <a:pt x="88392" y="41147"/>
                </a:moveTo>
                <a:lnTo>
                  <a:pt x="79248" y="38099"/>
                </a:lnTo>
                <a:lnTo>
                  <a:pt x="137922" y="38099"/>
                </a:lnTo>
                <a:lnTo>
                  <a:pt x="138684" y="39623"/>
                </a:lnTo>
                <a:lnTo>
                  <a:pt x="85344" y="39623"/>
                </a:lnTo>
                <a:lnTo>
                  <a:pt x="88392" y="41147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684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6685">
                <a:moveTo>
                  <a:pt x="98213" y="48090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2167" y="47243"/>
                </a:lnTo>
                <a:lnTo>
                  <a:pt x="97536" y="47243"/>
                </a:lnTo>
                <a:lnTo>
                  <a:pt x="98213" y="48090"/>
                </a:lnTo>
                <a:close/>
              </a:path>
              <a:path w="146685" h="146685">
                <a:moveTo>
                  <a:pt x="49072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9072" y="48767"/>
                </a:lnTo>
                <a:close/>
              </a:path>
              <a:path w="146685" h="146685">
                <a:moveTo>
                  <a:pt x="99060" y="48767"/>
                </a:moveTo>
                <a:lnTo>
                  <a:pt x="98213" y="48090"/>
                </a:lnTo>
                <a:lnTo>
                  <a:pt x="97536" y="47243"/>
                </a:lnTo>
                <a:lnTo>
                  <a:pt x="99060" y="48767"/>
                </a:lnTo>
                <a:close/>
              </a:path>
              <a:path w="146685" h="146685">
                <a:moveTo>
                  <a:pt x="142602" y="48767"/>
                </a:moveTo>
                <a:lnTo>
                  <a:pt x="99060" y="48767"/>
                </a:lnTo>
                <a:lnTo>
                  <a:pt x="97536" y="47243"/>
                </a:lnTo>
                <a:lnTo>
                  <a:pt x="142167" y="47243"/>
                </a:lnTo>
                <a:lnTo>
                  <a:pt x="142602" y="48767"/>
                </a:lnTo>
                <a:close/>
              </a:path>
              <a:path w="146685" h="146685">
                <a:moveTo>
                  <a:pt x="103632" y="54863"/>
                </a:moveTo>
                <a:lnTo>
                  <a:pt x="98213" y="48090"/>
                </a:lnTo>
                <a:lnTo>
                  <a:pt x="99060" y="48767"/>
                </a:lnTo>
                <a:lnTo>
                  <a:pt x="142602" y="48767"/>
                </a:lnTo>
                <a:lnTo>
                  <a:pt x="143473" y="51815"/>
                </a:lnTo>
                <a:lnTo>
                  <a:pt x="102108" y="51815"/>
                </a:lnTo>
                <a:lnTo>
                  <a:pt x="103632" y="54863"/>
                </a:lnTo>
                <a:close/>
              </a:path>
              <a:path w="146685" h="146685">
                <a:moveTo>
                  <a:pt x="44195" y="54863"/>
                </a:moveTo>
                <a:lnTo>
                  <a:pt x="45719" y="51815"/>
                </a:lnTo>
                <a:lnTo>
                  <a:pt x="46634" y="51815"/>
                </a:lnTo>
                <a:lnTo>
                  <a:pt x="44195" y="54863"/>
                </a:lnTo>
                <a:close/>
              </a:path>
              <a:path w="146685" h="146685">
                <a:moveTo>
                  <a:pt x="144970" y="60959"/>
                </a:moveTo>
                <a:lnTo>
                  <a:pt x="106679" y="60959"/>
                </a:lnTo>
                <a:lnTo>
                  <a:pt x="102108" y="51815"/>
                </a:lnTo>
                <a:lnTo>
                  <a:pt x="143473" y="51815"/>
                </a:lnTo>
                <a:lnTo>
                  <a:pt x="144779" y="56387"/>
                </a:lnTo>
                <a:lnTo>
                  <a:pt x="144779" y="59435"/>
                </a:lnTo>
                <a:lnTo>
                  <a:pt x="144970" y="60959"/>
                </a:lnTo>
                <a:close/>
              </a:path>
              <a:path w="146685" h="146685">
                <a:moveTo>
                  <a:pt x="145732" y="67055"/>
                </a:moveTo>
                <a:lnTo>
                  <a:pt x="108204" y="67055"/>
                </a:lnTo>
                <a:lnTo>
                  <a:pt x="105155" y="57911"/>
                </a:lnTo>
                <a:lnTo>
                  <a:pt x="106679" y="60959"/>
                </a:lnTo>
                <a:lnTo>
                  <a:pt x="144970" y="60959"/>
                </a:lnTo>
                <a:lnTo>
                  <a:pt x="145732" y="67055"/>
                </a:lnTo>
                <a:close/>
              </a:path>
              <a:path w="14668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5">
                <a:moveTo>
                  <a:pt x="107986" y="73151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732" y="67055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5" h="146685">
                <a:moveTo>
                  <a:pt x="106679" y="82295"/>
                </a:move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2295"/>
                </a:lnTo>
                <a:close/>
              </a:path>
              <a:path w="146685" h="146685">
                <a:moveTo>
                  <a:pt x="39624" y="82295"/>
                </a:moveTo>
                <a:lnTo>
                  <a:pt x="38100" y="77723"/>
                </a:lnTo>
                <a:lnTo>
                  <a:pt x="39406" y="80771"/>
                </a:lnTo>
                <a:lnTo>
                  <a:pt x="39624" y="82295"/>
                </a:lnTo>
                <a:close/>
              </a:path>
              <a:path w="146685" h="146685">
                <a:moveTo>
                  <a:pt x="39406" y="80771"/>
                </a:moveTo>
                <a:lnTo>
                  <a:pt x="38100" y="77723"/>
                </a:lnTo>
                <a:lnTo>
                  <a:pt x="38970" y="77723"/>
                </a:lnTo>
                <a:lnTo>
                  <a:pt x="39406" y="80771"/>
                </a:lnTo>
                <a:close/>
              </a:path>
              <a:path w="146685" h="146685">
                <a:moveTo>
                  <a:pt x="105155" y="88391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779" y="85343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5" h="146685">
                <a:moveTo>
                  <a:pt x="40059" y="82295"/>
                </a:moveTo>
                <a:lnTo>
                  <a:pt x="39624" y="82295"/>
                </a:lnTo>
                <a:lnTo>
                  <a:pt x="39406" y="80771"/>
                </a:lnTo>
                <a:lnTo>
                  <a:pt x="40059" y="82295"/>
                </a:lnTo>
                <a:close/>
              </a:path>
              <a:path w="146685" h="146685">
                <a:moveTo>
                  <a:pt x="42672" y="88391"/>
                </a:moveTo>
                <a:lnTo>
                  <a:pt x="41148" y="85343"/>
                </a:lnTo>
                <a:lnTo>
                  <a:pt x="41365" y="85343"/>
                </a:lnTo>
                <a:lnTo>
                  <a:pt x="42672" y="88391"/>
                </a:lnTo>
                <a:close/>
              </a:path>
              <a:path w="146685" h="146685">
                <a:moveTo>
                  <a:pt x="143256" y="94487"/>
                </a:moveTo>
                <a:lnTo>
                  <a:pt x="102108" y="94487"/>
                </a:lnTo>
                <a:lnTo>
                  <a:pt x="106679" y="85343"/>
                </a:lnTo>
                <a:lnTo>
                  <a:pt x="144779" y="85343"/>
                </a:lnTo>
                <a:lnTo>
                  <a:pt x="144779" y="89915"/>
                </a:lnTo>
                <a:lnTo>
                  <a:pt x="143256" y="94487"/>
                </a:lnTo>
                <a:close/>
              </a:path>
              <a:path w="146685" h="146685">
                <a:moveTo>
                  <a:pt x="46634" y="94487"/>
                </a:moveTo>
                <a:lnTo>
                  <a:pt x="45719" y="94487"/>
                </a:lnTo>
                <a:lnTo>
                  <a:pt x="44196" y="91439"/>
                </a:lnTo>
                <a:lnTo>
                  <a:pt x="46634" y="94487"/>
                </a:lnTo>
                <a:close/>
              </a:path>
              <a:path w="146685" h="146685">
                <a:moveTo>
                  <a:pt x="141732" y="99059"/>
                </a:moveTo>
                <a:lnTo>
                  <a:pt x="97536" y="99059"/>
                </a:lnTo>
                <a:lnTo>
                  <a:pt x="103632" y="91439"/>
                </a:lnTo>
                <a:lnTo>
                  <a:pt x="102108" y="94487"/>
                </a:lnTo>
                <a:lnTo>
                  <a:pt x="143256" y="94487"/>
                </a:lnTo>
                <a:lnTo>
                  <a:pt x="141732" y="99059"/>
                </a:lnTo>
                <a:close/>
              </a:path>
              <a:path w="146685" h="146685">
                <a:moveTo>
                  <a:pt x="50292" y="99059"/>
                </a:moveTo>
                <a:lnTo>
                  <a:pt x="47244" y="96011"/>
                </a:lnTo>
                <a:lnTo>
                  <a:pt x="47853" y="96011"/>
                </a:lnTo>
                <a:lnTo>
                  <a:pt x="50292" y="99059"/>
                </a:lnTo>
                <a:close/>
              </a:path>
              <a:path w="146685" h="146685">
                <a:moveTo>
                  <a:pt x="140208" y="103631"/>
                </a:moveTo>
                <a:lnTo>
                  <a:pt x="91439" y="103631"/>
                </a:lnTo>
                <a:lnTo>
                  <a:pt x="99060" y="96011"/>
                </a:lnTo>
                <a:lnTo>
                  <a:pt x="97536" y="99059"/>
                </a:lnTo>
                <a:lnTo>
                  <a:pt x="141732" y="99059"/>
                </a:lnTo>
                <a:lnTo>
                  <a:pt x="141732" y="100583"/>
                </a:lnTo>
                <a:lnTo>
                  <a:pt x="140208" y="102107"/>
                </a:lnTo>
                <a:lnTo>
                  <a:pt x="140208" y="103631"/>
                </a:lnTo>
                <a:close/>
              </a:path>
              <a:path w="146685" h="146685">
                <a:moveTo>
                  <a:pt x="57912" y="103631"/>
                </a:moveTo>
                <a:lnTo>
                  <a:pt x="54864" y="103631"/>
                </a:lnTo>
                <a:lnTo>
                  <a:pt x="51816" y="100583"/>
                </a:lnTo>
                <a:lnTo>
                  <a:pt x="57912" y="103631"/>
                </a:lnTo>
                <a:close/>
              </a:path>
              <a:path w="146685" h="146685">
                <a:moveTo>
                  <a:pt x="137922" y="108203"/>
                </a:moveTo>
                <a:lnTo>
                  <a:pt x="79248" y="108203"/>
                </a:lnTo>
                <a:lnTo>
                  <a:pt x="88391" y="105155"/>
                </a:lnTo>
                <a:lnTo>
                  <a:pt x="85344" y="105155"/>
                </a:lnTo>
                <a:lnTo>
                  <a:pt x="94488" y="100583"/>
                </a:lnTo>
                <a:lnTo>
                  <a:pt x="91439" y="103631"/>
                </a:lnTo>
                <a:lnTo>
                  <a:pt x="140208" y="103631"/>
                </a:lnTo>
                <a:lnTo>
                  <a:pt x="137922" y="108203"/>
                </a:lnTo>
                <a:close/>
              </a:path>
              <a:path w="146685" h="146685">
                <a:moveTo>
                  <a:pt x="71628" y="108203"/>
                </a:moveTo>
                <a:lnTo>
                  <a:pt x="68580" y="108203"/>
                </a:lnTo>
                <a:lnTo>
                  <a:pt x="64008" y="106679"/>
                </a:lnTo>
                <a:lnTo>
                  <a:pt x="73761" y="107899"/>
                </a:lnTo>
                <a:lnTo>
                  <a:pt x="71628" y="108203"/>
                </a:lnTo>
                <a:close/>
              </a:path>
              <a:path w="146685" h="146685">
                <a:moveTo>
                  <a:pt x="79248" y="108203"/>
                </a:moveTo>
                <a:lnTo>
                  <a:pt x="76200" y="108203"/>
                </a:lnTo>
                <a:lnTo>
                  <a:pt x="73761" y="107899"/>
                </a:lnTo>
                <a:lnTo>
                  <a:pt x="82296" y="106679"/>
                </a:lnTo>
                <a:lnTo>
                  <a:pt x="79248" y="108203"/>
                </a:lnTo>
                <a:close/>
              </a:path>
              <a:path w="146685" h="146685">
                <a:moveTo>
                  <a:pt x="76200" y="108203"/>
                </a:moveTo>
                <a:lnTo>
                  <a:pt x="71628" y="108203"/>
                </a:lnTo>
                <a:lnTo>
                  <a:pt x="73761" y="107899"/>
                </a:lnTo>
                <a:lnTo>
                  <a:pt x="76200" y="108203"/>
                </a:lnTo>
                <a:close/>
              </a:path>
              <a:path w="146685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4300" y="134111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6685">
                <a:moveTo>
                  <a:pt x="88391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7244" y="140207"/>
                </a:lnTo>
                <a:lnTo>
                  <a:pt x="100584" y="140207"/>
                </a:lnTo>
                <a:lnTo>
                  <a:pt x="89916" y="143255"/>
                </a:lnTo>
                <a:lnTo>
                  <a:pt x="88391" y="144779"/>
                </a:lnTo>
                <a:close/>
              </a:path>
              <a:path w="146685" h="146685">
                <a:moveTo>
                  <a:pt x="76200" y="146303"/>
                </a:moveTo>
                <a:lnTo>
                  <a:pt x="71628" y="146303"/>
                </a:lnTo>
                <a:lnTo>
                  <a:pt x="60960" y="144779"/>
                </a:lnTo>
                <a:lnTo>
                  <a:pt x="86868" y="144779"/>
                </a:lnTo>
                <a:lnTo>
                  <a:pt x="76200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6901688" y="2107697"/>
            <a:ext cx="341630" cy="980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810"/>
              </a:lnSpc>
              <a:spcBef>
                <a:spcPts val="2025"/>
              </a:spcBef>
            </a:pPr>
            <a:r>
              <a:rPr dirty="0" baseline="13888" sz="3600" spc="-209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706898" y="3137883"/>
            <a:ext cx="8470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31190" algn="l"/>
              </a:tabLst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909571" y="3212596"/>
            <a:ext cx="136842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31190" algn="l"/>
                <a:tab pos="1112520" algn="l"/>
              </a:tabLst>
            </a:pPr>
            <a:r>
              <a:rPr dirty="0" sz="1600" spc="-5">
                <a:latin typeface="Times New Roman"/>
                <a:cs typeface="Times New Roman"/>
              </a:rPr>
              <a:t>g1	g2	</a:t>
            </a:r>
            <a:r>
              <a:rPr dirty="0" baseline="1157" sz="36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baseline="1157" sz="3600" spc="-56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11111" sz="3000">
                <a:latin typeface="Times New Roman"/>
                <a:cs typeface="Times New Roman"/>
              </a:rPr>
              <a:t>s</a:t>
            </a:r>
            <a:endParaRPr baseline="-11111" sz="30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170676" y="2709672"/>
            <a:ext cx="76200" cy="1010919"/>
          </a:xfrm>
          <a:custGeom>
            <a:avLst/>
            <a:gdLst/>
            <a:ahLst/>
            <a:cxnLst/>
            <a:rect l="l" t="t" r="r" b="b"/>
            <a:pathLst>
              <a:path w="76200" h="1010920">
                <a:moveTo>
                  <a:pt x="28956" y="936017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34212"/>
                </a:lnTo>
                <a:lnTo>
                  <a:pt x="38100" y="934212"/>
                </a:lnTo>
                <a:lnTo>
                  <a:pt x="28956" y="936017"/>
                </a:lnTo>
                <a:close/>
              </a:path>
              <a:path w="76200" h="1010920">
                <a:moveTo>
                  <a:pt x="47244" y="972312"/>
                </a:moveTo>
                <a:lnTo>
                  <a:pt x="28956" y="972312"/>
                </a:lnTo>
                <a:lnTo>
                  <a:pt x="28956" y="936017"/>
                </a:lnTo>
                <a:lnTo>
                  <a:pt x="38100" y="934212"/>
                </a:lnTo>
                <a:lnTo>
                  <a:pt x="47244" y="936017"/>
                </a:lnTo>
                <a:lnTo>
                  <a:pt x="47244" y="972312"/>
                </a:lnTo>
                <a:close/>
              </a:path>
              <a:path w="76200" h="1010920">
                <a:moveTo>
                  <a:pt x="47244" y="936017"/>
                </a:moveTo>
                <a:lnTo>
                  <a:pt x="38100" y="934212"/>
                </a:lnTo>
                <a:lnTo>
                  <a:pt x="47244" y="934212"/>
                </a:lnTo>
                <a:lnTo>
                  <a:pt x="47244" y="936017"/>
                </a:lnTo>
                <a:close/>
              </a:path>
              <a:path w="76200" h="1010920">
                <a:moveTo>
                  <a:pt x="38100" y="1010412"/>
                </a:moveTo>
                <a:lnTo>
                  <a:pt x="23145" y="1007459"/>
                </a:lnTo>
                <a:lnTo>
                  <a:pt x="11049" y="999363"/>
                </a:lnTo>
                <a:lnTo>
                  <a:pt x="2952" y="987266"/>
                </a:lnTo>
                <a:lnTo>
                  <a:pt x="0" y="972312"/>
                </a:lnTo>
                <a:lnTo>
                  <a:pt x="2952" y="957357"/>
                </a:lnTo>
                <a:lnTo>
                  <a:pt x="11049" y="945260"/>
                </a:lnTo>
                <a:lnTo>
                  <a:pt x="23145" y="937164"/>
                </a:lnTo>
                <a:lnTo>
                  <a:pt x="28956" y="936017"/>
                </a:lnTo>
                <a:lnTo>
                  <a:pt x="28956" y="972312"/>
                </a:lnTo>
                <a:lnTo>
                  <a:pt x="76200" y="972312"/>
                </a:lnTo>
                <a:lnTo>
                  <a:pt x="73247" y="987266"/>
                </a:lnTo>
                <a:lnTo>
                  <a:pt x="65151" y="999363"/>
                </a:lnTo>
                <a:lnTo>
                  <a:pt x="53054" y="1007459"/>
                </a:lnTo>
                <a:lnTo>
                  <a:pt x="38100" y="1010412"/>
                </a:lnTo>
                <a:close/>
              </a:path>
              <a:path w="76200" h="1010920">
                <a:moveTo>
                  <a:pt x="76200" y="972312"/>
                </a:moveTo>
                <a:lnTo>
                  <a:pt x="47244" y="972312"/>
                </a:lnTo>
                <a:lnTo>
                  <a:pt x="47244" y="936017"/>
                </a:lnTo>
                <a:lnTo>
                  <a:pt x="53054" y="937164"/>
                </a:lnTo>
                <a:lnTo>
                  <a:pt x="65151" y="945260"/>
                </a:lnTo>
                <a:lnTo>
                  <a:pt x="73247" y="957357"/>
                </a:lnTo>
                <a:lnTo>
                  <a:pt x="76200" y="972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138671" y="2988564"/>
            <a:ext cx="143510" cy="323215"/>
          </a:xfrm>
          <a:custGeom>
            <a:avLst/>
            <a:gdLst/>
            <a:ahLst/>
            <a:cxnLst/>
            <a:rect l="l" t="t" r="r" b="b"/>
            <a:pathLst>
              <a:path w="143510" h="323214">
                <a:moveTo>
                  <a:pt x="0" y="0"/>
                </a:moveTo>
                <a:lnTo>
                  <a:pt x="143256" y="0"/>
                </a:lnTo>
                <a:lnTo>
                  <a:pt x="143256" y="323087"/>
                </a:lnTo>
                <a:lnTo>
                  <a:pt x="0" y="3230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128003" y="2977895"/>
            <a:ext cx="163195" cy="344805"/>
          </a:xfrm>
          <a:custGeom>
            <a:avLst/>
            <a:gdLst/>
            <a:ahLst/>
            <a:cxnLst/>
            <a:rect l="l" t="t" r="r" b="b"/>
            <a:pathLst>
              <a:path w="163195" h="344804">
                <a:moveTo>
                  <a:pt x="163068" y="344424"/>
                </a:moveTo>
                <a:lnTo>
                  <a:pt x="0" y="344424"/>
                </a:lnTo>
                <a:lnTo>
                  <a:pt x="0" y="0"/>
                </a:lnTo>
                <a:lnTo>
                  <a:pt x="163068" y="0"/>
                </a:lnTo>
                <a:lnTo>
                  <a:pt x="163068" y="10667"/>
                </a:lnTo>
                <a:lnTo>
                  <a:pt x="19812" y="10667"/>
                </a:lnTo>
                <a:lnTo>
                  <a:pt x="10668" y="19811"/>
                </a:lnTo>
                <a:lnTo>
                  <a:pt x="19812" y="19811"/>
                </a:lnTo>
                <a:lnTo>
                  <a:pt x="19812" y="324612"/>
                </a:lnTo>
                <a:lnTo>
                  <a:pt x="10668" y="324612"/>
                </a:lnTo>
                <a:lnTo>
                  <a:pt x="19812" y="333756"/>
                </a:lnTo>
                <a:lnTo>
                  <a:pt x="163068" y="333756"/>
                </a:lnTo>
                <a:lnTo>
                  <a:pt x="163068" y="344424"/>
                </a:lnTo>
                <a:close/>
              </a:path>
              <a:path w="163195" h="344804">
                <a:moveTo>
                  <a:pt x="19812" y="19811"/>
                </a:moveTo>
                <a:lnTo>
                  <a:pt x="10668" y="19811"/>
                </a:lnTo>
                <a:lnTo>
                  <a:pt x="19812" y="10667"/>
                </a:lnTo>
                <a:lnTo>
                  <a:pt x="19812" y="19811"/>
                </a:lnTo>
                <a:close/>
              </a:path>
              <a:path w="163195" h="344804">
                <a:moveTo>
                  <a:pt x="144779" y="19811"/>
                </a:moveTo>
                <a:lnTo>
                  <a:pt x="19812" y="19811"/>
                </a:lnTo>
                <a:lnTo>
                  <a:pt x="19812" y="10667"/>
                </a:lnTo>
                <a:lnTo>
                  <a:pt x="144779" y="10667"/>
                </a:lnTo>
                <a:lnTo>
                  <a:pt x="144779" y="19811"/>
                </a:lnTo>
                <a:close/>
              </a:path>
              <a:path w="163195" h="344804">
                <a:moveTo>
                  <a:pt x="144779" y="333756"/>
                </a:moveTo>
                <a:lnTo>
                  <a:pt x="144779" y="10667"/>
                </a:lnTo>
                <a:lnTo>
                  <a:pt x="153924" y="19811"/>
                </a:lnTo>
                <a:lnTo>
                  <a:pt x="163068" y="19811"/>
                </a:lnTo>
                <a:lnTo>
                  <a:pt x="163068" y="324612"/>
                </a:lnTo>
                <a:lnTo>
                  <a:pt x="153924" y="324612"/>
                </a:lnTo>
                <a:lnTo>
                  <a:pt x="144779" y="333756"/>
                </a:lnTo>
                <a:close/>
              </a:path>
              <a:path w="163195" h="344804">
                <a:moveTo>
                  <a:pt x="163068" y="19811"/>
                </a:moveTo>
                <a:lnTo>
                  <a:pt x="153924" y="19811"/>
                </a:lnTo>
                <a:lnTo>
                  <a:pt x="144779" y="10667"/>
                </a:lnTo>
                <a:lnTo>
                  <a:pt x="163068" y="10667"/>
                </a:lnTo>
                <a:lnTo>
                  <a:pt x="163068" y="19811"/>
                </a:lnTo>
                <a:close/>
              </a:path>
              <a:path w="163195" h="344804">
                <a:moveTo>
                  <a:pt x="19812" y="333756"/>
                </a:moveTo>
                <a:lnTo>
                  <a:pt x="10668" y="324612"/>
                </a:lnTo>
                <a:lnTo>
                  <a:pt x="19812" y="324612"/>
                </a:lnTo>
                <a:lnTo>
                  <a:pt x="19812" y="333756"/>
                </a:lnTo>
                <a:close/>
              </a:path>
              <a:path w="163195" h="344804">
                <a:moveTo>
                  <a:pt x="144779" y="333756"/>
                </a:moveTo>
                <a:lnTo>
                  <a:pt x="19812" y="333756"/>
                </a:lnTo>
                <a:lnTo>
                  <a:pt x="19812" y="324612"/>
                </a:lnTo>
                <a:lnTo>
                  <a:pt x="144779" y="324612"/>
                </a:lnTo>
                <a:lnTo>
                  <a:pt x="144779" y="333756"/>
                </a:lnTo>
                <a:close/>
              </a:path>
              <a:path w="163195" h="344804">
                <a:moveTo>
                  <a:pt x="163068" y="333756"/>
                </a:moveTo>
                <a:lnTo>
                  <a:pt x="144779" y="333756"/>
                </a:lnTo>
                <a:lnTo>
                  <a:pt x="153924" y="324612"/>
                </a:lnTo>
                <a:lnTo>
                  <a:pt x="163068" y="324612"/>
                </a:lnTo>
                <a:lnTo>
                  <a:pt x="163068" y="333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722364" y="2714243"/>
            <a:ext cx="76200" cy="1010919"/>
          </a:xfrm>
          <a:custGeom>
            <a:avLst/>
            <a:gdLst/>
            <a:ahLst/>
            <a:cxnLst/>
            <a:rect l="l" t="t" r="r" b="b"/>
            <a:pathLst>
              <a:path w="76200" h="1010920">
                <a:moveTo>
                  <a:pt x="28956" y="936017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34212"/>
                </a:lnTo>
                <a:lnTo>
                  <a:pt x="38100" y="934212"/>
                </a:lnTo>
                <a:lnTo>
                  <a:pt x="28956" y="936017"/>
                </a:lnTo>
                <a:close/>
              </a:path>
              <a:path w="76200" h="1010920">
                <a:moveTo>
                  <a:pt x="47244" y="972312"/>
                </a:moveTo>
                <a:lnTo>
                  <a:pt x="28956" y="972312"/>
                </a:lnTo>
                <a:lnTo>
                  <a:pt x="28956" y="936017"/>
                </a:lnTo>
                <a:lnTo>
                  <a:pt x="38100" y="934212"/>
                </a:lnTo>
                <a:lnTo>
                  <a:pt x="47244" y="936017"/>
                </a:lnTo>
                <a:lnTo>
                  <a:pt x="47244" y="972312"/>
                </a:lnTo>
                <a:close/>
              </a:path>
              <a:path w="76200" h="1010920">
                <a:moveTo>
                  <a:pt x="47244" y="936017"/>
                </a:moveTo>
                <a:lnTo>
                  <a:pt x="38100" y="934212"/>
                </a:lnTo>
                <a:lnTo>
                  <a:pt x="47244" y="934212"/>
                </a:lnTo>
                <a:lnTo>
                  <a:pt x="47244" y="936017"/>
                </a:lnTo>
                <a:close/>
              </a:path>
              <a:path w="76200" h="1010920">
                <a:moveTo>
                  <a:pt x="38100" y="1010412"/>
                </a:moveTo>
                <a:lnTo>
                  <a:pt x="23145" y="1007459"/>
                </a:lnTo>
                <a:lnTo>
                  <a:pt x="11049" y="999363"/>
                </a:lnTo>
                <a:lnTo>
                  <a:pt x="2952" y="987266"/>
                </a:lnTo>
                <a:lnTo>
                  <a:pt x="0" y="972312"/>
                </a:lnTo>
                <a:lnTo>
                  <a:pt x="2952" y="957357"/>
                </a:lnTo>
                <a:lnTo>
                  <a:pt x="11049" y="945260"/>
                </a:lnTo>
                <a:lnTo>
                  <a:pt x="23145" y="937164"/>
                </a:lnTo>
                <a:lnTo>
                  <a:pt x="28956" y="936017"/>
                </a:lnTo>
                <a:lnTo>
                  <a:pt x="28956" y="972312"/>
                </a:lnTo>
                <a:lnTo>
                  <a:pt x="76200" y="972312"/>
                </a:lnTo>
                <a:lnTo>
                  <a:pt x="73247" y="987266"/>
                </a:lnTo>
                <a:lnTo>
                  <a:pt x="65151" y="999363"/>
                </a:lnTo>
                <a:lnTo>
                  <a:pt x="53054" y="1007459"/>
                </a:lnTo>
                <a:lnTo>
                  <a:pt x="38100" y="1010412"/>
                </a:lnTo>
                <a:close/>
              </a:path>
              <a:path w="76200" h="1010920">
                <a:moveTo>
                  <a:pt x="76200" y="972312"/>
                </a:moveTo>
                <a:lnTo>
                  <a:pt x="47244" y="972312"/>
                </a:lnTo>
                <a:lnTo>
                  <a:pt x="47244" y="936017"/>
                </a:lnTo>
                <a:lnTo>
                  <a:pt x="53054" y="937164"/>
                </a:lnTo>
                <a:lnTo>
                  <a:pt x="65151" y="945260"/>
                </a:lnTo>
                <a:lnTo>
                  <a:pt x="73247" y="957357"/>
                </a:lnTo>
                <a:lnTo>
                  <a:pt x="76200" y="972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690359" y="2915411"/>
            <a:ext cx="143510" cy="361315"/>
          </a:xfrm>
          <a:custGeom>
            <a:avLst/>
            <a:gdLst/>
            <a:ahLst/>
            <a:cxnLst/>
            <a:rect l="l" t="t" r="r" b="b"/>
            <a:pathLst>
              <a:path w="143509" h="361314">
                <a:moveTo>
                  <a:pt x="0" y="0"/>
                </a:moveTo>
                <a:lnTo>
                  <a:pt x="143255" y="0"/>
                </a:lnTo>
                <a:lnTo>
                  <a:pt x="143255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681216" y="2906267"/>
            <a:ext cx="163195" cy="379730"/>
          </a:xfrm>
          <a:custGeom>
            <a:avLst/>
            <a:gdLst/>
            <a:ahLst/>
            <a:cxnLst/>
            <a:rect l="l" t="t" r="r" b="b"/>
            <a:pathLst>
              <a:path w="163195" h="379729">
                <a:moveTo>
                  <a:pt x="163068" y="379475"/>
                </a:moveTo>
                <a:lnTo>
                  <a:pt x="0" y="379475"/>
                </a:lnTo>
                <a:lnTo>
                  <a:pt x="0" y="0"/>
                </a:lnTo>
                <a:lnTo>
                  <a:pt x="163068" y="0"/>
                </a:lnTo>
                <a:lnTo>
                  <a:pt x="163068" y="9143"/>
                </a:lnTo>
                <a:lnTo>
                  <a:pt x="18288" y="9143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359663"/>
                </a:lnTo>
                <a:lnTo>
                  <a:pt x="9144" y="359663"/>
                </a:lnTo>
                <a:lnTo>
                  <a:pt x="18288" y="370331"/>
                </a:lnTo>
                <a:lnTo>
                  <a:pt x="163068" y="370331"/>
                </a:lnTo>
                <a:lnTo>
                  <a:pt x="163068" y="379475"/>
                </a:lnTo>
                <a:close/>
              </a:path>
              <a:path w="163195" h="379729">
                <a:moveTo>
                  <a:pt x="18288" y="19812"/>
                </a:moveTo>
                <a:lnTo>
                  <a:pt x="9144" y="19812"/>
                </a:lnTo>
                <a:lnTo>
                  <a:pt x="18288" y="9143"/>
                </a:lnTo>
                <a:lnTo>
                  <a:pt x="18288" y="19812"/>
                </a:lnTo>
                <a:close/>
              </a:path>
              <a:path w="163195" h="379729">
                <a:moveTo>
                  <a:pt x="143256" y="19812"/>
                </a:moveTo>
                <a:lnTo>
                  <a:pt x="18288" y="19812"/>
                </a:lnTo>
                <a:lnTo>
                  <a:pt x="18288" y="9143"/>
                </a:lnTo>
                <a:lnTo>
                  <a:pt x="143256" y="9143"/>
                </a:lnTo>
                <a:lnTo>
                  <a:pt x="143256" y="19812"/>
                </a:lnTo>
                <a:close/>
              </a:path>
              <a:path w="163195" h="379729">
                <a:moveTo>
                  <a:pt x="143256" y="370331"/>
                </a:moveTo>
                <a:lnTo>
                  <a:pt x="143256" y="9143"/>
                </a:lnTo>
                <a:lnTo>
                  <a:pt x="152400" y="19812"/>
                </a:lnTo>
                <a:lnTo>
                  <a:pt x="163068" y="19812"/>
                </a:lnTo>
                <a:lnTo>
                  <a:pt x="163068" y="359663"/>
                </a:lnTo>
                <a:lnTo>
                  <a:pt x="152400" y="359663"/>
                </a:lnTo>
                <a:lnTo>
                  <a:pt x="143256" y="370331"/>
                </a:lnTo>
                <a:close/>
              </a:path>
              <a:path w="163195" h="379729">
                <a:moveTo>
                  <a:pt x="163068" y="19812"/>
                </a:moveTo>
                <a:lnTo>
                  <a:pt x="152400" y="19812"/>
                </a:lnTo>
                <a:lnTo>
                  <a:pt x="143256" y="9143"/>
                </a:lnTo>
                <a:lnTo>
                  <a:pt x="163068" y="9143"/>
                </a:lnTo>
                <a:lnTo>
                  <a:pt x="163068" y="19812"/>
                </a:lnTo>
                <a:close/>
              </a:path>
              <a:path w="163195" h="379729">
                <a:moveTo>
                  <a:pt x="18288" y="370331"/>
                </a:moveTo>
                <a:lnTo>
                  <a:pt x="9144" y="359663"/>
                </a:lnTo>
                <a:lnTo>
                  <a:pt x="18288" y="359663"/>
                </a:lnTo>
                <a:lnTo>
                  <a:pt x="18288" y="370331"/>
                </a:lnTo>
                <a:close/>
              </a:path>
              <a:path w="163195" h="379729">
                <a:moveTo>
                  <a:pt x="143256" y="370331"/>
                </a:moveTo>
                <a:lnTo>
                  <a:pt x="18288" y="370331"/>
                </a:lnTo>
                <a:lnTo>
                  <a:pt x="18288" y="359663"/>
                </a:lnTo>
                <a:lnTo>
                  <a:pt x="143256" y="359663"/>
                </a:lnTo>
                <a:lnTo>
                  <a:pt x="143256" y="370331"/>
                </a:lnTo>
                <a:close/>
              </a:path>
              <a:path w="163195" h="379729">
                <a:moveTo>
                  <a:pt x="163068" y="370331"/>
                </a:moveTo>
                <a:lnTo>
                  <a:pt x="143256" y="370331"/>
                </a:lnTo>
                <a:lnTo>
                  <a:pt x="152400" y="359663"/>
                </a:lnTo>
                <a:lnTo>
                  <a:pt x="163068" y="359663"/>
                </a:lnTo>
                <a:lnTo>
                  <a:pt x="163068" y="370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04203" y="2714244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 h="0">
                <a:moveTo>
                  <a:pt x="0" y="0"/>
                </a:moveTo>
                <a:lnTo>
                  <a:pt x="5745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432803" y="2057400"/>
            <a:ext cx="76200" cy="688975"/>
          </a:xfrm>
          <a:custGeom>
            <a:avLst/>
            <a:gdLst/>
            <a:ahLst/>
            <a:cxnLst/>
            <a:rect l="l" t="t" r="r" b="b"/>
            <a:pathLst>
              <a:path w="76200" h="688975">
                <a:moveTo>
                  <a:pt x="28955" y="74313"/>
                </a:moveTo>
                <a:lnTo>
                  <a:pt x="23788" y="73247"/>
                </a:lnTo>
                <a:lnTo>
                  <a:pt x="11620" y="65150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788"/>
                </a:lnTo>
                <a:lnTo>
                  <a:pt x="11620" y="11620"/>
                </a:lnTo>
                <a:lnTo>
                  <a:pt x="23788" y="3167"/>
                </a:lnTo>
                <a:lnTo>
                  <a:pt x="38099" y="0"/>
                </a:lnTo>
                <a:lnTo>
                  <a:pt x="53054" y="3167"/>
                </a:lnTo>
                <a:lnTo>
                  <a:pt x="65150" y="11620"/>
                </a:lnTo>
                <a:lnTo>
                  <a:pt x="73247" y="23788"/>
                </a:lnTo>
                <a:lnTo>
                  <a:pt x="76199" y="38100"/>
                </a:lnTo>
                <a:lnTo>
                  <a:pt x="28955" y="38100"/>
                </a:lnTo>
                <a:lnTo>
                  <a:pt x="28955" y="74313"/>
                </a:lnTo>
                <a:close/>
              </a:path>
              <a:path w="76200" h="688975">
                <a:moveTo>
                  <a:pt x="38099" y="76200"/>
                </a:moveTo>
                <a:lnTo>
                  <a:pt x="28955" y="74313"/>
                </a:lnTo>
                <a:lnTo>
                  <a:pt x="28955" y="38100"/>
                </a:lnTo>
                <a:lnTo>
                  <a:pt x="48767" y="38100"/>
                </a:lnTo>
                <a:lnTo>
                  <a:pt x="48767" y="74093"/>
                </a:lnTo>
                <a:lnTo>
                  <a:pt x="38099" y="76200"/>
                </a:lnTo>
                <a:close/>
              </a:path>
              <a:path w="76200" h="688975">
                <a:moveTo>
                  <a:pt x="48767" y="74093"/>
                </a:moveTo>
                <a:lnTo>
                  <a:pt x="48767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0"/>
                </a:lnTo>
                <a:lnTo>
                  <a:pt x="53054" y="73247"/>
                </a:lnTo>
                <a:lnTo>
                  <a:pt x="48767" y="74093"/>
                </a:lnTo>
                <a:close/>
              </a:path>
              <a:path w="76200" h="688975">
                <a:moveTo>
                  <a:pt x="48767" y="76200"/>
                </a:moveTo>
                <a:lnTo>
                  <a:pt x="38099" y="76200"/>
                </a:lnTo>
                <a:lnTo>
                  <a:pt x="48767" y="74093"/>
                </a:lnTo>
                <a:lnTo>
                  <a:pt x="48767" y="76200"/>
                </a:lnTo>
                <a:close/>
              </a:path>
              <a:path w="76200" h="688975">
                <a:moveTo>
                  <a:pt x="28955" y="614534"/>
                </a:moveTo>
                <a:lnTo>
                  <a:pt x="28955" y="74313"/>
                </a:lnTo>
                <a:lnTo>
                  <a:pt x="38099" y="76200"/>
                </a:lnTo>
                <a:lnTo>
                  <a:pt x="48767" y="76200"/>
                </a:lnTo>
                <a:lnTo>
                  <a:pt x="48767" y="612648"/>
                </a:lnTo>
                <a:lnTo>
                  <a:pt x="38099" y="612648"/>
                </a:lnTo>
                <a:lnTo>
                  <a:pt x="28955" y="614534"/>
                </a:lnTo>
                <a:close/>
              </a:path>
              <a:path w="76200" h="688975">
                <a:moveTo>
                  <a:pt x="48767" y="650748"/>
                </a:moveTo>
                <a:lnTo>
                  <a:pt x="28955" y="650748"/>
                </a:lnTo>
                <a:lnTo>
                  <a:pt x="28955" y="614534"/>
                </a:lnTo>
                <a:lnTo>
                  <a:pt x="38099" y="612648"/>
                </a:lnTo>
                <a:lnTo>
                  <a:pt x="48767" y="614754"/>
                </a:lnTo>
                <a:lnTo>
                  <a:pt x="48767" y="650748"/>
                </a:lnTo>
                <a:close/>
              </a:path>
              <a:path w="76200" h="688975">
                <a:moveTo>
                  <a:pt x="48767" y="614754"/>
                </a:moveTo>
                <a:lnTo>
                  <a:pt x="38099" y="612648"/>
                </a:lnTo>
                <a:lnTo>
                  <a:pt x="48767" y="612648"/>
                </a:lnTo>
                <a:lnTo>
                  <a:pt x="48767" y="614754"/>
                </a:lnTo>
                <a:close/>
              </a:path>
              <a:path w="76200" h="688975">
                <a:moveTo>
                  <a:pt x="38099" y="688848"/>
                </a:moveTo>
                <a:lnTo>
                  <a:pt x="23788" y="685895"/>
                </a:lnTo>
                <a:lnTo>
                  <a:pt x="11620" y="677799"/>
                </a:lnTo>
                <a:lnTo>
                  <a:pt x="3167" y="665702"/>
                </a:lnTo>
                <a:lnTo>
                  <a:pt x="0" y="650748"/>
                </a:lnTo>
                <a:lnTo>
                  <a:pt x="3167" y="635793"/>
                </a:lnTo>
                <a:lnTo>
                  <a:pt x="11620" y="623697"/>
                </a:lnTo>
                <a:lnTo>
                  <a:pt x="23788" y="615600"/>
                </a:lnTo>
                <a:lnTo>
                  <a:pt x="28955" y="614534"/>
                </a:lnTo>
                <a:lnTo>
                  <a:pt x="28955" y="650748"/>
                </a:lnTo>
                <a:lnTo>
                  <a:pt x="76199" y="650748"/>
                </a:lnTo>
                <a:lnTo>
                  <a:pt x="73247" y="665702"/>
                </a:lnTo>
                <a:lnTo>
                  <a:pt x="65150" y="677799"/>
                </a:lnTo>
                <a:lnTo>
                  <a:pt x="53054" y="685895"/>
                </a:lnTo>
                <a:lnTo>
                  <a:pt x="38099" y="688848"/>
                </a:lnTo>
                <a:close/>
              </a:path>
              <a:path w="76200" h="688975">
                <a:moveTo>
                  <a:pt x="76199" y="650748"/>
                </a:moveTo>
                <a:lnTo>
                  <a:pt x="48767" y="650748"/>
                </a:lnTo>
                <a:lnTo>
                  <a:pt x="48767" y="614754"/>
                </a:lnTo>
                <a:lnTo>
                  <a:pt x="53054" y="615600"/>
                </a:lnTo>
                <a:lnTo>
                  <a:pt x="65150" y="623697"/>
                </a:lnTo>
                <a:lnTo>
                  <a:pt x="73247" y="635793"/>
                </a:lnTo>
                <a:lnTo>
                  <a:pt x="76199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400800" y="2247900"/>
            <a:ext cx="144780" cy="288290"/>
          </a:xfrm>
          <a:custGeom>
            <a:avLst/>
            <a:gdLst/>
            <a:ahLst/>
            <a:cxnLst/>
            <a:rect l="l" t="t" r="r" b="b"/>
            <a:pathLst>
              <a:path w="144779" h="288289">
                <a:moveTo>
                  <a:pt x="0" y="0"/>
                </a:moveTo>
                <a:lnTo>
                  <a:pt x="144780" y="0"/>
                </a:lnTo>
                <a:lnTo>
                  <a:pt x="144780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391655" y="2238755"/>
            <a:ext cx="163195" cy="306705"/>
          </a:xfrm>
          <a:custGeom>
            <a:avLst/>
            <a:gdLst/>
            <a:ahLst/>
            <a:cxnLst/>
            <a:rect l="l" t="t" r="r" b="b"/>
            <a:pathLst>
              <a:path w="163195" h="306705">
                <a:moveTo>
                  <a:pt x="163068" y="306323"/>
                </a:moveTo>
                <a:lnTo>
                  <a:pt x="0" y="306323"/>
                </a:lnTo>
                <a:lnTo>
                  <a:pt x="0" y="0"/>
                </a:lnTo>
                <a:lnTo>
                  <a:pt x="163068" y="0"/>
                </a:lnTo>
                <a:lnTo>
                  <a:pt x="163068" y="9143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288036"/>
                </a:lnTo>
                <a:lnTo>
                  <a:pt x="9144" y="288036"/>
                </a:lnTo>
                <a:lnTo>
                  <a:pt x="18288" y="297180"/>
                </a:lnTo>
                <a:lnTo>
                  <a:pt x="163068" y="297180"/>
                </a:lnTo>
                <a:lnTo>
                  <a:pt x="163068" y="306323"/>
                </a:lnTo>
                <a:close/>
              </a:path>
              <a:path w="163195" h="306705">
                <a:moveTo>
                  <a:pt x="18288" y="19811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1"/>
                </a:lnTo>
                <a:close/>
              </a:path>
              <a:path w="163195" h="306705">
                <a:moveTo>
                  <a:pt x="143256" y="19811"/>
                </a:moveTo>
                <a:lnTo>
                  <a:pt x="18288" y="19811"/>
                </a:lnTo>
                <a:lnTo>
                  <a:pt x="18288" y="9144"/>
                </a:lnTo>
                <a:lnTo>
                  <a:pt x="143256" y="9144"/>
                </a:lnTo>
                <a:lnTo>
                  <a:pt x="143256" y="19811"/>
                </a:lnTo>
                <a:close/>
              </a:path>
              <a:path w="163195" h="306705">
                <a:moveTo>
                  <a:pt x="143256" y="297180"/>
                </a:moveTo>
                <a:lnTo>
                  <a:pt x="143256" y="9144"/>
                </a:lnTo>
                <a:lnTo>
                  <a:pt x="153924" y="19812"/>
                </a:lnTo>
                <a:lnTo>
                  <a:pt x="163068" y="19811"/>
                </a:lnTo>
                <a:lnTo>
                  <a:pt x="163068" y="288036"/>
                </a:lnTo>
                <a:lnTo>
                  <a:pt x="153924" y="288036"/>
                </a:lnTo>
                <a:lnTo>
                  <a:pt x="143256" y="297180"/>
                </a:lnTo>
                <a:close/>
              </a:path>
              <a:path w="163195" h="306705">
                <a:moveTo>
                  <a:pt x="163068" y="19811"/>
                </a:moveTo>
                <a:lnTo>
                  <a:pt x="153924" y="19812"/>
                </a:lnTo>
                <a:lnTo>
                  <a:pt x="143256" y="9144"/>
                </a:lnTo>
                <a:lnTo>
                  <a:pt x="163068" y="9143"/>
                </a:lnTo>
                <a:lnTo>
                  <a:pt x="163068" y="19811"/>
                </a:lnTo>
                <a:close/>
              </a:path>
              <a:path w="163195" h="306705">
                <a:moveTo>
                  <a:pt x="18288" y="297180"/>
                </a:moveTo>
                <a:lnTo>
                  <a:pt x="9144" y="288036"/>
                </a:lnTo>
                <a:lnTo>
                  <a:pt x="18288" y="288036"/>
                </a:lnTo>
                <a:lnTo>
                  <a:pt x="18288" y="297180"/>
                </a:lnTo>
                <a:close/>
              </a:path>
              <a:path w="163195" h="306705">
                <a:moveTo>
                  <a:pt x="143256" y="297180"/>
                </a:moveTo>
                <a:lnTo>
                  <a:pt x="18288" y="297180"/>
                </a:lnTo>
                <a:lnTo>
                  <a:pt x="18288" y="288036"/>
                </a:lnTo>
                <a:lnTo>
                  <a:pt x="143256" y="288036"/>
                </a:lnTo>
                <a:lnTo>
                  <a:pt x="143256" y="297180"/>
                </a:lnTo>
                <a:close/>
              </a:path>
              <a:path w="163195" h="306705">
                <a:moveTo>
                  <a:pt x="163068" y="297180"/>
                </a:moveTo>
                <a:lnTo>
                  <a:pt x="143256" y="297180"/>
                </a:lnTo>
                <a:lnTo>
                  <a:pt x="153924" y="288036"/>
                </a:lnTo>
                <a:lnTo>
                  <a:pt x="163068" y="288036"/>
                </a:lnTo>
                <a:lnTo>
                  <a:pt x="16306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5882069" y="2240215"/>
            <a:ext cx="4311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121" name="object 121"/>
          <p:cNvSpPr txBox="1"/>
          <p:nvPr/>
        </p:nvSpPr>
        <p:spPr>
          <a:xfrm>
            <a:off x="5565139" y="4293828"/>
            <a:ext cx="2427605" cy="1000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89" sz="3825" spc="-82">
                <a:latin typeface="Times New Roman"/>
                <a:cs typeface="Times New Roman"/>
              </a:rPr>
              <a:t>R</a:t>
            </a:r>
            <a:r>
              <a:rPr dirty="0" baseline="-24904" sz="2175" spc="-82">
                <a:latin typeface="Times New Roman"/>
                <a:cs typeface="Times New Roman"/>
              </a:rPr>
              <a:t>i</a:t>
            </a:r>
            <a:r>
              <a:rPr dirty="0" baseline="-24904" sz="2175" spc="-75">
                <a:latin typeface="Times New Roman"/>
                <a:cs typeface="Times New Roman"/>
              </a:rPr>
              <a:t> </a:t>
            </a:r>
            <a:r>
              <a:rPr dirty="0" baseline="1089" sz="3825" spc="-345">
                <a:latin typeface="Times New Roman"/>
                <a:cs typeface="Times New Roman"/>
              </a:rPr>
              <a:t></a:t>
            </a:r>
            <a:r>
              <a:rPr dirty="0" baseline="1089" sz="3825" spc="202">
                <a:latin typeface="Times New Roman"/>
                <a:cs typeface="Times New Roman"/>
              </a:rPr>
              <a:t> </a:t>
            </a:r>
            <a:r>
              <a:rPr dirty="0" baseline="1089" sz="3825" spc="-37">
                <a:latin typeface="Times New Roman"/>
                <a:cs typeface="Times New Roman"/>
              </a:rPr>
              <a:t>R</a:t>
            </a:r>
            <a:r>
              <a:rPr dirty="0" baseline="-24904" sz="2175" spc="-37">
                <a:latin typeface="Times New Roman"/>
                <a:cs typeface="Times New Roman"/>
              </a:rPr>
              <a:t>g1</a:t>
            </a:r>
            <a:r>
              <a:rPr dirty="0" baseline="-24904" sz="2175" spc="-44">
                <a:latin typeface="Times New Roman"/>
                <a:cs typeface="Times New Roman"/>
              </a:rPr>
              <a:t> </a:t>
            </a:r>
            <a:r>
              <a:rPr dirty="0" baseline="1089" sz="3825" spc="-22">
                <a:latin typeface="Times New Roman"/>
                <a:cs typeface="Times New Roman"/>
              </a:rPr>
              <a:t>//</a:t>
            </a:r>
            <a:r>
              <a:rPr dirty="0" baseline="1089" sz="3825" spc="-22">
                <a:latin typeface="Times New Roman"/>
                <a:cs typeface="Times New Roman"/>
              </a:rPr>
              <a:t>R</a:t>
            </a:r>
            <a:r>
              <a:rPr dirty="0" baseline="-24904" sz="2175" spc="-22">
                <a:latin typeface="Times New Roman"/>
                <a:cs typeface="Times New Roman"/>
              </a:rPr>
              <a:t>g2</a:t>
            </a:r>
            <a:r>
              <a:rPr dirty="0" baseline="-24904" sz="2175" spc="45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+ </a:t>
            </a:r>
            <a:r>
              <a:rPr dirty="0" sz="2400" spc="-5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g3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550" spc="-60">
                <a:latin typeface="Times New Roman"/>
                <a:cs typeface="Times New Roman"/>
              </a:rPr>
              <a:t>R</a:t>
            </a:r>
            <a:r>
              <a:rPr dirty="0" baseline="-26819" sz="2175" spc="-89">
                <a:latin typeface="Times New Roman"/>
                <a:cs typeface="Times New Roman"/>
              </a:rPr>
              <a:t>o   </a:t>
            </a:r>
            <a:r>
              <a:rPr dirty="0" sz="2550" spc="-229">
                <a:latin typeface="Times New Roman"/>
                <a:cs typeface="Times New Roman"/>
              </a:rPr>
              <a:t></a:t>
            </a:r>
            <a:r>
              <a:rPr dirty="0" sz="2550" spc="65">
                <a:latin typeface="Times New Roman"/>
                <a:cs typeface="Times New Roman"/>
              </a:rPr>
              <a:t> </a:t>
            </a:r>
            <a:r>
              <a:rPr dirty="0" sz="2550" spc="-20">
                <a:latin typeface="Times New Roman"/>
                <a:cs typeface="Times New Roman"/>
              </a:rPr>
              <a:t>R</a:t>
            </a:r>
            <a:r>
              <a:rPr dirty="0" baseline="-26819" sz="2175" spc="-30">
                <a:latin typeface="Times New Roman"/>
                <a:cs typeface="Times New Roman"/>
              </a:rPr>
              <a:t>d</a:t>
            </a:r>
            <a:endParaRPr baseline="-26819" sz="21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8904" y="335660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 h="0">
                <a:moveTo>
                  <a:pt x="0" y="0"/>
                </a:moveTo>
                <a:lnTo>
                  <a:pt x="8641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22832" y="4952238"/>
            <a:ext cx="2159635" cy="0"/>
          </a:xfrm>
          <a:custGeom>
            <a:avLst/>
            <a:gdLst/>
            <a:ahLst/>
            <a:cxnLst/>
            <a:rect l="l" t="t" r="r" b="b"/>
            <a:pathLst>
              <a:path w="2159635" h="0">
                <a:moveTo>
                  <a:pt x="0" y="0"/>
                </a:moveTo>
                <a:lnTo>
                  <a:pt x="21595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7863" y="3256788"/>
            <a:ext cx="163195" cy="187960"/>
          </a:xfrm>
          <a:custGeom>
            <a:avLst/>
            <a:gdLst/>
            <a:ahLst/>
            <a:cxnLst/>
            <a:rect l="l" t="t" r="r" b="b"/>
            <a:pathLst>
              <a:path w="163194" h="187960">
                <a:moveTo>
                  <a:pt x="128016" y="16763"/>
                </a:moveTo>
                <a:lnTo>
                  <a:pt x="35052" y="16763"/>
                </a:lnTo>
                <a:lnTo>
                  <a:pt x="35052" y="15239"/>
                </a:lnTo>
                <a:lnTo>
                  <a:pt x="71628" y="0"/>
                </a:lnTo>
                <a:lnTo>
                  <a:pt x="88391" y="0"/>
                </a:lnTo>
                <a:lnTo>
                  <a:pt x="97536" y="1523"/>
                </a:lnTo>
                <a:lnTo>
                  <a:pt x="105155" y="3047"/>
                </a:lnTo>
                <a:lnTo>
                  <a:pt x="120396" y="10667"/>
                </a:lnTo>
                <a:lnTo>
                  <a:pt x="128016" y="15239"/>
                </a:lnTo>
                <a:lnTo>
                  <a:pt x="128016" y="16763"/>
                </a:lnTo>
                <a:close/>
              </a:path>
              <a:path w="163194" h="187960">
                <a:moveTo>
                  <a:pt x="138684" y="27431"/>
                </a:moveTo>
                <a:lnTo>
                  <a:pt x="24384" y="27431"/>
                </a:lnTo>
                <a:lnTo>
                  <a:pt x="33528" y="18287"/>
                </a:lnTo>
                <a:lnTo>
                  <a:pt x="33528" y="16763"/>
                </a:lnTo>
                <a:lnTo>
                  <a:pt x="129539" y="16763"/>
                </a:lnTo>
                <a:lnTo>
                  <a:pt x="129539" y="18287"/>
                </a:lnTo>
                <a:lnTo>
                  <a:pt x="138684" y="27431"/>
                </a:lnTo>
                <a:close/>
              </a:path>
              <a:path w="163194" h="187960">
                <a:moveTo>
                  <a:pt x="82296" y="187451"/>
                </a:moveTo>
                <a:lnTo>
                  <a:pt x="74676" y="185927"/>
                </a:lnTo>
                <a:lnTo>
                  <a:pt x="65532" y="184403"/>
                </a:lnTo>
                <a:lnTo>
                  <a:pt x="57912" y="182879"/>
                </a:lnTo>
                <a:lnTo>
                  <a:pt x="48768" y="179831"/>
                </a:lnTo>
                <a:lnTo>
                  <a:pt x="42672" y="175259"/>
                </a:lnTo>
                <a:lnTo>
                  <a:pt x="35052" y="170687"/>
                </a:lnTo>
                <a:lnTo>
                  <a:pt x="21336" y="156971"/>
                </a:lnTo>
                <a:lnTo>
                  <a:pt x="13716" y="146303"/>
                </a:lnTo>
                <a:lnTo>
                  <a:pt x="13716" y="144779"/>
                </a:lnTo>
                <a:lnTo>
                  <a:pt x="12192" y="143255"/>
                </a:lnTo>
                <a:lnTo>
                  <a:pt x="6096" y="129539"/>
                </a:lnTo>
                <a:lnTo>
                  <a:pt x="3048" y="120395"/>
                </a:lnTo>
                <a:lnTo>
                  <a:pt x="1524" y="112775"/>
                </a:lnTo>
                <a:lnTo>
                  <a:pt x="0" y="103631"/>
                </a:lnTo>
                <a:lnTo>
                  <a:pt x="0" y="85343"/>
                </a:lnTo>
                <a:lnTo>
                  <a:pt x="3048" y="67055"/>
                </a:lnTo>
                <a:lnTo>
                  <a:pt x="6096" y="57911"/>
                </a:lnTo>
                <a:lnTo>
                  <a:pt x="12192" y="44195"/>
                </a:lnTo>
                <a:lnTo>
                  <a:pt x="12192" y="42671"/>
                </a:lnTo>
                <a:lnTo>
                  <a:pt x="13716" y="41147"/>
                </a:lnTo>
                <a:lnTo>
                  <a:pt x="21336" y="28955"/>
                </a:lnTo>
                <a:lnTo>
                  <a:pt x="22859" y="27431"/>
                </a:lnTo>
                <a:lnTo>
                  <a:pt x="140208" y="27431"/>
                </a:lnTo>
                <a:lnTo>
                  <a:pt x="140208" y="28955"/>
                </a:lnTo>
                <a:lnTo>
                  <a:pt x="141732" y="28955"/>
                </a:lnTo>
                <a:lnTo>
                  <a:pt x="147447" y="38099"/>
                </a:lnTo>
                <a:lnTo>
                  <a:pt x="74676" y="38099"/>
                </a:lnTo>
                <a:lnTo>
                  <a:pt x="70104" y="39623"/>
                </a:lnTo>
                <a:lnTo>
                  <a:pt x="67056" y="41147"/>
                </a:lnTo>
                <a:lnTo>
                  <a:pt x="62484" y="42671"/>
                </a:lnTo>
                <a:lnTo>
                  <a:pt x="60960" y="44195"/>
                </a:lnTo>
                <a:lnTo>
                  <a:pt x="59436" y="44195"/>
                </a:lnTo>
                <a:lnTo>
                  <a:pt x="50292" y="53339"/>
                </a:lnTo>
                <a:lnTo>
                  <a:pt x="52251" y="53339"/>
                </a:lnTo>
                <a:lnTo>
                  <a:pt x="47897" y="59435"/>
                </a:lnTo>
                <a:lnTo>
                  <a:pt x="47244" y="59435"/>
                </a:lnTo>
                <a:lnTo>
                  <a:pt x="41148" y="70103"/>
                </a:lnTo>
                <a:lnTo>
                  <a:pt x="39624" y="74675"/>
                </a:lnTo>
                <a:lnTo>
                  <a:pt x="38100" y="80771"/>
                </a:lnTo>
                <a:lnTo>
                  <a:pt x="38100" y="103631"/>
                </a:lnTo>
                <a:lnTo>
                  <a:pt x="39624" y="109727"/>
                </a:lnTo>
                <a:lnTo>
                  <a:pt x="41148" y="114299"/>
                </a:lnTo>
                <a:lnTo>
                  <a:pt x="47244" y="126491"/>
                </a:lnTo>
                <a:lnTo>
                  <a:pt x="47625" y="126491"/>
                </a:lnTo>
                <a:lnTo>
                  <a:pt x="51435" y="132587"/>
                </a:lnTo>
                <a:lnTo>
                  <a:pt x="50292" y="132587"/>
                </a:lnTo>
                <a:lnTo>
                  <a:pt x="59436" y="141731"/>
                </a:lnTo>
                <a:lnTo>
                  <a:pt x="60960" y="141731"/>
                </a:lnTo>
                <a:lnTo>
                  <a:pt x="64008" y="144779"/>
                </a:lnTo>
                <a:lnTo>
                  <a:pt x="68580" y="146303"/>
                </a:lnTo>
                <a:lnTo>
                  <a:pt x="71628" y="147827"/>
                </a:lnTo>
                <a:lnTo>
                  <a:pt x="76200" y="147827"/>
                </a:lnTo>
                <a:lnTo>
                  <a:pt x="80772" y="149351"/>
                </a:lnTo>
                <a:lnTo>
                  <a:pt x="147174" y="149351"/>
                </a:lnTo>
                <a:lnTo>
                  <a:pt x="141732" y="156971"/>
                </a:lnTo>
                <a:lnTo>
                  <a:pt x="128016" y="170687"/>
                </a:lnTo>
                <a:lnTo>
                  <a:pt x="121920" y="173735"/>
                </a:lnTo>
                <a:lnTo>
                  <a:pt x="115824" y="178308"/>
                </a:lnTo>
                <a:lnTo>
                  <a:pt x="108204" y="181355"/>
                </a:lnTo>
                <a:lnTo>
                  <a:pt x="99060" y="184403"/>
                </a:lnTo>
                <a:lnTo>
                  <a:pt x="91439" y="185927"/>
                </a:lnTo>
                <a:lnTo>
                  <a:pt x="82296" y="187451"/>
                </a:lnTo>
                <a:close/>
              </a:path>
              <a:path w="163194" h="187960">
                <a:moveTo>
                  <a:pt x="155448" y="53339"/>
                </a:moveTo>
                <a:lnTo>
                  <a:pt x="112775" y="53339"/>
                </a:lnTo>
                <a:lnTo>
                  <a:pt x="103632" y="44195"/>
                </a:lnTo>
                <a:lnTo>
                  <a:pt x="102108" y="44195"/>
                </a:lnTo>
                <a:lnTo>
                  <a:pt x="97536" y="41147"/>
                </a:lnTo>
                <a:lnTo>
                  <a:pt x="94488" y="39623"/>
                </a:lnTo>
                <a:lnTo>
                  <a:pt x="89916" y="38099"/>
                </a:lnTo>
                <a:lnTo>
                  <a:pt x="147447" y="38099"/>
                </a:lnTo>
                <a:lnTo>
                  <a:pt x="149352" y="41147"/>
                </a:lnTo>
                <a:lnTo>
                  <a:pt x="150876" y="42671"/>
                </a:lnTo>
                <a:lnTo>
                  <a:pt x="150876" y="44195"/>
                </a:lnTo>
                <a:lnTo>
                  <a:pt x="103632" y="44195"/>
                </a:lnTo>
                <a:lnTo>
                  <a:pt x="105155" y="47243"/>
                </a:lnTo>
                <a:lnTo>
                  <a:pt x="152400" y="47243"/>
                </a:lnTo>
                <a:lnTo>
                  <a:pt x="155448" y="53339"/>
                </a:lnTo>
                <a:close/>
              </a:path>
              <a:path w="163194" h="187960">
                <a:moveTo>
                  <a:pt x="57912" y="47243"/>
                </a:moveTo>
                <a:lnTo>
                  <a:pt x="59436" y="44195"/>
                </a:lnTo>
                <a:lnTo>
                  <a:pt x="60960" y="44195"/>
                </a:lnTo>
                <a:lnTo>
                  <a:pt x="57912" y="47243"/>
                </a:lnTo>
                <a:close/>
              </a:path>
              <a:path w="163194" h="187960">
                <a:moveTo>
                  <a:pt x="52251" y="53339"/>
                </a:moveTo>
                <a:lnTo>
                  <a:pt x="50292" y="53339"/>
                </a:lnTo>
                <a:lnTo>
                  <a:pt x="53339" y="51815"/>
                </a:lnTo>
                <a:lnTo>
                  <a:pt x="52251" y="53339"/>
                </a:lnTo>
                <a:close/>
              </a:path>
              <a:path w="163194" h="187960">
                <a:moveTo>
                  <a:pt x="117348" y="62483"/>
                </a:moveTo>
                <a:lnTo>
                  <a:pt x="109728" y="51815"/>
                </a:lnTo>
                <a:lnTo>
                  <a:pt x="112775" y="53339"/>
                </a:lnTo>
                <a:lnTo>
                  <a:pt x="155448" y="53339"/>
                </a:lnTo>
                <a:lnTo>
                  <a:pt x="156972" y="56387"/>
                </a:lnTo>
                <a:lnTo>
                  <a:pt x="157987" y="59435"/>
                </a:lnTo>
                <a:lnTo>
                  <a:pt x="115824" y="59435"/>
                </a:lnTo>
                <a:lnTo>
                  <a:pt x="117348" y="62483"/>
                </a:lnTo>
                <a:close/>
              </a:path>
              <a:path w="163194" h="187960">
                <a:moveTo>
                  <a:pt x="45719" y="62483"/>
                </a:moveTo>
                <a:lnTo>
                  <a:pt x="47244" y="59435"/>
                </a:lnTo>
                <a:lnTo>
                  <a:pt x="47897" y="59435"/>
                </a:lnTo>
                <a:lnTo>
                  <a:pt x="45719" y="62483"/>
                </a:lnTo>
                <a:close/>
              </a:path>
              <a:path w="163194" h="187960">
                <a:moveTo>
                  <a:pt x="157581" y="126491"/>
                </a:moveTo>
                <a:lnTo>
                  <a:pt x="115824" y="126491"/>
                </a:lnTo>
                <a:lnTo>
                  <a:pt x="120396" y="117347"/>
                </a:lnTo>
                <a:lnTo>
                  <a:pt x="123444" y="105155"/>
                </a:lnTo>
                <a:lnTo>
                  <a:pt x="124968" y="100583"/>
                </a:lnTo>
                <a:lnTo>
                  <a:pt x="124968" y="82295"/>
                </a:lnTo>
                <a:lnTo>
                  <a:pt x="123444" y="76199"/>
                </a:lnTo>
                <a:lnTo>
                  <a:pt x="121920" y="71627"/>
                </a:lnTo>
                <a:lnTo>
                  <a:pt x="115824" y="59435"/>
                </a:lnTo>
                <a:lnTo>
                  <a:pt x="157987" y="59435"/>
                </a:lnTo>
                <a:lnTo>
                  <a:pt x="160019" y="65531"/>
                </a:lnTo>
                <a:lnTo>
                  <a:pt x="163068" y="83819"/>
                </a:lnTo>
                <a:lnTo>
                  <a:pt x="163068" y="102107"/>
                </a:lnTo>
                <a:lnTo>
                  <a:pt x="160019" y="120395"/>
                </a:lnTo>
                <a:lnTo>
                  <a:pt x="157581" y="126491"/>
                </a:lnTo>
                <a:close/>
              </a:path>
              <a:path w="163194" h="187960">
                <a:moveTo>
                  <a:pt x="47625" y="126491"/>
                </a:moveTo>
                <a:lnTo>
                  <a:pt x="47244" y="126491"/>
                </a:lnTo>
                <a:lnTo>
                  <a:pt x="45720" y="123443"/>
                </a:lnTo>
                <a:lnTo>
                  <a:pt x="47625" y="126491"/>
                </a:lnTo>
                <a:close/>
              </a:path>
              <a:path w="163194" h="187960">
                <a:moveTo>
                  <a:pt x="109728" y="135635"/>
                </a:moveTo>
                <a:lnTo>
                  <a:pt x="117348" y="123443"/>
                </a:lnTo>
                <a:lnTo>
                  <a:pt x="115824" y="126491"/>
                </a:lnTo>
                <a:lnTo>
                  <a:pt x="157581" y="126491"/>
                </a:lnTo>
                <a:lnTo>
                  <a:pt x="155143" y="132587"/>
                </a:lnTo>
                <a:lnTo>
                  <a:pt x="112775" y="132587"/>
                </a:lnTo>
                <a:lnTo>
                  <a:pt x="109728" y="135635"/>
                </a:lnTo>
                <a:close/>
              </a:path>
              <a:path w="163194" h="187960">
                <a:moveTo>
                  <a:pt x="53339" y="135635"/>
                </a:moveTo>
                <a:lnTo>
                  <a:pt x="50292" y="132587"/>
                </a:lnTo>
                <a:lnTo>
                  <a:pt x="51435" y="132587"/>
                </a:lnTo>
                <a:lnTo>
                  <a:pt x="53339" y="135635"/>
                </a:lnTo>
                <a:close/>
              </a:path>
              <a:path w="163194" h="187960">
                <a:moveTo>
                  <a:pt x="151485" y="141731"/>
                </a:moveTo>
                <a:lnTo>
                  <a:pt x="103632" y="141731"/>
                </a:lnTo>
                <a:lnTo>
                  <a:pt x="112775" y="132587"/>
                </a:lnTo>
                <a:lnTo>
                  <a:pt x="155143" y="132587"/>
                </a:lnTo>
                <a:lnTo>
                  <a:pt x="151485" y="141731"/>
                </a:lnTo>
                <a:close/>
              </a:path>
              <a:path w="163194" h="187960">
                <a:moveTo>
                  <a:pt x="60960" y="141731"/>
                </a:moveTo>
                <a:lnTo>
                  <a:pt x="59436" y="141731"/>
                </a:lnTo>
                <a:lnTo>
                  <a:pt x="57912" y="140207"/>
                </a:lnTo>
                <a:lnTo>
                  <a:pt x="60960" y="141731"/>
                </a:lnTo>
                <a:close/>
              </a:path>
              <a:path w="163194" h="187960">
                <a:moveTo>
                  <a:pt x="147174" y="149351"/>
                </a:moveTo>
                <a:lnTo>
                  <a:pt x="83820" y="149351"/>
                </a:lnTo>
                <a:lnTo>
                  <a:pt x="88391" y="147827"/>
                </a:lnTo>
                <a:lnTo>
                  <a:pt x="92964" y="147827"/>
                </a:lnTo>
                <a:lnTo>
                  <a:pt x="96012" y="144779"/>
                </a:lnTo>
                <a:lnTo>
                  <a:pt x="100584" y="143255"/>
                </a:lnTo>
                <a:lnTo>
                  <a:pt x="105155" y="140207"/>
                </a:lnTo>
                <a:lnTo>
                  <a:pt x="103632" y="141731"/>
                </a:lnTo>
                <a:lnTo>
                  <a:pt x="151485" y="141731"/>
                </a:lnTo>
                <a:lnTo>
                  <a:pt x="150876" y="143255"/>
                </a:lnTo>
                <a:lnTo>
                  <a:pt x="149352" y="144779"/>
                </a:lnTo>
                <a:lnTo>
                  <a:pt x="149352" y="146303"/>
                </a:lnTo>
                <a:lnTo>
                  <a:pt x="147174" y="149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05483" y="4855464"/>
            <a:ext cx="161925" cy="187960"/>
          </a:xfrm>
          <a:custGeom>
            <a:avLst/>
            <a:gdLst/>
            <a:ahLst/>
            <a:cxnLst/>
            <a:rect l="l" t="t" r="r" b="b"/>
            <a:pathLst>
              <a:path w="161925" h="187960">
                <a:moveTo>
                  <a:pt x="126491" y="16763"/>
                </a:moveTo>
                <a:lnTo>
                  <a:pt x="35052" y="16763"/>
                </a:lnTo>
                <a:lnTo>
                  <a:pt x="39624" y="12191"/>
                </a:lnTo>
                <a:lnTo>
                  <a:pt x="47244" y="7619"/>
                </a:lnTo>
                <a:lnTo>
                  <a:pt x="62484" y="1523"/>
                </a:lnTo>
                <a:lnTo>
                  <a:pt x="71628" y="0"/>
                </a:lnTo>
                <a:lnTo>
                  <a:pt x="88391" y="0"/>
                </a:lnTo>
                <a:lnTo>
                  <a:pt x="97536" y="1523"/>
                </a:lnTo>
                <a:lnTo>
                  <a:pt x="112775" y="7619"/>
                </a:lnTo>
                <a:lnTo>
                  <a:pt x="120396" y="12191"/>
                </a:lnTo>
                <a:lnTo>
                  <a:pt x="126491" y="16763"/>
                </a:lnTo>
                <a:close/>
              </a:path>
              <a:path w="161925" h="187960">
                <a:moveTo>
                  <a:pt x="140208" y="158495"/>
                </a:moveTo>
                <a:lnTo>
                  <a:pt x="21336" y="158495"/>
                </a:lnTo>
                <a:lnTo>
                  <a:pt x="21336" y="156971"/>
                </a:lnTo>
                <a:lnTo>
                  <a:pt x="13716" y="146303"/>
                </a:lnTo>
                <a:lnTo>
                  <a:pt x="13716" y="144779"/>
                </a:lnTo>
                <a:lnTo>
                  <a:pt x="12192" y="144779"/>
                </a:lnTo>
                <a:lnTo>
                  <a:pt x="12192" y="143255"/>
                </a:lnTo>
                <a:lnTo>
                  <a:pt x="6096" y="131063"/>
                </a:lnTo>
                <a:lnTo>
                  <a:pt x="3048" y="121919"/>
                </a:lnTo>
                <a:lnTo>
                  <a:pt x="0" y="103631"/>
                </a:lnTo>
                <a:lnTo>
                  <a:pt x="0" y="85343"/>
                </a:lnTo>
                <a:lnTo>
                  <a:pt x="3048" y="67055"/>
                </a:lnTo>
                <a:lnTo>
                  <a:pt x="12192" y="44195"/>
                </a:lnTo>
                <a:lnTo>
                  <a:pt x="12192" y="42671"/>
                </a:lnTo>
                <a:lnTo>
                  <a:pt x="13716" y="42671"/>
                </a:lnTo>
                <a:lnTo>
                  <a:pt x="13716" y="41147"/>
                </a:lnTo>
                <a:lnTo>
                  <a:pt x="21336" y="30479"/>
                </a:lnTo>
                <a:lnTo>
                  <a:pt x="21336" y="28955"/>
                </a:lnTo>
                <a:lnTo>
                  <a:pt x="22859" y="27431"/>
                </a:lnTo>
                <a:lnTo>
                  <a:pt x="24384" y="27431"/>
                </a:lnTo>
                <a:lnTo>
                  <a:pt x="33528" y="18287"/>
                </a:lnTo>
                <a:lnTo>
                  <a:pt x="33528" y="16763"/>
                </a:lnTo>
                <a:lnTo>
                  <a:pt x="128016" y="16763"/>
                </a:lnTo>
                <a:lnTo>
                  <a:pt x="140208" y="28955"/>
                </a:lnTo>
                <a:lnTo>
                  <a:pt x="140208" y="30479"/>
                </a:lnTo>
                <a:lnTo>
                  <a:pt x="145650" y="38099"/>
                </a:lnTo>
                <a:lnTo>
                  <a:pt x="74676" y="38099"/>
                </a:lnTo>
                <a:lnTo>
                  <a:pt x="70104" y="39623"/>
                </a:lnTo>
                <a:lnTo>
                  <a:pt x="67056" y="41147"/>
                </a:lnTo>
                <a:lnTo>
                  <a:pt x="62484" y="42671"/>
                </a:lnTo>
                <a:lnTo>
                  <a:pt x="50292" y="54863"/>
                </a:lnTo>
                <a:lnTo>
                  <a:pt x="51162" y="54863"/>
                </a:lnTo>
                <a:lnTo>
                  <a:pt x="47897" y="59435"/>
                </a:lnTo>
                <a:lnTo>
                  <a:pt x="47244" y="59435"/>
                </a:lnTo>
                <a:lnTo>
                  <a:pt x="45719" y="62483"/>
                </a:lnTo>
                <a:lnTo>
                  <a:pt x="45937" y="62483"/>
                </a:lnTo>
                <a:lnTo>
                  <a:pt x="42672" y="70103"/>
                </a:lnTo>
                <a:lnTo>
                  <a:pt x="39624" y="74675"/>
                </a:lnTo>
                <a:lnTo>
                  <a:pt x="39624" y="80771"/>
                </a:lnTo>
                <a:lnTo>
                  <a:pt x="38100" y="86867"/>
                </a:lnTo>
                <a:lnTo>
                  <a:pt x="38100" y="105155"/>
                </a:lnTo>
                <a:lnTo>
                  <a:pt x="41148" y="114299"/>
                </a:lnTo>
                <a:lnTo>
                  <a:pt x="45889" y="124967"/>
                </a:lnTo>
                <a:lnTo>
                  <a:pt x="45719" y="124967"/>
                </a:lnTo>
                <a:lnTo>
                  <a:pt x="47244" y="128015"/>
                </a:lnTo>
                <a:lnTo>
                  <a:pt x="47897" y="128015"/>
                </a:lnTo>
                <a:lnTo>
                  <a:pt x="51162" y="132587"/>
                </a:lnTo>
                <a:lnTo>
                  <a:pt x="50292" y="132587"/>
                </a:lnTo>
                <a:lnTo>
                  <a:pt x="60960" y="143255"/>
                </a:lnTo>
                <a:lnTo>
                  <a:pt x="64008" y="144779"/>
                </a:lnTo>
                <a:lnTo>
                  <a:pt x="68580" y="146303"/>
                </a:lnTo>
                <a:lnTo>
                  <a:pt x="71628" y="147827"/>
                </a:lnTo>
                <a:lnTo>
                  <a:pt x="76200" y="149351"/>
                </a:lnTo>
                <a:lnTo>
                  <a:pt x="145650" y="149351"/>
                </a:lnTo>
                <a:lnTo>
                  <a:pt x="140208" y="156971"/>
                </a:lnTo>
                <a:lnTo>
                  <a:pt x="140208" y="158495"/>
                </a:lnTo>
                <a:close/>
              </a:path>
              <a:path w="161925" h="187960">
                <a:moveTo>
                  <a:pt x="111252" y="54863"/>
                </a:moveTo>
                <a:lnTo>
                  <a:pt x="100584" y="44195"/>
                </a:lnTo>
                <a:lnTo>
                  <a:pt x="97536" y="42671"/>
                </a:lnTo>
                <a:lnTo>
                  <a:pt x="92964" y="41147"/>
                </a:lnTo>
                <a:lnTo>
                  <a:pt x="89916" y="39623"/>
                </a:lnTo>
                <a:lnTo>
                  <a:pt x="85344" y="38099"/>
                </a:lnTo>
                <a:lnTo>
                  <a:pt x="145650" y="38099"/>
                </a:lnTo>
                <a:lnTo>
                  <a:pt x="147828" y="41147"/>
                </a:lnTo>
                <a:lnTo>
                  <a:pt x="149352" y="42671"/>
                </a:lnTo>
                <a:lnTo>
                  <a:pt x="149352" y="44195"/>
                </a:lnTo>
                <a:lnTo>
                  <a:pt x="153161" y="51815"/>
                </a:lnTo>
                <a:lnTo>
                  <a:pt x="109728" y="51815"/>
                </a:lnTo>
                <a:lnTo>
                  <a:pt x="111252" y="54863"/>
                </a:lnTo>
                <a:close/>
              </a:path>
              <a:path w="161925" h="187960">
                <a:moveTo>
                  <a:pt x="51162" y="54863"/>
                </a:moveTo>
                <a:lnTo>
                  <a:pt x="50292" y="54863"/>
                </a:lnTo>
                <a:lnTo>
                  <a:pt x="53339" y="51815"/>
                </a:lnTo>
                <a:lnTo>
                  <a:pt x="51162" y="54863"/>
                </a:lnTo>
                <a:close/>
              </a:path>
              <a:path w="161925" h="187960">
                <a:moveTo>
                  <a:pt x="115824" y="62483"/>
                </a:moveTo>
                <a:lnTo>
                  <a:pt x="109728" y="51815"/>
                </a:lnTo>
                <a:lnTo>
                  <a:pt x="153161" y="51815"/>
                </a:lnTo>
                <a:lnTo>
                  <a:pt x="155448" y="56387"/>
                </a:lnTo>
                <a:lnTo>
                  <a:pt x="156463" y="59435"/>
                </a:lnTo>
                <a:lnTo>
                  <a:pt x="114300" y="59435"/>
                </a:lnTo>
                <a:lnTo>
                  <a:pt x="115824" y="62483"/>
                </a:lnTo>
                <a:close/>
              </a:path>
              <a:path w="161925" h="187960">
                <a:moveTo>
                  <a:pt x="45719" y="62483"/>
                </a:moveTo>
                <a:lnTo>
                  <a:pt x="47244" y="59435"/>
                </a:lnTo>
                <a:lnTo>
                  <a:pt x="46264" y="61721"/>
                </a:lnTo>
                <a:lnTo>
                  <a:pt x="45719" y="62483"/>
                </a:lnTo>
                <a:close/>
              </a:path>
              <a:path w="161925" h="187960">
                <a:moveTo>
                  <a:pt x="46264" y="61721"/>
                </a:moveTo>
                <a:lnTo>
                  <a:pt x="47244" y="59435"/>
                </a:lnTo>
                <a:lnTo>
                  <a:pt x="47897" y="59435"/>
                </a:lnTo>
                <a:lnTo>
                  <a:pt x="46264" y="61721"/>
                </a:lnTo>
                <a:close/>
              </a:path>
              <a:path w="161925" h="187960">
                <a:moveTo>
                  <a:pt x="155447" y="128015"/>
                </a:moveTo>
                <a:lnTo>
                  <a:pt x="114300" y="128015"/>
                </a:lnTo>
                <a:lnTo>
                  <a:pt x="120396" y="117347"/>
                </a:lnTo>
                <a:lnTo>
                  <a:pt x="121920" y="111251"/>
                </a:lnTo>
                <a:lnTo>
                  <a:pt x="121920" y="106679"/>
                </a:lnTo>
                <a:lnTo>
                  <a:pt x="123444" y="100583"/>
                </a:lnTo>
                <a:lnTo>
                  <a:pt x="123444" y="82295"/>
                </a:lnTo>
                <a:lnTo>
                  <a:pt x="121920" y="77723"/>
                </a:lnTo>
                <a:lnTo>
                  <a:pt x="120396" y="71627"/>
                </a:lnTo>
                <a:lnTo>
                  <a:pt x="114300" y="59435"/>
                </a:lnTo>
                <a:lnTo>
                  <a:pt x="156463" y="59435"/>
                </a:lnTo>
                <a:lnTo>
                  <a:pt x="158495" y="65531"/>
                </a:lnTo>
                <a:lnTo>
                  <a:pt x="161543" y="83819"/>
                </a:lnTo>
                <a:lnTo>
                  <a:pt x="161543" y="102107"/>
                </a:lnTo>
                <a:lnTo>
                  <a:pt x="158495" y="120395"/>
                </a:lnTo>
                <a:lnTo>
                  <a:pt x="155447" y="128015"/>
                </a:lnTo>
                <a:close/>
              </a:path>
              <a:path w="161925" h="187960">
                <a:moveTo>
                  <a:pt x="45937" y="62483"/>
                </a:moveTo>
                <a:lnTo>
                  <a:pt x="45719" y="62483"/>
                </a:lnTo>
                <a:lnTo>
                  <a:pt x="46264" y="61721"/>
                </a:lnTo>
                <a:lnTo>
                  <a:pt x="45937" y="62483"/>
                </a:lnTo>
                <a:close/>
              </a:path>
              <a:path w="161925" h="187960">
                <a:moveTo>
                  <a:pt x="47244" y="128015"/>
                </a:moveTo>
                <a:lnTo>
                  <a:pt x="45719" y="124967"/>
                </a:lnTo>
                <a:lnTo>
                  <a:pt x="46168" y="125595"/>
                </a:lnTo>
                <a:lnTo>
                  <a:pt x="47244" y="128015"/>
                </a:lnTo>
                <a:close/>
              </a:path>
              <a:path w="161925" h="187960">
                <a:moveTo>
                  <a:pt x="46168" y="125595"/>
                </a:moveTo>
                <a:lnTo>
                  <a:pt x="45719" y="124967"/>
                </a:lnTo>
                <a:lnTo>
                  <a:pt x="45889" y="124967"/>
                </a:lnTo>
                <a:lnTo>
                  <a:pt x="46168" y="125595"/>
                </a:lnTo>
                <a:close/>
              </a:path>
              <a:path w="161925" h="187960">
                <a:moveTo>
                  <a:pt x="152399" y="135635"/>
                </a:moveTo>
                <a:lnTo>
                  <a:pt x="109728" y="135635"/>
                </a:lnTo>
                <a:lnTo>
                  <a:pt x="115824" y="124967"/>
                </a:lnTo>
                <a:lnTo>
                  <a:pt x="114300" y="128015"/>
                </a:lnTo>
                <a:lnTo>
                  <a:pt x="155447" y="128015"/>
                </a:lnTo>
                <a:lnTo>
                  <a:pt x="152399" y="135635"/>
                </a:lnTo>
                <a:close/>
              </a:path>
              <a:path w="161925" h="187960">
                <a:moveTo>
                  <a:pt x="47897" y="128015"/>
                </a:moveTo>
                <a:lnTo>
                  <a:pt x="47244" y="128015"/>
                </a:lnTo>
                <a:lnTo>
                  <a:pt x="46168" y="125595"/>
                </a:lnTo>
                <a:lnTo>
                  <a:pt x="47897" y="128015"/>
                </a:lnTo>
                <a:close/>
              </a:path>
              <a:path w="161925" h="187960">
                <a:moveTo>
                  <a:pt x="53339" y="135635"/>
                </a:moveTo>
                <a:lnTo>
                  <a:pt x="50292" y="132587"/>
                </a:lnTo>
                <a:lnTo>
                  <a:pt x="51162" y="132587"/>
                </a:lnTo>
                <a:lnTo>
                  <a:pt x="53339" y="135635"/>
                </a:lnTo>
                <a:close/>
              </a:path>
              <a:path w="161925" h="187960">
                <a:moveTo>
                  <a:pt x="149961" y="141731"/>
                </a:moveTo>
                <a:lnTo>
                  <a:pt x="102108" y="141731"/>
                </a:lnTo>
                <a:lnTo>
                  <a:pt x="111252" y="132587"/>
                </a:lnTo>
                <a:lnTo>
                  <a:pt x="109728" y="135635"/>
                </a:lnTo>
                <a:lnTo>
                  <a:pt x="152399" y="135635"/>
                </a:lnTo>
                <a:lnTo>
                  <a:pt x="149961" y="141731"/>
                </a:lnTo>
                <a:close/>
              </a:path>
              <a:path w="161925" h="187960">
                <a:moveTo>
                  <a:pt x="145650" y="149351"/>
                </a:moveTo>
                <a:lnTo>
                  <a:pt x="83820" y="149351"/>
                </a:lnTo>
                <a:lnTo>
                  <a:pt x="88391" y="147827"/>
                </a:lnTo>
                <a:lnTo>
                  <a:pt x="91439" y="147827"/>
                </a:lnTo>
                <a:lnTo>
                  <a:pt x="96012" y="146303"/>
                </a:lnTo>
                <a:lnTo>
                  <a:pt x="99060" y="143255"/>
                </a:lnTo>
                <a:lnTo>
                  <a:pt x="103632" y="140207"/>
                </a:lnTo>
                <a:lnTo>
                  <a:pt x="102108" y="141731"/>
                </a:lnTo>
                <a:lnTo>
                  <a:pt x="149961" y="141731"/>
                </a:lnTo>
                <a:lnTo>
                  <a:pt x="149352" y="143255"/>
                </a:lnTo>
                <a:lnTo>
                  <a:pt x="149352" y="144779"/>
                </a:lnTo>
                <a:lnTo>
                  <a:pt x="147828" y="144779"/>
                </a:lnTo>
                <a:lnTo>
                  <a:pt x="147828" y="146303"/>
                </a:lnTo>
                <a:lnTo>
                  <a:pt x="145650" y="149351"/>
                </a:lnTo>
                <a:close/>
              </a:path>
              <a:path w="161925" h="187960">
                <a:moveTo>
                  <a:pt x="128016" y="170687"/>
                </a:moveTo>
                <a:lnTo>
                  <a:pt x="33528" y="170687"/>
                </a:lnTo>
                <a:lnTo>
                  <a:pt x="33528" y="169163"/>
                </a:lnTo>
                <a:lnTo>
                  <a:pt x="22859" y="158495"/>
                </a:lnTo>
                <a:lnTo>
                  <a:pt x="138684" y="158495"/>
                </a:lnTo>
                <a:lnTo>
                  <a:pt x="138684" y="160019"/>
                </a:lnTo>
                <a:lnTo>
                  <a:pt x="129539" y="169163"/>
                </a:lnTo>
                <a:lnTo>
                  <a:pt x="128016" y="169163"/>
                </a:lnTo>
                <a:lnTo>
                  <a:pt x="128016" y="170687"/>
                </a:lnTo>
                <a:close/>
              </a:path>
              <a:path w="161925" h="187960">
                <a:moveTo>
                  <a:pt x="82296" y="187451"/>
                </a:moveTo>
                <a:lnTo>
                  <a:pt x="73152" y="187451"/>
                </a:lnTo>
                <a:lnTo>
                  <a:pt x="65532" y="185927"/>
                </a:lnTo>
                <a:lnTo>
                  <a:pt x="56387" y="182879"/>
                </a:lnTo>
                <a:lnTo>
                  <a:pt x="48768" y="179831"/>
                </a:lnTo>
                <a:lnTo>
                  <a:pt x="41148" y="175259"/>
                </a:lnTo>
                <a:lnTo>
                  <a:pt x="35052" y="170687"/>
                </a:lnTo>
                <a:lnTo>
                  <a:pt x="126491" y="170687"/>
                </a:lnTo>
                <a:lnTo>
                  <a:pt x="121920" y="173735"/>
                </a:lnTo>
                <a:lnTo>
                  <a:pt x="106679" y="182879"/>
                </a:lnTo>
                <a:lnTo>
                  <a:pt x="99060" y="184403"/>
                </a:lnTo>
                <a:lnTo>
                  <a:pt x="89916" y="185927"/>
                </a:lnTo>
                <a:lnTo>
                  <a:pt x="82296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74698" y="3081527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98142" y="3081527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3312" y="3355085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 h="0">
                <a:moveTo>
                  <a:pt x="0" y="0"/>
                </a:moveTo>
                <a:lnTo>
                  <a:pt x="4130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10688" y="2682172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5987" y="3573799"/>
            <a:ext cx="217170" cy="873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59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188" y="4457687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5400" y="1772384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54908" y="1851660"/>
            <a:ext cx="114300" cy="883919"/>
          </a:xfrm>
          <a:custGeom>
            <a:avLst/>
            <a:gdLst/>
            <a:ahLst/>
            <a:cxnLst/>
            <a:rect l="l" t="t" r="r" b="b"/>
            <a:pathLst>
              <a:path w="114300" h="883919">
                <a:moveTo>
                  <a:pt x="38100" y="110572"/>
                </a:moveTo>
                <a:lnTo>
                  <a:pt x="34075" y="109751"/>
                </a:lnTo>
                <a:lnTo>
                  <a:pt x="16192" y="97345"/>
                </a:lnTo>
                <a:lnTo>
                  <a:pt x="4310" y="78938"/>
                </a:lnTo>
                <a:lnTo>
                  <a:pt x="0" y="56387"/>
                </a:lnTo>
                <a:lnTo>
                  <a:pt x="4310" y="34075"/>
                </a:lnTo>
                <a:lnTo>
                  <a:pt x="16192" y="16192"/>
                </a:lnTo>
                <a:lnTo>
                  <a:pt x="34075" y="4310"/>
                </a:lnTo>
                <a:lnTo>
                  <a:pt x="56387" y="0"/>
                </a:lnTo>
                <a:lnTo>
                  <a:pt x="78938" y="4310"/>
                </a:lnTo>
                <a:lnTo>
                  <a:pt x="97345" y="16192"/>
                </a:lnTo>
                <a:lnTo>
                  <a:pt x="109751" y="34075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572"/>
                </a:lnTo>
                <a:close/>
              </a:path>
              <a:path w="114300" h="883919">
                <a:moveTo>
                  <a:pt x="56387" y="114299"/>
                </a:moveTo>
                <a:lnTo>
                  <a:pt x="38100" y="110572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304"/>
                </a:lnTo>
                <a:lnTo>
                  <a:pt x="56387" y="114299"/>
                </a:lnTo>
                <a:close/>
              </a:path>
              <a:path w="114300" h="883919">
                <a:moveTo>
                  <a:pt x="76200" y="110304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76200" y="110304"/>
                </a:lnTo>
                <a:close/>
              </a:path>
              <a:path w="114300" h="883919">
                <a:moveTo>
                  <a:pt x="76200" y="114299"/>
                </a:moveTo>
                <a:lnTo>
                  <a:pt x="56387" y="114299"/>
                </a:lnTo>
                <a:lnTo>
                  <a:pt x="76200" y="110304"/>
                </a:lnTo>
                <a:lnTo>
                  <a:pt x="76200" y="114299"/>
                </a:lnTo>
                <a:close/>
              </a:path>
              <a:path w="114300" h="883919">
                <a:moveTo>
                  <a:pt x="76200" y="883919"/>
                </a:moveTo>
                <a:lnTo>
                  <a:pt x="38100" y="883919"/>
                </a:lnTo>
                <a:lnTo>
                  <a:pt x="38100" y="110572"/>
                </a:lnTo>
                <a:lnTo>
                  <a:pt x="56387" y="114299"/>
                </a:lnTo>
                <a:lnTo>
                  <a:pt x="76200" y="114299"/>
                </a:lnTo>
                <a:lnTo>
                  <a:pt x="76200" y="883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12058" y="4491227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53384" y="183641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3339" y="108203"/>
                </a:moveTo>
                <a:lnTo>
                  <a:pt x="32789" y="103917"/>
                </a:lnTo>
                <a:lnTo>
                  <a:pt x="15811" y="92201"/>
                </a:lnTo>
                <a:lnTo>
                  <a:pt x="4262" y="74771"/>
                </a:lnTo>
                <a:lnTo>
                  <a:pt x="0" y="53339"/>
                </a:lnTo>
                <a:lnTo>
                  <a:pt x="4262" y="32789"/>
                </a:lnTo>
                <a:lnTo>
                  <a:pt x="15811" y="15811"/>
                </a:lnTo>
                <a:lnTo>
                  <a:pt x="32789" y="4262"/>
                </a:lnTo>
                <a:lnTo>
                  <a:pt x="53339" y="0"/>
                </a:lnTo>
                <a:lnTo>
                  <a:pt x="74771" y="4262"/>
                </a:lnTo>
                <a:lnTo>
                  <a:pt x="92202" y="15811"/>
                </a:lnTo>
                <a:lnTo>
                  <a:pt x="103917" y="32789"/>
                </a:lnTo>
                <a:lnTo>
                  <a:pt x="108204" y="53339"/>
                </a:lnTo>
                <a:lnTo>
                  <a:pt x="103917" y="74771"/>
                </a:lnTo>
                <a:lnTo>
                  <a:pt x="92202" y="92201"/>
                </a:lnTo>
                <a:lnTo>
                  <a:pt x="74771" y="103917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33572" y="181660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6868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74676" y="0"/>
                </a:lnTo>
                <a:lnTo>
                  <a:pt x="86868" y="1523"/>
                </a:lnTo>
                <a:close/>
              </a:path>
              <a:path w="146685" h="146685">
                <a:moveTo>
                  <a:pt x="100584" y="6095"/>
                </a:moveTo>
                <a:lnTo>
                  <a:pt x="47244" y="6095"/>
                </a:lnTo>
                <a:lnTo>
                  <a:pt x="56387" y="3047"/>
                </a:lnTo>
                <a:lnTo>
                  <a:pt x="57912" y="1523"/>
                </a:lnTo>
                <a:lnTo>
                  <a:pt x="88391" y="1523"/>
                </a:lnTo>
                <a:lnTo>
                  <a:pt x="89916" y="3047"/>
                </a:lnTo>
                <a:lnTo>
                  <a:pt x="100584" y="6095"/>
                </a:lnTo>
                <a:close/>
              </a:path>
              <a:path w="146685" h="146685">
                <a:moveTo>
                  <a:pt x="114300" y="13715"/>
                </a:moveTo>
                <a:lnTo>
                  <a:pt x="32004" y="13715"/>
                </a:lnTo>
                <a:lnTo>
                  <a:pt x="33528" y="12191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5" y="12191"/>
                </a:lnTo>
                <a:lnTo>
                  <a:pt x="114300" y="12191"/>
                </a:lnTo>
                <a:lnTo>
                  <a:pt x="114300" y="13715"/>
                </a:lnTo>
                <a:close/>
              </a:path>
              <a:path w="146685" h="146685">
                <a:moveTo>
                  <a:pt x="124968" y="22859"/>
                </a:moveTo>
                <a:lnTo>
                  <a:pt x="21336" y="22859"/>
                </a:lnTo>
                <a:lnTo>
                  <a:pt x="22859" y="21335"/>
                </a:lnTo>
                <a:lnTo>
                  <a:pt x="22859" y="19811"/>
                </a:lnTo>
                <a:lnTo>
                  <a:pt x="30480" y="13715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4968" y="21335"/>
                </a:lnTo>
                <a:lnTo>
                  <a:pt x="124968" y="22859"/>
                </a:lnTo>
                <a:close/>
              </a:path>
              <a:path w="146685" h="146685">
                <a:moveTo>
                  <a:pt x="103632" y="140207"/>
                </a:moveTo>
                <a:lnTo>
                  <a:pt x="42672" y="140207"/>
                </a:lnTo>
                <a:lnTo>
                  <a:pt x="33528" y="135635"/>
                </a:lnTo>
                <a:lnTo>
                  <a:pt x="33528" y="134111"/>
                </a:lnTo>
                <a:lnTo>
                  <a:pt x="32004" y="134111"/>
                </a:lnTo>
                <a:lnTo>
                  <a:pt x="30480" y="132587"/>
                </a:lnTo>
                <a:lnTo>
                  <a:pt x="22859" y="126491"/>
                </a:lnTo>
                <a:lnTo>
                  <a:pt x="22859" y="124967"/>
                </a:lnTo>
                <a:lnTo>
                  <a:pt x="21336" y="12496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3716" y="114299"/>
                </a:lnTo>
                <a:lnTo>
                  <a:pt x="12192" y="114299"/>
                </a:lnTo>
                <a:lnTo>
                  <a:pt x="12192" y="112775"/>
                </a:lnTo>
                <a:lnTo>
                  <a:pt x="7620" y="103631"/>
                </a:lnTo>
                <a:lnTo>
                  <a:pt x="6096" y="102107"/>
                </a:lnTo>
                <a:lnTo>
                  <a:pt x="6096" y="100583"/>
                </a:lnTo>
                <a:lnTo>
                  <a:pt x="3048" y="89915"/>
                </a:lnTo>
                <a:lnTo>
                  <a:pt x="1524" y="88391"/>
                </a:lnTo>
                <a:lnTo>
                  <a:pt x="1524" y="86867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7911"/>
                </a:lnTo>
                <a:lnTo>
                  <a:pt x="3048" y="56387"/>
                </a:lnTo>
                <a:lnTo>
                  <a:pt x="6096" y="47243"/>
                </a:lnTo>
                <a:lnTo>
                  <a:pt x="6096" y="44195"/>
                </a:lnTo>
                <a:lnTo>
                  <a:pt x="7620" y="42671"/>
                </a:lnTo>
                <a:lnTo>
                  <a:pt x="12192" y="33527"/>
                </a:lnTo>
                <a:lnTo>
                  <a:pt x="13716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922" y="38099"/>
                </a:lnTo>
                <a:lnTo>
                  <a:pt x="68580" y="38099"/>
                </a:lnTo>
                <a:lnTo>
                  <a:pt x="57912" y="41147"/>
                </a:lnTo>
                <a:lnTo>
                  <a:pt x="60960" y="41147"/>
                </a:lnTo>
                <a:lnTo>
                  <a:pt x="57912" y="42671"/>
                </a:lnTo>
                <a:lnTo>
                  <a:pt x="54864" y="42671"/>
                </a:lnTo>
                <a:lnTo>
                  <a:pt x="42672" y="54863"/>
                </a:lnTo>
                <a:lnTo>
                  <a:pt x="44196" y="54863"/>
                </a:lnTo>
                <a:lnTo>
                  <a:pt x="41148" y="60959"/>
                </a:lnTo>
                <a:lnTo>
                  <a:pt x="41365" y="60959"/>
                </a:lnTo>
                <a:lnTo>
                  <a:pt x="40059" y="64007"/>
                </a:lnTo>
                <a:lnTo>
                  <a:pt x="39624" y="64007"/>
                </a:lnTo>
                <a:lnTo>
                  <a:pt x="38100" y="68579"/>
                </a:lnTo>
                <a:lnTo>
                  <a:pt x="38970" y="68579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188" y="79247"/>
                </a:lnTo>
                <a:lnTo>
                  <a:pt x="38100" y="79247"/>
                </a:lnTo>
                <a:lnTo>
                  <a:pt x="44196" y="91439"/>
                </a:lnTo>
                <a:lnTo>
                  <a:pt x="42672" y="91439"/>
                </a:lnTo>
                <a:lnTo>
                  <a:pt x="48768" y="97535"/>
                </a:lnTo>
                <a:lnTo>
                  <a:pt x="47244" y="97535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79"/>
                </a:lnTo>
                <a:lnTo>
                  <a:pt x="63245" y="106679"/>
                </a:lnTo>
                <a:lnTo>
                  <a:pt x="68580" y="108203"/>
                </a:lnTo>
                <a:lnTo>
                  <a:pt x="137922" y="108203"/>
                </a:lnTo>
                <a:lnTo>
                  <a:pt x="135636" y="112775"/>
                </a:lnTo>
                <a:lnTo>
                  <a:pt x="132588" y="115823"/>
                </a:lnTo>
                <a:lnTo>
                  <a:pt x="126491" y="123443"/>
                </a:lnTo>
                <a:lnTo>
                  <a:pt x="123444" y="126491"/>
                </a:lnTo>
                <a:lnTo>
                  <a:pt x="115824" y="132587"/>
                </a:lnTo>
                <a:lnTo>
                  <a:pt x="112775" y="135635"/>
                </a:lnTo>
                <a:lnTo>
                  <a:pt x="103632" y="140207"/>
                </a:lnTo>
                <a:close/>
              </a:path>
              <a:path w="146685" h="146685">
                <a:moveTo>
                  <a:pt x="64008" y="39623"/>
                </a:moveTo>
                <a:lnTo>
                  <a:pt x="68580" y="38099"/>
                </a:lnTo>
                <a:lnTo>
                  <a:pt x="71628" y="38099"/>
                </a:lnTo>
                <a:lnTo>
                  <a:pt x="73152" y="38317"/>
                </a:lnTo>
                <a:lnTo>
                  <a:pt x="64008" y="39623"/>
                </a:lnTo>
                <a:close/>
              </a:path>
              <a:path w="146685" h="146685">
                <a:moveTo>
                  <a:pt x="73152" y="38317"/>
                </a:moveTo>
                <a:lnTo>
                  <a:pt x="71628" y="38099"/>
                </a:lnTo>
                <a:lnTo>
                  <a:pt x="74676" y="38099"/>
                </a:lnTo>
                <a:lnTo>
                  <a:pt x="73152" y="38317"/>
                </a:lnTo>
                <a:close/>
              </a:path>
              <a:path w="146685" h="146685">
                <a:moveTo>
                  <a:pt x="82296" y="39623"/>
                </a:moveTo>
                <a:lnTo>
                  <a:pt x="73152" y="38317"/>
                </a:lnTo>
                <a:lnTo>
                  <a:pt x="74676" y="38099"/>
                </a:lnTo>
                <a:lnTo>
                  <a:pt x="79248" y="38099"/>
                </a:lnTo>
                <a:lnTo>
                  <a:pt x="82296" y="39623"/>
                </a:lnTo>
                <a:close/>
              </a:path>
              <a:path w="146685" h="146685">
                <a:moveTo>
                  <a:pt x="94488" y="45719"/>
                </a:moveTo>
                <a:lnTo>
                  <a:pt x="85344" y="41147"/>
                </a:lnTo>
                <a:lnTo>
                  <a:pt x="88391" y="41147"/>
                </a:lnTo>
                <a:lnTo>
                  <a:pt x="79248" y="38099"/>
                </a:lnTo>
                <a:lnTo>
                  <a:pt x="137922" y="38099"/>
                </a:lnTo>
                <a:lnTo>
                  <a:pt x="140208" y="42671"/>
                </a:lnTo>
                <a:lnTo>
                  <a:pt x="91439" y="42671"/>
                </a:lnTo>
                <a:lnTo>
                  <a:pt x="94488" y="45719"/>
                </a:lnTo>
                <a:close/>
              </a:path>
              <a:path w="146685" h="146685">
                <a:moveTo>
                  <a:pt x="51816" y="45719"/>
                </a:moveTo>
                <a:lnTo>
                  <a:pt x="54864" y="42671"/>
                </a:lnTo>
                <a:lnTo>
                  <a:pt x="57912" y="42671"/>
                </a:lnTo>
                <a:lnTo>
                  <a:pt x="51816" y="45719"/>
                </a:lnTo>
                <a:close/>
              </a:path>
              <a:path w="146685" h="146685">
                <a:moveTo>
                  <a:pt x="99060" y="50291"/>
                </a:moveTo>
                <a:lnTo>
                  <a:pt x="91439" y="42671"/>
                </a:lnTo>
                <a:lnTo>
                  <a:pt x="140208" y="42671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1732" y="47243"/>
                </a:lnTo>
                <a:lnTo>
                  <a:pt x="97536" y="47243"/>
                </a:lnTo>
                <a:lnTo>
                  <a:pt x="99060" y="50291"/>
                </a:lnTo>
                <a:close/>
              </a:path>
              <a:path w="146685" h="146685">
                <a:moveTo>
                  <a:pt x="103632" y="54863"/>
                </a:moveTo>
                <a:lnTo>
                  <a:pt x="97536" y="47243"/>
                </a:lnTo>
                <a:lnTo>
                  <a:pt x="141732" y="47243"/>
                </a:lnTo>
                <a:lnTo>
                  <a:pt x="143256" y="51815"/>
                </a:lnTo>
                <a:lnTo>
                  <a:pt x="102108" y="51815"/>
                </a:lnTo>
                <a:lnTo>
                  <a:pt x="103632" y="54863"/>
                </a:lnTo>
                <a:close/>
              </a:path>
              <a:path w="146685" h="146685">
                <a:moveTo>
                  <a:pt x="44196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4196" y="54863"/>
                </a:lnTo>
                <a:close/>
              </a:path>
              <a:path w="146685" h="146685">
                <a:moveTo>
                  <a:pt x="144779" y="60959"/>
                </a:moveTo>
                <a:lnTo>
                  <a:pt x="106679" y="60959"/>
                </a:lnTo>
                <a:lnTo>
                  <a:pt x="102108" y="51815"/>
                </a:lnTo>
                <a:lnTo>
                  <a:pt x="143256" y="51815"/>
                </a:lnTo>
                <a:lnTo>
                  <a:pt x="144779" y="56387"/>
                </a:lnTo>
                <a:lnTo>
                  <a:pt x="144779" y="60959"/>
                </a:lnTo>
                <a:close/>
              </a:path>
              <a:path w="146685" h="146685">
                <a:moveTo>
                  <a:pt x="41365" y="60959"/>
                </a:moveTo>
                <a:lnTo>
                  <a:pt x="41148" y="60959"/>
                </a:lnTo>
                <a:lnTo>
                  <a:pt x="42672" y="57911"/>
                </a:lnTo>
                <a:lnTo>
                  <a:pt x="41365" y="60959"/>
                </a:lnTo>
                <a:close/>
              </a:path>
              <a:path w="146685" h="146685">
                <a:moveTo>
                  <a:pt x="145868" y="68579"/>
                </a:moveTo>
                <a:lnTo>
                  <a:pt x="108204" y="68579"/>
                </a:lnTo>
                <a:lnTo>
                  <a:pt x="105155" y="57911"/>
                </a:lnTo>
                <a:lnTo>
                  <a:pt x="106679" y="60959"/>
                </a:lnTo>
                <a:lnTo>
                  <a:pt x="144779" y="60959"/>
                </a:lnTo>
                <a:lnTo>
                  <a:pt x="145868" y="68579"/>
                </a:lnTo>
                <a:close/>
              </a:path>
              <a:path w="146685" h="146685">
                <a:moveTo>
                  <a:pt x="38100" y="68579"/>
                </a:moveTo>
                <a:lnTo>
                  <a:pt x="39624" y="64007"/>
                </a:lnTo>
                <a:lnTo>
                  <a:pt x="39406" y="65531"/>
                </a:lnTo>
                <a:lnTo>
                  <a:pt x="38100" y="68579"/>
                </a:lnTo>
                <a:close/>
              </a:path>
              <a:path w="146685" h="146685">
                <a:moveTo>
                  <a:pt x="39406" y="65531"/>
                </a:moveTo>
                <a:lnTo>
                  <a:pt x="39624" y="64007"/>
                </a:lnTo>
                <a:lnTo>
                  <a:pt x="40059" y="64007"/>
                </a:lnTo>
                <a:lnTo>
                  <a:pt x="39406" y="65531"/>
                </a:lnTo>
                <a:close/>
              </a:path>
              <a:path w="146685" h="146685">
                <a:moveTo>
                  <a:pt x="107986" y="73151"/>
                </a:moveTo>
                <a:lnTo>
                  <a:pt x="106679" y="64007"/>
                </a:lnTo>
                <a:lnTo>
                  <a:pt x="108204" y="68579"/>
                </a:lnTo>
                <a:lnTo>
                  <a:pt x="145868" y="68579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5" h="146685">
                <a:moveTo>
                  <a:pt x="38970" y="68579"/>
                </a:moveTo>
                <a:lnTo>
                  <a:pt x="38100" y="68579"/>
                </a:lnTo>
                <a:lnTo>
                  <a:pt x="39406" y="65531"/>
                </a:lnTo>
                <a:lnTo>
                  <a:pt x="38970" y="68579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5" h="146685">
                <a:moveTo>
                  <a:pt x="106679" y="82295"/>
                </a:move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732" y="79247"/>
                </a:lnTo>
                <a:lnTo>
                  <a:pt x="108204" y="79247"/>
                </a:lnTo>
                <a:lnTo>
                  <a:pt x="106679" y="82295"/>
                </a:lnTo>
                <a:close/>
              </a:path>
              <a:path w="146685" h="146685">
                <a:moveTo>
                  <a:pt x="39624" y="82295"/>
                </a:moveTo>
                <a:lnTo>
                  <a:pt x="38100" y="79247"/>
                </a:lnTo>
                <a:lnTo>
                  <a:pt x="39188" y="79247"/>
                </a:lnTo>
                <a:lnTo>
                  <a:pt x="39624" y="82295"/>
                </a:lnTo>
                <a:close/>
              </a:path>
              <a:path w="146685" h="146685">
                <a:moveTo>
                  <a:pt x="105155" y="88391"/>
                </a:moveTo>
                <a:lnTo>
                  <a:pt x="108204" y="79247"/>
                </a:lnTo>
                <a:lnTo>
                  <a:pt x="145732" y="79247"/>
                </a:lnTo>
                <a:lnTo>
                  <a:pt x="144970" y="85343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5" h="146685">
                <a:moveTo>
                  <a:pt x="143473" y="94487"/>
                </a:moveTo>
                <a:lnTo>
                  <a:pt x="102108" y="94487"/>
                </a:lnTo>
                <a:lnTo>
                  <a:pt x="106679" y="85343"/>
                </a:lnTo>
                <a:lnTo>
                  <a:pt x="144970" y="85343"/>
                </a:lnTo>
                <a:lnTo>
                  <a:pt x="144779" y="86867"/>
                </a:lnTo>
                <a:lnTo>
                  <a:pt x="144779" y="89915"/>
                </a:lnTo>
                <a:lnTo>
                  <a:pt x="143473" y="94487"/>
                </a:lnTo>
                <a:close/>
              </a:path>
              <a:path w="146685" h="146685">
                <a:moveTo>
                  <a:pt x="45719" y="94487"/>
                </a:moveTo>
                <a:lnTo>
                  <a:pt x="42672" y="91439"/>
                </a:lnTo>
                <a:lnTo>
                  <a:pt x="44196" y="91439"/>
                </a:lnTo>
                <a:lnTo>
                  <a:pt x="45719" y="94487"/>
                </a:lnTo>
                <a:close/>
              </a:path>
              <a:path w="146685" h="146685">
                <a:moveTo>
                  <a:pt x="98213" y="98213"/>
                </a:moveTo>
                <a:lnTo>
                  <a:pt x="103632" y="91439"/>
                </a:lnTo>
                <a:lnTo>
                  <a:pt x="102108" y="94487"/>
                </a:lnTo>
                <a:lnTo>
                  <a:pt x="143473" y="94487"/>
                </a:lnTo>
                <a:lnTo>
                  <a:pt x="142602" y="97535"/>
                </a:lnTo>
                <a:lnTo>
                  <a:pt x="99060" y="97535"/>
                </a:lnTo>
                <a:lnTo>
                  <a:pt x="98213" y="98213"/>
                </a:lnTo>
                <a:close/>
              </a:path>
              <a:path w="146685" h="146685">
                <a:moveTo>
                  <a:pt x="50292" y="99059"/>
                </a:moveTo>
                <a:lnTo>
                  <a:pt x="47244" y="97535"/>
                </a:lnTo>
                <a:lnTo>
                  <a:pt x="48768" y="97535"/>
                </a:lnTo>
                <a:lnTo>
                  <a:pt x="50292" y="99059"/>
                </a:lnTo>
                <a:close/>
              </a:path>
              <a:path w="146685" h="146685">
                <a:moveTo>
                  <a:pt x="97536" y="99059"/>
                </a:moveTo>
                <a:lnTo>
                  <a:pt x="98213" y="98213"/>
                </a:lnTo>
                <a:lnTo>
                  <a:pt x="99060" y="97535"/>
                </a:lnTo>
                <a:lnTo>
                  <a:pt x="97536" y="99059"/>
                </a:lnTo>
                <a:close/>
              </a:path>
              <a:path w="146685" h="146685">
                <a:moveTo>
                  <a:pt x="142167" y="99059"/>
                </a:moveTo>
                <a:lnTo>
                  <a:pt x="97536" y="99059"/>
                </a:lnTo>
                <a:lnTo>
                  <a:pt x="99060" y="97535"/>
                </a:lnTo>
                <a:lnTo>
                  <a:pt x="142602" y="97535"/>
                </a:lnTo>
                <a:lnTo>
                  <a:pt x="142167" y="99059"/>
                </a:lnTo>
                <a:close/>
              </a:path>
              <a:path w="146685" h="146685">
                <a:moveTo>
                  <a:pt x="91440" y="103631"/>
                </a:moveTo>
                <a:lnTo>
                  <a:pt x="98213" y="98213"/>
                </a:lnTo>
                <a:lnTo>
                  <a:pt x="97536" y="99059"/>
                </a:lnTo>
                <a:lnTo>
                  <a:pt x="142167" y="99059"/>
                </a:lnTo>
                <a:lnTo>
                  <a:pt x="141732" y="100583"/>
                </a:lnTo>
                <a:lnTo>
                  <a:pt x="140208" y="102107"/>
                </a:lnTo>
                <a:lnTo>
                  <a:pt x="94488" y="102107"/>
                </a:lnTo>
                <a:lnTo>
                  <a:pt x="91440" y="103631"/>
                </a:lnTo>
                <a:close/>
              </a:path>
              <a:path w="146685" h="146685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6685" h="146685">
                <a:moveTo>
                  <a:pt x="138684" y="106679"/>
                </a:moveTo>
                <a:lnTo>
                  <a:pt x="85344" y="106679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1"/>
                </a:lnTo>
                <a:lnTo>
                  <a:pt x="138684" y="106679"/>
                </a:lnTo>
                <a:close/>
              </a:path>
              <a:path w="146685" h="146685">
                <a:moveTo>
                  <a:pt x="63245" y="106679"/>
                </a:moveTo>
                <a:lnTo>
                  <a:pt x="60960" y="106679"/>
                </a:lnTo>
                <a:lnTo>
                  <a:pt x="57912" y="105155"/>
                </a:lnTo>
                <a:lnTo>
                  <a:pt x="63245" y="106679"/>
                </a:lnTo>
                <a:close/>
              </a:path>
              <a:path w="146685" h="146685">
                <a:moveTo>
                  <a:pt x="137922" y="108203"/>
                </a:moveTo>
                <a:lnTo>
                  <a:pt x="79248" y="108203"/>
                </a:lnTo>
                <a:lnTo>
                  <a:pt x="88391" y="105155"/>
                </a:lnTo>
                <a:lnTo>
                  <a:pt x="85344" y="106679"/>
                </a:lnTo>
                <a:lnTo>
                  <a:pt x="138684" y="106679"/>
                </a:lnTo>
                <a:lnTo>
                  <a:pt x="137922" y="108203"/>
                </a:lnTo>
                <a:close/>
              </a:path>
              <a:path w="146685" h="146685">
                <a:moveTo>
                  <a:pt x="71628" y="108203"/>
                </a:moveTo>
                <a:lnTo>
                  <a:pt x="68580" y="108203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close/>
              </a:path>
              <a:path w="146685" h="146685">
                <a:moveTo>
                  <a:pt x="79248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9248" y="108203"/>
                </a:lnTo>
                <a:close/>
              </a:path>
              <a:path w="146685" h="146685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5" h="146685">
                <a:moveTo>
                  <a:pt x="89916" y="144779"/>
                </a:moveTo>
                <a:lnTo>
                  <a:pt x="56387" y="144779"/>
                </a:lnTo>
                <a:lnTo>
                  <a:pt x="47244" y="141731"/>
                </a:lnTo>
                <a:lnTo>
                  <a:pt x="45719" y="141731"/>
                </a:lnTo>
                <a:lnTo>
                  <a:pt x="44195" y="140207"/>
                </a:lnTo>
                <a:lnTo>
                  <a:pt x="102108" y="140207"/>
                </a:lnTo>
                <a:lnTo>
                  <a:pt x="100584" y="141731"/>
                </a:lnTo>
                <a:lnTo>
                  <a:pt x="89916" y="144779"/>
                </a:lnTo>
                <a:close/>
              </a:path>
              <a:path w="146685" h="146685">
                <a:moveTo>
                  <a:pt x="74676" y="146303"/>
                </a:moveTo>
                <a:lnTo>
                  <a:pt x="71628" y="146303"/>
                </a:lnTo>
                <a:lnTo>
                  <a:pt x="60960" y="144779"/>
                </a:lnTo>
                <a:lnTo>
                  <a:pt x="86868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12058" y="4966715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39084" y="526465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79291" y="4910328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29">
                <a:moveTo>
                  <a:pt x="32004" y="74676"/>
                </a:moveTo>
                <a:lnTo>
                  <a:pt x="19288" y="71747"/>
                </a:lnTo>
                <a:lnTo>
                  <a:pt x="9144" y="63817"/>
                </a:lnTo>
                <a:lnTo>
                  <a:pt x="2428" y="52173"/>
                </a:lnTo>
                <a:lnTo>
                  <a:pt x="0" y="38100"/>
                </a:lnTo>
                <a:lnTo>
                  <a:pt x="2428" y="23145"/>
                </a:lnTo>
                <a:lnTo>
                  <a:pt x="9144" y="11049"/>
                </a:lnTo>
                <a:lnTo>
                  <a:pt x="19288" y="2952"/>
                </a:lnTo>
                <a:lnTo>
                  <a:pt x="32004" y="0"/>
                </a:lnTo>
                <a:lnTo>
                  <a:pt x="43838" y="2952"/>
                </a:lnTo>
                <a:lnTo>
                  <a:pt x="53530" y="11049"/>
                </a:lnTo>
                <a:lnTo>
                  <a:pt x="60078" y="23145"/>
                </a:lnTo>
                <a:lnTo>
                  <a:pt x="62484" y="38100"/>
                </a:lnTo>
                <a:lnTo>
                  <a:pt x="60078" y="52173"/>
                </a:lnTo>
                <a:lnTo>
                  <a:pt x="53530" y="63817"/>
                </a:lnTo>
                <a:lnTo>
                  <a:pt x="43838" y="71747"/>
                </a:lnTo>
                <a:lnTo>
                  <a:pt x="3200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61003" y="4892039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59436" y="1524"/>
                </a:moveTo>
                <a:lnTo>
                  <a:pt x="39624" y="1524"/>
                </a:lnTo>
                <a:lnTo>
                  <a:pt x="41148" y="0"/>
                </a:lnTo>
                <a:lnTo>
                  <a:pt x="57912" y="0"/>
                </a:lnTo>
                <a:lnTo>
                  <a:pt x="59436" y="1524"/>
                </a:lnTo>
                <a:close/>
              </a:path>
              <a:path w="99060" h="113029">
                <a:moveTo>
                  <a:pt x="68580" y="4572"/>
                </a:moveTo>
                <a:lnTo>
                  <a:pt x="30480" y="4572"/>
                </a:lnTo>
                <a:lnTo>
                  <a:pt x="36576" y="1524"/>
                </a:lnTo>
                <a:lnTo>
                  <a:pt x="62484" y="1524"/>
                </a:lnTo>
                <a:lnTo>
                  <a:pt x="68580" y="4572"/>
                </a:lnTo>
                <a:close/>
              </a:path>
              <a:path w="99060" h="113029">
                <a:moveTo>
                  <a:pt x="70104" y="108204"/>
                </a:moveTo>
                <a:lnTo>
                  <a:pt x="28956" y="108204"/>
                </a:lnTo>
                <a:lnTo>
                  <a:pt x="28956" y="106680"/>
                </a:lnTo>
                <a:lnTo>
                  <a:pt x="27432" y="106680"/>
                </a:lnTo>
                <a:lnTo>
                  <a:pt x="21336" y="103632"/>
                </a:lnTo>
                <a:lnTo>
                  <a:pt x="21336" y="102108"/>
                </a:lnTo>
                <a:lnTo>
                  <a:pt x="19812" y="102108"/>
                </a:lnTo>
                <a:lnTo>
                  <a:pt x="19812" y="100584"/>
                </a:lnTo>
                <a:lnTo>
                  <a:pt x="13716" y="96012"/>
                </a:lnTo>
                <a:lnTo>
                  <a:pt x="12192" y="94488"/>
                </a:lnTo>
                <a:lnTo>
                  <a:pt x="12192" y="92964"/>
                </a:lnTo>
                <a:lnTo>
                  <a:pt x="7620" y="88392"/>
                </a:lnTo>
                <a:lnTo>
                  <a:pt x="7620" y="85344"/>
                </a:lnTo>
                <a:lnTo>
                  <a:pt x="6096" y="85344"/>
                </a:lnTo>
                <a:lnTo>
                  <a:pt x="4572" y="77724"/>
                </a:lnTo>
                <a:lnTo>
                  <a:pt x="3048" y="77724"/>
                </a:lnTo>
                <a:lnTo>
                  <a:pt x="3048" y="76200"/>
                </a:lnTo>
                <a:lnTo>
                  <a:pt x="1524" y="68580"/>
                </a:lnTo>
                <a:lnTo>
                  <a:pt x="0" y="67056"/>
                </a:lnTo>
                <a:lnTo>
                  <a:pt x="0" y="44196"/>
                </a:lnTo>
                <a:lnTo>
                  <a:pt x="1524" y="44196"/>
                </a:lnTo>
                <a:lnTo>
                  <a:pt x="3048" y="36576"/>
                </a:lnTo>
                <a:lnTo>
                  <a:pt x="3048" y="35052"/>
                </a:lnTo>
                <a:lnTo>
                  <a:pt x="4572" y="33528"/>
                </a:lnTo>
                <a:lnTo>
                  <a:pt x="6096" y="27432"/>
                </a:lnTo>
                <a:lnTo>
                  <a:pt x="7620" y="25908"/>
                </a:lnTo>
                <a:lnTo>
                  <a:pt x="7620" y="24384"/>
                </a:lnTo>
                <a:lnTo>
                  <a:pt x="12192" y="19812"/>
                </a:lnTo>
                <a:lnTo>
                  <a:pt x="12192" y="18288"/>
                </a:lnTo>
                <a:lnTo>
                  <a:pt x="13716" y="16764"/>
                </a:lnTo>
                <a:lnTo>
                  <a:pt x="19812" y="12192"/>
                </a:lnTo>
                <a:lnTo>
                  <a:pt x="19812" y="10668"/>
                </a:lnTo>
                <a:lnTo>
                  <a:pt x="21336" y="10668"/>
                </a:lnTo>
                <a:lnTo>
                  <a:pt x="21336" y="9144"/>
                </a:lnTo>
                <a:lnTo>
                  <a:pt x="27432" y="6096"/>
                </a:lnTo>
                <a:lnTo>
                  <a:pt x="28956" y="4572"/>
                </a:lnTo>
                <a:lnTo>
                  <a:pt x="71628" y="4572"/>
                </a:lnTo>
                <a:lnTo>
                  <a:pt x="71628" y="6096"/>
                </a:lnTo>
                <a:lnTo>
                  <a:pt x="77724" y="9144"/>
                </a:lnTo>
                <a:lnTo>
                  <a:pt x="86868" y="18288"/>
                </a:lnTo>
                <a:lnTo>
                  <a:pt x="91439" y="24384"/>
                </a:lnTo>
                <a:lnTo>
                  <a:pt x="91439" y="25908"/>
                </a:lnTo>
                <a:lnTo>
                  <a:pt x="92964" y="25908"/>
                </a:lnTo>
                <a:lnTo>
                  <a:pt x="92964" y="27432"/>
                </a:lnTo>
                <a:lnTo>
                  <a:pt x="96012" y="33528"/>
                </a:lnTo>
                <a:lnTo>
                  <a:pt x="96012" y="36576"/>
                </a:lnTo>
                <a:lnTo>
                  <a:pt x="96621" y="38100"/>
                </a:lnTo>
                <a:lnTo>
                  <a:pt x="45719" y="38100"/>
                </a:lnTo>
                <a:lnTo>
                  <a:pt x="41148" y="42672"/>
                </a:lnTo>
                <a:lnTo>
                  <a:pt x="38100" y="48768"/>
                </a:lnTo>
                <a:lnTo>
                  <a:pt x="39243" y="48768"/>
                </a:lnTo>
                <a:lnTo>
                  <a:pt x="38862" y="50292"/>
                </a:lnTo>
                <a:lnTo>
                  <a:pt x="38100" y="50292"/>
                </a:lnTo>
                <a:lnTo>
                  <a:pt x="38100" y="62484"/>
                </a:lnTo>
                <a:lnTo>
                  <a:pt x="40386" y="67056"/>
                </a:lnTo>
                <a:lnTo>
                  <a:pt x="39624" y="67056"/>
                </a:lnTo>
                <a:lnTo>
                  <a:pt x="44195" y="71628"/>
                </a:lnTo>
                <a:lnTo>
                  <a:pt x="42672" y="71628"/>
                </a:lnTo>
                <a:lnTo>
                  <a:pt x="45719" y="73152"/>
                </a:lnTo>
                <a:lnTo>
                  <a:pt x="44195" y="73152"/>
                </a:lnTo>
                <a:lnTo>
                  <a:pt x="48114" y="74458"/>
                </a:lnTo>
                <a:lnTo>
                  <a:pt x="47244" y="74676"/>
                </a:lnTo>
                <a:lnTo>
                  <a:pt x="96012" y="74676"/>
                </a:lnTo>
                <a:lnTo>
                  <a:pt x="96012" y="77724"/>
                </a:lnTo>
                <a:lnTo>
                  <a:pt x="92964" y="85344"/>
                </a:lnTo>
                <a:lnTo>
                  <a:pt x="91439" y="86868"/>
                </a:lnTo>
                <a:lnTo>
                  <a:pt x="91439" y="88392"/>
                </a:lnTo>
                <a:lnTo>
                  <a:pt x="86868" y="92964"/>
                </a:lnTo>
                <a:lnTo>
                  <a:pt x="86868" y="94488"/>
                </a:lnTo>
                <a:lnTo>
                  <a:pt x="85344" y="94488"/>
                </a:lnTo>
                <a:lnTo>
                  <a:pt x="85344" y="96012"/>
                </a:lnTo>
                <a:lnTo>
                  <a:pt x="77724" y="103632"/>
                </a:lnTo>
                <a:lnTo>
                  <a:pt x="71628" y="106680"/>
                </a:lnTo>
                <a:lnTo>
                  <a:pt x="70104" y="108204"/>
                </a:lnTo>
                <a:close/>
              </a:path>
              <a:path w="99060" h="113029">
                <a:moveTo>
                  <a:pt x="44195" y="39624"/>
                </a:moveTo>
                <a:lnTo>
                  <a:pt x="45719" y="38100"/>
                </a:lnTo>
                <a:lnTo>
                  <a:pt x="48768" y="38100"/>
                </a:lnTo>
                <a:lnTo>
                  <a:pt x="44195" y="39624"/>
                </a:lnTo>
                <a:close/>
              </a:path>
              <a:path w="99060" h="113029">
                <a:moveTo>
                  <a:pt x="44195" y="39624"/>
                </a:moveTo>
                <a:lnTo>
                  <a:pt x="48768" y="38100"/>
                </a:lnTo>
                <a:lnTo>
                  <a:pt x="47244" y="38862"/>
                </a:lnTo>
                <a:lnTo>
                  <a:pt x="44195" y="39624"/>
                </a:lnTo>
                <a:close/>
              </a:path>
              <a:path w="99060" h="113029">
                <a:moveTo>
                  <a:pt x="47244" y="38862"/>
                </a:moveTo>
                <a:lnTo>
                  <a:pt x="48768" y="38100"/>
                </a:lnTo>
                <a:lnTo>
                  <a:pt x="49530" y="38290"/>
                </a:lnTo>
                <a:lnTo>
                  <a:pt x="47244" y="38862"/>
                </a:lnTo>
                <a:close/>
              </a:path>
              <a:path w="99060" h="113029">
                <a:moveTo>
                  <a:pt x="49530" y="38290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290"/>
                </a:lnTo>
                <a:close/>
              </a:path>
              <a:path w="99060" h="113029">
                <a:moveTo>
                  <a:pt x="53644" y="39319"/>
                </a:moveTo>
                <a:lnTo>
                  <a:pt x="49530" y="38290"/>
                </a:lnTo>
                <a:lnTo>
                  <a:pt x="50292" y="38100"/>
                </a:lnTo>
                <a:lnTo>
                  <a:pt x="51816" y="38100"/>
                </a:lnTo>
                <a:lnTo>
                  <a:pt x="53644" y="39319"/>
                </a:lnTo>
                <a:close/>
              </a:path>
              <a:path w="99060" h="113029">
                <a:moveTo>
                  <a:pt x="54864" y="39624"/>
                </a:moveTo>
                <a:lnTo>
                  <a:pt x="53644" y="39319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9060" h="113029">
                <a:moveTo>
                  <a:pt x="54864" y="39624"/>
                </a:moveTo>
                <a:lnTo>
                  <a:pt x="51816" y="38100"/>
                </a:lnTo>
                <a:lnTo>
                  <a:pt x="53339" y="38100"/>
                </a:lnTo>
                <a:lnTo>
                  <a:pt x="54864" y="39624"/>
                </a:lnTo>
                <a:close/>
              </a:path>
              <a:path w="99060" h="113029">
                <a:moveTo>
                  <a:pt x="99060" y="48768"/>
                </a:moveTo>
                <a:lnTo>
                  <a:pt x="60960" y="48768"/>
                </a:lnTo>
                <a:lnTo>
                  <a:pt x="57912" y="42672"/>
                </a:lnTo>
                <a:lnTo>
                  <a:pt x="53339" y="38100"/>
                </a:lnTo>
                <a:lnTo>
                  <a:pt x="96621" y="38100"/>
                </a:lnTo>
                <a:lnTo>
                  <a:pt x="99060" y="44196"/>
                </a:lnTo>
                <a:lnTo>
                  <a:pt x="99060" y="48768"/>
                </a:lnTo>
                <a:close/>
              </a:path>
              <a:path w="99060" h="113029">
                <a:moveTo>
                  <a:pt x="42672" y="41148"/>
                </a:moveTo>
                <a:lnTo>
                  <a:pt x="44195" y="39624"/>
                </a:lnTo>
                <a:lnTo>
                  <a:pt x="47244" y="38862"/>
                </a:lnTo>
                <a:lnTo>
                  <a:pt x="42672" y="41148"/>
                </a:lnTo>
                <a:close/>
              </a:path>
              <a:path w="99060" h="113029">
                <a:moveTo>
                  <a:pt x="56387" y="41148"/>
                </a:moveTo>
                <a:lnTo>
                  <a:pt x="53644" y="39319"/>
                </a:lnTo>
                <a:lnTo>
                  <a:pt x="54864" y="39624"/>
                </a:lnTo>
                <a:lnTo>
                  <a:pt x="56387" y="41148"/>
                </a:lnTo>
                <a:close/>
              </a:path>
              <a:path w="99060" h="113029">
                <a:moveTo>
                  <a:pt x="39624" y="45720"/>
                </a:moveTo>
                <a:lnTo>
                  <a:pt x="41148" y="42672"/>
                </a:lnTo>
                <a:lnTo>
                  <a:pt x="44195" y="41148"/>
                </a:lnTo>
                <a:lnTo>
                  <a:pt x="39624" y="45720"/>
                </a:lnTo>
                <a:close/>
              </a:path>
              <a:path w="99060" h="113029">
                <a:moveTo>
                  <a:pt x="59436" y="45720"/>
                </a:moveTo>
                <a:lnTo>
                  <a:pt x="56387" y="41148"/>
                </a:lnTo>
                <a:lnTo>
                  <a:pt x="57912" y="42672"/>
                </a:lnTo>
                <a:lnTo>
                  <a:pt x="59436" y="45720"/>
                </a:lnTo>
                <a:close/>
              </a:path>
              <a:path w="99060" h="113029">
                <a:moveTo>
                  <a:pt x="60960" y="53340"/>
                </a:moveTo>
                <a:lnTo>
                  <a:pt x="59436" y="45720"/>
                </a:lnTo>
                <a:lnTo>
                  <a:pt x="60960" y="48768"/>
                </a:lnTo>
                <a:lnTo>
                  <a:pt x="99060" y="48768"/>
                </a:lnTo>
                <a:lnTo>
                  <a:pt x="99060" y="50292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60" h="113029">
                <a:moveTo>
                  <a:pt x="39243" y="48768"/>
                </a:moveTo>
                <a:lnTo>
                  <a:pt x="38100" y="48768"/>
                </a:lnTo>
                <a:lnTo>
                  <a:pt x="39624" y="47244"/>
                </a:lnTo>
                <a:lnTo>
                  <a:pt x="39243" y="48768"/>
                </a:lnTo>
                <a:close/>
              </a:path>
              <a:path w="99060" h="113029">
                <a:moveTo>
                  <a:pt x="38100" y="53340"/>
                </a:moveTo>
                <a:lnTo>
                  <a:pt x="38100" y="50292"/>
                </a:lnTo>
                <a:lnTo>
                  <a:pt x="38862" y="50292"/>
                </a:lnTo>
                <a:lnTo>
                  <a:pt x="38100" y="53340"/>
                </a:lnTo>
                <a:close/>
              </a:path>
              <a:path w="99060" h="113029">
                <a:moveTo>
                  <a:pt x="53644" y="73456"/>
                </a:moveTo>
                <a:lnTo>
                  <a:pt x="56387" y="71628"/>
                </a:lnTo>
                <a:lnTo>
                  <a:pt x="60960" y="62484"/>
                </a:lnTo>
                <a:lnTo>
                  <a:pt x="60960" y="50292"/>
                </a:lnTo>
                <a:lnTo>
                  <a:pt x="99060" y="50292"/>
                </a:lnTo>
                <a:lnTo>
                  <a:pt x="99060" y="68580"/>
                </a:lnTo>
                <a:lnTo>
                  <a:pt x="96774" y="73152"/>
                </a:lnTo>
                <a:lnTo>
                  <a:pt x="54864" y="73152"/>
                </a:lnTo>
                <a:lnTo>
                  <a:pt x="53644" y="73456"/>
                </a:lnTo>
                <a:close/>
              </a:path>
              <a:path w="99060" h="113029">
                <a:moveTo>
                  <a:pt x="39624" y="65532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624" y="65532"/>
                </a:lnTo>
                <a:close/>
              </a:path>
              <a:path w="99060" h="113029">
                <a:moveTo>
                  <a:pt x="59436" y="65532"/>
                </a:moveTo>
                <a:lnTo>
                  <a:pt x="60960" y="59436"/>
                </a:lnTo>
                <a:lnTo>
                  <a:pt x="60960" y="62484"/>
                </a:lnTo>
                <a:lnTo>
                  <a:pt x="59436" y="65532"/>
                </a:lnTo>
                <a:close/>
              </a:path>
              <a:path w="99060" h="113029">
                <a:moveTo>
                  <a:pt x="41148" y="68580"/>
                </a:moveTo>
                <a:lnTo>
                  <a:pt x="39624" y="67056"/>
                </a:lnTo>
                <a:lnTo>
                  <a:pt x="40386" y="67056"/>
                </a:lnTo>
                <a:lnTo>
                  <a:pt x="41148" y="68580"/>
                </a:lnTo>
                <a:close/>
              </a:path>
              <a:path w="99060" h="113029">
                <a:moveTo>
                  <a:pt x="53339" y="73152"/>
                </a:moveTo>
                <a:lnTo>
                  <a:pt x="57912" y="68580"/>
                </a:lnTo>
                <a:lnTo>
                  <a:pt x="56387" y="71628"/>
                </a:lnTo>
                <a:lnTo>
                  <a:pt x="53339" y="73152"/>
                </a:lnTo>
                <a:close/>
              </a:path>
              <a:path w="99060" h="113029">
                <a:moveTo>
                  <a:pt x="45719" y="73152"/>
                </a:moveTo>
                <a:lnTo>
                  <a:pt x="42672" y="71628"/>
                </a:lnTo>
                <a:lnTo>
                  <a:pt x="44195" y="71628"/>
                </a:lnTo>
                <a:lnTo>
                  <a:pt x="45719" y="73152"/>
                </a:lnTo>
                <a:close/>
              </a:path>
              <a:path w="99060" h="113029">
                <a:moveTo>
                  <a:pt x="48114" y="74458"/>
                </a:moveTo>
                <a:lnTo>
                  <a:pt x="44195" y="73152"/>
                </a:lnTo>
                <a:lnTo>
                  <a:pt x="47244" y="73914"/>
                </a:lnTo>
                <a:lnTo>
                  <a:pt x="48260" y="74422"/>
                </a:lnTo>
                <a:lnTo>
                  <a:pt x="48114" y="74458"/>
                </a:lnTo>
                <a:close/>
              </a:path>
              <a:path w="99060" h="113029">
                <a:moveTo>
                  <a:pt x="47244" y="73914"/>
                </a:moveTo>
                <a:lnTo>
                  <a:pt x="44195" y="73152"/>
                </a:lnTo>
                <a:lnTo>
                  <a:pt x="45720" y="73152"/>
                </a:lnTo>
                <a:lnTo>
                  <a:pt x="47244" y="73914"/>
                </a:lnTo>
                <a:close/>
              </a:path>
              <a:path w="99060" h="113029">
                <a:moveTo>
                  <a:pt x="48985" y="74240"/>
                </a:moveTo>
                <a:lnTo>
                  <a:pt x="45719" y="73152"/>
                </a:lnTo>
                <a:lnTo>
                  <a:pt x="49530" y="74104"/>
                </a:lnTo>
                <a:lnTo>
                  <a:pt x="48985" y="74240"/>
                </a:lnTo>
                <a:close/>
              </a:path>
              <a:path w="99060" h="113029">
                <a:moveTo>
                  <a:pt x="50074" y="74240"/>
                </a:moveTo>
                <a:lnTo>
                  <a:pt x="49530" y="74104"/>
                </a:lnTo>
                <a:lnTo>
                  <a:pt x="53339" y="73152"/>
                </a:lnTo>
                <a:lnTo>
                  <a:pt x="50074" y="74240"/>
                </a:lnTo>
                <a:close/>
              </a:path>
              <a:path w="99060" h="113029">
                <a:moveTo>
                  <a:pt x="51816" y="74676"/>
                </a:moveTo>
                <a:lnTo>
                  <a:pt x="53644" y="73456"/>
                </a:lnTo>
                <a:lnTo>
                  <a:pt x="54864" y="73152"/>
                </a:lnTo>
                <a:lnTo>
                  <a:pt x="51816" y="74676"/>
                </a:lnTo>
                <a:close/>
              </a:path>
              <a:path w="99060" h="113029">
                <a:moveTo>
                  <a:pt x="96012" y="74676"/>
                </a:moveTo>
                <a:lnTo>
                  <a:pt x="51816" y="74676"/>
                </a:lnTo>
                <a:lnTo>
                  <a:pt x="54864" y="73152"/>
                </a:lnTo>
                <a:lnTo>
                  <a:pt x="96774" y="73152"/>
                </a:lnTo>
                <a:lnTo>
                  <a:pt x="96012" y="74676"/>
                </a:lnTo>
                <a:close/>
              </a:path>
              <a:path w="99060" h="113029">
                <a:moveTo>
                  <a:pt x="51816" y="74676"/>
                </a:moveTo>
                <a:lnTo>
                  <a:pt x="50292" y="74295"/>
                </a:lnTo>
                <a:lnTo>
                  <a:pt x="53644" y="73456"/>
                </a:lnTo>
                <a:lnTo>
                  <a:pt x="51816" y="74676"/>
                </a:lnTo>
                <a:close/>
              </a:path>
              <a:path w="99060" h="113029">
                <a:moveTo>
                  <a:pt x="48260" y="74422"/>
                </a:moveTo>
                <a:lnTo>
                  <a:pt x="47244" y="73914"/>
                </a:lnTo>
                <a:lnTo>
                  <a:pt x="48768" y="74295"/>
                </a:lnTo>
                <a:lnTo>
                  <a:pt x="48260" y="74422"/>
                </a:lnTo>
                <a:close/>
              </a:path>
              <a:path w="99060" h="113029">
                <a:moveTo>
                  <a:pt x="49530" y="74422"/>
                </a:moveTo>
                <a:lnTo>
                  <a:pt x="48985" y="74240"/>
                </a:lnTo>
                <a:lnTo>
                  <a:pt x="49530" y="74104"/>
                </a:lnTo>
                <a:lnTo>
                  <a:pt x="50074" y="74240"/>
                </a:lnTo>
                <a:lnTo>
                  <a:pt x="49530" y="74422"/>
                </a:lnTo>
                <a:close/>
              </a:path>
              <a:path w="99060" h="113029">
                <a:moveTo>
                  <a:pt x="49421" y="74458"/>
                </a:moveTo>
                <a:lnTo>
                  <a:pt x="48768" y="74295"/>
                </a:lnTo>
                <a:lnTo>
                  <a:pt x="48985" y="74240"/>
                </a:lnTo>
                <a:lnTo>
                  <a:pt x="49530" y="74422"/>
                </a:lnTo>
                <a:close/>
              </a:path>
              <a:path w="99060" h="113029">
                <a:moveTo>
                  <a:pt x="49638" y="74458"/>
                </a:moveTo>
                <a:lnTo>
                  <a:pt x="50074" y="74240"/>
                </a:lnTo>
                <a:lnTo>
                  <a:pt x="50292" y="74295"/>
                </a:lnTo>
                <a:lnTo>
                  <a:pt x="49638" y="74458"/>
                </a:lnTo>
                <a:close/>
              </a:path>
              <a:path w="99060" h="113029">
                <a:moveTo>
                  <a:pt x="48768" y="74676"/>
                </a:moveTo>
                <a:lnTo>
                  <a:pt x="48260" y="74422"/>
                </a:lnTo>
                <a:lnTo>
                  <a:pt x="48768" y="74295"/>
                </a:lnTo>
                <a:lnTo>
                  <a:pt x="49421" y="74458"/>
                </a:lnTo>
                <a:lnTo>
                  <a:pt x="48768" y="74676"/>
                </a:lnTo>
                <a:close/>
              </a:path>
              <a:path w="99060" h="113029">
                <a:moveTo>
                  <a:pt x="51816" y="74676"/>
                </a:moveTo>
                <a:lnTo>
                  <a:pt x="50292" y="74676"/>
                </a:lnTo>
                <a:lnTo>
                  <a:pt x="49638" y="74458"/>
                </a:lnTo>
                <a:lnTo>
                  <a:pt x="50292" y="74295"/>
                </a:lnTo>
                <a:lnTo>
                  <a:pt x="51816" y="74676"/>
                </a:lnTo>
                <a:close/>
              </a:path>
              <a:path w="99060" h="113029">
                <a:moveTo>
                  <a:pt x="48768" y="74676"/>
                </a:moveTo>
                <a:lnTo>
                  <a:pt x="48114" y="74458"/>
                </a:lnTo>
                <a:lnTo>
                  <a:pt x="48260" y="74422"/>
                </a:lnTo>
                <a:lnTo>
                  <a:pt x="48768" y="74676"/>
                </a:lnTo>
                <a:close/>
              </a:path>
              <a:path w="99060" h="113029">
                <a:moveTo>
                  <a:pt x="48768" y="74676"/>
                </a:moveTo>
                <a:lnTo>
                  <a:pt x="47244" y="74676"/>
                </a:lnTo>
                <a:lnTo>
                  <a:pt x="48114" y="74458"/>
                </a:lnTo>
                <a:lnTo>
                  <a:pt x="48768" y="74676"/>
                </a:lnTo>
                <a:close/>
              </a:path>
              <a:path w="99060" h="113029">
                <a:moveTo>
                  <a:pt x="48768" y="74676"/>
                </a:moveTo>
                <a:lnTo>
                  <a:pt x="49421" y="74458"/>
                </a:lnTo>
                <a:lnTo>
                  <a:pt x="48768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8768" y="74676"/>
                </a:ln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29">
                <a:moveTo>
                  <a:pt x="62484" y="111252"/>
                </a:moveTo>
                <a:lnTo>
                  <a:pt x="36576" y="111252"/>
                </a:lnTo>
                <a:lnTo>
                  <a:pt x="30480" y="108204"/>
                </a:lnTo>
                <a:lnTo>
                  <a:pt x="68580" y="108204"/>
                </a:lnTo>
                <a:lnTo>
                  <a:pt x="62484" y="111252"/>
                </a:lnTo>
                <a:close/>
              </a:path>
              <a:path w="99060" h="113029">
                <a:moveTo>
                  <a:pt x="51816" y="112776"/>
                </a:moveTo>
                <a:lnTo>
                  <a:pt x="47244" y="112776"/>
                </a:lnTo>
                <a:lnTo>
                  <a:pt x="41148" y="111252"/>
                </a:lnTo>
                <a:lnTo>
                  <a:pt x="57912" y="111252"/>
                </a:lnTo>
                <a:lnTo>
                  <a:pt x="5181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05200" y="4952238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1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10990" y="3406140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86022" y="3406140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22420" y="3630930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 h="0">
                <a:moveTo>
                  <a:pt x="0" y="0"/>
                </a:moveTo>
                <a:lnTo>
                  <a:pt x="5516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47288" y="3589020"/>
            <a:ext cx="525780" cy="114300"/>
          </a:xfrm>
          <a:custGeom>
            <a:avLst/>
            <a:gdLst/>
            <a:ahLst/>
            <a:cxnLst/>
            <a:rect l="l" t="t" r="r" b="b"/>
            <a:pathLst>
              <a:path w="525779" h="114300">
                <a:moveTo>
                  <a:pt x="57912" y="114300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718"/>
                </a:lnTo>
                <a:lnTo>
                  <a:pt x="16954" y="16763"/>
                </a:lnTo>
                <a:lnTo>
                  <a:pt x="35361" y="4524"/>
                </a:lnTo>
                <a:lnTo>
                  <a:pt x="57912" y="0"/>
                </a:lnTo>
                <a:lnTo>
                  <a:pt x="80224" y="4524"/>
                </a:lnTo>
                <a:lnTo>
                  <a:pt x="98107" y="16764"/>
                </a:lnTo>
                <a:lnTo>
                  <a:pt x="109989" y="34718"/>
                </a:lnTo>
                <a:lnTo>
                  <a:pt x="110662" y="38100"/>
                </a:lnTo>
                <a:lnTo>
                  <a:pt x="57912" y="38100"/>
                </a:lnTo>
                <a:lnTo>
                  <a:pt x="57912" y="76200"/>
                </a:lnTo>
                <a:lnTo>
                  <a:pt x="110513" y="76200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57912" y="114300"/>
                </a:lnTo>
                <a:close/>
              </a:path>
              <a:path w="525779" h="114300">
                <a:moveTo>
                  <a:pt x="110513" y="76200"/>
                </a:moveTo>
                <a:lnTo>
                  <a:pt x="57912" y="76200"/>
                </a:lnTo>
                <a:lnTo>
                  <a:pt x="57912" y="38100"/>
                </a:lnTo>
                <a:lnTo>
                  <a:pt x="110662" y="38100"/>
                </a:lnTo>
                <a:lnTo>
                  <a:pt x="114300" y="56387"/>
                </a:lnTo>
                <a:lnTo>
                  <a:pt x="110513" y="76200"/>
                </a:lnTo>
                <a:close/>
              </a:path>
              <a:path w="525779" h="114300">
                <a:moveTo>
                  <a:pt x="525779" y="76200"/>
                </a:moveTo>
                <a:lnTo>
                  <a:pt x="110513" y="76200"/>
                </a:lnTo>
                <a:lnTo>
                  <a:pt x="114300" y="56387"/>
                </a:lnTo>
                <a:lnTo>
                  <a:pt x="110662" y="38100"/>
                </a:lnTo>
                <a:lnTo>
                  <a:pt x="525779" y="38100"/>
                </a:lnTo>
                <a:lnTo>
                  <a:pt x="52577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138701" y="318521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53969" y="297640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64202" y="3627120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64202" y="4564380"/>
            <a:ext cx="0" cy="394970"/>
          </a:xfrm>
          <a:custGeom>
            <a:avLst/>
            <a:gdLst/>
            <a:ahLst/>
            <a:cxnLst/>
            <a:rect l="l" t="t" r="r" b="b"/>
            <a:pathLst>
              <a:path w="0"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72000" y="4059935"/>
            <a:ext cx="172720" cy="504825"/>
          </a:xfrm>
          <a:custGeom>
            <a:avLst/>
            <a:gdLst/>
            <a:ahLst/>
            <a:cxnLst/>
            <a:rect l="l" t="t" r="r" b="b"/>
            <a:pathLst>
              <a:path w="172720" h="504825">
                <a:moveTo>
                  <a:pt x="0" y="0"/>
                </a:moveTo>
                <a:lnTo>
                  <a:pt x="172211" y="0"/>
                </a:lnTo>
                <a:lnTo>
                  <a:pt x="172211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53711" y="4040123"/>
            <a:ext cx="208915" cy="542925"/>
          </a:xfrm>
          <a:custGeom>
            <a:avLst/>
            <a:gdLst/>
            <a:ahLst/>
            <a:cxnLst/>
            <a:rect l="l" t="t" r="r" b="b"/>
            <a:pathLst>
              <a:path w="208914" h="542925">
                <a:moveTo>
                  <a:pt x="208788" y="542543"/>
                </a:moveTo>
                <a:lnTo>
                  <a:pt x="0" y="542543"/>
                </a:lnTo>
                <a:lnTo>
                  <a:pt x="0" y="0"/>
                </a:lnTo>
                <a:lnTo>
                  <a:pt x="208788" y="0"/>
                </a:lnTo>
                <a:lnTo>
                  <a:pt x="2087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4443"/>
                </a:lnTo>
                <a:lnTo>
                  <a:pt x="18288" y="504443"/>
                </a:lnTo>
                <a:lnTo>
                  <a:pt x="38100" y="524256"/>
                </a:lnTo>
                <a:lnTo>
                  <a:pt x="208788" y="524256"/>
                </a:lnTo>
                <a:lnTo>
                  <a:pt x="208788" y="542543"/>
                </a:lnTo>
                <a:close/>
              </a:path>
              <a:path w="208914" h="54292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8914" h="542925">
                <a:moveTo>
                  <a:pt x="1706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0688" y="19812"/>
                </a:lnTo>
                <a:lnTo>
                  <a:pt x="170688" y="38100"/>
                </a:lnTo>
                <a:close/>
              </a:path>
              <a:path w="208914" h="542925">
                <a:moveTo>
                  <a:pt x="170688" y="524256"/>
                </a:moveTo>
                <a:lnTo>
                  <a:pt x="170688" y="19812"/>
                </a:lnTo>
                <a:lnTo>
                  <a:pt x="190500" y="38100"/>
                </a:lnTo>
                <a:lnTo>
                  <a:pt x="208788" y="38100"/>
                </a:lnTo>
                <a:lnTo>
                  <a:pt x="208788" y="504443"/>
                </a:lnTo>
                <a:lnTo>
                  <a:pt x="190500" y="504443"/>
                </a:lnTo>
                <a:lnTo>
                  <a:pt x="170688" y="524256"/>
                </a:lnTo>
                <a:close/>
              </a:path>
              <a:path w="208914" h="542925">
                <a:moveTo>
                  <a:pt x="208788" y="38100"/>
                </a:moveTo>
                <a:lnTo>
                  <a:pt x="190500" y="38100"/>
                </a:lnTo>
                <a:lnTo>
                  <a:pt x="170688" y="19812"/>
                </a:lnTo>
                <a:lnTo>
                  <a:pt x="208788" y="19812"/>
                </a:lnTo>
                <a:lnTo>
                  <a:pt x="208788" y="38100"/>
                </a:lnTo>
                <a:close/>
              </a:path>
              <a:path w="208914" h="542925">
                <a:moveTo>
                  <a:pt x="38100" y="524256"/>
                </a:moveTo>
                <a:lnTo>
                  <a:pt x="18288" y="504443"/>
                </a:lnTo>
                <a:lnTo>
                  <a:pt x="38100" y="504443"/>
                </a:lnTo>
                <a:lnTo>
                  <a:pt x="38100" y="524256"/>
                </a:lnTo>
                <a:close/>
              </a:path>
              <a:path w="208914" h="542925">
                <a:moveTo>
                  <a:pt x="170688" y="524256"/>
                </a:moveTo>
                <a:lnTo>
                  <a:pt x="38100" y="524256"/>
                </a:lnTo>
                <a:lnTo>
                  <a:pt x="38100" y="504443"/>
                </a:lnTo>
                <a:lnTo>
                  <a:pt x="170688" y="504443"/>
                </a:lnTo>
                <a:lnTo>
                  <a:pt x="170688" y="524256"/>
                </a:lnTo>
                <a:close/>
              </a:path>
              <a:path w="208914" h="542925">
                <a:moveTo>
                  <a:pt x="208788" y="524256"/>
                </a:moveTo>
                <a:lnTo>
                  <a:pt x="170688" y="524256"/>
                </a:lnTo>
                <a:lnTo>
                  <a:pt x="190500" y="504443"/>
                </a:lnTo>
                <a:lnTo>
                  <a:pt x="208788" y="504443"/>
                </a:lnTo>
                <a:lnTo>
                  <a:pt x="208788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138701" y="413770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64087" y="3681997"/>
            <a:ext cx="262890" cy="1261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94560" y="4018787"/>
            <a:ext cx="114300" cy="978535"/>
          </a:xfrm>
          <a:custGeom>
            <a:avLst/>
            <a:gdLst/>
            <a:ahLst/>
            <a:cxnLst/>
            <a:rect l="l" t="t" r="r" b="b"/>
            <a:pathLst>
              <a:path w="114300" h="978535">
                <a:moveTo>
                  <a:pt x="38100" y="110767"/>
                </a:moveTo>
                <a:lnTo>
                  <a:pt x="34075" y="109989"/>
                </a:lnTo>
                <a:lnTo>
                  <a:pt x="16192" y="98107"/>
                </a:lnTo>
                <a:lnTo>
                  <a:pt x="4310" y="80224"/>
                </a:lnTo>
                <a:lnTo>
                  <a:pt x="0" y="57912"/>
                </a:lnTo>
                <a:lnTo>
                  <a:pt x="4310" y="35361"/>
                </a:lnTo>
                <a:lnTo>
                  <a:pt x="16192" y="16954"/>
                </a:lnTo>
                <a:lnTo>
                  <a:pt x="34075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767"/>
                </a:lnTo>
                <a:close/>
              </a:path>
              <a:path w="114300" h="978535">
                <a:moveTo>
                  <a:pt x="56387" y="114299"/>
                </a:moveTo>
                <a:lnTo>
                  <a:pt x="38100" y="110767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513"/>
                </a:lnTo>
                <a:lnTo>
                  <a:pt x="56387" y="114299"/>
                </a:lnTo>
                <a:close/>
              </a:path>
              <a:path w="114300" h="978535">
                <a:moveTo>
                  <a:pt x="76200" y="110513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51" y="80224"/>
                </a:lnTo>
                <a:lnTo>
                  <a:pt x="97345" y="98107"/>
                </a:lnTo>
                <a:lnTo>
                  <a:pt x="78938" y="109989"/>
                </a:lnTo>
                <a:lnTo>
                  <a:pt x="76200" y="110513"/>
                </a:lnTo>
                <a:close/>
              </a:path>
              <a:path w="114300" h="978535">
                <a:moveTo>
                  <a:pt x="76200" y="114299"/>
                </a:moveTo>
                <a:lnTo>
                  <a:pt x="56387" y="114299"/>
                </a:lnTo>
                <a:lnTo>
                  <a:pt x="76200" y="110513"/>
                </a:lnTo>
                <a:lnTo>
                  <a:pt x="76200" y="114299"/>
                </a:lnTo>
                <a:close/>
              </a:path>
              <a:path w="114300" h="978535">
                <a:moveTo>
                  <a:pt x="38100" y="867835"/>
                </a:moveTo>
                <a:lnTo>
                  <a:pt x="38100" y="110767"/>
                </a:lnTo>
                <a:lnTo>
                  <a:pt x="56387" y="114299"/>
                </a:lnTo>
                <a:lnTo>
                  <a:pt x="76200" y="114299"/>
                </a:lnTo>
                <a:lnTo>
                  <a:pt x="76200" y="864108"/>
                </a:lnTo>
                <a:lnTo>
                  <a:pt x="56387" y="864108"/>
                </a:lnTo>
                <a:lnTo>
                  <a:pt x="38100" y="867835"/>
                </a:lnTo>
                <a:close/>
              </a:path>
              <a:path w="114300" h="978535">
                <a:moveTo>
                  <a:pt x="76200" y="922020"/>
                </a:moveTo>
                <a:lnTo>
                  <a:pt x="38100" y="922020"/>
                </a:lnTo>
                <a:lnTo>
                  <a:pt x="38100" y="867835"/>
                </a:lnTo>
                <a:lnTo>
                  <a:pt x="56387" y="864108"/>
                </a:lnTo>
                <a:lnTo>
                  <a:pt x="76200" y="868103"/>
                </a:lnTo>
                <a:lnTo>
                  <a:pt x="76200" y="922020"/>
                </a:lnTo>
                <a:close/>
              </a:path>
              <a:path w="114300" h="978535">
                <a:moveTo>
                  <a:pt x="76200" y="868103"/>
                </a:moveTo>
                <a:lnTo>
                  <a:pt x="56387" y="864108"/>
                </a:lnTo>
                <a:lnTo>
                  <a:pt x="76200" y="864108"/>
                </a:lnTo>
                <a:lnTo>
                  <a:pt x="76200" y="868103"/>
                </a:lnTo>
                <a:close/>
              </a:path>
              <a:path w="114300" h="978535">
                <a:moveTo>
                  <a:pt x="56387" y="978408"/>
                </a:moveTo>
                <a:lnTo>
                  <a:pt x="34075" y="973883"/>
                </a:lnTo>
                <a:lnTo>
                  <a:pt x="16192" y="961644"/>
                </a:lnTo>
                <a:lnTo>
                  <a:pt x="4310" y="943689"/>
                </a:lnTo>
                <a:lnTo>
                  <a:pt x="0" y="922020"/>
                </a:lnTo>
                <a:lnTo>
                  <a:pt x="4310" y="899469"/>
                </a:lnTo>
                <a:lnTo>
                  <a:pt x="16192" y="881062"/>
                </a:lnTo>
                <a:lnTo>
                  <a:pt x="34075" y="868656"/>
                </a:lnTo>
                <a:lnTo>
                  <a:pt x="38100" y="867835"/>
                </a:lnTo>
                <a:lnTo>
                  <a:pt x="38100" y="922020"/>
                </a:lnTo>
                <a:lnTo>
                  <a:pt x="114300" y="922020"/>
                </a:lnTo>
                <a:lnTo>
                  <a:pt x="109751" y="943689"/>
                </a:lnTo>
                <a:lnTo>
                  <a:pt x="97345" y="961644"/>
                </a:lnTo>
                <a:lnTo>
                  <a:pt x="78938" y="973883"/>
                </a:lnTo>
                <a:lnTo>
                  <a:pt x="56387" y="978408"/>
                </a:lnTo>
                <a:close/>
              </a:path>
              <a:path w="114300" h="978535">
                <a:moveTo>
                  <a:pt x="114300" y="922020"/>
                </a:moveTo>
                <a:lnTo>
                  <a:pt x="76200" y="922020"/>
                </a:lnTo>
                <a:lnTo>
                  <a:pt x="76200" y="868103"/>
                </a:lnTo>
                <a:lnTo>
                  <a:pt x="78938" y="868656"/>
                </a:lnTo>
                <a:lnTo>
                  <a:pt x="97345" y="881062"/>
                </a:lnTo>
                <a:lnTo>
                  <a:pt x="109751" y="899469"/>
                </a:lnTo>
                <a:lnTo>
                  <a:pt x="114300" y="922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70175" y="4276344"/>
            <a:ext cx="170815" cy="467995"/>
          </a:xfrm>
          <a:custGeom>
            <a:avLst/>
            <a:gdLst/>
            <a:ahLst/>
            <a:cxnLst/>
            <a:rect l="l" t="t" r="r" b="b"/>
            <a:pathLst>
              <a:path w="170814" h="467995">
                <a:moveTo>
                  <a:pt x="0" y="0"/>
                </a:moveTo>
                <a:lnTo>
                  <a:pt x="170687" y="0"/>
                </a:lnTo>
                <a:lnTo>
                  <a:pt x="170687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51888" y="4256532"/>
            <a:ext cx="207645" cy="506095"/>
          </a:xfrm>
          <a:custGeom>
            <a:avLst/>
            <a:gdLst/>
            <a:ahLst/>
            <a:cxnLst/>
            <a:rect l="l" t="t" r="r" b="b"/>
            <a:pathLst>
              <a:path w="207644" h="506095">
                <a:moveTo>
                  <a:pt x="207264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7264" y="0"/>
                </a:lnTo>
                <a:lnTo>
                  <a:pt x="207264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207264" y="487680"/>
                </a:lnTo>
                <a:lnTo>
                  <a:pt x="207264" y="505967"/>
                </a:lnTo>
                <a:close/>
              </a:path>
              <a:path w="207644" h="50609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7644" h="506095">
                <a:moveTo>
                  <a:pt x="16916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69164" y="19812"/>
                </a:lnTo>
                <a:lnTo>
                  <a:pt x="169164" y="38100"/>
                </a:lnTo>
                <a:close/>
              </a:path>
              <a:path w="207644" h="506095">
                <a:moveTo>
                  <a:pt x="169164" y="487680"/>
                </a:moveTo>
                <a:lnTo>
                  <a:pt x="169164" y="19812"/>
                </a:lnTo>
                <a:lnTo>
                  <a:pt x="188976" y="38100"/>
                </a:lnTo>
                <a:lnTo>
                  <a:pt x="207264" y="38100"/>
                </a:lnTo>
                <a:lnTo>
                  <a:pt x="207264" y="467867"/>
                </a:lnTo>
                <a:lnTo>
                  <a:pt x="188976" y="467867"/>
                </a:lnTo>
                <a:lnTo>
                  <a:pt x="169164" y="487680"/>
                </a:lnTo>
                <a:close/>
              </a:path>
              <a:path w="207644" h="506095">
                <a:moveTo>
                  <a:pt x="207264" y="38100"/>
                </a:moveTo>
                <a:lnTo>
                  <a:pt x="188976" y="38100"/>
                </a:lnTo>
                <a:lnTo>
                  <a:pt x="169164" y="19812"/>
                </a:lnTo>
                <a:lnTo>
                  <a:pt x="207264" y="19811"/>
                </a:lnTo>
                <a:lnTo>
                  <a:pt x="207264" y="38100"/>
                </a:lnTo>
                <a:close/>
              </a:path>
              <a:path w="207644" h="506095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207644" h="506095">
                <a:moveTo>
                  <a:pt x="169164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69164" y="467867"/>
                </a:lnTo>
                <a:lnTo>
                  <a:pt x="169164" y="487680"/>
                </a:lnTo>
                <a:close/>
              </a:path>
              <a:path w="207644" h="506095">
                <a:moveTo>
                  <a:pt x="207264" y="487680"/>
                </a:moveTo>
                <a:lnTo>
                  <a:pt x="169164" y="487680"/>
                </a:lnTo>
                <a:lnTo>
                  <a:pt x="188976" y="467867"/>
                </a:lnTo>
                <a:lnTo>
                  <a:pt x="207264" y="467867"/>
                </a:lnTo>
                <a:lnTo>
                  <a:pt x="207264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691080" y="428236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93859" y="4458686"/>
            <a:ext cx="2286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g2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53233" y="2124455"/>
            <a:ext cx="0" cy="467995"/>
          </a:xfrm>
          <a:custGeom>
            <a:avLst/>
            <a:gdLst/>
            <a:ahLst/>
            <a:cxnLst/>
            <a:rect l="l" t="t" r="r" b="b"/>
            <a:pathLst>
              <a:path w="0" h="467994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53233" y="3060192"/>
            <a:ext cx="0" cy="1007744"/>
          </a:xfrm>
          <a:custGeom>
            <a:avLst/>
            <a:gdLst/>
            <a:ahLst/>
            <a:cxnLst/>
            <a:rect l="l" t="t" r="r" b="b"/>
            <a:pathLst>
              <a:path w="0" h="1007745">
                <a:moveTo>
                  <a:pt x="0" y="0"/>
                </a:moveTo>
                <a:lnTo>
                  <a:pt x="0" y="10073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71700" y="2592324"/>
            <a:ext cx="170815" cy="467995"/>
          </a:xfrm>
          <a:custGeom>
            <a:avLst/>
            <a:gdLst/>
            <a:ahLst/>
            <a:cxnLst/>
            <a:rect l="l" t="t" r="r" b="b"/>
            <a:pathLst>
              <a:path w="170814" h="467994">
                <a:moveTo>
                  <a:pt x="0" y="0"/>
                </a:moveTo>
                <a:lnTo>
                  <a:pt x="170687" y="0"/>
                </a:lnTo>
                <a:lnTo>
                  <a:pt x="170687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53411" y="2572511"/>
            <a:ext cx="207645" cy="506095"/>
          </a:xfrm>
          <a:custGeom>
            <a:avLst/>
            <a:gdLst/>
            <a:ahLst/>
            <a:cxnLst/>
            <a:rect l="l" t="t" r="r" b="b"/>
            <a:pathLst>
              <a:path w="207644" h="506094">
                <a:moveTo>
                  <a:pt x="207264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7264" y="0"/>
                </a:lnTo>
                <a:lnTo>
                  <a:pt x="207264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207264" y="487680"/>
                </a:lnTo>
                <a:lnTo>
                  <a:pt x="207264" y="505967"/>
                </a:lnTo>
                <a:close/>
              </a:path>
              <a:path w="207644" h="506094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7644" h="506094">
                <a:moveTo>
                  <a:pt x="16916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69164" y="19812"/>
                </a:lnTo>
                <a:lnTo>
                  <a:pt x="169164" y="38100"/>
                </a:lnTo>
                <a:close/>
              </a:path>
              <a:path w="207644" h="506094">
                <a:moveTo>
                  <a:pt x="169164" y="487680"/>
                </a:moveTo>
                <a:lnTo>
                  <a:pt x="169164" y="19812"/>
                </a:lnTo>
                <a:lnTo>
                  <a:pt x="188976" y="38100"/>
                </a:lnTo>
                <a:lnTo>
                  <a:pt x="207264" y="38100"/>
                </a:lnTo>
                <a:lnTo>
                  <a:pt x="207264" y="467867"/>
                </a:lnTo>
                <a:lnTo>
                  <a:pt x="188976" y="467867"/>
                </a:lnTo>
                <a:lnTo>
                  <a:pt x="169164" y="487680"/>
                </a:lnTo>
                <a:close/>
              </a:path>
              <a:path w="207644" h="506094">
                <a:moveTo>
                  <a:pt x="207264" y="38100"/>
                </a:moveTo>
                <a:lnTo>
                  <a:pt x="188976" y="38100"/>
                </a:lnTo>
                <a:lnTo>
                  <a:pt x="169164" y="19812"/>
                </a:lnTo>
                <a:lnTo>
                  <a:pt x="207264" y="19811"/>
                </a:lnTo>
                <a:lnTo>
                  <a:pt x="207264" y="38100"/>
                </a:lnTo>
                <a:close/>
              </a:path>
              <a:path w="207644" h="506094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207644" h="506094">
                <a:moveTo>
                  <a:pt x="169164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69164" y="467867"/>
                </a:lnTo>
                <a:lnTo>
                  <a:pt x="169164" y="487680"/>
                </a:lnTo>
                <a:close/>
              </a:path>
              <a:path w="207644" h="506094">
                <a:moveTo>
                  <a:pt x="207264" y="487680"/>
                </a:moveTo>
                <a:lnTo>
                  <a:pt x="169164" y="487680"/>
                </a:lnTo>
                <a:lnTo>
                  <a:pt x="188976" y="467867"/>
                </a:lnTo>
                <a:lnTo>
                  <a:pt x="207264" y="467867"/>
                </a:lnTo>
                <a:lnTo>
                  <a:pt x="207264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49424" y="2066544"/>
            <a:ext cx="1316990" cy="114300"/>
          </a:xfrm>
          <a:custGeom>
            <a:avLst/>
            <a:gdLst/>
            <a:ahLst/>
            <a:cxnLst/>
            <a:rect l="l" t="t" r="r" b="b"/>
            <a:pathLst>
              <a:path w="1316989" h="114300">
                <a:moveTo>
                  <a:pt x="1260348" y="114300"/>
                </a:moveTo>
                <a:lnTo>
                  <a:pt x="1237797" y="109775"/>
                </a:lnTo>
                <a:lnTo>
                  <a:pt x="1219390" y="97536"/>
                </a:lnTo>
                <a:lnTo>
                  <a:pt x="1206984" y="79581"/>
                </a:lnTo>
                <a:lnTo>
                  <a:pt x="1202435" y="57912"/>
                </a:lnTo>
                <a:lnTo>
                  <a:pt x="1206984" y="35361"/>
                </a:lnTo>
                <a:lnTo>
                  <a:pt x="1219390" y="16954"/>
                </a:lnTo>
                <a:lnTo>
                  <a:pt x="1237797" y="4548"/>
                </a:lnTo>
                <a:lnTo>
                  <a:pt x="1260348" y="0"/>
                </a:lnTo>
                <a:lnTo>
                  <a:pt x="1282017" y="4548"/>
                </a:lnTo>
                <a:lnTo>
                  <a:pt x="1299972" y="16954"/>
                </a:lnTo>
                <a:lnTo>
                  <a:pt x="1312211" y="35361"/>
                </a:lnTo>
                <a:lnTo>
                  <a:pt x="1312761" y="38100"/>
                </a:lnTo>
                <a:lnTo>
                  <a:pt x="1260348" y="38100"/>
                </a:lnTo>
                <a:lnTo>
                  <a:pt x="1260348" y="76200"/>
                </a:lnTo>
                <a:lnTo>
                  <a:pt x="1312917" y="76200"/>
                </a:lnTo>
                <a:lnTo>
                  <a:pt x="1312211" y="79581"/>
                </a:lnTo>
                <a:lnTo>
                  <a:pt x="1299972" y="97536"/>
                </a:lnTo>
                <a:lnTo>
                  <a:pt x="1282017" y="109775"/>
                </a:lnTo>
                <a:lnTo>
                  <a:pt x="1260348" y="114300"/>
                </a:lnTo>
                <a:close/>
              </a:path>
              <a:path w="1316989" h="114300">
                <a:moveTo>
                  <a:pt x="120627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206431" y="38100"/>
                </a:lnTo>
                <a:lnTo>
                  <a:pt x="1202435" y="57912"/>
                </a:lnTo>
                <a:lnTo>
                  <a:pt x="1206274" y="76200"/>
                </a:lnTo>
                <a:close/>
              </a:path>
              <a:path w="1316989" h="114300">
                <a:moveTo>
                  <a:pt x="1312917" y="76200"/>
                </a:moveTo>
                <a:lnTo>
                  <a:pt x="1260348" y="76200"/>
                </a:lnTo>
                <a:lnTo>
                  <a:pt x="1260348" y="38100"/>
                </a:lnTo>
                <a:lnTo>
                  <a:pt x="1312761" y="38100"/>
                </a:lnTo>
                <a:lnTo>
                  <a:pt x="1316736" y="57912"/>
                </a:lnTo>
                <a:lnTo>
                  <a:pt x="131291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701795" y="2444489"/>
            <a:ext cx="4311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58796" y="3296411"/>
            <a:ext cx="114300" cy="777240"/>
          </a:xfrm>
          <a:custGeom>
            <a:avLst/>
            <a:gdLst/>
            <a:ahLst/>
            <a:cxnLst/>
            <a:rect l="l" t="t" r="r" b="b"/>
            <a:pathLst>
              <a:path w="114300" h="777239">
                <a:moveTo>
                  <a:pt x="38100" y="110481"/>
                </a:moveTo>
                <a:lnTo>
                  <a:pt x="34718" y="109775"/>
                </a:lnTo>
                <a:lnTo>
                  <a:pt x="16764" y="97536"/>
                </a:lnTo>
                <a:lnTo>
                  <a:pt x="4524" y="79581"/>
                </a:lnTo>
                <a:lnTo>
                  <a:pt x="0" y="57912"/>
                </a:lnTo>
                <a:lnTo>
                  <a:pt x="4524" y="35361"/>
                </a:lnTo>
                <a:lnTo>
                  <a:pt x="16764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481"/>
                </a:lnTo>
                <a:close/>
              </a:path>
              <a:path w="114300" h="777239">
                <a:moveTo>
                  <a:pt x="56387" y="114300"/>
                </a:moveTo>
                <a:lnTo>
                  <a:pt x="38100" y="110481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325"/>
                </a:lnTo>
                <a:lnTo>
                  <a:pt x="56387" y="114300"/>
                </a:lnTo>
                <a:close/>
              </a:path>
              <a:path w="114300" h="777239">
                <a:moveTo>
                  <a:pt x="76200" y="110325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51" y="79581"/>
                </a:lnTo>
                <a:lnTo>
                  <a:pt x="97345" y="97536"/>
                </a:lnTo>
                <a:lnTo>
                  <a:pt x="78938" y="109775"/>
                </a:lnTo>
                <a:lnTo>
                  <a:pt x="76200" y="110325"/>
                </a:lnTo>
                <a:close/>
              </a:path>
              <a:path w="114300" h="777239">
                <a:moveTo>
                  <a:pt x="76200" y="114300"/>
                </a:moveTo>
                <a:lnTo>
                  <a:pt x="56387" y="114300"/>
                </a:lnTo>
                <a:lnTo>
                  <a:pt x="76200" y="110325"/>
                </a:lnTo>
                <a:lnTo>
                  <a:pt x="76200" y="114300"/>
                </a:lnTo>
                <a:close/>
              </a:path>
              <a:path w="114300" h="777239">
                <a:moveTo>
                  <a:pt x="76200" y="777239"/>
                </a:moveTo>
                <a:lnTo>
                  <a:pt x="38100" y="777239"/>
                </a:lnTo>
                <a:lnTo>
                  <a:pt x="38100" y="110481"/>
                </a:lnTo>
                <a:lnTo>
                  <a:pt x="56387" y="114300"/>
                </a:lnTo>
                <a:lnTo>
                  <a:pt x="76200" y="114300"/>
                </a:lnTo>
                <a:lnTo>
                  <a:pt x="76200" y="77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67711" y="4085082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26792" y="3543300"/>
            <a:ext cx="169545" cy="325120"/>
          </a:xfrm>
          <a:custGeom>
            <a:avLst/>
            <a:gdLst/>
            <a:ahLst/>
            <a:cxnLst/>
            <a:rect l="l" t="t" r="r" b="b"/>
            <a:pathLst>
              <a:path w="169544" h="325120">
                <a:moveTo>
                  <a:pt x="0" y="0"/>
                </a:moveTo>
                <a:lnTo>
                  <a:pt x="169164" y="0"/>
                </a:lnTo>
                <a:lnTo>
                  <a:pt x="169164" y="324611"/>
                </a:lnTo>
                <a:lnTo>
                  <a:pt x="0" y="3246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06979" y="3525011"/>
            <a:ext cx="208915" cy="361315"/>
          </a:xfrm>
          <a:custGeom>
            <a:avLst/>
            <a:gdLst/>
            <a:ahLst/>
            <a:cxnLst/>
            <a:rect l="l" t="t" r="r" b="b"/>
            <a:pathLst>
              <a:path w="208914" h="361314">
                <a:moveTo>
                  <a:pt x="208787" y="361187"/>
                </a:moveTo>
                <a:lnTo>
                  <a:pt x="0" y="361187"/>
                </a:lnTo>
                <a:lnTo>
                  <a:pt x="0" y="0"/>
                </a:lnTo>
                <a:lnTo>
                  <a:pt x="208787" y="0"/>
                </a:lnTo>
                <a:lnTo>
                  <a:pt x="208787" y="18288"/>
                </a:lnTo>
                <a:lnTo>
                  <a:pt x="38099" y="18288"/>
                </a:lnTo>
                <a:lnTo>
                  <a:pt x="19811" y="38100"/>
                </a:lnTo>
                <a:lnTo>
                  <a:pt x="38099" y="38100"/>
                </a:lnTo>
                <a:lnTo>
                  <a:pt x="38099" y="323087"/>
                </a:lnTo>
                <a:lnTo>
                  <a:pt x="19811" y="323087"/>
                </a:lnTo>
                <a:lnTo>
                  <a:pt x="38099" y="342900"/>
                </a:lnTo>
                <a:lnTo>
                  <a:pt x="208787" y="342900"/>
                </a:lnTo>
                <a:lnTo>
                  <a:pt x="208787" y="361187"/>
                </a:lnTo>
                <a:close/>
              </a:path>
              <a:path w="208914" h="361314">
                <a:moveTo>
                  <a:pt x="38099" y="38100"/>
                </a:moveTo>
                <a:lnTo>
                  <a:pt x="19811" y="38100"/>
                </a:lnTo>
                <a:lnTo>
                  <a:pt x="38099" y="18288"/>
                </a:lnTo>
                <a:lnTo>
                  <a:pt x="38099" y="38100"/>
                </a:lnTo>
                <a:close/>
              </a:path>
              <a:path w="208914" h="361314">
                <a:moveTo>
                  <a:pt x="170687" y="38100"/>
                </a:moveTo>
                <a:lnTo>
                  <a:pt x="38099" y="38100"/>
                </a:lnTo>
                <a:lnTo>
                  <a:pt x="38099" y="18288"/>
                </a:lnTo>
                <a:lnTo>
                  <a:pt x="170687" y="18288"/>
                </a:lnTo>
                <a:lnTo>
                  <a:pt x="170687" y="38100"/>
                </a:lnTo>
                <a:close/>
              </a:path>
              <a:path w="208914" h="361314">
                <a:moveTo>
                  <a:pt x="170687" y="342900"/>
                </a:moveTo>
                <a:lnTo>
                  <a:pt x="170687" y="18288"/>
                </a:lnTo>
                <a:lnTo>
                  <a:pt x="188975" y="38100"/>
                </a:lnTo>
                <a:lnTo>
                  <a:pt x="208787" y="38100"/>
                </a:lnTo>
                <a:lnTo>
                  <a:pt x="208787" y="323087"/>
                </a:lnTo>
                <a:lnTo>
                  <a:pt x="188975" y="323087"/>
                </a:lnTo>
                <a:lnTo>
                  <a:pt x="170687" y="342900"/>
                </a:lnTo>
                <a:close/>
              </a:path>
              <a:path w="208914" h="361314">
                <a:moveTo>
                  <a:pt x="208787" y="38100"/>
                </a:moveTo>
                <a:lnTo>
                  <a:pt x="188975" y="38100"/>
                </a:lnTo>
                <a:lnTo>
                  <a:pt x="170687" y="18288"/>
                </a:lnTo>
                <a:lnTo>
                  <a:pt x="208787" y="18288"/>
                </a:lnTo>
                <a:lnTo>
                  <a:pt x="208787" y="38100"/>
                </a:lnTo>
                <a:close/>
              </a:path>
              <a:path w="208914" h="361314">
                <a:moveTo>
                  <a:pt x="38099" y="342900"/>
                </a:moveTo>
                <a:lnTo>
                  <a:pt x="19811" y="323087"/>
                </a:lnTo>
                <a:lnTo>
                  <a:pt x="38099" y="323087"/>
                </a:lnTo>
                <a:lnTo>
                  <a:pt x="38099" y="342900"/>
                </a:lnTo>
                <a:close/>
              </a:path>
              <a:path w="208914" h="361314">
                <a:moveTo>
                  <a:pt x="170687" y="342900"/>
                </a:moveTo>
                <a:lnTo>
                  <a:pt x="38099" y="342900"/>
                </a:lnTo>
                <a:lnTo>
                  <a:pt x="38099" y="323087"/>
                </a:lnTo>
                <a:lnTo>
                  <a:pt x="170687" y="323087"/>
                </a:lnTo>
                <a:lnTo>
                  <a:pt x="170687" y="342900"/>
                </a:lnTo>
                <a:close/>
              </a:path>
              <a:path w="208914" h="361314">
                <a:moveTo>
                  <a:pt x="208787" y="342900"/>
                </a:moveTo>
                <a:lnTo>
                  <a:pt x="170687" y="342900"/>
                </a:lnTo>
                <a:lnTo>
                  <a:pt x="188975" y="323087"/>
                </a:lnTo>
                <a:lnTo>
                  <a:pt x="208787" y="323087"/>
                </a:lnTo>
                <a:lnTo>
                  <a:pt x="208787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754900" y="3701805"/>
            <a:ext cx="4311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52977" y="2947416"/>
            <a:ext cx="0" cy="498475"/>
          </a:xfrm>
          <a:custGeom>
            <a:avLst/>
            <a:gdLst/>
            <a:ahLst/>
            <a:cxnLst/>
            <a:rect l="l" t="t" r="r" b="b"/>
            <a:pathLst>
              <a:path w="0" h="498475">
                <a:moveTo>
                  <a:pt x="0" y="0"/>
                </a:moveTo>
                <a:lnTo>
                  <a:pt x="0" y="4983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53740" y="3045714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07485" y="2619756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69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53740" y="3344417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07485" y="3345180"/>
            <a:ext cx="0" cy="678180"/>
          </a:xfrm>
          <a:custGeom>
            <a:avLst/>
            <a:gdLst/>
            <a:ahLst/>
            <a:cxnLst/>
            <a:rect l="l" t="t" r="r" b="b"/>
            <a:pathLst>
              <a:path w="0" h="678179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40151" y="3267598"/>
            <a:ext cx="513715" cy="172085"/>
          </a:xfrm>
          <a:custGeom>
            <a:avLst/>
            <a:gdLst/>
            <a:ahLst/>
            <a:cxnLst/>
            <a:rect l="l" t="t" r="r" b="b"/>
            <a:pathLst>
              <a:path w="513714" h="172085">
                <a:moveTo>
                  <a:pt x="438433" y="85963"/>
                </a:moveTo>
                <a:lnTo>
                  <a:pt x="352043" y="36433"/>
                </a:lnTo>
                <a:lnTo>
                  <a:pt x="346352" y="30861"/>
                </a:lnTo>
                <a:lnTo>
                  <a:pt x="343090" y="23860"/>
                </a:lnTo>
                <a:lnTo>
                  <a:pt x="342399" y="16287"/>
                </a:lnTo>
                <a:lnTo>
                  <a:pt x="344423" y="9001"/>
                </a:lnTo>
                <a:lnTo>
                  <a:pt x="349757" y="3333"/>
                </a:lnTo>
                <a:lnTo>
                  <a:pt x="356234" y="238"/>
                </a:lnTo>
                <a:lnTo>
                  <a:pt x="363283" y="0"/>
                </a:lnTo>
                <a:lnTo>
                  <a:pt x="370332" y="2905"/>
                </a:lnTo>
                <a:lnTo>
                  <a:pt x="479727" y="66913"/>
                </a:lnTo>
                <a:lnTo>
                  <a:pt x="475487" y="66913"/>
                </a:lnTo>
                <a:lnTo>
                  <a:pt x="475487" y="69961"/>
                </a:lnTo>
                <a:lnTo>
                  <a:pt x="466343" y="69961"/>
                </a:lnTo>
                <a:lnTo>
                  <a:pt x="438433" y="85963"/>
                </a:lnTo>
                <a:close/>
              </a:path>
              <a:path w="513714" h="172085">
                <a:moveTo>
                  <a:pt x="405206" y="105013"/>
                </a:moveTo>
                <a:lnTo>
                  <a:pt x="0" y="105013"/>
                </a:lnTo>
                <a:lnTo>
                  <a:pt x="0" y="66913"/>
                </a:lnTo>
                <a:lnTo>
                  <a:pt x="405206" y="66913"/>
                </a:lnTo>
                <a:lnTo>
                  <a:pt x="438433" y="85963"/>
                </a:lnTo>
                <a:lnTo>
                  <a:pt x="405206" y="105013"/>
                </a:lnTo>
                <a:close/>
              </a:path>
              <a:path w="513714" h="172085">
                <a:moveTo>
                  <a:pt x="481753" y="105013"/>
                </a:moveTo>
                <a:lnTo>
                  <a:pt x="475487" y="105013"/>
                </a:lnTo>
                <a:lnTo>
                  <a:pt x="475487" y="66913"/>
                </a:lnTo>
                <a:lnTo>
                  <a:pt x="479727" y="66913"/>
                </a:lnTo>
                <a:lnTo>
                  <a:pt x="513587" y="86725"/>
                </a:lnTo>
                <a:lnTo>
                  <a:pt x="481753" y="105013"/>
                </a:lnTo>
                <a:close/>
              </a:path>
              <a:path w="513714" h="172085">
                <a:moveTo>
                  <a:pt x="466343" y="101965"/>
                </a:moveTo>
                <a:lnTo>
                  <a:pt x="438433" y="85963"/>
                </a:lnTo>
                <a:lnTo>
                  <a:pt x="466343" y="69961"/>
                </a:lnTo>
                <a:lnTo>
                  <a:pt x="466343" y="101965"/>
                </a:lnTo>
                <a:close/>
              </a:path>
              <a:path w="513714" h="172085">
                <a:moveTo>
                  <a:pt x="475487" y="101965"/>
                </a:moveTo>
                <a:lnTo>
                  <a:pt x="466343" y="101965"/>
                </a:lnTo>
                <a:lnTo>
                  <a:pt x="466343" y="69961"/>
                </a:lnTo>
                <a:lnTo>
                  <a:pt x="475487" y="69961"/>
                </a:lnTo>
                <a:lnTo>
                  <a:pt x="475487" y="101965"/>
                </a:lnTo>
                <a:close/>
              </a:path>
              <a:path w="513714" h="172085">
                <a:moveTo>
                  <a:pt x="363283" y="171926"/>
                </a:moveTo>
                <a:lnTo>
                  <a:pt x="356234" y="171688"/>
                </a:lnTo>
                <a:lnTo>
                  <a:pt x="349757" y="168592"/>
                </a:lnTo>
                <a:lnTo>
                  <a:pt x="344423" y="162925"/>
                </a:lnTo>
                <a:lnTo>
                  <a:pt x="342399" y="155638"/>
                </a:lnTo>
                <a:lnTo>
                  <a:pt x="343090" y="148066"/>
                </a:lnTo>
                <a:lnTo>
                  <a:pt x="346352" y="141065"/>
                </a:lnTo>
                <a:lnTo>
                  <a:pt x="352043" y="135493"/>
                </a:lnTo>
                <a:lnTo>
                  <a:pt x="438433" y="85963"/>
                </a:lnTo>
                <a:lnTo>
                  <a:pt x="466343" y="101965"/>
                </a:lnTo>
                <a:lnTo>
                  <a:pt x="475487" y="101965"/>
                </a:lnTo>
                <a:lnTo>
                  <a:pt x="475487" y="105013"/>
                </a:lnTo>
                <a:lnTo>
                  <a:pt x="481753" y="105013"/>
                </a:lnTo>
                <a:lnTo>
                  <a:pt x="370332" y="169021"/>
                </a:lnTo>
                <a:lnTo>
                  <a:pt x="363283" y="171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418332" y="4023359"/>
            <a:ext cx="170815" cy="467995"/>
          </a:xfrm>
          <a:custGeom>
            <a:avLst/>
            <a:gdLst/>
            <a:ahLst/>
            <a:cxnLst/>
            <a:rect l="l" t="t" r="r" b="b"/>
            <a:pathLst>
              <a:path w="170814" h="467995">
                <a:moveTo>
                  <a:pt x="0" y="0"/>
                </a:moveTo>
                <a:lnTo>
                  <a:pt x="170687" y="0"/>
                </a:lnTo>
                <a:lnTo>
                  <a:pt x="170687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98520" y="4005072"/>
            <a:ext cx="210820" cy="506095"/>
          </a:xfrm>
          <a:custGeom>
            <a:avLst/>
            <a:gdLst/>
            <a:ahLst/>
            <a:cxnLst/>
            <a:rect l="l" t="t" r="r" b="b"/>
            <a:pathLst>
              <a:path w="210820" h="506095">
                <a:moveTo>
                  <a:pt x="210311" y="505967"/>
                </a:moveTo>
                <a:lnTo>
                  <a:pt x="0" y="505967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6156"/>
                </a:lnTo>
                <a:lnTo>
                  <a:pt x="210311" y="486156"/>
                </a:lnTo>
                <a:lnTo>
                  <a:pt x="210311" y="505967"/>
                </a:lnTo>
                <a:close/>
              </a:path>
              <a:path w="210820" h="506095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0820" h="506095">
                <a:moveTo>
                  <a:pt x="17221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210820" h="506095">
                <a:moveTo>
                  <a:pt x="172211" y="486156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467867"/>
                </a:lnTo>
                <a:lnTo>
                  <a:pt x="190500" y="467867"/>
                </a:lnTo>
                <a:lnTo>
                  <a:pt x="172211" y="486156"/>
                </a:lnTo>
                <a:close/>
              </a:path>
              <a:path w="210820" h="506095">
                <a:moveTo>
                  <a:pt x="210311" y="38100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8"/>
                </a:lnTo>
                <a:lnTo>
                  <a:pt x="210311" y="38100"/>
                </a:lnTo>
                <a:close/>
              </a:path>
              <a:path w="210820" h="506095">
                <a:moveTo>
                  <a:pt x="38100" y="486156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210820" h="506095">
                <a:moveTo>
                  <a:pt x="172211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72211" y="467867"/>
                </a:lnTo>
                <a:lnTo>
                  <a:pt x="172211" y="486156"/>
                </a:lnTo>
                <a:close/>
              </a:path>
              <a:path w="210820" h="506095">
                <a:moveTo>
                  <a:pt x="210311" y="486156"/>
                </a:moveTo>
                <a:lnTo>
                  <a:pt x="172211" y="486156"/>
                </a:lnTo>
                <a:lnTo>
                  <a:pt x="190500" y="467867"/>
                </a:lnTo>
                <a:lnTo>
                  <a:pt x="210311" y="467867"/>
                </a:lnTo>
                <a:lnTo>
                  <a:pt x="210311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152568" y="400048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08876" y="5584031"/>
            <a:ext cx="168211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(1)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静态分析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88680" y="742203"/>
            <a:ext cx="3370579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3. </a:t>
            </a:r>
            <a:r>
              <a:rPr dirty="0" sz="2400" spc="5">
                <a:latin typeface="宋体"/>
                <a:cs typeface="宋体"/>
              </a:rPr>
              <a:t>共漏放大电路</a:t>
            </a:r>
            <a:r>
              <a:rPr dirty="0" sz="2400" spc="-70">
                <a:latin typeface="宋体"/>
                <a:cs typeface="宋体"/>
              </a:rPr>
              <a:t> </a:t>
            </a:r>
            <a:r>
              <a:rPr dirty="0" sz="2400" spc="30">
                <a:latin typeface="宋体"/>
                <a:cs typeface="宋体"/>
              </a:rPr>
              <a:t>（</a:t>
            </a:r>
            <a:r>
              <a:rPr dirty="0" sz="2400" spc="30">
                <a:latin typeface="Times New Roman"/>
                <a:cs typeface="Times New Roman"/>
              </a:rPr>
              <a:t>CD</a:t>
            </a:r>
            <a:r>
              <a:rPr dirty="0" sz="2400" spc="3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00000"/>
                </a:solidFill>
              </a:rPr>
              <a:t>5.4</a:t>
            </a:r>
            <a:r>
              <a:rPr dirty="0" sz="3200" spc="260">
                <a:solidFill>
                  <a:srgbClr val="000000"/>
                </a:solidFill>
              </a:rPr>
              <a:t> </a:t>
            </a:r>
            <a:r>
              <a:rPr dirty="0" sz="3200" spc="120">
                <a:solidFill>
                  <a:srgbClr val="000000"/>
                </a:solidFill>
              </a:rPr>
              <a:t>FET放大电路</a:t>
            </a:r>
            <a:endParaRPr sz="3200"/>
          </a:p>
        </p:txBody>
      </p:sp>
      <p:sp>
        <p:nvSpPr>
          <p:cNvPr id="62" name="object 62"/>
          <p:cNvSpPr txBox="1"/>
          <p:nvPr/>
        </p:nvSpPr>
        <p:spPr>
          <a:xfrm>
            <a:off x="8544597" y="1504175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322564" y="1623060"/>
            <a:ext cx="114300" cy="812800"/>
          </a:xfrm>
          <a:custGeom>
            <a:avLst/>
            <a:gdLst/>
            <a:ahLst/>
            <a:cxnLst/>
            <a:rect l="l" t="t" r="r" b="b"/>
            <a:pathLst>
              <a:path w="114300" h="812800">
                <a:moveTo>
                  <a:pt x="38100" y="110304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075"/>
                </a:lnTo>
                <a:lnTo>
                  <a:pt x="16954" y="16192"/>
                </a:lnTo>
                <a:lnTo>
                  <a:pt x="35361" y="4310"/>
                </a:lnTo>
                <a:lnTo>
                  <a:pt x="57912" y="0"/>
                </a:lnTo>
                <a:lnTo>
                  <a:pt x="80224" y="4310"/>
                </a:lnTo>
                <a:lnTo>
                  <a:pt x="98107" y="16192"/>
                </a:lnTo>
                <a:lnTo>
                  <a:pt x="109989" y="34075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304"/>
                </a:lnTo>
                <a:close/>
              </a:path>
              <a:path w="114300" h="812800">
                <a:moveTo>
                  <a:pt x="57912" y="114299"/>
                </a:moveTo>
                <a:lnTo>
                  <a:pt x="38100" y="110304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572"/>
                </a:lnTo>
                <a:lnTo>
                  <a:pt x="57912" y="114299"/>
                </a:lnTo>
                <a:close/>
              </a:path>
              <a:path w="114300" h="812800">
                <a:moveTo>
                  <a:pt x="76200" y="110572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76200" y="110572"/>
                </a:lnTo>
                <a:close/>
              </a:path>
              <a:path w="114300" h="812800">
                <a:moveTo>
                  <a:pt x="76200" y="812292"/>
                </a:moveTo>
                <a:lnTo>
                  <a:pt x="38100" y="812292"/>
                </a:lnTo>
                <a:lnTo>
                  <a:pt x="38100" y="110304"/>
                </a:lnTo>
                <a:lnTo>
                  <a:pt x="57912" y="114299"/>
                </a:lnTo>
                <a:lnTo>
                  <a:pt x="76200" y="114299"/>
                </a:lnTo>
                <a:lnTo>
                  <a:pt x="76200" y="812292"/>
                </a:lnTo>
                <a:close/>
              </a:path>
              <a:path w="114300" h="812800">
                <a:moveTo>
                  <a:pt x="76200" y="114299"/>
                </a:moveTo>
                <a:lnTo>
                  <a:pt x="57912" y="114299"/>
                </a:lnTo>
                <a:lnTo>
                  <a:pt x="76200" y="110572"/>
                </a:lnTo>
                <a:lnTo>
                  <a:pt x="7620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379714" y="4064508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322564" y="1630680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79" h="108585">
                <a:moveTo>
                  <a:pt x="53339" y="108203"/>
                </a:moveTo>
                <a:lnTo>
                  <a:pt x="32146" y="103941"/>
                </a:lnTo>
                <a:lnTo>
                  <a:pt x="15239" y="92392"/>
                </a:lnTo>
                <a:lnTo>
                  <a:pt x="4048" y="75414"/>
                </a:lnTo>
                <a:lnTo>
                  <a:pt x="0" y="54863"/>
                </a:lnTo>
                <a:lnTo>
                  <a:pt x="4048" y="33432"/>
                </a:lnTo>
                <a:lnTo>
                  <a:pt x="15239" y="16001"/>
                </a:lnTo>
                <a:lnTo>
                  <a:pt x="32146" y="4286"/>
                </a:lnTo>
                <a:lnTo>
                  <a:pt x="53339" y="0"/>
                </a:lnTo>
                <a:lnTo>
                  <a:pt x="73890" y="4286"/>
                </a:lnTo>
                <a:lnTo>
                  <a:pt x="90868" y="16001"/>
                </a:lnTo>
                <a:lnTo>
                  <a:pt x="102417" y="33432"/>
                </a:lnTo>
                <a:lnTo>
                  <a:pt x="106679" y="54863"/>
                </a:lnTo>
                <a:lnTo>
                  <a:pt x="102417" y="75414"/>
                </a:lnTo>
                <a:lnTo>
                  <a:pt x="90868" y="92392"/>
                </a:lnTo>
                <a:lnTo>
                  <a:pt x="73890" y="103941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02752" y="161239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5344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6684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4" h="146685">
                <a:moveTo>
                  <a:pt x="123444" y="19811"/>
                </a:moveTo>
                <a:lnTo>
                  <a:pt x="22859" y="19811"/>
                </a:lnTo>
                <a:lnTo>
                  <a:pt x="30480" y="13715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1"/>
                </a:lnTo>
                <a:lnTo>
                  <a:pt x="114300" y="12191"/>
                </a:lnTo>
                <a:lnTo>
                  <a:pt x="115824" y="13715"/>
                </a:lnTo>
                <a:lnTo>
                  <a:pt x="123444" y="19811"/>
                </a:lnTo>
                <a:close/>
              </a:path>
              <a:path w="146684" h="146685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2192" y="114299"/>
                </a:lnTo>
                <a:lnTo>
                  <a:pt x="12192" y="111251"/>
                </a:lnTo>
                <a:lnTo>
                  <a:pt x="6096" y="102107"/>
                </a:lnTo>
                <a:lnTo>
                  <a:pt x="6096" y="100583"/>
                </a:lnTo>
                <a:lnTo>
                  <a:pt x="4572" y="99059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2192" y="33527"/>
                </a:lnTo>
                <a:lnTo>
                  <a:pt x="12192" y="30479"/>
                </a:lnTo>
                <a:lnTo>
                  <a:pt x="13716" y="30479"/>
                </a:lnTo>
                <a:lnTo>
                  <a:pt x="19812" y="22859"/>
                </a:lnTo>
                <a:lnTo>
                  <a:pt x="21336" y="21335"/>
                </a:lnTo>
                <a:lnTo>
                  <a:pt x="21336" y="19811"/>
                </a:lnTo>
                <a:lnTo>
                  <a:pt x="124968" y="19811"/>
                </a:lnTo>
                <a:lnTo>
                  <a:pt x="124968" y="21335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7160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8768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1656" y="57911"/>
                </a:lnTo>
                <a:lnTo>
                  <a:pt x="41148" y="57911"/>
                </a:lnTo>
                <a:lnTo>
                  <a:pt x="39624" y="60959"/>
                </a:lnTo>
                <a:lnTo>
                  <a:pt x="4013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753" y="74675"/>
                </a:lnTo>
                <a:lnTo>
                  <a:pt x="39188" y="77723"/>
                </a:lnTo>
                <a:lnTo>
                  <a:pt x="38100" y="77723"/>
                </a:lnTo>
                <a:lnTo>
                  <a:pt x="39841" y="83819"/>
                </a:lnTo>
                <a:lnTo>
                  <a:pt x="39624" y="83819"/>
                </a:lnTo>
                <a:lnTo>
                  <a:pt x="41148" y="88391"/>
                </a:lnTo>
                <a:lnTo>
                  <a:pt x="42671" y="88391"/>
                </a:lnTo>
                <a:lnTo>
                  <a:pt x="44704" y="91439"/>
                </a:lnTo>
                <a:lnTo>
                  <a:pt x="42672" y="91439"/>
                </a:lnTo>
                <a:lnTo>
                  <a:pt x="50292" y="99059"/>
                </a:lnTo>
                <a:lnTo>
                  <a:pt x="51053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lnTo>
                  <a:pt x="136144" y="108203"/>
                </a:lnTo>
                <a:lnTo>
                  <a:pt x="134112" y="111251"/>
                </a:lnTo>
                <a:lnTo>
                  <a:pt x="134112" y="112775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4" h="146685">
                <a:moveTo>
                  <a:pt x="88391" y="41147"/>
                </a:moveTo>
                <a:lnTo>
                  <a:pt x="77724" y="38099"/>
                </a:lnTo>
                <a:lnTo>
                  <a:pt x="137160" y="38099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4" h="146685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4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4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4" h="146685">
                <a:moveTo>
                  <a:pt x="142602" y="48767"/>
                </a:moveTo>
                <a:lnTo>
                  <a:pt x="99060" y="48767"/>
                </a:ln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2602" y="48767"/>
                </a:lnTo>
                <a:close/>
              </a:path>
              <a:path w="146684" h="146685">
                <a:moveTo>
                  <a:pt x="48768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8768" y="48767"/>
                </a:lnTo>
                <a:close/>
              </a:path>
              <a:path w="146684" h="146685">
                <a:moveTo>
                  <a:pt x="144344" y="54863"/>
                </a:moveTo>
                <a:lnTo>
                  <a:pt x="103632" y="54863"/>
                </a:lnTo>
                <a:lnTo>
                  <a:pt x="96012" y="47243"/>
                </a:lnTo>
                <a:lnTo>
                  <a:pt x="99060" y="48767"/>
                </a:lnTo>
                <a:lnTo>
                  <a:pt x="142602" y="48767"/>
                </a:lnTo>
                <a:lnTo>
                  <a:pt x="144344" y="54863"/>
                </a:lnTo>
                <a:close/>
              </a:path>
              <a:path w="146684" h="146685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4" h="146685">
                <a:moveTo>
                  <a:pt x="105663" y="59435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4344" y="54863"/>
                </a:lnTo>
                <a:lnTo>
                  <a:pt x="144779" y="56387"/>
                </a:lnTo>
                <a:lnTo>
                  <a:pt x="144779" y="57911"/>
                </a:lnTo>
                <a:lnTo>
                  <a:pt x="105155" y="57911"/>
                </a:lnTo>
                <a:lnTo>
                  <a:pt x="105663" y="59435"/>
                </a:lnTo>
                <a:close/>
              </a:path>
              <a:path w="146684" h="146685">
                <a:moveTo>
                  <a:pt x="39624" y="60959"/>
                </a:moveTo>
                <a:lnTo>
                  <a:pt x="41148" y="57911"/>
                </a:lnTo>
                <a:lnTo>
                  <a:pt x="40640" y="59435"/>
                </a:lnTo>
                <a:lnTo>
                  <a:pt x="39624" y="60959"/>
                </a:lnTo>
                <a:close/>
              </a:path>
              <a:path w="146684" h="146685">
                <a:moveTo>
                  <a:pt x="40640" y="59435"/>
                </a:moveTo>
                <a:lnTo>
                  <a:pt x="41148" y="57911"/>
                </a:lnTo>
                <a:lnTo>
                  <a:pt x="41656" y="57911"/>
                </a:lnTo>
                <a:lnTo>
                  <a:pt x="40640" y="59435"/>
                </a:lnTo>
                <a:close/>
              </a:path>
              <a:path w="146684" h="146685">
                <a:moveTo>
                  <a:pt x="106679" y="60959"/>
                </a:moveTo>
                <a:lnTo>
                  <a:pt x="105663" y="59435"/>
                </a:lnTo>
                <a:lnTo>
                  <a:pt x="105155" y="57911"/>
                </a:lnTo>
                <a:lnTo>
                  <a:pt x="106679" y="60959"/>
                </a:lnTo>
                <a:close/>
              </a:path>
              <a:path w="146684" h="146685">
                <a:moveTo>
                  <a:pt x="144997" y="60959"/>
                </a:moveTo>
                <a:lnTo>
                  <a:pt x="106679" y="60959"/>
                </a:lnTo>
                <a:lnTo>
                  <a:pt x="105155" y="57911"/>
                </a:lnTo>
                <a:lnTo>
                  <a:pt x="144779" y="57911"/>
                </a:lnTo>
                <a:lnTo>
                  <a:pt x="144779" y="59435"/>
                </a:lnTo>
                <a:lnTo>
                  <a:pt x="144997" y="60959"/>
                </a:lnTo>
                <a:close/>
              </a:path>
              <a:path w="146684" h="146685">
                <a:moveTo>
                  <a:pt x="40131" y="60959"/>
                </a:moveTo>
                <a:lnTo>
                  <a:pt x="39624" y="60959"/>
                </a:lnTo>
                <a:lnTo>
                  <a:pt x="40640" y="59435"/>
                </a:lnTo>
                <a:lnTo>
                  <a:pt x="40131" y="60959"/>
                </a:lnTo>
                <a:close/>
              </a:path>
              <a:path w="146684" h="146685">
                <a:moveTo>
                  <a:pt x="145868" y="67055"/>
                </a:moveTo>
                <a:lnTo>
                  <a:pt x="108204" y="67055"/>
                </a:lnTo>
                <a:lnTo>
                  <a:pt x="105663" y="59435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4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4" h="146685">
                <a:moveTo>
                  <a:pt x="107877" y="72389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77" y="72389"/>
                </a:lnTo>
                <a:close/>
              </a:path>
              <a:path w="146684" h="146685">
                <a:moveTo>
                  <a:pt x="38100" y="74675"/>
                </a:moveTo>
                <a:lnTo>
                  <a:pt x="38100" y="70103"/>
                </a:lnTo>
                <a:lnTo>
                  <a:pt x="38426" y="72389"/>
                </a:lnTo>
                <a:lnTo>
                  <a:pt x="38100" y="74675"/>
                </a:lnTo>
                <a:close/>
              </a:path>
              <a:path w="146684" h="146685">
                <a:moveTo>
                  <a:pt x="38426" y="72389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26" y="72389"/>
                </a:lnTo>
                <a:close/>
              </a:path>
              <a:path w="146684" h="146685">
                <a:moveTo>
                  <a:pt x="108204" y="74675"/>
                </a:moveTo>
                <a:lnTo>
                  <a:pt x="107877" y="72389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4" h="146685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4" h="146685">
                <a:moveTo>
                  <a:pt x="38753" y="74675"/>
                </a:moveTo>
                <a:lnTo>
                  <a:pt x="38100" y="74675"/>
                </a:lnTo>
                <a:lnTo>
                  <a:pt x="38426" y="72389"/>
                </a:lnTo>
                <a:lnTo>
                  <a:pt x="38753" y="74675"/>
                </a:lnTo>
                <a:close/>
              </a:path>
              <a:path w="146684" h="146685">
                <a:moveTo>
                  <a:pt x="106679" y="80771"/>
                </a:moveTo>
                <a:lnTo>
                  <a:pt x="107877" y="72389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0771"/>
                </a:lnTo>
                <a:close/>
              </a:path>
              <a:path w="146684" h="146685">
                <a:moveTo>
                  <a:pt x="39624" y="80771"/>
                </a:moveTo>
                <a:lnTo>
                  <a:pt x="38100" y="77723"/>
                </a:lnTo>
                <a:lnTo>
                  <a:pt x="39188" y="77723"/>
                </a:lnTo>
                <a:lnTo>
                  <a:pt x="39624" y="80771"/>
                </a:lnTo>
                <a:close/>
              </a:path>
              <a:path w="146684" h="146685">
                <a:moveTo>
                  <a:pt x="106298" y="84391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997" y="83819"/>
                </a:lnTo>
                <a:lnTo>
                  <a:pt x="106679" y="83819"/>
                </a:lnTo>
                <a:lnTo>
                  <a:pt x="106298" y="84391"/>
                </a:lnTo>
                <a:close/>
              </a:path>
              <a:path w="146684" h="146685">
                <a:moveTo>
                  <a:pt x="41148" y="88391"/>
                </a:moveTo>
                <a:lnTo>
                  <a:pt x="39624" y="83819"/>
                </a:lnTo>
                <a:lnTo>
                  <a:pt x="40005" y="84391"/>
                </a:lnTo>
                <a:lnTo>
                  <a:pt x="41148" y="88391"/>
                </a:lnTo>
                <a:close/>
              </a:path>
              <a:path w="146684" h="146685">
                <a:moveTo>
                  <a:pt x="40005" y="84391"/>
                </a:moveTo>
                <a:lnTo>
                  <a:pt x="39624" y="83819"/>
                </a:lnTo>
                <a:lnTo>
                  <a:pt x="39841" y="83819"/>
                </a:lnTo>
                <a:lnTo>
                  <a:pt x="40005" y="84391"/>
                </a:lnTo>
                <a:close/>
              </a:path>
              <a:path w="146684" h="146685">
                <a:moveTo>
                  <a:pt x="105155" y="88391"/>
                </a:moveTo>
                <a:lnTo>
                  <a:pt x="106298" y="84391"/>
                </a:lnTo>
                <a:lnTo>
                  <a:pt x="106679" y="83819"/>
                </a:lnTo>
                <a:lnTo>
                  <a:pt x="105155" y="88391"/>
                </a:lnTo>
                <a:close/>
              </a:path>
              <a:path w="146684" h="146685">
                <a:moveTo>
                  <a:pt x="144779" y="88391"/>
                </a:moveTo>
                <a:lnTo>
                  <a:pt x="105155" y="88391"/>
                </a:lnTo>
                <a:lnTo>
                  <a:pt x="106679" y="83819"/>
                </a:lnTo>
                <a:lnTo>
                  <a:pt x="144997" y="83819"/>
                </a:lnTo>
                <a:lnTo>
                  <a:pt x="144779" y="85343"/>
                </a:lnTo>
                <a:lnTo>
                  <a:pt x="144779" y="88391"/>
                </a:lnTo>
                <a:close/>
              </a:path>
              <a:path w="146684" h="146685">
                <a:moveTo>
                  <a:pt x="42671" y="88391"/>
                </a:moveTo>
                <a:lnTo>
                  <a:pt x="41148" y="88391"/>
                </a:lnTo>
                <a:lnTo>
                  <a:pt x="40005" y="84391"/>
                </a:lnTo>
                <a:lnTo>
                  <a:pt x="42671" y="88391"/>
                </a:lnTo>
                <a:close/>
              </a:path>
              <a:path w="146684" h="146685">
                <a:moveTo>
                  <a:pt x="100584" y="92963"/>
                </a:moveTo>
                <a:lnTo>
                  <a:pt x="106298" y="84391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3909" y="91439"/>
                </a:lnTo>
                <a:lnTo>
                  <a:pt x="103632" y="91439"/>
                </a:lnTo>
                <a:lnTo>
                  <a:pt x="100584" y="92963"/>
                </a:lnTo>
                <a:close/>
              </a:path>
              <a:path w="146684" h="146685">
                <a:moveTo>
                  <a:pt x="45719" y="92963"/>
                </a:moveTo>
                <a:lnTo>
                  <a:pt x="42672" y="91439"/>
                </a:lnTo>
                <a:lnTo>
                  <a:pt x="44704" y="91439"/>
                </a:lnTo>
                <a:lnTo>
                  <a:pt x="45719" y="92963"/>
                </a:lnTo>
                <a:close/>
              </a:path>
              <a:path w="146684" h="146685">
                <a:moveTo>
                  <a:pt x="141732" y="99059"/>
                </a:moveTo>
                <a:lnTo>
                  <a:pt x="96012" y="99059"/>
                </a:lnTo>
                <a:lnTo>
                  <a:pt x="103632" y="91439"/>
                </a:lnTo>
                <a:lnTo>
                  <a:pt x="143909" y="91439"/>
                </a:lnTo>
                <a:lnTo>
                  <a:pt x="141732" y="99059"/>
                </a:lnTo>
                <a:close/>
              </a:path>
              <a:path w="146684" h="146685">
                <a:moveTo>
                  <a:pt x="51053" y="99059"/>
                </a:moveTo>
                <a:lnTo>
                  <a:pt x="50292" y="99059"/>
                </a:lnTo>
                <a:lnTo>
                  <a:pt x="47244" y="96011"/>
                </a:lnTo>
                <a:lnTo>
                  <a:pt x="51053" y="99059"/>
                </a:lnTo>
                <a:close/>
              </a:path>
              <a:path w="146684" h="146685">
                <a:moveTo>
                  <a:pt x="91440" y="102107"/>
                </a:moveTo>
                <a:lnTo>
                  <a:pt x="99060" y="96011"/>
                </a:lnTo>
                <a:lnTo>
                  <a:pt x="96012" y="99059"/>
                </a:lnTo>
                <a:lnTo>
                  <a:pt x="141732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4" h="146685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4" h="146685">
                <a:moveTo>
                  <a:pt x="138176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176" y="105155"/>
                </a:lnTo>
                <a:close/>
              </a:path>
              <a:path w="146684" h="146685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4" h="146685">
                <a:moveTo>
                  <a:pt x="136144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7724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8176" y="105155"/>
                </a:lnTo>
                <a:lnTo>
                  <a:pt x="136144" y="108203"/>
                </a:lnTo>
                <a:close/>
              </a:path>
              <a:path w="146684" h="146685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4" h="146685">
                <a:moveTo>
                  <a:pt x="124968" y="124967"/>
                </a:move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4" h="146685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4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4" h="146685">
                <a:moveTo>
                  <a:pt x="88391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9916" y="143255"/>
                </a:lnTo>
                <a:lnTo>
                  <a:pt x="88391" y="144779"/>
                </a:lnTo>
                <a:close/>
              </a:path>
              <a:path w="146684" h="146685">
                <a:moveTo>
                  <a:pt x="73152" y="146303"/>
                </a:moveTo>
                <a:lnTo>
                  <a:pt x="71628" y="144779"/>
                </a:lnTo>
                <a:lnTo>
                  <a:pt x="74676" y="144779"/>
                </a:lnTo>
                <a:lnTo>
                  <a:pt x="73152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379714" y="4539996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06740" y="4837938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348471" y="4483608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5" h="74929">
                <a:moveTo>
                  <a:pt x="30480" y="74676"/>
                </a:moveTo>
                <a:lnTo>
                  <a:pt x="18645" y="71747"/>
                </a:lnTo>
                <a:lnTo>
                  <a:pt x="8953" y="63817"/>
                </a:lnTo>
                <a:lnTo>
                  <a:pt x="2405" y="52173"/>
                </a:lnTo>
                <a:lnTo>
                  <a:pt x="0" y="38100"/>
                </a:lnTo>
                <a:lnTo>
                  <a:pt x="2405" y="23145"/>
                </a:lnTo>
                <a:lnTo>
                  <a:pt x="8953" y="11049"/>
                </a:lnTo>
                <a:lnTo>
                  <a:pt x="18645" y="2952"/>
                </a:lnTo>
                <a:lnTo>
                  <a:pt x="30480" y="0"/>
                </a:lnTo>
                <a:lnTo>
                  <a:pt x="43195" y="2952"/>
                </a:lnTo>
                <a:lnTo>
                  <a:pt x="53339" y="11049"/>
                </a:lnTo>
                <a:lnTo>
                  <a:pt x="60055" y="23145"/>
                </a:lnTo>
                <a:lnTo>
                  <a:pt x="62484" y="38100"/>
                </a:lnTo>
                <a:lnTo>
                  <a:pt x="60055" y="52173"/>
                </a:lnTo>
                <a:lnTo>
                  <a:pt x="53340" y="63817"/>
                </a:lnTo>
                <a:lnTo>
                  <a:pt x="43195" y="71747"/>
                </a:lnTo>
                <a:lnTo>
                  <a:pt x="3048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330183" y="4465320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59" h="113029">
                <a:moveTo>
                  <a:pt x="60960" y="1524"/>
                </a:moveTo>
                <a:lnTo>
                  <a:pt x="38100" y="1524"/>
                </a:lnTo>
                <a:lnTo>
                  <a:pt x="39624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99059" h="113029">
                <a:moveTo>
                  <a:pt x="86868" y="94488"/>
                </a:moveTo>
                <a:lnTo>
                  <a:pt x="12192" y="94488"/>
                </a:lnTo>
                <a:lnTo>
                  <a:pt x="12192" y="92964"/>
                </a:lnTo>
                <a:lnTo>
                  <a:pt x="7620" y="86868"/>
                </a:lnTo>
                <a:lnTo>
                  <a:pt x="6096" y="85344"/>
                </a:lnTo>
                <a:lnTo>
                  <a:pt x="6096" y="83820"/>
                </a:lnTo>
                <a:lnTo>
                  <a:pt x="3048" y="77724"/>
                </a:lnTo>
                <a:lnTo>
                  <a:pt x="3048" y="74676"/>
                </a:lnTo>
                <a:lnTo>
                  <a:pt x="0" y="68580"/>
                </a:lnTo>
                <a:lnTo>
                  <a:pt x="0" y="44196"/>
                </a:lnTo>
                <a:lnTo>
                  <a:pt x="3048" y="36576"/>
                </a:lnTo>
                <a:lnTo>
                  <a:pt x="3048" y="33528"/>
                </a:lnTo>
                <a:lnTo>
                  <a:pt x="6096" y="27432"/>
                </a:lnTo>
                <a:lnTo>
                  <a:pt x="6096" y="25908"/>
                </a:lnTo>
                <a:lnTo>
                  <a:pt x="7620" y="25908"/>
                </a:lnTo>
                <a:lnTo>
                  <a:pt x="7620" y="24384"/>
                </a:lnTo>
                <a:lnTo>
                  <a:pt x="12192" y="18288"/>
                </a:lnTo>
                <a:lnTo>
                  <a:pt x="13716" y="16764"/>
                </a:lnTo>
                <a:lnTo>
                  <a:pt x="13716" y="15240"/>
                </a:lnTo>
                <a:lnTo>
                  <a:pt x="18288" y="10668"/>
                </a:lnTo>
                <a:lnTo>
                  <a:pt x="19812" y="10668"/>
                </a:lnTo>
                <a:lnTo>
                  <a:pt x="21336" y="9144"/>
                </a:lnTo>
                <a:lnTo>
                  <a:pt x="27432" y="6096"/>
                </a:lnTo>
                <a:lnTo>
                  <a:pt x="27432" y="4572"/>
                </a:lnTo>
                <a:lnTo>
                  <a:pt x="28956" y="4572"/>
                </a:lnTo>
                <a:lnTo>
                  <a:pt x="30480" y="3048"/>
                </a:lnTo>
                <a:lnTo>
                  <a:pt x="36576" y="1524"/>
                </a:lnTo>
                <a:lnTo>
                  <a:pt x="62484" y="1524"/>
                </a:lnTo>
                <a:lnTo>
                  <a:pt x="68580" y="3048"/>
                </a:lnTo>
                <a:lnTo>
                  <a:pt x="71628" y="6096"/>
                </a:lnTo>
                <a:lnTo>
                  <a:pt x="77724" y="9144"/>
                </a:lnTo>
                <a:lnTo>
                  <a:pt x="86868" y="18288"/>
                </a:lnTo>
                <a:lnTo>
                  <a:pt x="91439" y="24384"/>
                </a:lnTo>
                <a:lnTo>
                  <a:pt x="91439" y="25908"/>
                </a:lnTo>
                <a:lnTo>
                  <a:pt x="92964" y="27432"/>
                </a:lnTo>
                <a:lnTo>
                  <a:pt x="96012" y="33528"/>
                </a:lnTo>
                <a:lnTo>
                  <a:pt x="96012" y="36576"/>
                </a:lnTo>
                <a:lnTo>
                  <a:pt x="48768" y="36576"/>
                </a:lnTo>
                <a:lnTo>
                  <a:pt x="49377" y="36880"/>
                </a:lnTo>
                <a:lnTo>
                  <a:pt x="45719" y="38100"/>
                </a:lnTo>
                <a:lnTo>
                  <a:pt x="44195" y="39624"/>
                </a:lnTo>
                <a:lnTo>
                  <a:pt x="42672" y="39624"/>
                </a:lnTo>
                <a:lnTo>
                  <a:pt x="38100" y="48768"/>
                </a:lnTo>
                <a:lnTo>
                  <a:pt x="39014" y="48768"/>
                </a:lnTo>
                <a:lnTo>
                  <a:pt x="38709" y="50292"/>
                </a:lnTo>
                <a:lnTo>
                  <a:pt x="38100" y="50292"/>
                </a:lnTo>
                <a:lnTo>
                  <a:pt x="38100" y="60960"/>
                </a:lnTo>
                <a:lnTo>
                  <a:pt x="38709" y="60960"/>
                </a:lnTo>
                <a:lnTo>
                  <a:pt x="39014" y="62484"/>
                </a:lnTo>
                <a:lnTo>
                  <a:pt x="38100" y="62484"/>
                </a:lnTo>
                <a:lnTo>
                  <a:pt x="42672" y="71628"/>
                </a:lnTo>
                <a:lnTo>
                  <a:pt x="44958" y="73152"/>
                </a:lnTo>
                <a:lnTo>
                  <a:pt x="44195" y="73152"/>
                </a:lnTo>
                <a:lnTo>
                  <a:pt x="47244" y="74676"/>
                </a:lnTo>
                <a:lnTo>
                  <a:pt x="96012" y="74676"/>
                </a:lnTo>
                <a:lnTo>
                  <a:pt x="96012" y="77724"/>
                </a:lnTo>
                <a:lnTo>
                  <a:pt x="92964" y="83820"/>
                </a:lnTo>
                <a:lnTo>
                  <a:pt x="91439" y="85344"/>
                </a:lnTo>
                <a:lnTo>
                  <a:pt x="91439" y="86868"/>
                </a:lnTo>
                <a:lnTo>
                  <a:pt x="86868" y="92964"/>
                </a:lnTo>
                <a:lnTo>
                  <a:pt x="86868" y="94488"/>
                </a:lnTo>
                <a:close/>
              </a:path>
              <a:path w="99059" h="113029">
                <a:moveTo>
                  <a:pt x="49377" y="36880"/>
                </a:moveTo>
                <a:lnTo>
                  <a:pt x="48768" y="36576"/>
                </a:lnTo>
                <a:lnTo>
                  <a:pt x="49530" y="36830"/>
                </a:lnTo>
                <a:lnTo>
                  <a:pt x="49377" y="36880"/>
                </a:lnTo>
                <a:close/>
              </a:path>
              <a:path w="99059" h="113029">
                <a:moveTo>
                  <a:pt x="49530" y="36830"/>
                </a:moveTo>
                <a:lnTo>
                  <a:pt x="48768" y="36576"/>
                </a:lnTo>
                <a:lnTo>
                  <a:pt x="50292" y="36576"/>
                </a:lnTo>
                <a:lnTo>
                  <a:pt x="49530" y="36830"/>
                </a:lnTo>
                <a:close/>
              </a:path>
              <a:path w="99059" h="113029">
                <a:moveTo>
                  <a:pt x="49682" y="36880"/>
                </a:moveTo>
                <a:lnTo>
                  <a:pt x="49530" y="36830"/>
                </a:lnTo>
                <a:lnTo>
                  <a:pt x="50292" y="36576"/>
                </a:lnTo>
                <a:lnTo>
                  <a:pt x="49682" y="36880"/>
                </a:lnTo>
                <a:close/>
              </a:path>
              <a:path w="99059" h="113029">
                <a:moveTo>
                  <a:pt x="99060" y="48768"/>
                </a:moveTo>
                <a:lnTo>
                  <a:pt x="60960" y="48768"/>
                </a:lnTo>
                <a:lnTo>
                  <a:pt x="57912" y="42672"/>
                </a:lnTo>
                <a:lnTo>
                  <a:pt x="53339" y="38100"/>
                </a:lnTo>
                <a:lnTo>
                  <a:pt x="49682" y="36880"/>
                </a:lnTo>
                <a:lnTo>
                  <a:pt x="50292" y="36576"/>
                </a:lnTo>
                <a:lnTo>
                  <a:pt x="96012" y="36576"/>
                </a:lnTo>
                <a:lnTo>
                  <a:pt x="97536" y="44196"/>
                </a:lnTo>
                <a:lnTo>
                  <a:pt x="99060" y="44196"/>
                </a:lnTo>
                <a:lnTo>
                  <a:pt x="99060" y="48768"/>
                </a:lnTo>
                <a:close/>
              </a:path>
              <a:path w="99059" h="113029">
                <a:moveTo>
                  <a:pt x="49530" y="36957"/>
                </a:moveTo>
                <a:lnTo>
                  <a:pt x="49377" y="36880"/>
                </a:lnTo>
                <a:lnTo>
                  <a:pt x="49530" y="36830"/>
                </a:lnTo>
                <a:lnTo>
                  <a:pt x="49682" y="36880"/>
                </a:lnTo>
                <a:lnTo>
                  <a:pt x="49530" y="36957"/>
                </a:lnTo>
                <a:close/>
              </a:path>
              <a:path w="99059" h="113029">
                <a:moveTo>
                  <a:pt x="44195" y="39624"/>
                </a:moveTo>
                <a:lnTo>
                  <a:pt x="45719" y="38100"/>
                </a:lnTo>
                <a:lnTo>
                  <a:pt x="49377" y="36880"/>
                </a:lnTo>
                <a:lnTo>
                  <a:pt x="49530" y="36957"/>
                </a:lnTo>
                <a:lnTo>
                  <a:pt x="44195" y="39624"/>
                </a:lnTo>
                <a:close/>
              </a:path>
              <a:path w="99059" h="113029">
                <a:moveTo>
                  <a:pt x="54864" y="39624"/>
                </a:moveTo>
                <a:lnTo>
                  <a:pt x="49530" y="36957"/>
                </a:lnTo>
                <a:lnTo>
                  <a:pt x="49682" y="36880"/>
                </a:lnTo>
                <a:lnTo>
                  <a:pt x="53339" y="38100"/>
                </a:lnTo>
                <a:lnTo>
                  <a:pt x="54864" y="39624"/>
                </a:lnTo>
                <a:close/>
              </a:path>
              <a:path w="99059" h="113029">
                <a:moveTo>
                  <a:pt x="51816" y="38100"/>
                </a:moveTo>
                <a:lnTo>
                  <a:pt x="47244" y="38100"/>
                </a:lnTo>
                <a:lnTo>
                  <a:pt x="49530" y="36957"/>
                </a:lnTo>
                <a:lnTo>
                  <a:pt x="51816" y="38100"/>
                </a:lnTo>
                <a:close/>
              </a:path>
              <a:path w="99059" h="113029">
                <a:moveTo>
                  <a:pt x="42672" y="41148"/>
                </a:moveTo>
                <a:lnTo>
                  <a:pt x="44195" y="39624"/>
                </a:lnTo>
                <a:lnTo>
                  <a:pt x="47244" y="38100"/>
                </a:lnTo>
                <a:lnTo>
                  <a:pt x="42672" y="41148"/>
                </a:lnTo>
                <a:close/>
              </a:path>
              <a:path w="99059" h="113029">
                <a:moveTo>
                  <a:pt x="55778" y="40843"/>
                </a:moveTo>
                <a:lnTo>
                  <a:pt x="50292" y="38100"/>
                </a:lnTo>
                <a:lnTo>
                  <a:pt x="54864" y="39624"/>
                </a:lnTo>
                <a:lnTo>
                  <a:pt x="55778" y="40843"/>
                </a:lnTo>
                <a:close/>
              </a:path>
              <a:path w="99059" h="113029">
                <a:moveTo>
                  <a:pt x="41148" y="42672"/>
                </a:moveTo>
                <a:lnTo>
                  <a:pt x="42672" y="39624"/>
                </a:lnTo>
                <a:lnTo>
                  <a:pt x="44195" y="39624"/>
                </a:lnTo>
                <a:lnTo>
                  <a:pt x="41148" y="42672"/>
                </a:lnTo>
                <a:close/>
              </a:path>
              <a:path w="99059" h="113029">
                <a:moveTo>
                  <a:pt x="56387" y="41148"/>
                </a:moveTo>
                <a:lnTo>
                  <a:pt x="55778" y="40843"/>
                </a:lnTo>
                <a:lnTo>
                  <a:pt x="54864" y="39624"/>
                </a:lnTo>
                <a:lnTo>
                  <a:pt x="56387" y="41148"/>
                </a:lnTo>
                <a:close/>
              </a:path>
              <a:path w="99059" h="113029">
                <a:moveTo>
                  <a:pt x="59436" y="45720"/>
                </a:moveTo>
                <a:lnTo>
                  <a:pt x="55778" y="40843"/>
                </a:lnTo>
                <a:lnTo>
                  <a:pt x="56387" y="41148"/>
                </a:lnTo>
                <a:lnTo>
                  <a:pt x="57912" y="42672"/>
                </a:lnTo>
                <a:lnTo>
                  <a:pt x="59436" y="45720"/>
                </a:lnTo>
                <a:close/>
              </a:path>
              <a:path w="99059" h="113029">
                <a:moveTo>
                  <a:pt x="39014" y="48768"/>
                </a:moveTo>
                <a:lnTo>
                  <a:pt x="38100" y="48768"/>
                </a:lnTo>
                <a:lnTo>
                  <a:pt x="39624" y="45720"/>
                </a:lnTo>
                <a:lnTo>
                  <a:pt x="39014" y="48768"/>
                </a:lnTo>
                <a:close/>
              </a:path>
              <a:path w="99059" h="113029">
                <a:moveTo>
                  <a:pt x="60960" y="53340"/>
                </a:moveTo>
                <a:lnTo>
                  <a:pt x="59436" y="45720"/>
                </a:lnTo>
                <a:lnTo>
                  <a:pt x="60960" y="48768"/>
                </a:lnTo>
                <a:lnTo>
                  <a:pt x="99060" y="48768"/>
                </a:lnTo>
                <a:lnTo>
                  <a:pt x="99060" y="50292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59" h="113029">
                <a:moveTo>
                  <a:pt x="38100" y="53340"/>
                </a:moveTo>
                <a:lnTo>
                  <a:pt x="38100" y="50292"/>
                </a:lnTo>
                <a:lnTo>
                  <a:pt x="38709" y="50292"/>
                </a:lnTo>
                <a:lnTo>
                  <a:pt x="38100" y="53340"/>
                </a:lnTo>
                <a:close/>
              </a:path>
              <a:path w="99059" h="113029">
                <a:moveTo>
                  <a:pt x="99060" y="60960"/>
                </a:moveTo>
                <a:lnTo>
                  <a:pt x="60960" y="60960"/>
                </a:lnTo>
                <a:lnTo>
                  <a:pt x="60960" y="50292"/>
                </a:lnTo>
                <a:lnTo>
                  <a:pt x="99060" y="50292"/>
                </a:lnTo>
                <a:lnTo>
                  <a:pt x="99060" y="60960"/>
                </a:lnTo>
                <a:close/>
              </a:path>
              <a:path w="99059" h="113029">
                <a:moveTo>
                  <a:pt x="38709" y="60960"/>
                </a:moveTo>
                <a:lnTo>
                  <a:pt x="38100" y="60960"/>
                </a:lnTo>
                <a:lnTo>
                  <a:pt x="38100" y="57912"/>
                </a:lnTo>
                <a:lnTo>
                  <a:pt x="38709" y="60960"/>
                </a:lnTo>
                <a:close/>
              </a:path>
              <a:path w="99059" h="113029">
                <a:moveTo>
                  <a:pt x="59436" y="65532"/>
                </a:moveTo>
                <a:lnTo>
                  <a:pt x="60960" y="59436"/>
                </a:lnTo>
                <a:lnTo>
                  <a:pt x="60960" y="60960"/>
                </a:lnTo>
                <a:lnTo>
                  <a:pt x="99060" y="60960"/>
                </a:lnTo>
                <a:lnTo>
                  <a:pt x="99060" y="62484"/>
                </a:lnTo>
                <a:lnTo>
                  <a:pt x="60960" y="62484"/>
                </a:lnTo>
                <a:lnTo>
                  <a:pt x="59436" y="65532"/>
                </a:lnTo>
                <a:close/>
              </a:path>
              <a:path w="99059" h="113029">
                <a:moveTo>
                  <a:pt x="39624" y="65532"/>
                </a:moveTo>
                <a:lnTo>
                  <a:pt x="38100" y="62484"/>
                </a:lnTo>
                <a:lnTo>
                  <a:pt x="39014" y="62484"/>
                </a:lnTo>
                <a:lnTo>
                  <a:pt x="39624" y="65532"/>
                </a:lnTo>
                <a:close/>
              </a:path>
              <a:path w="99059" h="113029">
                <a:moveTo>
                  <a:pt x="53340" y="73152"/>
                </a:moveTo>
                <a:lnTo>
                  <a:pt x="57912" y="68580"/>
                </a:lnTo>
                <a:lnTo>
                  <a:pt x="60960" y="62484"/>
                </a:lnTo>
                <a:lnTo>
                  <a:pt x="99060" y="62484"/>
                </a:lnTo>
                <a:lnTo>
                  <a:pt x="99060" y="67056"/>
                </a:lnTo>
                <a:lnTo>
                  <a:pt x="97536" y="68580"/>
                </a:lnTo>
                <a:lnTo>
                  <a:pt x="96774" y="71628"/>
                </a:lnTo>
                <a:lnTo>
                  <a:pt x="56387" y="71628"/>
                </a:lnTo>
                <a:lnTo>
                  <a:pt x="53340" y="73152"/>
                </a:lnTo>
                <a:close/>
              </a:path>
              <a:path w="99059" h="113029">
                <a:moveTo>
                  <a:pt x="54864" y="71628"/>
                </a:moveTo>
                <a:lnTo>
                  <a:pt x="59436" y="65532"/>
                </a:lnTo>
                <a:lnTo>
                  <a:pt x="57912" y="68580"/>
                </a:lnTo>
                <a:lnTo>
                  <a:pt x="54864" y="71628"/>
                </a:lnTo>
                <a:close/>
              </a:path>
              <a:path w="99059" h="113029">
                <a:moveTo>
                  <a:pt x="45719" y="73152"/>
                </a:moveTo>
                <a:lnTo>
                  <a:pt x="42672" y="71628"/>
                </a:lnTo>
                <a:lnTo>
                  <a:pt x="41148" y="68580"/>
                </a:lnTo>
                <a:lnTo>
                  <a:pt x="45719" y="73152"/>
                </a:lnTo>
                <a:close/>
              </a:path>
              <a:path w="99059" h="113029">
                <a:moveTo>
                  <a:pt x="51816" y="73914"/>
                </a:moveTo>
                <a:lnTo>
                  <a:pt x="56387" y="71628"/>
                </a:lnTo>
                <a:lnTo>
                  <a:pt x="96774" y="71628"/>
                </a:lnTo>
                <a:lnTo>
                  <a:pt x="96393" y="73152"/>
                </a:lnTo>
                <a:lnTo>
                  <a:pt x="54864" y="73152"/>
                </a:lnTo>
                <a:lnTo>
                  <a:pt x="51816" y="73914"/>
                </a:lnTo>
                <a:close/>
              </a:path>
              <a:path w="99059" h="113029">
                <a:moveTo>
                  <a:pt x="47244" y="74676"/>
                </a:moveTo>
                <a:lnTo>
                  <a:pt x="44195" y="73152"/>
                </a:lnTo>
                <a:lnTo>
                  <a:pt x="45415" y="73456"/>
                </a:lnTo>
                <a:lnTo>
                  <a:pt x="47244" y="74676"/>
                </a:lnTo>
                <a:close/>
              </a:path>
              <a:path w="99059" h="113029">
                <a:moveTo>
                  <a:pt x="45415" y="73456"/>
                </a:moveTo>
                <a:lnTo>
                  <a:pt x="44195" y="73152"/>
                </a:lnTo>
                <a:lnTo>
                  <a:pt x="44958" y="73152"/>
                </a:lnTo>
                <a:lnTo>
                  <a:pt x="45415" y="73456"/>
                </a:lnTo>
                <a:close/>
              </a:path>
              <a:path w="99059" h="113029">
                <a:moveTo>
                  <a:pt x="48985" y="74240"/>
                </a:moveTo>
                <a:lnTo>
                  <a:pt x="45719" y="73152"/>
                </a:lnTo>
                <a:lnTo>
                  <a:pt x="49530" y="74104"/>
                </a:lnTo>
                <a:lnTo>
                  <a:pt x="48985" y="74240"/>
                </a:lnTo>
                <a:close/>
              </a:path>
              <a:path w="99059" h="113029">
                <a:moveTo>
                  <a:pt x="50074" y="74240"/>
                </a:moveTo>
                <a:lnTo>
                  <a:pt x="49530" y="74104"/>
                </a:lnTo>
                <a:lnTo>
                  <a:pt x="53339" y="73152"/>
                </a:lnTo>
                <a:lnTo>
                  <a:pt x="50074" y="74240"/>
                </a:lnTo>
                <a:close/>
              </a:path>
              <a:path w="99059" h="113029">
                <a:moveTo>
                  <a:pt x="50945" y="74458"/>
                </a:moveTo>
                <a:lnTo>
                  <a:pt x="50800" y="74422"/>
                </a:lnTo>
                <a:lnTo>
                  <a:pt x="51816" y="73914"/>
                </a:lnTo>
                <a:lnTo>
                  <a:pt x="54864" y="73152"/>
                </a:lnTo>
                <a:lnTo>
                  <a:pt x="50945" y="74458"/>
                </a:lnTo>
                <a:close/>
              </a:path>
              <a:path w="99059" h="113029">
                <a:moveTo>
                  <a:pt x="96012" y="74676"/>
                </a:moveTo>
                <a:lnTo>
                  <a:pt x="51816" y="74676"/>
                </a:lnTo>
                <a:lnTo>
                  <a:pt x="50945" y="74458"/>
                </a:lnTo>
                <a:lnTo>
                  <a:pt x="54864" y="73152"/>
                </a:lnTo>
                <a:lnTo>
                  <a:pt x="96393" y="73152"/>
                </a:lnTo>
                <a:lnTo>
                  <a:pt x="96012" y="74676"/>
                </a:lnTo>
                <a:close/>
              </a:path>
              <a:path w="99059" h="113029">
                <a:moveTo>
                  <a:pt x="47244" y="74676"/>
                </a:moveTo>
                <a:lnTo>
                  <a:pt x="45415" y="73456"/>
                </a:lnTo>
                <a:lnTo>
                  <a:pt x="48768" y="74295"/>
                </a:lnTo>
                <a:lnTo>
                  <a:pt x="47244" y="74676"/>
                </a:lnTo>
                <a:close/>
              </a:path>
              <a:path w="99059" h="113029">
                <a:moveTo>
                  <a:pt x="50800" y="74422"/>
                </a:moveTo>
                <a:lnTo>
                  <a:pt x="50292" y="74295"/>
                </a:lnTo>
                <a:lnTo>
                  <a:pt x="51816" y="73914"/>
                </a:lnTo>
                <a:lnTo>
                  <a:pt x="50800" y="74422"/>
                </a:lnTo>
                <a:close/>
              </a:path>
              <a:path w="99059" h="113029">
                <a:moveTo>
                  <a:pt x="49530" y="74422"/>
                </a:moveTo>
                <a:lnTo>
                  <a:pt x="48985" y="74240"/>
                </a:lnTo>
                <a:lnTo>
                  <a:pt x="49530" y="74104"/>
                </a:lnTo>
                <a:lnTo>
                  <a:pt x="50074" y="74240"/>
                </a:lnTo>
                <a:lnTo>
                  <a:pt x="49530" y="74422"/>
                </a:lnTo>
                <a:close/>
              </a:path>
              <a:path w="99059" h="113029">
                <a:moveTo>
                  <a:pt x="49421" y="74458"/>
                </a:moveTo>
                <a:lnTo>
                  <a:pt x="48768" y="74295"/>
                </a:lnTo>
                <a:lnTo>
                  <a:pt x="48985" y="74240"/>
                </a:lnTo>
                <a:lnTo>
                  <a:pt x="49530" y="74422"/>
                </a:lnTo>
                <a:close/>
              </a:path>
              <a:path w="99059" h="113029">
                <a:moveTo>
                  <a:pt x="49638" y="74458"/>
                </a:moveTo>
                <a:lnTo>
                  <a:pt x="50074" y="74240"/>
                </a:lnTo>
                <a:lnTo>
                  <a:pt x="50292" y="74295"/>
                </a:lnTo>
                <a:lnTo>
                  <a:pt x="49638" y="74458"/>
                </a:lnTo>
                <a:close/>
              </a:path>
              <a:path w="99059" h="113029">
                <a:moveTo>
                  <a:pt x="48768" y="74676"/>
                </a:moveTo>
                <a:lnTo>
                  <a:pt x="47244" y="74676"/>
                </a:lnTo>
                <a:lnTo>
                  <a:pt x="48768" y="74295"/>
                </a:lnTo>
                <a:lnTo>
                  <a:pt x="49421" y="74458"/>
                </a:lnTo>
                <a:lnTo>
                  <a:pt x="48768" y="74676"/>
                </a:lnTo>
                <a:close/>
              </a:path>
              <a:path w="99059" h="113029">
                <a:moveTo>
                  <a:pt x="50292" y="74676"/>
                </a:moveTo>
                <a:lnTo>
                  <a:pt x="49638" y="74458"/>
                </a:lnTo>
                <a:lnTo>
                  <a:pt x="50292" y="74295"/>
                </a:lnTo>
                <a:lnTo>
                  <a:pt x="50800" y="74422"/>
                </a:lnTo>
                <a:lnTo>
                  <a:pt x="50292" y="74676"/>
                </a:lnTo>
                <a:close/>
              </a:path>
              <a:path w="99059" h="113029">
                <a:moveTo>
                  <a:pt x="50292" y="74676"/>
                </a:moveTo>
                <a:lnTo>
                  <a:pt x="50800" y="74422"/>
                </a:lnTo>
                <a:lnTo>
                  <a:pt x="50292" y="74676"/>
                </a:lnTo>
                <a:close/>
              </a:path>
              <a:path w="99059" h="113029">
                <a:moveTo>
                  <a:pt x="48768" y="74676"/>
                </a:moveTo>
                <a:lnTo>
                  <a:pt x="49421" y="74458"/>
                </a:lnTo>
                <a:lnTo>
                  <a:pt x="48768" y="74676"/>
                </a:lnTo>
                <a:close/>
              </a:path>
              <a:path w="99059" h="113029">
                <a:moveTo>
                  <a:pt x="50292" y="74676"/>
                </a:moveTo>
                <a:lnTo>
                  <a:pt x="49530" y="74485"/>
                </a:lnTo>
                <a:lnTo>
                  <a:pt x="50292" y="74676"/>
                </a:lnTo>
                <a:close/>
              </a:path>
              <a:path w="99059" h="113029">
                <a:moveTo>
                  <a:pt x="51816" y="74676"/>
                </a:moveTo>
                <a:lnTo>
                  <a:pt x="50292" y="74676"/>
                </a:lnTo>
                <a:lnTo>
                  <a:pt x="50945" y="74458"/>
                </a:lnTo>
                <a:lnTo>
                  <a:pt x="51816" y="74676"/>
                </a:lnTo>
                <a:close/>
              </a:path>
              <a:path w="99059" h="113029">
                <a:moveTo>
                  <a:pt x="50292" y="74676"/>
                </a:moveTo>
                <a:lnTo>
                  <a:pt x="48768" y="74676"/>
                </a:lnTo>
                <a:lnTo>
                  <a:pt x="49530" y="74485"/>
                </a:lnTo>
                <a:lnTo>
                  <a:pt x="50292" y="74676"/>
                </a:lnTo>
                <a:close/>
              </a:path>
              <a:path w="99059" h="113029">
                <a:moveTo>
                  <a:pt x="80772" y="100584"/>
                </a:moveTo>
                <a:lnTo>
                  <a:pt x="18288" y="100584"/>
                </a:lnTo>
                <a:lnTo>
                  <a:pt x="13716" y="96012"/>
                </a:lnTo>
                <a:lnTo>
                  <a:pt x="13716" y="94488"/>
                </a:lnTo>
                <a:lnTo>
                  <a:pt x="85344" y="94488"/>
                </a:lnTo>
                <a:lnTo>
                  <a:pt x="85344" y="96012"/>
                </a:lnTo>
                <a:lnTo>
                  <a:pt x="80772" y="100584"/>
                </a:lnTo>
                <a:close/>
              </a:path>
              <a:path w="99059" h="113029">
                <a:moveTo>
                  <a:pt x="70104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21336" y="102108"/>
                </a:lnTo>
                <a:lnTo>
                  <a:pt x="19812" y="100584"/>
                </a:lnTo>
                <a:lnTo>
                  <a:pt x="79248" y="100584"/>
                </a:lnTo>
                <a:lnTo>
                  <a:pt x="77724" y="102108"/>
                </a:lnTo>
                <a:lnTo>
                  <a:pt x="71628" y="106680"/>
                </a:lnTo>
                <a:lnTo>
                  <a:pt x="70104" y="106680"/>
                </a:lnTo>
                <a:lnTo>
                  <a:pt x="70104" y="108204"/>
                </a:lnTo>
                <a:close/>
              </a:path>
              <a:path w="99059" h="113029">
                <a:moveTo>
                  <a:pt x="60960" y="111252"/>
                </a:moveTo>
                <a:lnTo>
                  <a:pt x="38100" y="111252"/>
                </a:lnTo>
                <a:lnTo>
                  <a:pt x="36576" y="109728"/>
                </a:lnTo>
                <a:lnTo>
                  <a:pt x="30480" y="108204"/>
                </a:lnTo>
                <a:lnTo>
                  <a:pt x="68580" y="108204"/>
                </a:lnTo>
                <a:lnTo>
                  <a:pt x="62484" y="109728"/>
                </a:lnTo>
                <a:lnTo>
                  <a:pt x="60960" y="111252"/>
                </a:lnTo>
                <a:close/>
              </a:path>
              <a:path w="99059" h="113029">
                <a:moveTo>
                  <a:pt x="51816" y="112776"/>
                </a:moveTo>
                <a:lnTo>
                  <a:pt x="47244" y="112776"/>
                </a:lnTo>
                <a:lnTo>
                  <a:pt x="41148" y="111252"/>
                </a:lnTo>
                <a:lnTo>
                  <a:pt x="57912" y="111252"/>
                </a:lnTo>
                <a:lnTo>
                  <a:pt x="5181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130796" y="4525517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 h="0">
                <a:moveTo>
                  <a:pt x="0" y="0"/>
                </a:moveTo>
                <a:lnTo>
                  <a:pt x="122377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8523165" y="254807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062216" y="3592067"/>
            <a:ext cx="114300" cy="978535"/>
          </a:xfrm>
          <a:custGeom>
            <a:avLst/>
            <a:gdLst/>
            <a:ahLst/>
            <a:cxnLst/>
            <a:rect l="l" t="t" r="r" b="b"/>
            <a:pathLst>
              <a:path w="114300" h="978535">
                <a:moveTo>
                  <a:pt x="38100" y="110325"/>
                </a:moveTo>
                <a:lnTo>
                  <a:pt x="35361" y="109775"/>
                </a:lnTo>
                <a:lnTo>
                  <a:pt x="16954" y="97536"/>
                </a:lnTo>
                <a:lnTo>
                  <a:pt x="4548" y="79581"/>
                </a:lnTo>
                <a:lnTo>
                  <a:pt x="0" y="57912"/>
                </a:lnTo>
                <a:lnTo>
                  <a:pt x="4548" y="35361"/>
                </a:lnTo>
                <a:lnTo>
                  <a:pt x="16954" y="16954"/>
                </a:lnTo>
                <a:lnTo>
                  <a:pt x="35361" y="4548"/>
                </a:lnTo>
                <a:lnTo>
                  <a:pt x="57912" y="0"/>
                </a:lnTo>
                <a:lnTo>
                  <a:pt x="80224" y="4548"/>
                </a:lnTo>
                <a:lnTo>
                  <a:pt x="98107" y="16954"/>
                </a:lnTo>
                <a:lnTo>
                  <a:pt x="109989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325"/>
                </a:lnTo>
                <a:close/>
              </a:path>
              <a:path w="114300" h="978535">
                <a:moveTo>
                  <a:pt x="57912" y="114299"/>
                </a:moveTo>
                <a:lnTo>
                  <a:pt x="38100" y="110325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591"/>
                </a:lnTo>
                <a:lnTo>
                  <a:pt x="57912" y="114299"/>
                </a:lnTo>
                <a:close/>
              </a:path>
              <a:path w="114300" h="978535">
                <a:moveTo>
                  <a:pt x="76200" y="110591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989" y="79581"/>
                </a:lnTo>
                <a:lnTo>
                  <a:pt x="98107" y="97536"/>
                </a:lnTo>
                <a:lnTo>
                  <a:pt x="80224" y="109775"/>
                </a:lnTo>
                <a:lnTo>
                  <a:pt x="76200" y="110591"/>
                </a:lnTo>
                <a:close/>
              </a:path>
              <a:path w="114300" h="978535">
                <a:moveTo>
                  <a:pt x="38100" y="868103"/>
                </a:moveTo>
                <a:lnTo>
                  <a:pt x="38100" y="110325"/>
                </a:lnTo>
                <a:lnTo>
                  <a:pt x="57912" y="114299"/>
                </a:lnTo>
                <a:lnTo>
                  <a:pt x="76200" y="114299"/>
                </a:lnTo>
                <a:lnTo>
                  <a:pt x="76200" y="864108"/>
                </a:lnTo>
                <a:lnTo>
                  <a:pt x="57912" y="864108"/>
                </a:lnTo>
                <a:lnTo>
                  <a:pt x="38100" y="868103"/>
                </a:lnTo>
                <a:close/>
              </a:path>
              <a:path w="114300" h="978535">
                <a:moveTo>
                  <a:pt x="76200" y="114299"/>
                </a:moveTo>
                <a:lnTo>
                  <a:pt x="57912" y="114299"/>
                </a:lnTo>
                <a:lnTo>
                  <a:pt x="76200" y="110591"/>
                </a:lnTo>
                <a:lnTo>
                  <a:pt x="76200" y="114299"/>
                </a:lnTo>
                <a:close/>
              </a:path>
              <a:path w="114300" h="978535">
                <a:moveTo>
                  <a:pt x="76200" y="922020"/>
                </a:moveTo>
                <a:lnTo>
                  <a:pt x="38100" y="922020"/>
                </a:lnTo>
                <a:lnTo>
                  <a:pt x="38100" y="868103"/>
                </a:lnTo>
                <a:lnTo>
                  <a:pt x="57912" y="864108"/>
                </a:lnTo>
                <a:lnTo>
                  <a:pt x="76200" y="867835"/>
                </a:lnTo>
                <a:lnTo>
                  <a:pt x="76200" y="922020"/>
                </a:lnTo>
                <a:close/>
              </a:path>
              <a:path w="114300" h="978535">
                <a:moveTo>
                  <a:pt x="76200" y="867835"/>
                </a:moveTo>
                <a:lnTo>
                  <a:pt x="57912" y="864108"/>
                </a:lnTo>
                <a:lnTo>
                  <a:pt x="76200" y="864108"/>
                </a:lnTo>
                <a:lnTo>
                  <a:pt x="76200" y="867835"/>
                </a:lnTo>
                <a:close/>
              </a:path>
              <a:path w="114300" h="978535">
                <a:moveTo>
                  <a:pt x="114300" y="922020"/>
                </a:moveTo>
                <a:lnTo>
                  <a:pt x="76200" y="922020"/>
                </a:lnTo>
                <a:lnTo>
                  <a:pt x="76200" y="867835"/>
                </a:lnTo>
                <a:lnTo>
                  <a:pt x="80224" y="868656"/>
                </a:lnTo>
                <a:lnTo>
                  <a:pt x="98107" y="881062"/>
                </a:lnTo>
                <a:lnTo>
                  <a:pt x="109989" y="899469"/>
                </a:lnTo>
                <a:lnTo>
                  <a:pt x="114300" y="922020"/>
                </a:lnTo>
                <a:close/>
              </a:path>
              <a:path w="114300" h="978535">
                <a:moveTo>
                  <a:pt x="57912" y="978408"/>
                </a:moveTo>
                <a:lnTo>
                  <a:pt x="35361" y="973883"/>
                </a:lnTo>
                <a:lnTo>
                  <a:pt x="16954" y="961644"/>
                </a:lnTo>
                <a:lnTo>
                  <a:pt x="4548" y="943689"/>
                </a:lnTo>
                <a:lnTo>
                  <a:pt x="0" y="922020"/>
                </a:lnTo>
                <a:lnTo>
                  <a:pt x="4548" y="899469"/>
                </a:lnTo>
                <a:lnTo>
                  <a:pt x="16954" y="881062"/>
                </a:lnTo>
                <a:lnTo>
                  <a:pt x="35361" y="868656"/>
                </a:lnTo>
                <a:lnTo>
                  <a:pt x="38100" y="868103"/>
                </a:lnTo>
                <a:lnTo>
                  <a:pt x="38100" y="922020"/>
                </a:lnTo>
                <a:lnTo>
                  <a:pt x="114300" y="922020"/>
                </a:lnTo>
                <a:lnTo>
                  <a:pt x="109989" y="943689"/>
                </a:lnTo>
                <a:lnTo>
                  <a:pt x="98107" y="961644"/>
                </a:lnTo>
                <a:lnTo>
                  <a:pt x="80224" y="973883"/>
                </a:lnTo>
                <a:lnTo>
                  <a:pt x="57912" y="978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39355" y="3848100"/>
            <a:ext cx="169545" cy="469900"/>
          </a:xfrm>
          <a:custGeom>
            <a:avLst/>
            <a:gdLst/>
            <a:ahLst/>
            <a:cxnLst/>
            <a:rect l="l" t="t" r="r" b="b"/>
            <a:pathLst>
              <a:path w="169545" h="469900">
                <a:moveTo>
                  <a:pt x="0" y="0"/>
                </a:moveTo>
                <a:lnTo>
                  <a:pt x="169164" y="0"/>
                </a:lnTo>
                <a:lnTo>
                  <a:pt x="169164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19544" y="3829811"/>
            <a:ext cx="208915" cy="506095"/>
          </a:xfrm>
          <a:custGeom>
            <a:avLst/>
            <a:gdLst/>
            <a:ahLst/>
            <a:cxnLst/>
            <a:rect l="l" t="t" r="r" b="b"/>
            <a:pathLst>
              <a:path w="208915" h="506095">
                <a:moveTo>
                  <a:pt x="208788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8788" y="0"/>
                </a:lnTo>
                <a:lnTo>
                  <a:pt x="208788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208788" y="487680"/>
                </a:lnTo>
                <a:lnTo>
                  <a:pt x="208788" y="505967"/>
                </a:lnTo>
                <a:close/>
              </a:path>
              <a:path w="208915" h="506095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208915" h="506095">
                <a:moveTo>
                  <a:pt x="170688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70688" y="18288"/>
                </a:lnTo>
                <a:lnTo>
                  <a:pt x="170688" y="38099"/>
                </a:lnTo>
                <a:close/>
              </a:path>
              <a:path w="208915" h="506095">
                <a:moveTo>
                  <a:pt x="170688" y="487680"/>
                </a:moveTo>
                <a:lnTo>
                  <a:pt x="170688" y="18288"/>
                </a:lnTo>
                <a:lnTo>
                  <a:pt x="188976" y="38100"/>
                </a:lnTo>
                <a:lnTo>
                  <a:pt x="208788" y="38099"/>
                </a:lnTo>
                <a:lnTo>
                  <a:pt x="208788" y="467867"/>
                </a:lnTo>
                <a:lnTo>
                  <a:pt x="188976" y="467867"/>
                </a:lnTo>
                <a:lnTo>
                  <a:pt x="170688" y="487680"/>
                </a:lnTo>
                <a:close/>
              </a:path>
              <a:path w="208915" h="506095">
                <a:moveTo>
                  <a:pt x="208788" y="38099"/>
                </a:moveTo>
                <a:lnTo>
                  <a:pt x="188976" y="38100"/>
                </a:lnTo>
                <a:lnTo>
                  <a:pt x="170688" y="18288"/>
                </a:lnTo>
                <a:lnTo>
                  <a:pt x="208788" y="18288"/>
                </a:lnTo>
                <a:lnTo>
                  <a:pt x="208788" y="38099"/>
                </a:lnTo>
                <a:close/>
              </a:path>
              <a:path w="208915" h="506095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208915" h="506095">
                <a:moveTo>
                  <a:pt x="170688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70688" y="467867"/>
                </a:lnTo>
                <a:lnTo>
                  <a:pt x="170688" y="487680"/>
                </a:lnTo>
                <a:close/>
              </a:path>
              <a:path w="208915" h="506095">
                <a:moveTo>
                  <a:pt x="208788" y="487680"/>
                </a:moveTo>
                <a:lnTo>
                  <a:pt x="170688" y="487680"/>
                </a:lnTo>
                <a:lnTo>
                  <a:pt x="188976" y="467867"/>
                </a:lnTo>
                <a:lnTo>
                  <a:pt x="208788" y="467867"/>
                </a:lnTo>
                <a:lnTo>
                  <a:pt x="208788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6558788" y="3928843"/>
            <a:ext cx="4311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120890" y="1866900"/>
            <a:ext cx="0" cy="388620"/>
          </a:xfrm>
          <a:custGeom>
            <a:avLst/>
            <a:gdLst/>
            <a:ahLst/>
            <a:cxnLst/>
            <a:rect l="l" t="t" r="r" b="b"/>
            <a:pathLst>
              <a:path w="0"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120890" y="2723388"/>
            <a:ext cx="0" cy="943610"/>
          </a:xfrm>
          <a:custGeom>
            <a:avLst/>
            <a:gdLst/>
            <a:ahLst/>
            <a:cxnLst/>
            <a:rect l="l" t="t" r="r" b="b"/>
            <a:pathLst>
              <a:path w="0" h="943610">
                <a:moveTo>
                  <a:pt x="0" y="0"/>
                </a:moveTo>
                <a:lnTo>
                  <a:pt x="0" y="94335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40880" y="2255520"/>
            <a:ext cx="169545" cy="467995"/>
          </a:xfrm>
          <a:custGeom>
            <a:avLst/>
            <a:gdLst/>
            <a:ahLst/>
            <a:cxnLst/>
            <a:rect l="l" t="t" r="r" b="b"/>
            <a:pathLst>
              <a:path w="169545" h="467994">
                <a:moveTo>
                  <a:pt x="0" y="0"/>
                </a:moveTo>
                <a:lnTo>
                  <a:pt x="169164" y="0"/>
                </a:lnTo>
                <a:lnTo>
                  <a:pt x="169164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021067" y="2237232"/>
            <a:ext cx="208915" cy="506095"/>
          </a:xfrm>
          <a:custGeom>
            <a:avLst/>
            <a:gdLst/>
            <a:ahLst/>
            <a:cxnLst/>
            <a:rect l="l" t="t" r="r" b="b"/>
            <a:pathLst>
              <a:path w="208915" h="506094">
                <a:moveTo>
                  <a:pt x="208788" y="505967"/>
                </a:moveTo>
                <a:lnTo>
                  <a:pt x="0" y="505967"/>
                </a:lnTo>
                <a:lnTo>
                  <a:pt x="0" y="0"/>
                </a:lnTo>
                <a:lnTo>
                  <a:pt x="208788" y="0"/>
                </a:lnTo>
                <a:lnTo>
                  <a:pt x="208788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6156"/>
                </a:lnTo>
                <a:lnTo>
                  <a:pt x="208788" y="486156"/>
                </a:lnTo>
                <a:lnTo>
                  <a:pt x="208788" y="505967"/>
                </a:lnTo>
                <a:close/>
              </a:path>
              <a:path w="208915" h="50609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8915" h="506094">
                <a:moveTo>
                  <a:pt x="1706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0688" y="18288"/>
                </a:lnTo>
                <a:lnTo>
                  <a:pt x="170688" y="38100"/>
                </a:lnTo>
                <a:close/>
              </a:path>
              <a:path w="208915" h="506094">
                <a:moveTo>
                  <a:pt x="170688" y="486156"/>
                </a:moveTo>
                <a:lnTo>
                  <a:pt x="170688" y="18288"/>
                </a:lnTo>
                <a:lnTo>
                  <a:pt x="188976" y="38100"/>
                </a:lnTo>
                <a:lnTo>
                  <a:pt x="208788" y="38100"/>
                </a:lnTo>
                <a:lnTo>
                  <a:pt x="208788" y="467867"/>
                </a:lnTo>
                <a:lnTo>
                  <a:pt x="188976" y="467867"/>
                </a:lnTo>
                <a:lnTo>
                  <a:pt x="170688" y="486156"/>
                </a:lnTo>
                <a:close/>
              </a:path>
              <a:path w="208915" h="506094">
                <a:moveTo>
                  <a:pt x="208788" y="38100"/>
                </a:moveTo>
                <a:lnTo>
                  <a:pt x="188976" y="38100"/>
                </a:lnTo>
                <a:lnTo>
                  <a:pt x="170688" y="18288"/>
                </a:lnTo>
                <a:lnTo>
                  <a:pt x="208788" y="18288"/>
                </a:lnTo>
                <a:lnTo>
                  <a:pt x="208788" y="38100"/>
                </a:lnTo>
                <a:close/>
              </a:path>
              <a:path w="208915" h="506094">
                <a:moveTo>
                  <a:pt x="38100" y="486156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208915" h="506094">
                <a:moveTo>
                  <a:pt x="170688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70688" y="467867"/>
                </a:lnTo>
                <a:lnTo>
                  <a:pt x="170688" y="486156"/>
                </a:lnTo>
                <a:close/>
              </a:path>
              <a:path w="208915" h="506094">
                <a:moveTo>
                  <a:pt x="208788" y="486156"/>
                </a:moveTo>
                <a:lnTo>
                  <a:pt x="170688" y="486156"/>
                </a:lnTo>
                <a:lnTo>
                  <a:pt x="188976" y="467867"/>
                </a:lnTo>
                <a:lnTo>
                  <a:pt x="208788" y="467867"/>
                </a:lnTo>
                <a:lnTo>
                  <a:pt x="208788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15555" y="1802892"/>
            <a:ext cx="1316990" cy="114300"/>
          </a:xfrm>
          <a:custGeom>
            <a:avLst/>
            <a:gdLst/>
            <a:ahLst/>
            <a:cxnLst/>
            <a:rect l="l" t="t" r="r" b="b"/>
            <a:pathLst>
              <a:path w="1316990" h="114300">
                <a:moveTo>
                  <a:pt x="1260348" y="114300"/>
                </a:moveTo>
                <a:lnTo>
                  <a:pt x="1237797" y="109751"/>
                </a:lnTo>
                <a:lnTo>
                  <a:pt x="1219390" y="97345"/>
                </a:lnTo>
                <a:lnTo>
                  <a:pt x="1206984" y="78938"/>
                </a:lnTo>
                <a:lnTo>
                  <a:pt x="1202435" y="56387"/>
                </a:lnTo>
                <a:lnTo>
                  <a:pt x="1206984" y="34718"/>
                </a:lnTo>
                <a:lnTo>
                  <a:pt x="1219390" y="16764"/>
                </a:lnTo>
                <a:lnTo>
                  <a:pt x="1237797" y="4524"/>
                </a:lnTo>
                <a:lnTo>
                  <a:pt x="1260348" y="0"/>
                </a:lnTo>
                <a:lnTo>
                  <a:pt x="1282660" y="4524"/>
                </a:lnTo>
                <a:lnTo>
                  <a:pt x="1300543" y="16764"/>
                </a:lnTo>
                <a:lnTo>
                  <a:pt x="1312425" y="34718"/>
                </a:lnTo>
                <a:lnTo>
                  <a:pt x="1313098" y="38100"/>
                </a:lnTo>
                <a:lnTo>
                  <a:pt x="1260348" y="38100"/>
                </a:lnTo>
                <a:lnTo>
                  <a:pt x="1260348" y="76200"/>
                </a:lnTo>
                <a:lnTo>
                  <a:pt x="1312949" y="76200"/>
                </a:lnTo>
                <a:lnTo>
                  <a:pt x="1312425" y="78938"/>
                </a:lnTo>
                <a:lnTo>
                  <a:pt x="1300543" y="97345"/>
                </a:lnTo>
                <a:lnTo>
                  <a:pt x="1282660" y="109751"/>
                </a:lnTo>
                <a:lnTo>
                  <a:pt x="1260348" y="114300"/>
                </a:lnTo>
                <a:close/>
              </a:path>
              <a:path w="1316990" h="114300">
                <a:moveTo>
                  <a:pt x="1206431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206274" y="38100"/>
                </a:lnTo>
                <a:lnTo>
                  <a:pt x="1202435" y="56387"/>
                </a:lnTo>
                <a:lnTo>
                  <a:pt x="1206431" y="76200"/>
                </a:lnTo>
                <a:close/>
              </a:path>
              <a:path w="1316990" h="114300">
                <a:moveTo>
                  <a:pt x="1312949" y="76200"/>
                </a:moveTo>
                <a:lnTo>
                  <a:pt x="1260348" y="76200"/>
                </a:lnTo>
                <a:lnTo>
                  <a:pt x="1260348" y="38100"/>
                </a:lnTo>
                <a:lnTo>
                  <a:pt x="1313098" y="38100"/>
                </a:lnTo>
                <a:lnTo>
                  <a:pt x="1316736" y="56387"/>
                </a:lnTo>
                <a:lnTo>
                  <a:pt x="131294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6558788" y="2063455"/>
            <a:ext cx="4311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427976" y="2869692"/>
            <a:ext cx="114300" cy="777240"/>
          </a:xfrm>
          <a:custGeom>
            <a:avLst/>
            <a:gdLst/>
            <a:ahLst/>
            <a:cxnLst/>
            <a:rect l="l" t="t" r="r" b="b"/>
            <a:pathLst>
              <a:path w="114300" h="777239">
                <a:moveTo>
                  <a:pt x="38100" y="110572"/>
                </a:moveTo>
                <a:lnTo>
                  <a:pt x="34075" y="109751"/>
                </a:lnTo>
                <a:lnTo>
                  <a:pt x="16192" y="97345"/>
                </a:lnTo>
                <a:lnTo>
                  <a:pt x="4310" y="78938"/>
                </a:lnTo>
                <a:lnTo>
                  <a:pt x="0" y="56387"/>
                </a:lnTo>
                <a:lnTo>
                  <a:pt x="4310" y="34718"/>
                </a:lnTo>
                <a:lnTo>
                  <a:pt x="16192" y="16763"/>
                </a:lnTo>
                <a:lnTo>
                  <a:pt x="34075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572"/>
                </a:lnTo>
                <a:close/>
              </a:path>
              <a:path w="114300" h="777239">
                <a:moveTo>
                  <a:pt x="56387" y="114299"/>
                </a:moveTo>
                <a:lnTo>
                  <a:pt x="38100" y="110572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304"/>
                </a:lnTo>
                <a:lnTo>
                  <a:pt x="56387" y="114299"/>
                </a:lnTo>
                <a:close/>
              </a:path>
              <a:path w="114300" h="777239">
                <a:moveTo>
                  <a:pt x="76200" y="110304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76200" y="110304"/>
                </a:lnTo>
                <a:close/>
              </a:path>
              <a:path w="114300" h="777239">
                <a:moveTo>
                  <a:pt x="76200" y="114299"/>
                </a:moveTo>
                <a:lnTo>
                  <a:pt x="56387" y="114299"/>
                </a:lnTo>
                <a:lnTo>
                  <a:pt x="76200" y="110304"/>
                </a:lnTo>
                <a:lnTo>
                  <a:pt x="76200" y="114299"/>
                </a:lnTo>
                <a:close/>
              </a:path>
              <a:path w="114300" h="777239">
                <a:moveTo>
                  <a:pt x="76200" y="777240"/>
                </a:moveTo>
                <a:lnTo>
                  <a:pt x="38100" y="777240"/>
                </a:lnTo>
                <a:lnTo>
                  <a:pt x="38100" y="110572"/>
                </a:lnTo>
                <a:lnTo>
                  <a:pt x="56387" y="114299"/>
                </a:lnTo>
                <a:lnTo>
                  <a:pt x="76200" y="114299"/>
                </a:lnTo>
                <a:lnTo>
                  <a:pt x="76200" y="777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136892" y="3656838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395971" y="3116580"/>
            <a:ext cx="169545" cy="323215"/>
          </a:xfrm>
          <a:custGeom>
            <a:avLst/>
            <a:gdLst/>
            <a:ahLst/>
            <a:cxnLst/>
            <a:rect l="l" t="t" r="r" b="b"/>
            <a:pathLst>
              <a:path w="169545" h="323214">
                <a:moveTo>
                  <a:pt x="0" y="0"/>
                </a:moveTo>
                <a:lnTo>
                  <a:pt x="169164" y="0"/>
                </a:lnTo>
                <a:lnTo>
                  <a:pt x="169164" y="323087"/>
                </a:lnTo>
                <a:lnTo>
                  <a:pt x="0" y="3230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376159" y="3096767"/>
            <a:ext cx="208915" cy="363220"/>
          </a:xfrm>
          <a:custGeom>
            <a:avLst/>
            <a:gdLst/>
            <a:ahLst/>
            <a:cxnLst/>
            <a:rect l="l" t="t" r="r" b="b"/>
            <a:pathLst>
              <a:path w="208915" h="363220">
                <a:moveTo>
                  <a:pt x="208788" y="362712"/>
                </a:moveTo>
                <a:lnTo>
                  <a:pt x="0" y="362712"/>
                </a:lnTo>
                <a:lnTo>
                  <a:pt x="0" y="0"/>
                </a:lnTo>
                <a:lnTo>
                  <a:pt x="208788" y="0"/>
                </a:lnTo>
                <a:lnTo>
                  <a:pt x="208788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4612"/>
                </a:lnTo>
                <a:lnTo>
                  <a:pt x="19812" y="324612"/>
                </a:lnTo>
                <a:lnTo>
                  <a:pt x="38100" y="342900"/>
                </a:lnTo>
                <a:lnTo>
                  <a:pt x="208788" y="342900"/>
                </a:lnTo>
                <a:lnTo>
                  <a:pt x="208788" y="362712"/>
                </a:lnTo>
                <a:close/>
              </a:path>
              <a:path w="208915" h="36322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8915" h="363220">
                <a:moveTo>
                  <a:pt x="1706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0688" y="19812"/>
                </a:lnTo>
                <a:lnTo>
                  <a:pt x="170688" y="38100"/>
                </a:lnTo>
                <a:close/>
              </a:path>
              <a:path w="208915" h="363220">
                <a:moveTo>
                  <a:pt x="170688" y="342900"/>
                </a:moveTo>
                <a:lnTo>
                  <a:pt x="170688" y="19812"/>
                </a:lnTo>
                <a:lnTo>
                  <a:pt x="188976" y="38100"/>
                </a:lnTo>
                <a:lnTo>
                  <a:pt x="208788" y="38100"/>
                </a:lnTo>
                <a:lnTo>
                  <a:pt x="208788" y="324612"/>
                </a:lnTo>
                <a:lnTo>
                  <a:pt x="188976" y="324612"/>
                </a:lnTo>
                <a:lnTo>
                  <a:pt x="170688" y="342900"/>
                </a:lnTo>
                <a:close/>
              </a:path>
              <a:path w="208915" h="363220">
                <a:moveTo>
                  <a:pt x="208788" y="38100"/>
                </a:moveTo>
                <a:lnTo>
                  <a:pt x="188976" y="38100"/>
                </a:lnTo>
                <a:lnTo>
                  <a:pt x="170688" y="19812"/>
                </a:lnTo>
                <a:lnTo>
                  <a:pt x="208788" y="19811"/>
                </a:lnTo>
                <a:lnTo>
                  <a:pt x="208788" y="38100"/>
                </a:lnTo>
                <a:close/>
              </a:path>
              <a:path w="208915" h="363220">
                <a:moveTo>
                  <a:pt x="38100" y="342900"/>
                </a:moveTo>
                <a:lnTo>
                  <a:pt x="19812" y="324612"/>
                </a:lnTo>
                <a:lnTo>
                  <a:pt x="38100" y="324612"/>
                </a:lnTo>
                <a:lnTo>
                  <a:pt x="38100" y="342900"/>
                </a:lnTo>
                <a:close/>
              </a:path>
              <a:path w="208915" h="363220">
                <a:moveTo>
                  <a:pt x="170688" y="342900"/>
                </a:moveTo>
                <a:lnTo>
                  <a:pt x="38100" y="342900"/>
                </a:lnTo>
                <a:lnTo>
                  <a:pt x="38100" y="324612"/>
                </a:lnTo>
                <a:lnTo>
                  <a:pt x="170688" y="324612"/>
                </a:lnTo>
                <a:lnTo>
                  <a:pt x="170688" y="342900"/>
                </a:lnTo>
                <a:close/>
              </a:path>
              <a:path w="208915" h="363220">
                <a:moveTo>
                  <a:pt x="208788" y="342900"/>
                </a:moveTo>
                <a:lnTo>
                  <a:pt x="170688" y="342900"/>
                </a:lnTo>
                <a:lnTo>
                  <a:pt x="188976" y="324612"/>
                </a:lnTo>
                <a:lnTo>
                  <a:pt x="208788" y="324612"/>
                </a:lnTo>
                <a:lnTo>
                  <a:pt x="208788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7622461" y="3275046"/>
            <a:ext cx="4311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122157" y="2520696"/>
            <a:ext cx="0" cy="498475"/>
          </a:xfrm>
          <a:custGeom>
            <a:avLst/>
            <a:gdLst/>
            <a:ahLst/>
            <a:cxnLst/>
            <a:rect l="l" t="t" r="r" b="b"/>
            <a:pathLst>
              <a:path w="0" h="498475">
                <a:moveTo>
                  <a:pt x="0" y="0"/>
                </a:moveTo>
                <a:lnTo>
                  <a:pt x="0" y="49834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121396" y="2618993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 h="0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375142" y="2193036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69">
                <a:moveTo>
                  <a:pt x="0" y="0"/>
                </a:moveTo>
                <a:lnTo>
                  <a:pt x="0" y="4328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121396" y="2917698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 h="0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375142" y="2918460"/>
            <a:ext cx="0" cy="678180"/>
          </a:xfrm>
          <a:custGeom>
            <a:avLst/>
            <a:gdLst/>
            <a:ahLst/>
            <a:cxnLst/>
            <a:rect l="l" t="t" r="r" b="b"/>
            <a:pathLst>
              <a:path w="0" h="678179">
                <a:moveTo>
                  <a:pt x="0" y="0"/>
                </a:moveTo>
                <a:lnTo>
                  <a:pt x="0" y="6781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90459" y="2840878"/>
            <a:ext cx="649605" cy="171450"/>
          </a:xfrm>
          <a:custGeom>
            <a:avLst/>
            <a:gdLst/>
            <a:ahLst/>
            <a:cxnLst/>
            <a:rect l="l" t="t" r="r" b="b"/>
            <a:pathLst>
              <a:path w="649604" h="171450">
                <a:moveTo>
                  <a:pt x="571881" y="85201"/>
                </a:moveTo>
                <a:lnTo>
                  <a:pt x="486156" y="34909"/>
                </a:lnTo>
                <a:lnTo>
                  <a:pt x="481345" y="30218"/>
                </a:lnTo>
                <a:lnTo>
                  <a:pt x="478536" y="23669"/>
                </a:lnTo>
                <a:lnTo>
                  <a:pt x="478012" y="16263"/>
                </a:lnTo>
                <a:lnTo>
                  <a:pt x="480060" y="9001"/>
                </a:lnTo>
                <a:lnTo>
                  <a:pt x="484751" y="3333"/>
                </a:lnTo>
                <a:lnTo>
                  <a:pt x="491299" y="238"/>
                </a:lnTo>
                <a:lnTo>
                  <a:pt x="498705" y="0"/>
                </a:lnTo>
                <a:lnTo>
                  <a:pt x="505967" y="2905"/>
                </a:lnTo>
                <a:lnTo>
                  <a:pt x="617389" y="66913"/>
                </a:lnTo>
                <a:lnTo>
                  <a:pt x="611124" y="66913"/>
                </a:lnTo>
                <a:lnTo>
                  <a:pt x="611124" y="68437"/>
                </a:lnTo>
                <a:lnTo>
                  <a:pt x="600456" y="68437"/>
                </a:lnTo>
                <a:lnTo>
                  <a:pt x="571881" y="85201"/>
                </a:lnTo>
                <a:close/>
              </a:path>
              <a:path w="649604" h="171450">
                <a:moveTo>
                  <a:pt x="538110" y="105013"/>
                </a:moveTo>
                <a:lnTo>
                  <a:pt x="0" y="105013"/>
                </a:lnTo>
                <a:lnTo>
                  <a:pt x="0" y="66913"/>
                </a:lnTo>
                <a:lnTo>
                  <a:pt x="540708" y="66913"/>
                </a:lnTo>
                <a:lnTo>
                  <a:pt x="571881" y="85201"/>
                </a:lnTo>
                <a:lnTo>
                  <a:pt x="538110" y="105013"/>
                </a:lnTo>
                <a:close/>
              </a:path>
              <a:path w="649604" h="171450">
                <a:moveTo>
                  <a:pt x="615363" y="105013"/>
                </a:moveTo>
                <a:lnTo>
                  <a:pt x="611124" y="105013"/>
                </a:lnTo>
                <a:lnTo>
                  <a:pt x="611124" y="66913"/>
                </a:lnTo>
                <a:lnTo>
                  <a:pt x="617389" y="66913"/>
                </a:lnTo>
                <a:lnTo>
                  <a:pt x="649224" y="85201"/>
                </a:lnTo>
                <a:lnTo>
                  <a:pt x="615363" y="105013"/>
                </a:lnTo>
                <a:close/>
              </a:path>
              <a:path w="649604" h="171450">
                <a:moveTo>
                  <a:pt x="600456" y="101965"/>
                </a:moveTo>
                <a:lnTo>
                  <a:pt x="571881" y="85201"/>
                </a:lnTo>
                <a:lnTo>
                  <a:pt x="600456" y="68437"/>
                </a:lnTo>
                <a:lnTo>
                  <a:pt x="600456" y="101965"/>
                </a:lnTo>
                <a:close/>
              </a:path>
              <a:path w="649604" h="171450">
                <a:moveTo>
                  <a:pt x="611124" y="101965"/>
                </a:moveTo>
                <a:lnTo>
                  <a:pt x="600456" y="101965"/>
                </a:lnTo>
                <a:lnTo>
                  <a:pt x="600456" y="68437"/>
                </a:lnTo>
                <a:lnTo>
                  <a:pt x="611124" y="68437"/>
                </a:lnTo>
                <a:lnTo>
                  <a:pt x="611124" y="101965"/>
                </a:lnTo>
                <a:close/>
              </a:path>
              <a:path w="649604" h="171450">
                <a:moveTo>
                  <a:pt x="498705" y="171045"/>
                </a:moveTo>
                <a:lnTo>
                  <a:pt x="491299" y="170354"/>
                </a:lnTo>
                <a:lnTo>
                  <a:pt x="484751" y="167092"/>
                </a:lnTo>
                <a:lnTo>
                  <a:pt x="480060" y="161401"/>
                </a:lnTo>
                <a:lnTo>
                  <a:pt x="478012" y="154352"/>
                </a:lnTo>
                <a:lnTo>
                  <a:pt x="478536" y="147304"/>
                </a:lnTo>
                <a:lnTo>
                  <a:pt x="481345" y="140827"/>
                </a:lnTo>
                <a:lnTo>
                  <a:pt x="486156" y="135493"/>
                </a:lnTo>
                <a:lnTo>
                  <a:pt x="571881" y="85201"/>
                </a:lnTo>
                <a:lnTo>
                  <a:pt x="600456" y="101965"/>
                </a:lnTo>
                <a:lnTo>
                  <a:pt x="611124" y="101965"/>
                </a:lnTo>
                <a:lnTo>
                  <a:pt x="611124" y="105013"/>
                </a:lnTo>
                <a:lnTo>
                  <a:pt x="615363" y="105013"/>
                </a:lnTo>
                <a:lnTo>
                  <a:pt x="505967" y="169021"/>
                </a:lnTo>
                <a:lnTo>
                  <a:pt x="498705" y="171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285988" y="3596640"/>
            <a:ext cx="172720" cy="467995"/>
          </a:xfrm>
          <a:custGeom>
            <a:avLst/>
            <a:gdLst/>
            <a:ahLst/>
            <a:cxnLst/>
            <a:rect l="l" t="t" r="r" b="b"/>
            <a:pathLst>
              <a:path w="172720" h="467995">
                <a:moveTo>
                  <a:pt x="0" y="0"/>
                </a:moveTo>
                <a:lnTo>
                  <a:pt x="172212" y="0"/>
                </a:lnTo>
                <a:lnTo>
                  <a:pt x="172212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267700" y="3576827"/>
            <a:ext cx="208915" cy="508000"/>
          </a:xfrm>
          <a:custGeom>
            <a:avLst/>
            <a:gdLst/>
            <a:ahLst/>
            <a:cxnLst/>
            <a:rect l="l" t="t" r="r" b="b"/>
            <a:pathLst>
              <a:path w="208915" h="508000">
                <a:moveTo>
                  <a:pt x="208788" y="507491"/>
                </a:moveTo>
                <a:lnTo>
                  <a:pt x="0" y="507491"/>
                </a:lnTo>
                <a:lnTo>
                  <a:pt x="0" y="0"/>
                </a:lnTo>
                <a:lnTo>
                  <a:pt x="208788" y="0"/>
                </a:lnTo>
                <a:lnTo>
                  <a:pt x="2087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9391"/>
                </a:lnTo>
                <a:lnTo>
                  <a:pt x="18288" y="469391"/>
                </a:lnTo>
                <a:lnTo>
                  <a:pt x="38100" y="487680"/>
                </a:lnTo>
                <a:lnTo>
                  <a:pt x="208788" y="487680"/>
                </a:lnTo>
                <a:lnTo>
                  <a:pt x="208788" y="507491"/>
                </a:lnTo>
                <a:close/>
              </a:path>
              <a:path w="208915" h="5080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8915" h="508000">
                <a:moveTo>
                  <a:pt x="1706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0688" y="19812"/>
                </a:lnTo>
                <a:lnTo>
                  <a:pt x="170688" y="38100"/>
                </a:lnTo>
                <a:close/>
              </a:path>
              <a:path w="208915" h="508000">
                <a:moveTo>
                  <a:pt x="170688" y="487680"/>
                </a:moveTo>
                <a:lnTo>
                  <a:pt x="170688" y="19812"/>
                </a:lnTo>
                <a:lnTo>
                  <a:pt x="190500" y="38100"/>
                </a:lnTo>
                <a:lnTo>
                  <a:pt x="208788" y="38100"/>
                </a:lnTo>
                <a:lnTo>
                  <a:pt x="208788" y="469391"/>
                </a:lnTo>
                <a:lnTo>
                  <a:pt x="190500" y="469391"/>
                </a:lnTo>
                <a:lnTo>
                  <a:pt x="170688" y="487680"/>
                </a:lnTo>
                <a:close/>
              </a:path>
              <a:path w="208915" h="508000">
                <a:moveTo>
                  <a:pt x="208788" y="38100"/>
                </a:moveTo>
                <a:lnTo>
                  <a:pt x="190500" y="38100"/>
                </a:lnTo>
                <a:lnTo>
                  <a:pt x="170688" y="19812"/>
                </a:lnTo>
                <a:lnTo>
                  <a:pt x="208788" y="19812"/>
                </a:lnTo>
                <a:lnTo>
                  <a:pt x="208788" y="38100"/>
                </a:lnTo>
                <a:close/>
              </a:path>
              <a:path w="208915" h="508000">
                <a:moveTo>
                  <a:pt x="38100" y="487680"/>
                </a:moveTo>
                <a:lnTo>
                  <a:pt x="18288" y="469391"/>
                </a:lnTo>
                <a:lnTo>
                  <a:pt x="38100" y="469391"/>
                </a:lnTo>
                <a:lnTo>
                  <a:pt x="38100" y="487680"/>
                </a:lnTo>
                <a:close/>
              </a:path>
              <a:path w="208915" h="508000">
                <a:moveTo>
                  <a:pt x="170688" y="487680"/>
                </a:moveTo>
                <a:lnTo>
                  <a:pt x="38100" y="487680"/>
                </a:lnTo>
                <a:lnTo>
                  <a:pt x="38100" y="469391"/>
                </a:lnTo>
                <a:lnTo>
                  <a:pt x="170688" y="469391"/>
                </a:lnTo>
                <a:lnTo>
                  <a:pt x="170688" y="487680"/>
                </a:lnTo>
                <a:close/>
              </a:path>
              <a:path w="208915" h="508000">
                <a:moveTo>
                  <a:pt x="208788" y="487680"/>
                </a:moveTo>
                <a:lnTo>
                  <a:pt x="170688" y="487680"/>
                </a:lnTo>
                <a:lnTo>
                  <a:pt x="190500" y="469391"/>
                </a:lnTo>
                <a:lnTo>
                  <a:pt x="208788" y="469391"/>
                </a:lnTo>
                <a:lnTo>
                  <a:pt x="208788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8021765" y="357379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893564" y="5361432"/>
            <a:ext cx="97790" cy="800100"/>
          </a:xfrm>
          <a:custGeom>
            <a:avLst/>
            <a:gdLst/>
            <a:ahLst/>
            <a:cxnLst/>
            <a:rect l="l" t="t" r="r" b="b"/>
            <a:pathLst>
              <a:path w="97789" h="800100">
                <a:moveTo>
                  <a:pt x="33745" y="364998"/>
                </a:moveTo>
                <a:lnTo>
                  <a:pt x="36575" y="355091"/>
                </a:lnTo>
                <a:lnTo>
                  <a:pt x="38099" y="345948"/>
                </a:lnTo>
                <a:lnTo>
                  <a:pt x="38099" y="82295"/>
                </a:lnTo>
                <a:lnTo>
                  <a:pt x="39623" y="68579"/>
                </a:lnTo>
                <a:lnTo>
                  <a:pt x="45719" y="41147"/>
                </a:lnTo>
                <a:lnTo>
                  <a:pt x="47243" y="39624"/>
                </a:lnTo>
                <a:lnTo>
                  <a:pt x="47243" y="38100"/>
                </a:lnTo>
                <a:lnTo>
                  <a:pt x="51815" y="28956"/>
                </a:lnTo>
                <a:lnTo>
                  <a:pt x="51815" y="27431"/>
                </a:lnTo>
                <a:lnTo>
                  <a:pt x="53339" y="27431"/>
                </a:lnTo>
                <a:lnTo>
                  <a:pt x="53339" y="25908"/>
                </a:lnTo>
                <a:lnTo>
                  <a:pt x="59435" y="18287"/>
                </a:lnTo>
                <a:lnTo>
                  <a:pt x="59435" y="16764"/>
                </a:lnTo>
                <a:lnTo>
                  <a:pt x="60959" y="16764"/>
                </a:lnTo>
                <a:lnTo>
                  <a:pt x="70103" y="7620"/>
                </a:lnTo>
                <a:lnTo>
                  <a:pt x="71627" y="7620"/>
                </a:lnTo>
                <a:lnTo>
                  <a:pt x="74675" y="6095"/>
                </a:lnTo>
                <a:lnTo>
                  <a:pt x="76199" y="4572"/>
                </a:lnTo>
                <a:lnTo>
                  <a:pt x="77723" y="4572"/>
                </a:lnTo>
                <a:lnTo>
                  <a:pt x="80771" y="3047"/>
                </a:lnTo>
                <a:lnTo>
                  <a:pt x="86867" y="1524"/>
                </a:lnTo>
                <a:lnTo>
                  <a:pt x="88391" y="0"/>
                </a:lnTo>
                <a:lnTo>
                  <a:pt x="94487" y="0"/>
                </a:lnTo>
                <a:lnTo>
                  <a:pt x="97535" y="38100"/>
                </a:lnTo>
                <a:lnTo>
                  <a:pt x="94487" y="38100"/>
                </a:lnTo>
                <a:lnTo>
                  <a:pt x="91439" y="39624"/>
                </a:lnTo>
                <a:lnTo>
                  <a:pt x="92582" y="39624"/>
                </a:lnTo>
                <a:lnTo>
                  <a:pt x="90677" y="41147"/>
                </a:lnTo>
                <a:lnTo>
                  <a:pt x="89915" y="41147"/>
                </a:lnTo>
                <a:lnTo>
                  <a:pt x="86867" y="44195"/>
                </a:lnTo>
                <a:lnTo>
                  <a:pt x="87477" y="44195"/>
                </a:lnTo>
                <a:lnTo>
                  <a:pt x="83819" y="48768"/>
                </a:lnTo>
                <a:lnTo>
                  <a:pt x="84835" y="48768"/>
                </a:lnTo>
                <a:lnTo>
                  <a:pt x="80771" y="54864"/>
                </a:lnTo>
                <a:lnTo>
                  <a:pt x="81686" y="54864"/>
                </a:lnTo>
                <a:lnTo>
                  <a:pt x="79247" y="60960"/>
                </a:lnTo>
                <a:lnTo>
                  <a:pt x="77723" y="70104"/>
                </a:lnTo>
                <a:lnTo>
                  <a:pt x="76199" y="82295"/>
                </a:lnTo>
                <a:lnTo>
                  <a:pt x="76199" y="352043"/>
                </a:lnTo>
                <a:lnTo>
                  <a:pt x="74066" y="362712"/>
                </a:lnTo>
                <a:lnTo>
                  <a:pt x="35051" y="362712"/>
                </a:lnTo>
                <a:lnTo>
                  <a:pt x="33745" y="364998"/>
                </a:lnTo>
                <a:close/>
              </a:path>
              <a:path w="97789" h="800100">
                <a:moveTo>
                  <a:pt x="91439" y="39624"/>
                </a:moveTo>
                <a:lnTo>
                  <a:pt x="94487" y="38100"/>
                </a:lnTo>
                <a:lnTo>
                  <a:pt x="93399" y="38970"/>
                </a:lnTo>
                <a:lnTo>
                  <a:pt x="91439" y="39624"/>
                </a:lnTo>
                <a:close/>
              </a:path>
              <a:path w="97789" h="800100">
                <a:moveTo>
                  <a:pt x="93399" y="38970"/>
                </a:moveTo>
                <a:lnTo>
                  <a:pt x="94487" y="38100"/>
                </a:lnTo>
                <a:lnTo>
                  <a:pt x="96011" y="38100"/>
                </a:lnTo>
                <a:lnTo>
                  <a:pt x="93399" y="38970"/>
                </a:lnTo>
                <a:close/>
              </a:path>
              <a:path w="97789" h="800100">
                <a:moveTo>
                  <a:pt x="92582" y="39624"/>
                </a:moveTo>
                <a:lnTo>
                  <a:pt x="91439" y="39624"/>
                </a:lnTo>
                <a:lnTo>
                  <a:pt x="93399" y="38970"/>
                </a:lnTo>
                <a:lnTo>
                  <a:pt x="92582" y="39624"/>
                </a:lnTo>
                <a:close/>
              </a:path>
              <a:path w="97789" h="800100">
                <a:moveTo>
                  <a:pt x="86867" y="44195"/>
                </a:moveTo>
                <a:lnTo>
                  <a:pt x="89915" y="41147"/>
                </a:lnTo>
                <a:lnTo>
                  <a:pt x="88561" y="42841"/>
                </a:lnTo>
                <a:lnTo>
                  <a:pt x="86867" y="44195"/>
                </a:lnTo>
                <a:close/>
              </a:path>
              <a:path w="97789" h="800100">
                <a:moveTo>
                  <a:pt x="88561" y="42841"/>
                </a:moveTo>
                <a:lnTo>
                  <a:pt x="89915" y="41147"/>
                </a:lnTo>
                <a:lnTo>
                  <a:pt x="90677" y="41147"/>
                </a:lnTo>
                <a:lnTo>
                  <a:pt x="88561" y="42841"/>
                </a:lnTo>
                <a:close/>
              </a:path>
              <a:path w="97789" h="800100">
                <a:moveTo>
                  <a:pt x="87477" y="44195"/>
                </a:moveTo>
                <a:lnTo>
                  <a:pt x="86867" y="44195"/>
                </a:lnTo>
                <a:lnTo>
                  <a:pt x="88561" y="42841"/>
                </a:lnTo>
                <a:lnTo>
                  <a:pt x="87477" y="44195"/>
                </a:lnTo>
                <a:close/>
              </a:path>
              <a:path w="97789" h="800100">
                <a:moveTo>
                  <a:pt x="84835" y="48768"/>
                </a:moveTo>
                <a:lnTo>
                  <a:pt x="83819" y="48768"/>
                </a:lnTo>
                <a:lnTo>
                  <a:pt x="86867" y="45720"/>
                </a:lnTo>
                <a:lnTo>
                  <a:pt x="84835" y="48768"/>
                </a:lnTo>
                <a:close/>
              </a:path>
              <a:path w="97789" h="800100">
                <a:moveTo>
                  <a:pt x="81686" y="54864"/>
                </a:moveTo>
                <a:lnTo>
                  <a:pt x="80771" y="54864"/>
                </a:lnTo>
                <a:lnTo>
                  <a:pt x="82295" y="53339"/>
                </a:lnTo>
                <a:lnTo>
                  <a:pt x="81686" y="54864"/>
                </a:lnTo>
                <a:close/>
              </a:path>
              <a:path w="97789" h="800100">
                <a:moveTo>
                  <a:pt x="33527" y="365760"/>
                </a:moveTo>
                <a:lnTo>
                  <a:pt x="33745" y="364998"/>
                </a:lnTo>
                <a:lnTo>
                  <a:pt x="35051" y="362712"/>
                </a:lnTo>
                <a:lnTo>
                  <a:pt x="33527" y="365760"/>
                </a:lnTo>
                <a:close/>
              </a:path>
              <a:path w="97789" h="800100">
                <a:moveTo>
                  <a:pt x="73456" y="365760"/>
                </a:moveTo>
                <a:lnTo>
                  <a:pt x="33527" y="365760"/>
                </a:lnTo>
                <a:lnTo>
                  <a:pt x="35051" y="362712"/>
                </a:lnTo>
                <a:lnTo>
                  <a:pt x="74066" y="362712"/>
                </a:lnTo>
                <a:lnTo>
                  <a:pt x="73456" y="365760"/>
                </a:lnTo>
                <a:close/>
              </a:path>
              <a:path w="97789" h="800100">
                <a:moveTo>
                  <a:pt x="28955" y="373380"/>
                </a:moveTo>
                <a:lnTo>
                  <a:pt x="33745" y="364998"/>
                </a:lnTo>
                <a:lnTo>
                  <a:pt x="33527" y="365760"/>
                </a:lnTo>
                <a:lnTo>
                  <a:pt x="73456" y="365760"/>
                </a:lnTo>
                <a:lnTo>
                  <a:pt x="73151" y="367284"/>
                </a:lnTo>
                <a:lnTo>
                  <a:pt x="72281" y="370332"/>
                </a:lnTo>
                <a:lnTo>
                  <a:pt x="32003" y="370332"/>
                </a:lnTo>
                <a:lnTo>
                  <a:pt x="28955" y="373380"/>
                </a:lnTo>
                <a:close/>
              </a:path>
              <a:path w="97789" h="800100">
                <a:moveTo>
                  <a:pt x="27262" y="376258"/>
                </a:moveTo>
                <a:lnTo>
                  <a:pt x="32003" y="370332"/>
                </a:lnTo>
                <a:lnTo>
                  <a:pt x="72281" y="370332"/>
                </a:lnTo>
                <a:lnTo>
                  <a:pt x="70974" y="374904"/>
                </a:lnTo>
                <a:lnTo>
                  <a:pt x="28955" y="374904"/>
                </a:lnTo>
                <a:lnTo>
                  <a:pt x="27262" y="376258"/>
                </a:lnTo>
                <a:close/>
              </a:path>
              <a:path w="97789" h="800100">
                <a:moveTo>
                  <a:pt x="25907" y="377952"/>
                </a:moveTo>
                <a:lnTo>
                  <a:pt x="27262" y="376258"/>
                </a:lnTo>
                <a:lnTo>
                  <a:pt x="28955" y="374904"/>
                </a:lnTo>
                <a:lnTo>
                  <a:pt x="25907" y="377952"/>
                </a:lnTo>
                <a:close/>
              </a:path>
              <a:path w="97789" h="800100">
                <a:moveTo>
                  <a:pt x="70103" y="377952"/>
                </a:moveTo>
                <a:lnTo>
                  <a:pt x="25907" y="377952"/>
                </a:lnTo>
                <a:lnTo>
                  <a:pt x="28955" y="374904"/>
                </a:lnTo>
                <a:lnTo>
                  <a:pt x="70974" y="374904"/>
                </a:lnTo>
                <a:lnTo>
                  <a:pt x="70103" y="377952"/>
                </a:lnTo>
                <a:close/>
              </a:path>
              <a:path w="97789" h="800100">
                <a:moveTo>
                  <a:pt x="68579" y="420623"/>
                </a:moveTo>
                <a:lnTo>
                  <a:pt x="24383" y="420623"/>
                </a:lnTo>
                <a:lnTo>
                  <a:pt x="21335" y="419100"/>
                </a:lnTo>
                <a:lnTo>
                  <a:pt x="21335" y="381000"/>
                </a:lnTo>
                <a:lnTo>
                  <a:pt x="23241" y="379475"/>
                </a:lnTo>
                <a:lnTo>
                  <a:pt x="24383" y="379476"/>
                </a:lnTo>
                <a:lnTo>
                  <a:pt x="24383" y="378561"/>
                </a:lnTo>
                <a:lnTo>
                  <a:pt x="27262" y="376258"/>
                </a:lnTo>
                <a:lnTo>
                  <a:pt x="25907" y="377952"/>
                </a:lnTo>
                <a:lnTo>
                  <a:pt x="68579" y="377952"/>
                </a:lnTo>
                <a:lnTo>
                  <a:pt x="68579" y="381000"/>
                </a:lnTo>
                <a:lnTo>
                  <a:pt x="27431" y="381000"/>
                </a:lnTo>
                <a:lnTo>
                  <a:pt x="28955" y="382523"/>
                </a:lnTo>
                <a:lnTo>
                  <a:pt x="35051" y="384048"/>
                </a:lnTo>
                <a:lnTo>
                  <a:pt x="44195" y="388619"/>
                </a:lnTo>
                <a:lnTo>
                  <a:pt x="45719" y="388619"/>
                </a:lnTo>
                <a:lnTo>
                  <a:pt x="54863" y="397763"/>
                </a:lnTo>
                <a:lnTo>
                  <a:pt x="56387" y="397763"/>
                </a:lnTo>
                <a:lnTo>
                  <a:pt x="56387" y="399287"/>
                </a:lnTo>
                <a:lnTo>
                  <a:pt x="56997" y="400050"/>
                </a:lnTo>
                <a:lnTo>
                  <a:pt x="56387" y="400812"/>
                </a:lnTo>
                <a:lnTo>
                  <a:pt x="54863" y="402336"/>
                </a:lnTo>
                <a:lnTo>
                  <a:pt x="53339" y="402336"/>
                </a:lnTo>
                <a:lnTo>
                  <a:pt x="47243" y="408432"/>
                </a:lnTo>
                <a:lnTo>
                  <a:pt x="47243" y="409956"/>
                </a:lnTo>
                <a:lnTo>
                  <a:pt x="45719" y="409956"/>
                </a:lnTo>
                <a:lnTo>
                  <a:pt x="44195" y="411480"/>
                </a:lnTo>
                <a:lnTo>
                  <a:pt x="32003" y="417576"/>
                </a:lnTo>
                <a:lnTo>
                  <a:pt x="27431" y="417576"/>
                </a:lnTo>
                <a:lnTo>
                  <a:pt x="25907" y="419100"/>
                </a:lnTo>
                <a:lnTo>
                  <a:pt x="68579" y="419100"/>
                </a:lnTo>
                <a:lnTo>
                  <a:pt x="68579" y="420623"/>
                </a:lnTo>
                <a:close/>
              </a:path>
              <a:path w="97789" h="800100">
                <a:moveTo>
                  <a:pt x="23241" y="379475"/>
                </a:moveTo>
                <a:lnTo>
                  <a:pt x="22859" y="379476"/>
                </a:lnTo>
                <a:lnTo>
                  <a:pt x="24383" y="377952"/>
                </a:lnTo>
                <a:lnTo>
                  <a:pt x="24383" y="378561"/>
                </a:lnTo>
                <a:lnTo>
                  <a:pt x="23241" y="379475"/>
                </a:lnTo>
                <a:close/>
              </a:path>
              <a:path w="97789" h="800100">
                <a:moveTo>
                  <a:pt x="21335" y="419100"/>
                </a:moveTo>
                <a:lnTo>
                  <a:pt x="18287" y="419100"/>
                </a:lnTo>
                <a:lnTo>
                  <a:pt x="11572" y="416861"/>
                </a:lnTo>
                <a:lnTo>
                  <a:pt x="5714" y="412623"/>
                </a:lnTo>
                <a:lnTo>
                  <a:pt x="1571" y="406669"/>
                </a:lnTo>
                <a:lnTo>
                  <a:pt x="0" y="399287"/>
                </a:lnTo>
                <a:lnTo>
                  <a:pt x="1571" y="392572"/>
                </a:lnTo>
                <a:lnTo>
                  <a:pt x="5714" y="386714"/>
                </a:lnTo>
                <a:lnTo>
                  <a:pt x="11572" y="382571"/>
                </a:lnTo>
                <a:lnTo>
                  <a:pt x="18287" y="381000"/>
                </a:lnTo>
                <a:lnTo>
                  <a:pt x="22859" y="379475"/>
                </a:lnTo>
                <a:lnTo>
                  <a:pt x="21335" y="381000"/>
                </a:lnTo>
                <a:lnTo>
                  <a:pt x="21335" y="419100"/>
                </a:lnTo>
                <a:close/>
              </a:path>
              <a:path w="97789" h="800100">
                <a:moveTo>
                  <a:pt x="56997" y="400050"/>
                </a:moveTo>
                <a:lnTo>
                  <a:pt x="56387" y="399287"/>
                </a:lnTo>
                <a:lnTo>
                  <a:pt x="56387" y="397763"/>
                </a:lnTo>
                <a:lnTo>
                  <a:pt x="54863" y="397763"/>
                </a:lnTo>
                <a:lnTo>
                  <a:pt x="45719" y="388619"/>
                </a:lnTo>
                <a:lnTo>
                  <a:pt x="44195" y="388619"/>
                </a:lnTo>
                <a:lnTo>
                  <a:pt x="35051" y="384048"/>
                </a:lnTo>
                <a:lnTo>
                  <a:pt x="28955" y="382523"/>
                </a:lnTo>
                <a:lnTo>
                  <a:pt x="27431" y="381000"/>
                </a:lnTo>
                <a:lnTo>
                  <a:pt x="68579" y="381000"/>
                </a:lnTo>
                <a:lnTo>
                  <a:pt x="64007" y="390143"/>
                </a:lnTo>
                <a:lnTo>
                  <a:pt x="62483" y="391667"/>
                </a:lnTo>
                <a:lnTo>
                  <a:pt x="62483" y="393191"/>
                </a:lnTo>
                <a:lnTo>
                  <a:pt x="56997" y="400050"/>
                </a:lnTo>
                <a:close/>
              </a:path>
              <a:path w="97789" h="800100">
                <a:moveTo>
                  <a:pt x="68579" y="419100"/>
                </a:moveTo>
                <a:lnTo>
                  <a:pt x="25907" y="419100"/>
                </a:lnTo>
                <a:lnTo>
                  <a:pt x="27431" y="417576"/>
                </a:lnTo>
                <a:lnTo>
                  <a:pt x="32003" y="417576"/>
                </a:lnTo>
                <a:lnTo>
                  <a:pt x="44195" y="411480"/>
                </a:lnTo>
                <a:lnTo>
                  <a:pt x="45719" y="409956"/>
                </a:lnTo>
                <a:lnTo>
                  <a:pt x="47243" y="409956"/>
                </a:lnTo>
                <a:lnTo>
                  <a:pt x="47243" y="408432"/>
                </a:lnTo>
                <a:lnTo>
                  <a:pt x="53339" y="402336"/>
                </a:lnTo>
                <a:lnTo>
                  <a:pt x="54863" y="402336"/>
                </a:lnTo>
                <a:lnTo>
                  <a:pt x="56387" y="400812"/>
                </a:lnTo>
                <a:lnTo>
                  <a:pt x="56997" y="400050"/>
                </a:lnTo>
                <a:lnTo>
                  <a:pt x="62483" y="406908"/>
                </a:lnTo>
                <a:lnTo>
                  <a:pt x="62483" y="408432"/>
                </a:lnTo>
                <a:lnTo>
                  <a:pt x="64007" y="408432"/>
                </a:lnTo>
                <a:lnTo>
                  <a:pt x="64007" y="409956"/>
                </a:lnTo>
                <a:lnTo>
                  <a:pt x="68579" y="419100"/>
                </a:lnTo>
                <a:close/>
              </a:path>
              <a:path w="97789" h="800100">
                <a:moveTo>
                  <a:pt x="27262" y="423841"/>
                </a:moveTo>
                <a:lnTo>
                  <a:pt x="21335" y="419100"/>
                </a:lnTo>
                <a:lnTo>
                  <a:pt x="24383" y="420623"/>
                </a:lnTo>
                <a:lnTo>
                  <a:pt x="68579" y="420623"/>
                </a:lnTo>
                <a:lnTo>
                  <a:pt x="70103" y="422148"/>
                </a:lnTo>
                <a:lnTo>
                  <a:pt x="25907" y="422148"/>
                </a:lnTo>
                <a:lnTo>
                  <a:pt x="27262" y="423841"/>
                </a:lnTo>
                <a:close/>
              </a:path>
              <a:path w="97789" h="800100">
                <a:moveTo>
                  <a:pt x="28955" y="425195"/>
                </a:moveTo>
                <a:lnTo>
                  <a:pt x="27262" y="423841"/>
                </a:lnTo>
                <a:lnTo>
                  <a:pt x="25907" y="422148"/>
                </a:lnTo>
                <a:lnTo>
                  <a:pt x="28955" y="425195"/>
                </a:lnTo>
                <a:close/>
              </a:path>
              <a:path w="97789" h="800100">
                <a:moveTo>
                  <a:pt x="70781" y="425195"/>
                </a:moveTo>
                <a:lnTo>
                  <a:pt x="28955" y="425195"/>
                </a:lnTo>
                <a:lnTo>
                  <a:pt x="25907" y="422148"/>
                </a:lnTo>
                <a:lnTo>
                  <a:pt x="70103" y="422148"/>
                </a:lnTo>
                <a:lnTo>
                  <a:pt x="70781" y="425195"/>
                </a:lnTo>
                <a:close/>
              </a:path>
              <a:path w="97789" h="800100">
                <a:moveTo>
                  <a:pt x="71797" y="429767"/>
                </a:moveTo>
                <a:lnTo>
                  <a:pt x="32003" y="429767"/>
                </a:lnTo>
                <a:lnTo>
                  <a:pt x="27262" y="423841"/>
                </a:lnTo>
                <a:lnTo>
                  <a:pt x="28955" y="425195"/>
                </a:lnTo>
                <a:lnTo>
                  <a:pt x="70781" y="425195"/>
                </a:lnTo>
                <a:lnTo>
                  <a:pt x="71797" y="429767"/>
                </a:lnTo>
                <a:close/>
              </a:path>
              <a:path w="97789" h="800100">
                <a:moveTo>
                  <a:pt x="73151" y="435863"/>
                </a:moveTo>
                <a:lnTo>
                  <a:pt x="35051" y="435863"/>
                </a:lnTo>
                <a:lnTo>
                  <a:pt x="28955" y="426719"/>
                </a:lnTo>
                <a:lnTo>
                  <a:pt x="32003" y="429767"/>
                </a:lnTo>
                <a:lnTo>
                  <a:pt x="71797" y="429767"/>
                </a:lnTo>
                <a:lnTo>
                  <a:pt x="73151" y="435863"/>
                </a:lnTo>
                <a:close/>
              </a:path>
              <a:path w="97789" h="800100">
                <a:moveTo>
                  <a:pt x="89915" y="758952"/>
                </a:moveTo>
                <a:lnTo>
                  <a:pt x="45719" y="758952"/>
                </a:lnTo>
                <a:lnTo>
                  <a:pt x="42671" y="748284"/>
                </a:lnTo>
                <a:lnTo>
                  <a:pt x="39623" y="733044"/>
                </a:lnTo>
                <a:lnTo>
                  <a:pt x="38099" y="717804"/>
                </a:lnTo>
                <a:lnTo>
                  <a:pt x="38099" y="451104"/>
                </a:lnTo>
                <a:lnTo>
                  <a:pt x="36575" y="441960"/>
                </a:lnTo>
                <a:lnTo>
                  <a:pt x="33527" y="434339"/>
                </a:lnTo>
                <a:lnTo>
                  <a:pt x="35051" y="435863"/>
                </a:lnTo>
                <a:lnTo>
                  <a:pt x="73151" y="435863"/>
                </a:lnTo>
                <a:lnTo>
                  <a:pt x="76199" y="449580"/>
                </a:lnTo>
                <a:lnTo>
                  <a:pt x="76199" y="716280"/>
                </a:lnTo>
                <a:lnTo>
                  <a:pt x="77723" y="726948"/>
                </a:lnTo>
                <a:lnTo>
                  <a:pt x="79247" y="736092"/>
                </a:lnTo>
                <a:lnTo>
                  <a:pt x="81425" y="743712"/>
                </a:lnTo>
                <a:lnTo>
                  <a:pt x="80771" y="743712"/>
                </a:lnTo>
                <a:lnTo>
                  <a:pt x="82295" y="746760"/>
                </a:lnTo>
                <a:lnTo>
                  <a:pt x="82513" y="746760"/>
                </a:lnTo>
                <a:lnTo>
                  <a:pt x="85126" y="751332"/>
                </a:lnTo>
                <a:lnTo>
                  <a:pt x="83819" y="751332"/>
                </a:lnTo>
                <a:lnTo>
                  <a:pt x="87477" y="755904"/>
                </a:lnTo>
                <a:lnTo>
                  <a:pt x="86867" y="755904"/>
                </a:lnTo>
                <a:lnTo>
                  <a:pt x="89915" y="758952"/>
                </a:lnTo>
                <a:close/>
              </a:path>
              <a:path w="97789" h="800100">
                <a:moveTo>
                  <a:pt x="82295" y="746760"/>
                </a:moveTo>
                <a:lnTo>
                  <a:pt x="80771" y="743712"/>
                </a:lnTo>
                <a:lnTo>
                  <a:pt x="82078" y="745998"/>
                </a:lnTo>
                <a:lnTo>
                  <a:pt x="82295" y="746760"/>
                </a:lnTo>
                <a:close/>
              </a:path>
              <a:path w="97789" h="800100">
                <a:moveTo>
                  <a:pt x="82078" y="745998"/>
                </a:moveTo>
                <a:lnTo>
                  <a:pt x="80771" y="743712"/>
                </a:lnTo>
                <a:lnTo>
                  <a:pt x="81425" y="743712"/>
                </a:lnTo>
                <a:lnTo>
                  <a:pt x="82078" y="745998"/>
                </a:lnTo>
                <a:close/>
              </a:path>
              <a:path w="97789" h="800100">
                <a:moveTo>
                  <a:pt x="82513" y="746760"/>
                </a:moveTo>
                <a:lnTo>
                  <a:pt x="82295" y="746760"/>
                </a:lnTo>
                <a:lnTo>
                  <a:pt x="82078" y="745998"/>
                </a:lnTo>
                <a:lnTo>
                  <a:pt x="82513" y="746760"/>
                </a:lnTo>
                <a:close/>
              </a:path>
              <a:path w="97789" h="800100">
                <a:moveTo>
                  <a:pt x="86867" y="754380"/>
                </a:moveTo>
                <a:lnTo>
                  <a:pt x="83819" y="751332"/>
                </a:lnTo>
                <a:lnTo>
                  <a:pt x="85126" y="751332"/>
                </a:lnTo>
                <a:lnTo>
                  <a:pt x="86867" y="754380"/>
                </a:lnTo>
                <a:close/>
              </a:path>
              <a:path w="97789" h="800100">
                <a:moveTo>
                  <a:pt x="89915" y="758952"/>
                </a:moveTo>
                <a:lnTo>
                  <a:pt x="86867" y="755904"/>
                </a:lnTo>
                <a:lnTo>
                  <a:pt x="88561" y="757258"/>
                </a:lnTo>
                <a:lnTo>
                  <a:pt x="89915" y="758952"/>
                </a:lnTo>
                <a:close/>
              </a:path>
              <a:path w="97789" h="800100">
                <a:moveTo>
                  <a:pt x="88561" y="757258"/>
                </a:moveTo>
                <a:lnTo>
                  <a:pt x="86867" y="755904"/>
                </a:lnTo>
                <a:lnTo>
                  <a:pt x="87477" y="755904"/>
                </a:lnTo>
                <a:lnTo>
                  <a:pt x="88561" y="757258"/>
                </a:lnTo>
                <a:close/>
              </a:path>
              <a:path w="97789" h="800100">
                <a:moveTo>
                  <a:pt x="94487" y="800100"/>
                </a:moveTo>
                <a:lnTo>
                  <a:pt x="89915" y="800100"/>
                </a:lnTo>
                <a:lnTo>
                  <a:pt x="88391" y="798576"/>
                </a:lnTo>
                <a:lnTo>
                  <a:pt x="83819" y="798576"/>
                </a:lnTo>
                <a:lnTo>
                  <a:pt x="77723" y="795528"/>
                </a:lnTo>
                <a:lnTo>
                  <a:pt x="76199" y="795528"/>
                </a:lnTo>
                <a:lnTo>
                  <a:pt x="74675" y="794004"/>
                </a:lnTo>
                <a:lnTo>
                  <a:pt x="71627" y="792480"/>
                </a:lnTo>
                <a:lnTo>
                  <a:pt x="70103" y="790956"/>
                </a:lnTo>
                <a:lnTo>
                  <a:pt x="68579" y="790956"/>
                </a:lnTo>
                <a:lnTo>
                  <a:pt x="68579" y="789432"/>
                </a:lnTo>
                <a:lnTo>
                  <a:pt x="62483" y="783336"/>
                </a:lnTo>
                <a:lnTo>
                  <a:pt x="60959" y="783336"/>
                </a:lnTo>
                <a:lnTo>
                  <a:pt x="59435" y="781812"/>
                </a:lnTo>
                <a:lnTo>
                  <a:pt x="53339" y="774192"/>
                </a:lnTo>
                <a:lnTo>
                  <a:pt x="53339" y="772668"/>
                </a:lnTo>
                <a:lnTo>
                  <a:pt x="51815" y="771144"/>
                </a:lnTo>
                <a:lnTo>
                  <a:pt x="47243" y="762000"/>
                </a:lnTo>
                <a:lnTo>
                  <a:pt x="47243" y="758952"/>
                </a:lnTo>
                <a:lnTo>
                  <a:pt x="89915" y="758952"/>
                </a:lnTo>
                <a:lnTo>
                  <a:pt x="88561" y="757258"/>
                </a:lnTo>
                <a:lnTo>
                  <a:pt x="92582" y="760476"/>
                </a:lnTo>
                <a:lnTo>
                  <a:pt x="91439" y="760476"/>
                </a:lnTo>
                <a:lnTo>
                  <a:pt x="94487" y="762000"/>
                </a:lnTo>
                <a:lnTo>
                  <a:pt x="97535" y="762000"/>
                </a:lnTo>
                <a:lnTo>
                  <a:pt x="94487" y="800100"/>
                </a:lnTo>
                <a:close/>
              </a:path>
              <a:path w="97789" h="800100">
                <a:moveTo>
                  <a:pt x="94487" y="762000"/>
                </a:moveTo>
                <a:lnTo>
                  <a:pt x="91439" y="760476"/>
                </a:lnTo>
                <a:lnTo>
                  <a:pt x="92582" y="760476"/>
                </a:lnTo>
                <a:lnTo>
                  <a:pt x="94487" y="762000"/>
                </a:lnTo>
                <a:close/>
              </a:path>
              <a:path w="97789" h="800100">
                <a:moveTo>
                  <a:pt x="94487" y="762000"/>
                </a:moveTo>
                <a:lnTo>
                  <a:pt x="92582" y="760476"/>
                </a:lnTo>
                <a:lnTo>
                  <a:pt x="92963" y="760476"/>
                </a:lnTo>
                <a:lnTo>
                  <a:pt x="94487" y="762000"/>
                </a:lnTo>
                <a:close/>
              </a:path>
              <a:path w="97789" h="800100">
                <a:moveTo>
                  <a:pt x="97535" y="762000"/>
                </a:moveTo>
                <a:lnTo>
                  <a:pt x="94487" y="762000"/>
                </a:lnTo>
                <a:lnTo>
                  <a:pt x="92963" y="760476"/>
                </a:lnTo>
                <a:lnTo>
                  <a:pt x="97535" y="7620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5065302" y="5153025"/>
            <a:ext cx="343344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GSQ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35"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latin typeface="Times New Roman"/>
                <a:cs typeface="Times New Roman"/>
              </a:rPr>
              <a:t>G</a:t>
            </a:r>
            <a:r>
              <a:rPr dirty="0" sz="2400" spc="-35">
                <a:latin typeface="宋体"/>
                <a:cs typeface="宋体"/>
              </a:rPr>
              <a:t>－</a:t>
            </a:r>
            <a:r>
              <a:rPr dirty="0" sz="2400" spc="-35"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latin typeface="Times New Roman"/>
                <a:cs typeface="Times New Roman"/>
              </a:rPr>
              <a:t>S</a:t>
            </a:r>
            <a:r>
              <a:rPr dirty="0" sz="2400" spc="-35">
                <a:latin typeface="Times New Roman"/>
                <a:cs typeface="Times New Roman"/>
              </a:rPr>
              <a:t>=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V</a:t>
            </a:r>
            <a:r>
              <a:rPr dirty="0" baseline="-20833" sz="2400" spc="30">
                <a:latin typeface="Times New Roman"/>
                <a:cs typeface="Times New Roman"/>
              </a:rPr>
              <a:t>G</a:t>
            </a:r>
            <a:r>
              <a:rPr dirty="0" sz="2400" spc="20">
                <a:latin typeface="宋体"/>
                <a:cs typeface="宋体"/>
              </a:rPr>
              <a:t>－</a:t>
            </a:r>
            <a:r>
              <a:rPr dirty="0" sz="2400" spc="20">
                <a:latin typeface="Times New Roman"/>
                <a:cs typeface="Times New Roman"/>
              </a:rPr>
              <a:t>I</a:t>
            </a:r>
            <a:r>
              <a:rPr dirty="0" baseline="-20833" sz="2400" spc="30">
                <a:latin typeface="Times New Roman"/>
                <a:cs typeface="Times New Roman"/>
              </a:rPr>
              <a:t>DQ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294900" y="6452232"/>
            <a:ext cx="273748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G</a:t>
            </a:r>
            <a:r>
              <a:rPr dirty="0" sz="2400" spc="-15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DD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baseline="-20833" sz="2400" spc="-22">
                <a:latin typeface="Times New Roman"/>
                <a:cs typeface="Times New Roman"/>
              </a:rPr>
              <a:t>g2</a:t>
            </a:r>
            <a:r>
              <a:rPr dirty="0" sz="2400" spc="-15">
                <a:latin typeface="Times New Roman"/>
                <a:cs typeface="Times New Roman"/>
              </a:rPr>
              <a:t>/(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baseline="-20833" sz="2400" spc="-22">
                <a:latin typeface="Times New Roman"/>
                <a:cs typeface="Times New Roman"/>
              </a:rPr>
              <a:t>g1</a:t>
            </a:r>
            <a:r>
              <a:rPr dirty="0" sz="2400" spc="-15">
                <a:latin typeface="Times New Roman"/>
                <a:cs typeface="Times New Roman"/>
              </a:rPr>
              <a:t>+R</a:t>
            </a:r>
            <a:r>
              <a:rPr dirty="0" baseline="-20833" sz="2400" spc="-22">
                <a:latin typeface="Times New Roman"/>
                <a:cs typeface="Times New Roman"/>
              </a:rPr>
              <a:t>g2</a:t>
            </a:r>
            <a:r>
              <a:rPr dirty="0" sz="2400" spc="-1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039406" y="6449440"/>
            <a:ext cx="2322830" cy="38925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ts val="2810"/>
              </a:lnSpc>
              <a:spcBef>
                <a:spcPts val="250"/>
              </a:spcBef>
            </a:pPr>
            <a:r>
              <a:rPr dirty="0" baseline="13888" sz="3600" spc="-22">
                <a:latin typeface="Times New Roman"/>
                <a:cs typeface="Times New Roman"/>
              </a:rPr>
              <a:t>V</a:t>
            </a:r>
            <a:r>
              <a:rPr dirty="0" sz="1600" spc="-15">
                <a:latin typeface="Times New Roman"/>
                <a:cs typeface="Times New Roman"/>
              </a:rPr>
              <a:t>DSQ</a:t>
            </a:r>
            <a:r>
              <a:rPr dirty="0" baseline="13888" sz="3600" spc="-22">
                <a:latin typeface="Times New Roman"/>
                <a:cs typeface="Times New Roman"/>
              </a:rPr>
              <a:t>=</a:t>
            </a:r>
            <a:r>
              <a:rPr dirty="0" baseline="13888" sz="3600" spc="-82">
                <a:latin typeface="Times New Roman"/>
                <a:cs typeface="Times New Roman"/>
              </a:rPr>
              <a:t> </a:t>
            </a:r>
            <a:r>
              <a:rPr dirty="0" baseline="13888" sz="3600" spc="7">
                <a:latin typeface="Times New Roman"/>
                <a:cs typeface="Times New Roman"/>
              </a:rPr>
              <a:t>V</a:t>
            </a:r>
            <a:r>
              <a:rPr dirty="0" sz="1600" spc="5">
                <a:latin typeface="Times New Roman"/>
                <a:cs typeface="Times New Roman"/>
              </a:rPr>
              <a:t>DD</a:t>
            </a:r>
            <a:r>
              <a:rPr dirty="0" baseline="13888" sz="3600" spc="7">
                <a:latin typeface="宋体"/>
                <a:cs typeface="宋体"/>
              </a:rPr>
              <a:t>－</a:t>
            </a:r>
            <a:r>
              <a:rPr dirty="0" baseline="13888" sz="3600" spc="7">
                <a:latin typeface="Times New Roman"/>
                <a:cs typeface="Times New Roman"/>
              </a:rPr>
              <a:t>I</a:t>
            </a:r>
            <a:r>
              <a:rPr dirty="0" sz="1600" spc="5">
                <a:latin typeface="Times New Roman"/>
                <a:cs typeface="Times New Roman"/>
              </a:rPr>
              <a:t>DQ</a:t>
            </a:r>
            <a:r>
              <a:rPr dirty="0" baseline="13888" sz="3600" spc="7">
                <a:latin typeface="Times New Roman"/>
                <a:cs typeface="Times New Roman"/>
              </a:rPr>
              <a:t>R</a:t>
            </a:r>
            <a:endParaRPr baseline="13888" sz="36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99" name="object 99"/>
          <p:cNvSpPr txBox="1"/>
          <p:nvPr/>
        </p:nvSpPr>
        <p:spPr>
          <a:xfrm>
            <a:off x="5309118" y="5930866"/>
            <a:ext cx="32893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982710" y="5930866"/>
            <a:ext cx="39814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190168" y="5754572"/>
            <a:ext cx="20561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4340" algn="l"/>
                <a:tab pos="1176655" algn="l"/>
              </a:tabLst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sz="2400" spc="130">
                <a:latin typeface="Times New Roman"/>
                <a:cs typeface="Times New Roman"/>
              </a:rPr>
              <a:t>	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[</a:t>
            </a:r>
            <a:r>
              <a:rPr dirty="0" sz="2400" spc="15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宋体"/>
                <a:cs typeface="宋体"/>
              </a:rPr>
              <a:t>－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220157" y="5930866"/>
            <a:ext cx="4527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014144" y="5930866"/>
            <a:ext cx="14922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726193" y="5754572"/>
            <a:ext cx="7429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>
                <a:latin typeface="Times New Roman"/>
                <a:cs typeface="Times New Roman"/>
              </a:rPr>
              <a:t>/V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)]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endParaRPr baseline="24305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8680" y="742203"/>
            <a:ext cx="3370579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3. </a:t>
            </a:r>
            <a:r>
              <a:rPr dirty="0" sz="2400" spc="5">
                <a:latin typeface="宋体"/>
                <a:cs typeface="宋体"/>
              </a:rPr>
              <a:t>共漏放大电路</a:t>
            </a:r>
            <a:r>
              <a:rPr dirty="0" sz="2400" spc="-70">
                <a:latin typeface="宋体"/>
                <a:cs typeface="宋体"/>
              </a:rPr>
              <a:t> </a:t>
            </a:r>
            <a:r>
              <a:rPr dirty="0" sz="2400" spc="30">
                <a:latin typeface="宋体"/>
                <a:cs typeface="宋体"/>
              </a:rPr>
              <a:t>（</a:t>
            </a:r>
            <a:r>
              <a:rPr dirty="0" sz="2400" spc="30">
                <a:latin typeface="Times New Roman"/>
                <a:cs typeface="Times New Roman"/>
              </a:rPr>
              <a:t>CD</a:t>
            </a:r>
            <a:r>
              <a:rPr dirty="0" sz="2400" spc="3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00000"/>
                </a:solidFill>
              </a:rPr>
              <a:t>5.4</a:t>
            </a:r>
            <a:r>
              <a:rPr dirty="0" sz="3200" spc="260">
                <a:solidFill>
                  <a:srgbClr val="000000"/>
                </a:solidFill>
              </a:rPr>
              <a:t> </a:t>
            </a:r>
            <a:r>
              <a:rPr dirty="0" sz="3200" spc="120">
                <a:solidFill>
                  <a:srgbClr val="000000"/>
                </a:solidFill>
              </a:rPr>
              <a:t>FET放大电路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117091" y="1325880"/>
            <a:ext cx="3118103" cy="2537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94447" y="2071116"/>
            <a:ext cx="76200" cy="1658620"/>
          </a:xfrm>
          <a:custGeom>
            <a:avLst/>
            <a:gdLst/>
            <a:ahLst/>
            <a:cxnLst/>
            <a:rect l="l" t="t" r="r" b="b"/>
            <a:pathLst>
              <a:path w="76200" h="1658620">
                <a:moveTo>
                  <a:pt x="28955" y="1583717"/>
                </a:moveTo>
                <a:lnTo>
                  <a:pt x="28955" y="0"/>
                </a:lnTo>
                <a:lnTo>
                  <a:pt x="47243" y="0"/>
                </a:lnTo>
                <a:lnTo>
                  <a:pt x="47243" y="1581912"/>
                </a:lnTo>
                <a:lnTo>
                  <a:pt x="38099" y="1581912"/>
                </a:lnTo>
                <a:lnTo>
                  <a:pt x="28955" y="1583717"/>
                </a:lnTo>
                <a:close/>
              </a:path>
              <a:path w="76200" h="1658620">
                <a:moveTo>
                  <a:pt x="47243" y="1620012"/>
                </a:moveTo>
                <a:lnTo>
                  <a:pt x="28955" y="1620012"/>
                </a:lnTo>
                <a:lnTo>
                  <a:pt x="28955" y="1583717"/>
                </a:lnTo>
                <a:lnTo>
                  <a:pt x="38099" y="1581912"/>
                </a:lnTo>
                <a:lnTo>
                  <a:pt x="47243" y="1583717"/>
                </a:lnTo>
                <a:lnTo>
                  <a:pt x="47243" y="1620012"/>
                </a:lnTo>
                <a:close/>
              </a:path>
              <a:path w="76200" h="1658620">
                <a:moveTo>
                  <a:pt x="47243" y="1583717"/>
                </a:moveTo>
                <a:lnTo>
                  <a:pt x="38099" y="1581912"/>
                </a:lnTo>
                <a:lnTo>
                  <a:pt x="47243" y="1581912"/>
                </a:lnTo>
                <a:lnTo>
                  <a:pt x="47243" y="1583717"/>
                </a:lnTo>
                <a:close/>
              </a:path>
              <a:path w="76200" h="1658620">
                <a:moveTo>
                  <a:pt x="38099" y="1658112"/>
                </a:moveTo>
                <a:lnTo>
                  <a:pt x="23145" y="1655159"/>
                </a:lnTo>
                <a:lnTo>
                  <a:pt x="11048" y="1647063"/>
                </a:lnTo>
                <a:lnTo>
                  <a:pt x="2952" y="1634966"/>
                </a:lnTo>
                <a:lnTo>
                  <a:pt x="0" y="1620012"/>
                </a:lnTo>
                <a:lnTo>
                  <a:pt x="2952" y="1605057"/>
                </a:lnTo>
                <a:lnTo>
                  <a:pt x="11048" y="1592960"/>
                </a:lnTo>
                <a:lnTo>
                  <a:pt x="23145" y="1584864"/>
                </a:lnTo>
                <a:lnTo>
                  <a:pt x="28955" y="1583717"/>
                </a:lnTo>
                <a:lnTo>
                  <a:pt x="28955" y="1620012"/>
                </a:lnTo>
                <a:lnTo>
                  <a:pt x="76199" y="1620012"/>
                </a:lnTo>
                <a:lnTo>
                  <a:pt x="73247" y="1634966"/>
                </a:lnTo>
                <a:lnTo>
                  <a:pt x="65150" y="1647063"/>
                </a:lnTo>
                <a:lnTo>
                  <a:pt x="53054" y="1655159"/>
                </a:lnTo>
                <a:lnTo>
                  <a:pt x="38099" y="1658112"/>
                </a:lnTo>
                <a:close/>
              </a:path>
              <a:path w="76200" h="1658620">
                <a:moveTo>
                  <a:pt x="76199" y="1620012"/>
                </a:moveTo>
                <a:lnTo>
                  <a:pt x="47243" y="1620012"/>
                </a:lnTo>
                <a:lnTo>
                  <a:pt x="47243" y="1583717"/>
                </a:lnTo>
                <a:lnTo>
                  <a:pt x="53054" y="1584864"/>
                </a:lnTo>
                <a:lnTo>
                  <a:pt x="65150" y="1592960"/>
                </a:lnTo>
                <a:lnTo>
                  <a:pt x="73247" y="1605057"/>
                </a:lnTo>
                <a:lnTo>
                  <a:pt x="76199" y="1620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92340" y="2255520"/>
            <a:ext cx="280670" cy="504825"/>
          </a:xfrm>
          <a:custGeom>
            <a:avLst/>
            <a:gdLst/>
            <a:ahLst/>
            <a:cxnLst/>
            <a:rect l="l" t="t" r="r" b="b"/>
            <a:pathLst>
              <a:path w="280670" h="504825">
                <a:moveTo>
                  <a:pt x="140208" y="504444"/>
                </a:moveTo>
                <a:lnTo>
                  <a:pt x="0" y="251460"/>
                </a:lnTo>
                <a:lnTo>
                  <a:pt x="140208" y="0"/>
                </a:lnTo>
                <a:lnTo>
                  <a:pt x="280416" y="251460"/>
                </a:lnTo>
                <a:lnTo>
                  <a:pt x="140208" y="504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81671" y="2235708"/>
            <a:ext cx="302260" cy="544195"/>
          </a:xfrm>
          <a:custGeom>
            <a:avLst/>
            <a:gdLst/>
            <a:ahLst/>
            <a:cxnLst/>
            <a:rect l="l" t="t" r="r" b="b"/>
            <a:pathLst>
              <a:path w="302259" h="544194">
                <a:moveTo>
                  <a:pt x="150876" y="544067"/>
                </a:moveTo>
                <a:lnTo>
                  <a:pt x="0" y="271272"/>
                </a:lnTo>
                <a:lnTo>
                  <a:pt x="150876" y="0"/>
                </a:lnTo>
                <a:lnTo>
                  <a:pt x="164437" y="24384"/>
                </a:lnTo>
                <a:lnTo>
                  <a:pt x="143256" y="24384"/>
                </a:lnTo>
                <a:lnTo>
                  <a:pt x="151592" y="39590"/>
                </a:lnTo>
                <a:lnTo>
                  <a:pt x="25724" y="266700"/>
                </a:lnTo>
                <a:lnTo>
                  <a:pt x="19812" y="266700"/>
                </a:lnTo>
                <a:lnTo>
                  <a:pt x="19812" y="277368"/>
                </a:lnTo>
                <a:lnTo>
                  <a:pt x="25724" y="277368"/>
                </a:lnTo>
                <a:lnTo>
                  <a:pt x="151592" y="504477"/>
                </a:lnTo>
                <a:lnTo>
                  <a:pt x="143256" y="519684"/>
                </a:lnTo>
                <a:lnTo>
                  <a:pt x="164362" y="519684"/>
                </a:lnTo>
                <a:lnTo>
                  <a:pt x="150876" y="544067"/>
                </a:lnTo>
                <a:close/>
              </a:path>
              <a:path w="302259" h="544194">
                <a:moveTo>
                  <a:pt x="151592" y="39590"/>
                </a:moveTo>
                <a:lnTo>
                  <a:pt x="143256" y="24384"/>
                </a:lnTo>
                <a:lnTo>
                  <a:pt x="160019" y="24384"/>
                </a:lnTo>
                <a:lnTo>
                  <a:pt x="151592" y="39590"/>
                </a:lnTo>
                <a:close/>
              </a:path>
              <a:path w="302259" h="544194">
                <a:moveTo>
                  <a:pt x="279015" y="272034"/>
                </a:moveTo>
                <a:lnTo>
                  <a:pt x="151592" y="39590"/>
                </a:lnTo>
                <a:lnTo>
                  <a:pt x="160019" y="24384"/>
                </a:lnTo>
                <a:lnTo>
                  <a:pt x="164437" y="24384"/>
                </a:lnTo>
                <a:lnTo>
                  <a:pt x="299209" y="266700"/>
                </a:lnTo>
                <a:lnTo>
                  <a:pt x="281940" y="266700"/>
                </a:lnTo>
                <a:lnTo>
                  <a:pt x="279015" y="272034"/>
                </a:lnTo>
                <a:close/>
              </a:path>
              <a:path w="302259" h="544194">
                <a:moveTo>
                  <a:pt x="19812" y="277368"/>
                </a:moveTo>
                <a:lnTo>
                  <a:pt x="19812" y="266700"/>
                </a:lnTo>
                <a:lnTo>
                  <a:pt x="22768" y="272034"/>
                </a:lnTo>
                <a:lnTo>
                  <a:pt x="19812" y="277368"/>
                </a:lnTo>
                <a:close/>
              </a:path>
              <a:path w="302259" h="544194">
                <a:moveTo>
                  <a:pt x="22768" y="272034"/>
                </a:moveTo>
                <a:lnTo>
                  <a:pt x="19812" y="266700"/>
                </a:lnTo>
                <a:lnTo>
                  <a:pt x="25724" y="266700"/>
                </a:lnTo>
                <a:lnTo>
                  <a:pt x="22768" y="272034"/>
                </a:lnTo>
                <a:close/>
              </a:path>
              <a:path w="302259" h="544194">
                <a:moveTo>
                  <a:pt x="281940" y="277368"/>
                </a:moveTo>
                <a:lnTo>
                  <a:pt x="279015" y="272034"/>
                </a:lnTo>
                <a:lnTo>
                  <a:pt x="281940" y="266700"/>
                </a:lnTo>
                <a:lnTo>
                  <a:pt x="281940" y="277368"/>
                </a:lnTo>
                <a:close/>
              </a:path>
              <a:path w="302259" h="544194">
                <a:moveTo>
                  <a:pt x="298380" y="277368"/>
                </a:moveTo>
                <a:lnTo>
                  <a:pt x="281940" y="277368"/>
                </a:lnTo>
                <a:lnTo>
                  <a:pt x="281940" y="266700"/>
                </a:lnTo>
                <a:lnTo>
                  <a:pt x="299209" y="266700"/>
                </a:lnTo>
                <a:lnTo>
                  <a:pt x="301752" y="271272"/>
                </a:lnTo>
                <a:lnTo>
                  <a:pt x="298380" y="277368"/>
                </a:lnTo>
                <a:close/>
              </a:path>
              <a:path w="302259" h="544194">
                <a:moveTo>
                  <a:pt x="25724" y="277368"/>
                </a:moveTo>
                <a:lnTo>
                  <a:pt x="19812" y="277368"/>
                </a:lnTo>
                <a:lnTo>
                  <a:pt x="22768" y="272034"/>
                </a:lnTo>
                <a:lnTo>
                  <a:pt x="25724" y="277368"/>
                </a:lnTo>
                <a:close/>
              </a:path>
              <a:path w="302259" h="544194">
                <a:moveTo>
                  <a:pt x="164362" y="519684"/>
                </a:moveTo>
                <a:lnTo>
                  <a:pt x="160019" y="519684"/>
                </a:lnTo>
                <a:lnTo>
                  <a:pt x="151592" y="504477"/>
                </a:lnTo>
                <a:lnTo>
                  <a:pt x="279015" y="272034"/>
                </a:lnTo>
                <a:lnTo>
                  <a:pt x="281940" y="277368"/>
                </a:lnTo>
                <a:lnTo>
                  <a:pt x="298380" y="277368"/>
                </a:lnTo>
                <a:lnTo>
                  <a:pt x="164362" y="519684"/>
                </a:lnTo>
                <a:close/>
              </a:path>
              <a:path w="302259" h="544194">
                <a:moveTo>
                  <a:pt x="160019" y="519684"/>
                </a:moveTo>
                <a:lnTo>
                  <a:pt x="143256" y="519684"/>
                </a:lnTo>
                <a:lnTo>
                  <a:pt x="151592" y="504477"/>
                </a:lnTo>
                <a:lnTo>
                  <a:pt x="160019" y="519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06055" y="251460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73267" y="3689603"/>
            <a:ext cx="3455035" cy="0"/>
          </a:xfrm>
          <a:custGeom>
            <a:avLst/>
            <a:gdLst/>
            <a:ahLst/>
            <a:cxnLst/>
            <a:rect l="l" t="t" r="r" b="b"/>
            <a:pathLst>
              <a:path w="3455034" h="0">
                <a:moveTo>
                  <a:pt x="0" y="0"/>
                </a:moveTo>
                <a:lnTo>
                  <a:pt x="345490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46264" y="2083307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59" h="0">
                <a:moveTo>
                  <a:pt x="0" y="0"/>
                </a:moveTo>
                <a:lnTo>
                  <a:pt x="158495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45252" y="2002536"/>
            <a:ext cx="2941319" cy="1722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15056" y="3221673"/>
            <a:ext cx="36322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36764" y="2398776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7244" y="262128"/>
                </a:moveTo>
                <a:lnTo>
                  <a:pt x="27432" y="262128"/>
                </a:lnTo>
                <a:lnTo>
                  <a:pt x="27432" y="0"/>
                </a:lnTo>
                <a:lnTo>
                  <a:pt x="47244" y="0"/>
                </a:lnTo>
                <a:lnTo>
                  <a:pt x="47244" y="262128"/>
                </a:lnTo>
                <a:close/>
              </a:path>
              <a:path w="76200" h="326389">
                <a:moveTo>
                  <a:pt x="38100" y="326136"/>
                </a:moveTo>
                <a:lnTo>
                  <a:pt x="0" y="249936"/>
                </a:lnTo>
                <a:lnTo>
                  <a:pt x="27432" y="249936"/>
                </a:lnTo>
                <a:lnTo>
                  <a:pt x="27432" y="262128"/>
                </a:lnTo>
                <a:lnTo>
                  <a:pt x="70104" y="262128"/>
                </a:lnTo>
                <a:lnTo>
                  <a:pt x="38100" y="326136"/>
                </a:lnTo>
                <a:close/>
              </a:path>
              <a:path w="76200" h="326389">
                <a:moveTo>
                  <a:pt x="70104" y="262128"/>
                </a:moveTo>
                <a:lnTo>
                  <a:pt x="47244" y="262128"/>
                </a:lnTo>
                <a:lnTo>
                  <a:pt x="47244" y="249936"/>
                </a:lnTo>
                <a:lnTo>
                  <a:pt x="76200" y="249936"/>
                </a:lnTo>
                <a:lnTo>
                  <a:pt x="70104" y="2621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745988" y="2208248"/>
            <a:ext cx="5962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87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600" spc="-125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13888" sz="3600" spc="-187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125">
                <a:solidFill>
                  <a:srgbClr val="FF0000"/>
                </a:solidFill>
                <a:latin typeface="Times New Roman"/>
                <a:cs typeface="Times New Roman"/>
              </a:rPr>
              <a:t>gs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9170" y="2796472"/>
            <a:ext cx="262890" cy="932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37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25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ts val="271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98792" y="3645408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28702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28702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287020">
                <a:moveTo>
                  <a:pt x="47244" y="286512"/>
                </a:moveTo>
                <a:lnTo>
                  <a:pt x="28956" y="286512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286512"/>
                </a:lnTo>
                <a:close/>
              </a:path>
              <a:path w="76200" h="28702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04303" y="3917441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095258" y="2856516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60776" y="1376362"/>
            <a:ext cx="2385695" cy="669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25"/>
              </a:lnSpc>
            </a:pPr>
            <a:r>
              <a:rPr dirty="0" sz="2400" spc="-5">
                <a:latin typeface="Times New Roman"/>
                <a:cs typeface="Times New Roman"/>
              </a:rPr>
              <a:t>(2)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微变等效电路</a:t>
            </a:r>
            <a:endParaRPr sz="2400">
              <a:latin typeface="宋体"/>
              <a:cs typeface="宋体"/>
            </a:endParaRPr>
          </a:p>
          <a:p>
            <a:pPr algn="r" marR="5080">
              <a:lnSpc>
                <a:spcPts val="2345"/>
              </a:lnSpc>
            </a:pPr>
            <a:r>
              <a:rPr dirty="0" sz="200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36872" y="1760690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5791" y="2659402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0200" y="2090880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45252" y="361187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80772" y="1523"/>
                </a:moveTo>
                <a:lnTo>
                  <a:pt x="56387" y="1523"/>
                </a:lnTo>
                <a:lnTo>
                  <a:pt x="67056" y="0"/>
                </a:lnTo>
                <a:lnTo>
                  <a:pt x="70104" y="0"/>
                </a:lnTo>
                <a:lnTo>
                  <a:pt x="80772" y="1523"/>
                </a:lnTo>
                <a:close/>
              </a:path>
              <a:path w="137160" h="137160">
                <a:moveTo>
                  <a:pt x="96012" y="6095"/>
                </a:moveTo>
                <a:lnTo>
                  <a:pt x="42672" y="6095"/>
                </a:lnTo>
                <a:lnTo>
                  <a:pt x="42672" y="4571"/>
                </a:lnTo>
                <a:lnTo>
                  <a:pt x="44195" y="4571"/>
                </a:lnTo>
                <a:lnTo>
                  <a:pt x="53339" y="1523"/>
                </a:lnTo>
                <a:lnTo>
                  <a:pt x="83820" y="1523"/>
                </a:lnTo>
                <a:lnTo>
                  <a:pt x="94488" y="4571"/>
                </a:lnTo>
                <a:lnTo>
                  <a:pt x="96012" y="6095"/>
                </a:lnTo>
                <a:close/>
              </a:path>
              <a:path w="137160" h="137160">
                <a:moveTo>
                  <a:pt x="106679" y="12191"/>
                </a:moveTo>
                <a:lnTo>
                  <a:pt x="30480" y="12191"/>
                </a:lnTo>
                <a:lnTo>
                  <a:pt x="32004" y="10667"/>
                </a:lnTo>
                <a:lnTo>
                  <a:pt x="41148" y="6095"/>
                </a:lnTo>
                <a:lnTo>
                  <a:pt x="97536" y="6095"/>
                </a:lnTo>
                <a:lnTo>
                  <a:pt x="106679" y="10667"/>
                </a:lnTo>
                <a:lnTo>
                  <a:pt x="106679" y="12191"/>
                </a:lnTo>
                <a:close/>
              </a:path>
              <a:path w="137160" h="137160">
                <a:moveTo>
                  <a:pt x="115824" y="19811"/>
                </a:moveTo>
                <a:lnTo>
                  <a:pt x="21336" y="19811"/>
                </a:lnTo>
                <a:lnTo>
                  <a:pt x="28956" y="12191"/>
                </a:lnTo>
                <a:lnTo>
                  <a:pt x="108204" y="12191"/>
                </a:lnTo>
                <a:lnTo>
                  <a:pt x="115824" y="19811"/>
                </a:lnTo>
                <a:close/>
              </a:path>
              <a:path w="137160" h="137160">
                <a:moveTo>
                  <a:pt x="108204" y="124967"/>
                </a:moveTo>
                <a:lnTo>
                  <a:pt x="30480" y="124967"/>
                </a:lnTo>
                <a:lnTo>
                  <a:pt x="28956" y="123443"/>
                </a:lnTo>
                <a:lnTo>
                  <a:pt x="21336" y="117347"/>
                </a:lnTo>
                <a:lnTo>
                  <a:pt x="19812" y="115823"/>
                </a:lnTo>
                <a:lnTo>
                  <a:pt x="13716" y="108203"/>
                </a:lnTo>
                <a:lnTo>
                  <a:pt x="12192" y="106679"/>
                </a:lnTo>
                <a:lnTo>
                  <a:pt x="12192" y="105155"/>
                </a:lnTo>
                <a:lnTo>
                  <a:pt x="6096" y="96011"/>
                </a:lnTo>
                <a:lnTo>
                  <a:pt x="6096" y="92963"/>
                </a:lnTo>
                <a:lnTo>
                  <a:pt x="3048" y="83819"/>
                </a:lnTo>
                <a:lnTo>
                  <a:pt x="1524" y="82295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24" y="54863"/>
                </a:lnTo>
                <a:lnTo>
                  <a:pt x="3048" y="53339"/>
                </a:lnTo>
                <a:lnTo>
                  <a:pt x="6096" y="42671"/>
                </a:lnTo>
                <a:lnTo>
                  <a:pt x="6096" y="41147"/>
                </a:lnTo>
                <a:lnTo>
                  <a:pt x="12192" y="32003"/>
                </a:lnTo>
                <a:lnTo>
                  <a:pt x="12192" y="30479"/>
                </a:lnTo>
                <a:lnTo>
                  <a:pt x="13716" y="28955"/>
                </a:lnTo>
                <a:lnTo>
                  <a:pt x="19812" y="21335"/>
                </a:lnTo>
                <a:lnTo>
                  <a:pt x="19812" y="19811"/>
                </a:lnTo>
                <a:lnTo>
                  <a:pt x="117348" y="19811"/>
                </a:lnTo>
                <a:lnTo>
                  <a:pt x="118872" y="21335"/>
                </a:lnTo>
                <a:lnTo>
                  <a:pt x="124968" y="28955"/>
                </a:lnTo>
                <a:lnTo>
                  <a:pt x="62484" y="28955"/>
                </a:lnTo>
                <a:lnTo>
                  <a:pt x="57150" y="30479"/>
                </a:lnTo>
                <a:lnTo>
                  <a:pt x="54864" y="30479"/>
                </a:lnTo>
                <a:lnTo>
                  <a:pt x="51816" y="32003"/>
                </a:lnTo>
                <a:lnTo>
                  <a:pt x="52577" y="32003"/>
                </a:lnTo>
                <a:lnTo>
                  <a:pt x="48006" y="35051"/>
                </a:lnTo>
                <a:lnTo>
                  <a:pt x="47244" y="35051"/>
                </a:lnTo>
                <a:lnTo>
                  <a:pt x="41529" y="39623"/>
                </a:lnTo>
                <a:lnTo>
                  <a:pt x="41148" y="39623"/>
                </a:lnTo>
                <a:lnTo>
                  <a:pt x="39624" y="41147"/>
                </a:lnTo>
                <a:lnTo>
                  <a:pt x="39928" y="41147"/>
                </a:lnTo>
                <a:lnTo>
                  <a:pt x="35052" y="47243"/>
                </a:lnTo>
                <a:lnTo>
                  <a:pt x="35814" y="47243"/>
                </a:lnTo>
                <a:lnTo>
                  <a:pt x="32004" y="54863"/>
                </a:lnTo>
                <a:lnTo>
                  <a:pt x="32657" y="54863"/>
                </a:lnTo>
                <a:lnTo>
                  <a:pt x="31350" y="59435"/>
                </a:lnTo>
                <a:lnTo>
                  <a:pt x="30480" y="59435"/>
                </a:lnTo>
                <a:lnTo>
                  <a:pt x="29391" y="67055"/>
                </a:lnTo>
                <a:lnTo>
                  <a:pt x="28956" y="67055"/>
                </a:lnTo>
                <a:lnTo>
                  <a:pt x="28956" y="70103"/>
                </a:lnTo>
                <a:lnTo>
                  <a:pt x="29391" y="70103"/>
                </a:lnTo>
                <a:lnTo>
                  <a:pt x="30480" y="77723"/>
                </a:lnTo>
                <a:lnTo>
                  <a:pt x="31350" y="77723"/>
                </a:lnTo>
                <a:lnTo>
                  <a:pt x="32657" y="82295"/>
                </a:lnTo>
                <a:lnTo>
                  <a:pt x="32004" y="82295"/>
                </a:lnTo>
                <a:lnTo>
                  <a:pt x="35814" y="89915"/>
                </a:lnTo>
                <a:lnTo>
                  <a:pt x="35052" y="89915"/>
                </a:lnTo>
                <a:lnTo>
                  <a:pt x="39928" y="96011"/>
                </a:lnTo>
                <a:lnTo>
                  <a:pt x="39624" y="96011"/>
                </a:lnTo>
                <a:lnTo>
                  <a:pt x="41148" y="97535"/>
                </a:lnTo>
                <a:lnTo>
                  <a:pt x="41529" y="97535"/>
                </a:lnTo>
                <a:lnTo>
                  <a:pt x="47244" y="102107"/>
                </a:lnTo>
                <a:lnTo>
                  <a:pt x="48767" y="102107"/>
                </a:lnTo>
                <a:lnTo>
                  <a:pt x="54864" y="105155"/>
                </a:lnTo>
                <a:lnTo>
                  <a:pt x="51816" y="105155"/>
                </a:lnTo>
                <a:lnTo>
                  <a:pt x="62484" y="108203"/>
                </a:lnTo>
                <a:lnTo>
                  <a:pt x="124968" y="108203"/>
                </a:lnTo>
                <a:lnTo>
                  <a:pt x="118872" y="115823"/>
                </a:lnTo>
                <a:lnTo>
                  <a:pt x="117348" y="115823"/>
                </a:lnTo>
                <a:lnTo>
                  <a:pt x="117348" y="117347"/>
                </a:lnTo>
                <a:lnTo>
                  <a:pt x="115824" y="117347"/>
                </a:lnTo>
                <a:lnTo>
                  <a:pt x="108204" y="123443"/>
                </a:lnTo>
                <a:lnTo>
                  <a:pt x="108204" y="124967"/>
                </a:lnTo>
                <a:close/>
              </a:path>
              <a:path w="137160" h="137160">
                <a:moveTo>
                  <a:pt x="85344" y="32003"/>
                </a:moveTo>
                <a:lnTo>
                  <a:pt x="76200" y="28955"/>
                </a:lnTo>
                <a:lnTo>
                  <a:pt x="124968" y="28955"/>
                </a:lnTo>
                <a:lnTo>
                  <a:pt x="124968" y="30479"/>
                </a:lnTo>
                <a:lnTo>
                  <a:pt x="83820" y="30479"/>
                </a:lnTo>
                <a:lnTo>
                  <a:pt x="85344" y="32003"/>
                </a:lnTo>
                <a:close/>
              </a:path>
              <a:path w="137160" h="137160">
                <a:moveTo>
                  <a:pt x="51816" y="32003"/>
                </a:moveTo>
                <a:lnTo>
                  <a:pt x="54864" y="30479"/>
                </a:lnTo>
                <a:lnTo>
                  <a:pt x="53149" y="31622"/>
                </a:lnTo>
                <a:lnTo>
                  <a:pt x="51816" y="32003"/>
                </a:lnTo>
                <a:close/>
              </a:path>
              <a:path w="137160" h="137160">
                <a:moveTo>
                  <a:pt x="53149" y="31622"/>
                </a:moveTo>
                <a:lnTo>
                  <a:pt x="54864" y="30479"/>
                </a:lnTo>
                <a:lnTo>
                  <a:pt x="57150" y="30479"/>
                </a:lnTo>
                <a:lnTo>
                  <a:pt x="53149" y="31622"/>
                </a:lnTo>
                <a:close/>
              </a:path>
              <a:path w="137160" h="137160">
                <a:moveTo>
                  <a:pt x="128778" y="36575"/>
                </a:moveTo>
                <a:lnTo>
                  <a:pt x="92964" y="36575"/>
                </a:lnTo>
                <a:lnTo>
                  <a:pt x="83820" y="30479"/>
                </a:lnTo>
                <a:lnTo>
                  <a:pt x="126491" y="30479"/>
                </a:lnTo>
                <a:lnTo>
                  <a:pt x="126491" y="32003"/>
                </a:lnTo>
                <a:lnTo>
                  <a:pt x="128778" y="36575"/>
                </a:lnTo>
                <a:close/>
              </a:path>
              <a:path w="137160" h="137160">
                <a:moveTo>
                  <a:pt x="52577" y="32003"/>
                </a:moveTo>
                <a:lnTo>
                  <a:pt x="51816" y="32003"/>
                </a:lnTo>
                <a:lnTo>
                  <a:pt x="53149" y="31622"/>
                </a:lnTo>
                <a:lnTo>
                  <a:pt x="52577" y="32003"/>
                </a:lnTo>
                <a:close/>
              </a:path>
              <a:path w="137160" h="137160">
                <a:moveTo>
                  <a:pt x="45719" y="36575"/>
                </a:moveTo>
                <a:lnTo>
                  <a:pt x="47244" y="35051"/>
                </a:lnTo>
                <a:lnTo>
                  <a:pt x="48006" y="35051"/>
                </a:lnTo>
                <a:lnTo>
                  <a:pt x="45719" y="36575"/>
                </a:lnTo>
                <a:close/>
              </a:path>
              <a:path w="137160" h="137160">
                <a:moveTo>
                  <a:pt x="96689" y="40470"/>
                </a:moveTo>
                <a:lnTo>
                  <a:pt x="89916" y="35051"/>
                </a:lnTo>
                <a:lnTo>
                  <a:pt x="92964" y="36575"/>
                </a:lnTo>
                <a:lnTo>
                  <a:pt x="128778" y="36575"/>
                </a:lnTo>
                <a:lnTo>
                  <a:pt x="130302" y="39623"/>
                </a:lnTo>
                <a:lnTo>
                  <a:pt x="96012" y="39623"/>
                </a:lnTo>
                <a:lnTo>
                  <a:pt x="96689" y="40470"/>
                </a:lnTo>
                <a:close/>
              </a:path>
              <a:path w="137160" h="137160">
                <a:moveTo>
                  <a:pt x="39624" y="41147"/>
                </a:moveTo>
                <a:lnTo>
                  <a:pt x="41148" y="39623"/>
                </a:lnTo>
                <a:lnTo>
                  <a:pt x="40470" y="40470"/>
                </a:lnTo>
                <a:lnTo>
                  <a:pt x="39624" y="41147"/>
                </a:lnTo>
                <a:close/>
              </a:path>
              <a:path w="137160" h="137160">
                <a:moveTo>
                  <a:pt x="40470" y="40470"/>
                </a:moveTo>
                <a:lnTo>
                  <a:pt x="41148" y="39623"/>
                </a:lnTo>
                <a:lnTo>
                  <a:pt x="41529" y="39623"/>
                </a:lnTo>
                <a:lnTo>
                  <a:pt x="40470" y="40470"/>
                </a:lnTo>
                <a:close/>
              </a:path>
              <a:path w="137160" h="137160">
                <a:moveTo>
                  <a:pt x="97536" y="41147"/>
                </a:moveTo>
                <a:lnTo>
                  <a:pt x="96689" y="40470"/>
                </a:lnTo>
                <a:lnTo>
                  <a:pt x="96012" y="39623"/>
                </a:lnTo>
                <a:lnTo>
                  <a:pt x="97536" y="41147"/>
                </a:lnTo>
                <a:close/>
              </a:path>
              <a:path w="137160" h="137160">
                <a:moveTo>
                  <a:pt x="131064" y="41147"/>
                </a:moveTo>
                <a:lnTo>
                  <a:pt x="97536" y="41147"/>
                </a:lnTo>
                <a:lnTo>
                  <a:pt x="96012" y="39623"/>
                </a:lnTo>
                <a:lnTo>
                  <a:pt x="130302" y="39623"/>
                </a:lnTo>
                <a:lnTo>
                  <a:pt x="131064" y="41147"/>
                </a:lnTo>
                <a:close/>
              </a:path>
              <a:path w="137160" h="137160">
                <a:moveTo>
                  <a:pt x="39928" y="41147"/>
                </a:moveTo>
                <a:lnTo>
                  <a:pt x="39624" y="41147"/>
                </a:lnTo>
                <a:lnTo>
                  <a:pt x="40470" y="40470"/>
                </a:lnTo>
                <a:lnTo>
                  <a:pt x="39928" y="41147"/>
                </a:lnTo>
                <a:close/>
              </a:path>
              <a:path w="137160" h="137160">
                <a:moveTo>
                  <a:pt x="133894" y="47243"/>
                </a:moveTo>
                <a:lnTo>
                  <a:pt x="102108" y="47243"/>
                </a:lnTo>
                <a:lnTo>
                  <a:pt x="96689" y="40470"/>
                </a:lnTo>
                <a:lnTo>
                  <a:pt x="97536" y="41147"/>
                </a:lnTo>
                <a:lnTo>
                  <a:pt x="131064" y="41147"/>
                </a:lnTo>
                <a:lnTo>
                  <a:pt x="132588" y="42671"/>
                </a:lnTo>
                <a:lnTo>
                  <a:pt x="133894" y="47243"/>
                </a:lnTo>
                <a:close/>
              </a:path>
              <a:path w="137160" h="137160">
                <a:moveTo>
                  <a:pt x="35814" y="47243"/>
                </a:moveTo>
                <a:lnTo>
                  <a:pt x="35052" y="47243"/>
                </a:lnTo>
                <a:lnTo>
                  <a:pt x="36576" y="45719"/>
                </a:lnTo>
                <a:lnTo>
                  <a:pt x="35814" y="47243"/>
                </a:lnTo>
                <a:close/>
              </a:path>
              <a:path w="137160" h="137160">
                <a:moveTo>
                  <a:pt x="105536" y="53149"/>
                </a:moveTo>
                <a:lnTo>
                  <a:pt x="100584" y="45719"/>
                </a:lnTo>
                <a:lnTo>
                  <a:pt x="102108" y="47243"/>
                </a:lnTo>
                <a:lnTo>
                  <a:pt x="133894" y="47243"/>
                </a:lnTo>
                <a:lnTo>
                  <a:pt x="135200" y="51815"/>
                </a:lnTo>
                <a:lnTo>
                  <a:pt x="105155" y="51815"/>
                </a:lnTo>
                <a:lnTo>
                  <a:pt x="105536" y="53149"/>
                </a:lnTo>
                <a:close/>
              </a:path>
              <a:path w="137160" h="137160">
                <a:moveTo>
                  <a:pt x="32657" y="54863"/>
                </a:moveTo>
                <a:lnTo>
                  <a:pt x="32004" y="54863"/>
                </a:lnTo>
                <a:lnTo>
                  <a:pt x="33528" y="51815"/>
                </a:lnTo>
                <a:lnTo>
                  <a:pt x="32657" y="54863"/>
                </a:lnTo>
                <a:close/>
              </a:path>
              <a:path w="137160" h="137160">
                <a:moveTo>
                  <a:pt x="106679" y="54863"/>
                </a:moveTo>
                <a:lnTo>
                  <a:pt x="105536" y="53149"/>
                </a:lnTo>
                <a:lnTo>
                  <a:pt x="105155" y="51815"/>
                </a:lnTo>
                <a:lnTo>
                  <a:pt x="106679" y="54863"/>
                </a:lnTo>
                <a:close/>
              </a:path>
              <a:path w="137160" h="137160">
                <a:moveTo>
                  <a:pt x="135636" y="54863"/>
                </a:moveTo>
                <a:lnTo>
                  <a:pt x="106679" y="54863"/>
                </a:lnTo>
                <a:lnTo>
                  <a:pt x="105155" y="51815"/>
                </a:lnTo>
                <a:lnTo>
                  <a:pt x="135200" y="51815"/>
                </a:lnTo>
                <a:lnTo>
                  <a:pt x="135581" y="53149"/>
                </a:lnTo>
                <a:lnTo>
                  <a:pt x="135636" y="54863"/>
                </a:lnTo>
                <a:close/>
              </a:path>
              <a:path w="137160" h="137160">
                <a:moveTo>
                  <a:pt x="108204" y="62483"/>
                </a:moveTo>
                <a:lnTo>
                  <a:pt x="105536" y="53149"/>
                </a:lnTo>
                <a:lnTo>
                  <a:pt x="106679" y="54863"/>
                </a:lnTo>
                <a:lnTo>
                  <a:pt x="135636" y="54863"/>
                </a:lnTo>
                <a:lnTo>
                  <a:pt x="135636" y="56387"/>
                </a:lnTo>
                <a:lnTo>
                  <a:pt x="136071" y="59435"/>
                </a:lnTo>
                <a:lnTo>
                  <a:pt x="108204" y="59435"/>
                </a:lnTo>
                <a:lnTo>
                  <a:pt x="108204" y="62483"/>
                </a:lnTo>
                <a:close/>
              </a:path>
              <a:path w="137160" h="137160">
                <a:moveTo>
                  <a:pt x="30480" y="62483"/>
                </a:moveTo>
                <a:lnTo>
                  <a:pt x="30480" y="59435"/>
                </a:lnTo>
                <a:lnTo>
                  <a:pt x="31350" y="59435"/>
                </a:lnTo>
                <a:lnTo>
                  <a:pt x="30480" y="62483"/>
                </a:lnTo>
                <a:close/>
              </a:path>
              <a:path w="137160" h="137160">
                <a:moveTo>
                  <a:pt x="136071" y="77723"/>
                </a:moveTo>
                <a:lnTo>
                  <a:pt x="108204" y="77723"/>
                </a:lnTo>
                <a:lnTo>
                  <a:pt x="108204" y="59435"/>
                </a:lnTo>
                <a:lnTo>
                  <a:pt x="136071" y="59435"/>
                </a:lnTo>
                <a:lnTo>
                  <a:pt x="137160" y="67055"/>
                </a:lnTo>
                <a:lnTo>
                  <a:pt x="137160" y="70103"/>
                </a:lnTo>
                <a:lnTo>
                  <a:pt x="136071" y="77723"/>
                </a:lnTo>
                <a:close/>
              </a:path>
              <a:path w="137160" h="137160">
                <a:moveTo>
                  <a:pt x="28956" y="70103"/>
                </a:moveTo>
                <a:lnTo>
                  <a:pt x="28956" y="67055"/>
                </a:lnTo>
                <a:lnTo>
                  <a:pt x="29173" y="68579"/>
                </a:lnTo>
                <a:lnTo>
                  <a:pt x="28956" y="70103"/>
                </a:lnTo>
                <a:close/>
              </a:path>
              <a:path w="137160" h="137160">
                <a:moveTo>
                  <a:pt x="29173" y="68579"/>
                </a:moveTo>
                <a:lnTo>
                  <a:pt x="28956" y="67055"/>
                </a:lnTo>
                <a:lnTo>
                  <a:pt x="29391" y="67055"/>
                </a:lnTo>
                <a:lnTo>
                  <a:pt x="29173" y="68579"/>
                </a:lnTo>
                <a:close/>
              </a:path>
              <a:path w="137160" h="137160">
                <a:moveTo>
                  <a:pt x="29391" y="70103"/>
                </a:moveTo>
                <a:lnTo>
                  <a:pt x="28956" y="70103"/>
                </a:lnTo>
                <a:lnTo>
                  <a:pt x="29173" y="68579"/>
                </a:lnTo>
                <a:lnTo>
                  <a:pt x="29391" y="70103"/>
                </a:lnTo>
                <a:close/>
              </a:path>
              <a:path w="137160" h="137160">
                <a:moveTo>
                  <a:pt x="31350" y="77723"/>
                </a:moveTo>
                <a:lnTo>
                  <a:pt x="30480" y="77723"/>
                </a:lnTo>
                <a:lnTo>
                  <a:pt x="30480" y="74675"/>
                </a:lnTo>
                <a:lnTo>
                  <a:pt x="31350" y="77723"/>
                </a:lnTo>
                <a:close/>
              </a:path>
              <a:path w="137160" h="137160">
                <a:moveTo>
                  <a:pt x="105536" y="84010"/>
                </a:moveTo>
                <a:lnTo>
                  <a:pt x="108204" y="74675"/>
                </a:lnTo>
                <a:lnTo>
                  <a:pt x="108204" y="77723"/>
                </a:lnTo>
                <a:lnTo>
                  <a:pt x="136071" y="77723"/>
                </a:lnTo>
                <a:lnTo>
                  <a:pt x="135636" y="80771"/>
                </a:lnTo>
                <a:lnTo>
                  <a:pt x="135636" y="82295"/>
                </a:lnTo>
                <a:lnTo>
                  <a:pt x="106679" y="82295"/>
                </a:lnTo>
                <a:lnTo>
                  <a:pt x="105536" y="84010"/>
                </a:lnTo>
                <a:close/>
              </a:path>
              <a:path w="137160" h="137160">
                <a:moveTo>
                  <a:pt x="33528" y="85343"/>
                </a:moveTo>
                <a:lnTo>
                  <a:pt x="32004" y="82295"/>
                </a:lnTo>
                <a:lnTo>
                  <a:pt x="32657" y="82295"/>
                </a:lnTo>
                <a:lnTo>
                  <a:pt x="33528" y="85343"/>
                </a:lnTo>
                <a:close/>
              </a:path>
              <a:path w="137160" h="137160">
                <a:moveTo>
                  <a:pt x="105155" y="85343"/>
                </a:moveTo>
                <a:lnTo>
                  <a:pt x="105536" y="84010"/>
                </a:lnTo>
                <a:lnTo>
                  <a:pt x="106679" y="82295"/>
                </a:lnTo>
                <a:lnTo>
                  <a:pt x="105155" y="85343"/>
                </a:lnTo>
                <a:close/>
              </a:path>
              <a:path w="137160" h="137160">
                <a:moveTo>
                  <a:pt x="135127" y="85343"/>
                </a:moveTo>
                <a:lnTo>
                  <a:pt x="105155" y="85343"/>
                </a:lnTo>
                <a:lnTo>
                  <a:pt x="106679" y="82295"/>
                </a:lnTo>
                <a:lnTo>
                  <a:pt x="135636" y="82295"/>
                </a:lnTo>
                <a:lnTo>
                  <a:pt x="135572" y="84010"/>
                </a:lnTo>
                <a:lnTo>
                  <a:pt x="135127" y="85343"/>
                </a:lnTo>
                <a:close/>
              </a:path>
              <a:path w="137160" h="137160">
                <a:moveTo>
                  <a:pt x="100584" y="91439"/>
                </a:moveTo>
                <a:lnTo>
                  <a:pt x="105536" y="84010"/>
                </a:lnTo>
                <a:lnTo>
                  <a:pt x="105155" y="85343"/>
                </a:lnTo>
                <a:lnTo>
                  <a:pt x="135127" y="85343"/>
                </a:lnTo>
                <a:lnTo>
                  <a:pt x="133604" y="89915"/>
                </a:lnTo>
                <a:lnTo>
                  <a:pt x="102108" y="89915"/>
                </a:lnTo>
                <a:lnTo>
                  <a:pt x="100584" y="91439"/>
                </a:lnTo>
                <a:close/>
              </a:path>
              <a:path w="137160" h="137160">
                <a:moveTo>
                  <a:pt x="36576" y="91439"/>
                </a:moveTo>
                <a:lnTo>
                  <a:pt x="35052" y="89915"/>
                </a:lnTo>
                <a:lnTo>
                  <a:pt x="35814" y="89915"/>
                </a:lnTo>
                <a:lnTo>
                  <a:pt x="36576" y="91439"/>
                </a:lnTo>
                <a:close/>
              </a:path>
              <a:path w="137160" h="137160">
                <a:moveTo>
                  <a:pt x="96689" y="96689"/>
                </a:moveTo>
                <a:lnTo>
                  <a:pt x="102108" y="89915"/>
                </a:lnTo>
                <a:lnTo>
                  <a:pt x="133604" y="89915"/>
                </a:lnTo>
                <a:lnTo>
                  <a:pt x="132588" y="92963"/>
                </a:lnTo>
                <a:lnTo>
                  <a:pt x="132588" y="94487"/>
                </a:lnTo>
                <a:lnTo>
                  <a:pt x="131064" y="96011"/>
                </a:lnTo>
                <a:lnTo>
                  <a:pt x="97536" y="96011"/>
                </a:lnTo>
                <a:lnTo>
                  <a:pt x="96689" y="96689"/>
                </a:lnTo>
                <a:close/>
              </a:path>
              <a:path w="137160" h="137160">
                <a:moveTo>
                  <a:pt x="41148" y="97535"/>
                </a:moveTo>
                <a:lnTo>
                  <a:pt x="39624" y="96011"/>
                </a:lnTo>
                <a:lnTo>
                  <a:pt x="40470" y="96689"/>
                </a:lnTo>
                <a:lnTo>
                  <a:pt x="41148" y="97535"/>
                </a:lnTo>
                <a:close/>
              </a:path>
              <a:path w="137160" h="137160">
                <a:moveTo>
                  <a:pt x="40470" y="96689"/>
                </a:moveTo>
                <a:lnTo>
                  <a:pt x="39624" y="96011"/>
                </a:lnTo>
                <a:lnTo>
                  <a:pt x="39928" y="96011"/>
                </a:lnTo>
                <a:lnTo>
                  <a:pt x="40470" y="96689"/>
                </a:lnTo>
                <a:close/>
              </a:path>
              <a:path w="137160" h="137160">
                <a:moveTo>
                  <a:pt x="96012" y="97535"/>
                </a:moveTo>
                <a:lnTo>
                  <a:pt x="96689" y="96689"/>
                </a:lnTo>
                <a:lnTo>
                  <a:pt x="97536" y="96011"/>
                </a:lnTo>
                <a:lnTo>
                  <a:pt x="96012" y="97535"/>
                </a:lnTo>
                <a:close/>
              </a:path>
              <a:path w="137160" h="137160">
                <a:moveTo>
                  <a:pt x="130302" y="97535"/>
                </a:moveTo>
                <a:lnTo>
                  <a:pt x="96012" y="97535"/>
                </a:lnTo>
                <a:lnTo>
                  <a:pt x="97536" y="96011"/>
                </a:lnTo>
                <a:lnTo>
                  <a:pt x="131064" y="96011"/>
                </a:lnTo>
                <a:lnTo>
                  <a:pt x="130302" y="97535"/>
                </a:lnTo>
                <a:close/>
              </a:path>
              <a:path w="137160" h="137160">
                <a:moveTo>
                  <a:pt x="41529" y="97535"/>
                </a:moveTo>
                <a:lnTo>
                  <a:pt x="41148" y="97535"/>
                </a:lnTo>
                <a:lnTo>
                  <a:pt x="40470" y="96689"/>
                </a:lnTo>
                <a:lnTo>
                  <a:pt x="41529" y="97535"/>
                </a:lnTo>
                <a:close/>
              </a:path>
              <a:path w="137160" h="137160">
                <a:moveTo>
                  <a:pt x="89916" y="102107"/>
                </a:moveTo>
                <a:lnTo>
                  <a:pt x="96689" y="96689"/>
                </a:lnTo>
                <a:lnTo>
                  <a:pt x="96012" y="97535"/>
                </a:lnTo>
                <a:lnTo>
                  <a:pt x="130302" y="97535"/>
                </a:lnTo>
                <a:lnTo>
                  <a:pt x="128778" y="100583"/>
                </a:lnTo>
                <a:lnTo>
                  <a:pt x="92964" y="100583"/>
                </a:lnTo>
                <a:lnTo>
                  <a:pt x="89916" y="102107"/>
                </a:lnTo>
                <a:close/>
              </a:path>
              <a:path w="137160" h="137160">
                <a:moveTo>
                  <a:pt x="48767" y="102107"/>
                </a:moveTo>
                <a:lnTo>
                  <a:pt x="47244" y="102107"/>
                </a:lnTo>
                <a:lnTo>
                  <a:pt x="45719" y="100583"/>
                </a:lnTo>
                <a:lnTo>
                  <a:pt x="48767" y="102107"/>
                </a:lnTo>
                <a:close/>
              </a:path>
              <a:path w="137160" h="137160">
                <a:moveTo>
                  <a:pt x="124968" y="108203"/>
                </a:moveTo>
                <a:lnTo>
                  <a:pt x="76200" y="108203"/>
                </a:lnTo>
                <a:lnTo>
                  <a:pt x="85344" y="105155"/>
                </a:lnTo>
                <a:lnTo>
                  <a:pt x="83820" y="105155"/>
                </a:lnTo>
                <a:lnTo>
                  <a:pt x="92964" y="100583"/>
                </a:lnTo>
                <a:lnTo>
                  <a:pt x="128778" y="100583"/>
                </a:lnTo>
                <a:lnTo>
                  <a:pt x="126491" y="105155"/>
                </a:lnTo>
                <a:lnTo>
                  <a:pt x="126491" y="106679"/>
                </a:lnTo>
                <a:lnTo>
                  <a:pt x="124968" y="106679"/>
                </a:lnTo>
                <a:lnTo>
                  <a:pt x="124968" y="108203"/>
                </a:lnTo>
                <a:close/>
              </a:path>
              <a:path w="137160" h="137160">
                <a:moveTo>
                  <a:pt x="67056" y="108203"/>
                </a:moveTo>
                <a:lnTo>
                  <a:pt x="62484" y="108203"/>
                </a:lnTo>
                <a:lnTo>
                  <a:pt x="59436" y="106679"/>
                </a:lnTo>
                <a:lnTo>
                  <a:pt x="68580" y="107986"/>
                </a:lnTo>
                <a:lnTo>
                  <a:pt x="67056" y="108203"/>
                </a:lnTo>
                <a:close/>
              </a:path>
              <a:path w="137160" h="137160">
                <a:moveTo>
                  <a:pt x="76200" y="108203"/>
                </a:moveTo>
                <a:lnTo>
                  <a:pt x="70104" y="108203"/>
                </a:lnTo>
                <a:lnTo>
                  <a:pt x="68580" y="107986"/>
                </a:lnTo>
                <a:lnTo>
                  <a:pt x="77724" y="106679"/>
                </a:lnTo>
                <a:lnTo>
                  <a:pt x="76200" y="108203"/>
                </a:lnTo>
                <a:close/>
              </a:path>
              <a:path w="137160" h="137160">
                <a:moveTo>
                  <a:pt x="70104" y="108203"/>
                </a:moveTo>
                <a:lnTo>
                  <a:pt x="67056" y="108203"/>
                </a:lnTo>
                <a:lnTo>
                  <a:pt x="68580" y="107986"/>
                </a:lnTo>
                <a:lnTo>
                  <a:pt x="70104" y="108203"/>
                </a:lnTo>
                <a:close/>
              </a:path>
              <a:path w="137160" h="137160">
                <a:moveTo>
                  <a:pt x="97536" y="131063"/>
                </a:moveTo>
                <a:lnTo>
                  <a:pt x="41148" y="131063"/>
                </a:lnTo>
                <a:lnTo>
                  <a:pt x="32004" y="124967"/>
                </a:lnTo>
                <a:lnTo>
                  <a:pt x="106679" y="124967"/>
                </a:lnTo>
                <a:lnTo>
                  <a:pt x="97536" y="131063"/>
                </a:lnTo>
                <a:close/>
              </a:path>
              <a:path w="137160" h="137160">
                <a:moveTo>
                  <a:pt x="83820" y="135635"/>
                </a:moveTo>
                <a:lnTo>
                  <a:pt x="53339" y="135635"/>
                </a:lnTo>
                <a:lnTo>
                  <a:pt x="44195" y="131063"/>
                </a:lnTo>
                <a:lnTo>
                  <a:pt x="94488" y="131063"/>
                </a:lnTo>
                <a:lnTo>
                  <a:pt x="83820" y="135635"/>
                </a:lnTo>
                <a:close/>
              </a:path>
              <a:path w="137160" h="137160">
                <a:moveTo>
                  <a:pt x="70104" y="137159"/>
                </a:moveTo>
                <a:lnTo>
                  <a:pt x="67056" y="137159"/>
                </a:lnTo>
                <a:lnTo>
                  <a:pt x="56387" y="135635"/>
                </a:lnTo>
                <a:lnTo>
                  <a:pt x="80772" y="135635"/>
                </a:lnTo>
                <a:lnTo>
                  <a:pt x="70104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903176" y="2051291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31589" y="2366798"/>
            <a:ext cx="3416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39788" y="2532898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78299" y="3212596"/>
            <a:ext cx="1278255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  <a:tab pos="859790" algn="l"/>
              </a:tabLst>
            </a:pPr>
            <a:r>
              <a:rPr dirty="0" baseline="-6944" sz="3600">
                <a:latin typeface="Arial"/>
                <a:cs typeface="Arial"/>
              </a:rPr>
              <a:t>-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12579" y="2240215"/>
            <a:ext cx="4311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g3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71588" y="3128772"/>
            <a:ext cx="143510" cy="288290"/>
          </a:xfrm>
          <a:custGeom>
            <a:avLst/>
            <a:gdLst/>
            <a:ahLst/>
            <a:cxnLst/>
            <a:rect l="l" t="t" r="r" b="b"/>
            <a:pathLst>
              <a:path w="143509" h="288289">
                <a:moveTo>
                  <a:pt x="0" y="0"/>
                </a:moveTo>
                <a:lnTo>
                  <a:pt x="143256" y="0"/>
                </a:lnTo>
                <a:lnTo>
                  <a:pt x="143256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60919" y="3119627"/>
            <a:ext cx="163195" cy="307975"/>
          </a:xfrm>
          <a:custGeom>
            <a:avLst/>
            <a:gdLst/>
            <a:ahLst/>
            <a:cxnLst/>
            <a:rect l="l" t="t" r="r" b="b"/>
            <a:pathLst>
              <a:path w="163195" h="307975">
                <a:moveTo>
                  <a:pt x="163068" y="307848"/>
                </a:moveTo>
                <a:lnTo>
                  <a:pt x="0" y="307848"/>
                </a:lnTo>
                <a:lnTo>
                  <a:pt x="0" y="0"/>
                </a:lnTo>
                <a:lnTo>
                  <a:pt x="163068" y="0"/>
                </a:lnTo>
                <a:lnTo>
                  <a:pt x="163068" y="9143"/>
                </a:lnTo>
                <a:lnTo>
                  <a:pt x="19812" y="9144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288036"/>
                </a:lnTo>
                <a:lnTo>
                  <a:pt x="10668" y="288036"/>
                </a:lnTo>
                <a:lnTo>
                  <a:pt x="19812" y="297180"/>
                </a:lnTo>
                <a:lnTo>
                  <a:pt x="163068" y="297180"/>
                </a:lnTo>
                <a:lnTo>
                  <a:pt x="163068" y="307848"/>
                </a:lnTo>
                <a:close/>
              </a:path>
              <a:path w="163195" h="307975">
                <a:moveTo>
                  <a:pt x="19812" y="19811"/>
                </a:moveTo>
                <a:lnTo>
                  <a:pt x="10668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63195" h="307975">
                <a:moveTo>
                  <a:pt x="144779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44779" y="9144"/>
                </a:lnTo>
                <a:lnTo>
                  <a:pt x="144779" y="19811"/>
                </a:lnTo>
                <a:close/>
              </a:path>
              <a:path w="163195" h="307975">
                <a:moveTo>
                  <a:pt x="144779" y="297180"/>
                </a:moveTo>
                <a:lnTo>
                  <a:pt x="144779" y="9144"/>
                </a:lnTo>
                <a:lnTo>
                  <a:pt x="153924" y="19812"/>
                </a:lnTo>
                <a:lnTo>
                  <a:pt x="163068" y="19811"/>
                </a:lnTo>
                <a:lnTo>
                  <a:pt x="163068" y="288036"/>
                </a:lnTo>
                <a:lnTo>
                  <a:pt x="153924" y="288036"/>
                </a:lnTo>
                <a:lnTo>
                  <a:pt x="144779" y="297180"/>
                </a:lnTo>
                <a:close/>
              </a:path>
              <a:path w="163195" h="307975">
                <a:moveTo>
                  <a:pt x="163068" y="19811"/>
                </a:moveTo>
                <a:lnTo>
                  <a:pt x="153924" y="19812"/>
                </a:lnTo>
                <a:lnTo>
                  <a:pt x="144779" y="9144"/>
                </a:lnTo>
                <a:lnTo>
                  <a:pt x="163068" y="9143"/>
                </a:lnTo>
                <a:lnTo>
                  <a:pt x="163068" y="19811"/>
                </a:lnTo>
                <a:close/>
              </a:path>
              <a:path w="163195" h="307975">
                <a:moveTo>
                  <a:pt x="19812" y="297180"/>
                </a:moveTo>
                <a:lnTo>
                  <a:pt x="10668" y="288036"/>
                </a:lnTo>
                <a:lnTo>
                  <a:pt x="19812" y="288036"/>
                </a:lnTo>
                <a:lnTo>
                  <a:pt x="19812" y="297180"/>
                </a:lnTo>
                <a:close/>
              </a:path>
              <a:path w="163195" h="307975">
                <a:moveTo>
                  <a:pt x="144779" y="297180"/>
                </a:moveTo>
                <a:lnTo>
                  <a:pt x="19812" y="297180"/>
                </a:lnTo>
                <a:lnTo>
                  <a:pt x="19812" y="288036"/>
                </a:lnTo>
                <a:lnTo>
                  <a:pt x="144779" y="288036"/>
                </a:lnTo>
                <a:lnTo>
                  <a:pt x="144779" y="297180"/>
                </a:lnTo>
                <a:close/>
              </a:path>
              <a:path w="163195" h="307975">
                <a:moveTo>
                  <a:pt x="163068" y="297180"/>
                </a:moveTo>
                <a:lnTo>
                  <a:pt x="144779" y="297180"/>
                </a:lnTo>
                <a:lnTo>
                  <a:pt x="153924" y="288036"/>
                </a:lnTo>
                <a:lnTo>
                  <a:pt x="163068" y="288036"/>
                </a:lnTo>
                <a:lnTo>
                  <a:pt x="16306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585998" y="309829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031985" y="2080260"/>
            <a:ext cx="0" cy="1620520"/>
          </a:xfrm>
          <a:custGeom>
            <a:avLst/>
            <a:gdLst/>
            <a:ahLst/>
            <a:cxnLst/>
            <a:rect l="l" t="t" r="r" b="b"/>
            <a:pathLst>
              <a:path w="0"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206496" y="3963877"/>
            <a:ext cx="25996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(3)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小信号参数计算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75835" y="3949191"/>
            <a:ext cx="2704465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5">
                <a:latin typeface="Times New Roman"/>
                <a:cs typeface="Times New Roman"/>
              </a:rPr>
              <a:t>R</a:t>
            </a:r>
            <a:r>
              <a:rPr dirty="0" baseline="-16666" sz="2250" spc="-22">
                <a:latin typeface="Times New Roman"/>
                <a:cs typeface="Times New Roman"/>
              </a:rPr>
              <a:t>i </a:t>
            </a:r>
            <a:r>
              <a:rPr dirty="0" sz="2600" spc="-204">
                <a:latin typeface="Times New Roman"/>
                <a:cs typeface="Times New Roman"/>
              </a:rPr>
              <a:t> </a:t>
            </a:r>
            <a:r>
              <a:rPr dirty="0" sz="2600" spc="-10">
                <a:latin typeface="Times New Roman"/>
                <a:cs typeface="Times New Roman"/>
              </a:rPr>
              <a:t>R</a:t>
            </a:r>
            <a:r>
              <a:rPr dirty="0" baseline="-16666" sz="2250" spc="-15">
                <a:latin typeface="Times New Roman"/>
                <a:cs typeface="Times New Roman"/>
              </a:rPr>
              <a:t>g </a:t>
            </a:r>
            <a:r>
              <a:rPr dirty="0" sz="2600" spc="-1155">
                <a:latin typeface="Times New Roman"/>
                <a:cs typeface="Times New Roman"/>
              </a:rPr>
              <a:t></a:t>
            </a:r>
            <a:r>
              <a:rPr dirty="0" sz="2600" spc="-170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( 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baseline="-16666" sz="2250">
                <a:latin typeface="Times New Roman"/>
                <a:cs typeface="Times New Roman"/>
              </a:rPr>
              <a:t>g1 </a:t>
            </a:r>
            <a:r>
              <a:rPr dirty="0" sz="2600" spc="5">
                <a:latin typeface="Times New Roman"/>
                <a:cs typeface="Times New Roman"/>
              </a:rPr>
              <a:t>//</a:t>
            </a:r>
            <a:r>
              <a:rPr dirty="0" sz="2600" spc="5">
                <a:latin typeface="Times New Roman"/>
                <a:cs typeface="Times New Roman"/>
              </a:rPr>
              <a:t>R</a:t>
            </a:r>
            <a:r>
              <a:rPr dirty="0" baseline="-16666" sz="2250" spc="7">
                <a:latin typeface="Times New Roman"/>
                <a:cs typeface="Times New Roman"/>
              </a:rPr>
              <a:t>g2 </a:t>
            </a:r>
            <a:r>
              <a:rPr dirty="0" baseline="-16666" sz="2250" spc="-352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02579" y="5274564"/>
            <a:ext cx="2244851" cy="484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693924" y="5285739"/>
            <a:ext cx="2289175" cy="419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86535" algn="l"/>
              </a:tabLst>
            </a:pPr>
            <a:r>
              <a:rPr dirty="0" sz="2600" spc="-20">
                <a:latin typeface="Times New Roman"/>
                <a:cs typeface="Times New Roman"/>
              </a:rPr>
              <a:t>v</a:t>
            </a:r>
            <a:r>
              <a:rPr dirty="0" baseline="-11111" sz="2250" spc="-30">
                <a:latin typeface="Times New Roman"/>
                <a:cs typeface="Times New Roman"/>
              </a:rPr>
              <a:t>gs </a:t>
            </a:r>
            <a:r>
              <a:rPr dirty="0" sz="2600" spc="30">
                <a:latin typeface="Times New Roman"/>
                <a:cs typeface="Times New Roman"/>
              </a:rPr>
              <a:t>= </a:t>
            </a:r>
            <a:r>
              <a:rPr dirty="0" sz="2600" spc="15">
                <a:latin typeface="Times New Roman"/>
                <a:cs typeface="Times New Roman"/>
              </a:rPr>
              <a:t>0 </a:t>
            </a:r>
            <a:r>
              <a:rPr dirty="0" sz="2600" spc="-210">
                <a:latin typeface="Times New Roman"/>
                <a:cs typeface="Times New Roman"/>
              </a:rPr>
              <a:t></a:t>
            </a:r>
            <a:r>
              <a:rPr dirty="0" sz="2600" spc="-415">
                <a:latin typeface="Times New Roman"/>
                <a:cs typeface="Times New Roman"/>
              </a:rPr>
              <a:t> </a:t>
            </a:r>
            <a:r>
              <a:rPr dirty="0" sz="2600" spc="-60">
                <a:latin typeface="Times New Roman"/>
                <a:cs typeface="Times New Roman"/>
              </a:rPr>
              <a:t>v</a:t>
            </a:r>
            <a:r>
              <a:rPr dirty="0" baseline="-11111" sz="2250" spc="-89">
                <a:latin typeface="Times New Roman"/>
                <a:cs typeface="Times New Roman"/>
              </a:rPr>
              <a:t>s	</a:t>
            </a:r>
            <a:r>
              <a:rPr dirty="0" sz="2600" spc="30">
                <a:latin typeface="Times New Roman"/>
                <a:cs typeface="Times New Roman"/>
              </a:rPr>
              <a:t>= </a:t>
            </a:r>
            <a:r>
              <a:rPr dirty="0" sz="2600" spc="-210">
                <a:latin typeface="Times New Roman"/>
                <a:cs typeface="Times New Roman"/>
              </a:rPr>
              <a:t> </a:t>
            </a:r>
            <a:r>
              <a:rPr dirty="0" sz="2600" spc="-509">
                <a:latin typeface="Times New Roman"/>
                <a:cs typeface="Times New Roman"/>
              </a:rPr>
              <a:t> </a:t>
            </a:r>
            <a:r>
              <a:rPr dirty="0" sz="2600" spc="-45">
                <a:latin typeface="Times New Roman"/>
                <a:cs typeface="Times New Roman"/>
              </a:rPr>
              <a:t>v</a:t>
            </a:r>
            <a:r>
              <a:rPr dirty="0" baseline="-11111" sz="2250" spc="-67">
                <a:latin typeface="Times New Roman"/>
                <a:cs typeface="Times New Roman"/>
              </a:rPr>
              <a:t>o</a:t>
            </a:r>
            <a:endParaRPr baseline="-11111" sz="2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61001" y="4809839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183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54954" y="4605623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431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458715" y="4764023"/>
            <a:ext cx="12255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o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46879" y="4569460"/>
            <a:ext cx="24892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2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96688" y="4825492"/>
            <a:ext cx="221615" cy="435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50">
                <a:latin typeface="Times New Roman"/>
                <a:cs typeface="Times New Roman"/>
              </a:rPr>
              <a:t>i</a:t>
            </a:r>
            <a:r>
              <a:rPr dirty="0" baseline="-16666" sz="2250" spc="15"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26455" y="4764023"/>
            <a:ext cx="99885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5">
                <a:latin typeface="Times New Roman"/>
                <a:cs typeface="Times New Roman"/>
              </a:rPr>
              <a:t>R</a:t>
            </a:r>
            <a:r>
              <a:rPr dirty="0" baseline="-12626" sz="1650" spc="22">
                <a:latin typeface="Times New Roman"/>
                <a:cs typeface="Times New Roman"/>
              </a:rPr>
              <a:t>L</a:t>
            </a:r>
            <a:r>
              <a:rPr dirty="0" baseline="-12626" sz="1650" spc="-22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</a:t>
            </a:r>
            <a:r>
              <a:rPr dirty="0" sz="1500" spc="-40">
                <a:latin typeface="Times New Roman"/>
                <a:cs typeface="Times New Roman"/>
              </a:rPr>
              <a:t>,</a:t>
            </a:r>
            <a:r>
              <a:rPr dirty="0" sz="1500" spc="-40">
                <a:latin typeface="Times New Roman"/>
                <a:cs typeface="Times New Roman"/>
              </a:rPr>
              <a:t>v</a:t>
            </a:r>
            <a:r>
              <a:rPr dirty="0" baseline="-12626" sz="1650" spc="-60">
                <a:latin typeface="Times New Roman"/>
                <a:cs typeface="Times New Roman"/>
              </a:rPr>
              <a:t>i </a:t>
            </a:r>
            <a:r>
              <a:rPr dirty="0" baseline="-12626" sz="1650" spc="22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</a:t>
            </a:r>
            <a:r>
              <a:rPr dirty="0" sz="1500" spc="1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70552" y="4351528"/>
            <a:ext cx="575310" cy="626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6705" indent="-294005">
              <a:lnSpc>
                <a:spcPct val="100000"/>
              </a:lnSpc>
              <a:buFont typeface="Times New Roman"/>
              <a:buChar char="□"/>
              <a:tabLst>
                <a:tab pos="307340" algn="l"/>
              </a:tabLst>
            </a:pPr>
            <a:r>
              <a:rPr dirty="0" sz="2600" spc="-60">
                <a:latin typeface="Times New Roman"/>
                <a:cs typeface="Times New Roman"/>
              </a:rPr>
              <a:t>v</a:t>
            </a:r>
            <a:r>
              <a:rPr dirty="0" baseline="-16666" sz="2250" spc="15"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46708" y="5299455"/>
            <a:ext cx="821055" cy="420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5">
                <a:latin typeface="Times New Roman"/>
                <a:cs typeface="Times New Roman"/>
              </a:rPr>
              <a:t>v</a:t>
            </a:r>
            <a:r>
              <a:rPr dirty="0" baseline="-11111" sz="2250" spc="-82">
                <a:latin typeface="Times New Roman"/>
                <a:cs typeface="Times New Roman"/>
              </a:rPr>
              <a:t>o </a:t>
            </a:r>
            <a:r>
              <a:rPr dirty="0" sz="2600" spc="30">
                <a:latin typeface="Times New Roman"/>
                <a:cs typeface="Times New Roman"/>
              </a:rPr>
              <a:t>=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40">
                <a:latin typeface="Times New Roman"/>
                <a:cs typeface="Times New Roman"/>
              </a:rPr>
              <a:t>v</a:t>
            </a:r>
            <a:r>
              <a:rPr dirty="0" baseline="-11111" sz="2250" spc="-60">
                <a:latin typeface="Times New Roman"/>
                <a:cs typeface="Times New Roman"/>
              </a:rPr>
              <a:t>s</a:t>
            </a:r>
            <a:endParaRPr baseline="-11111" sz="2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507480" y="4340352"/>
            <a:ext cx="3151632" cy="1459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02357" y="6315551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2611" y="0"/>
                </a:lnTo>
              </a:path>
            </a:pathLst>
          </a:custGeom>
          <a:ln w="165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264155" y="6053328"/>
            <a:ext cx="12255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o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04263" y="6269735"/>
            <a:ext cx="1117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75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05660" y="5857239"/>
            <a:ext cx="17399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35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23948" y="6331203"/>
            <a:ext cx="240665" cy="435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35">
                <a:latin typeface="Times New Roman"/>
                <a:cs typeface="Times New Roman"/>
              </a:rPr>
              <a:t>v</a:t>
            </a:r>
            <a:r>
              <a:rPr dirty="0" baseline="-16666" sz="2250" spc="7">
                <a:latin typeface="Times New Roman"/>
                <a:cs typeface="Times New Roman"/>
              </a:rPr>
              <a:t>i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98524" y="6075171"/>
            <a:ext cx="62357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6720" algn="l"/>
              </a:tabLst>
            </a:pPr>
            <a:r>
              <a:rPr dirty="0" sz="2600" spc="-125">
                <a:latin typeface="Times New Roman"/>
                <a:cs typeface="Times New Roman"/>
              </a:rPr>
              <a:t>A </a:t>
            </a:r>
            <a:r>
              <a:rPr dirty="0" sz="2600">
                <a:latin typeface="Times New Roman"/>
                <a:cs typeface="Times New Roman"/>
              </a:rPr>
              <a:t>	 </a:t>
            </a:r>
            <a:r>
              <a:rPr dirty="0" sz="2600" spc="-210">
                <a:latin typeface="Times New Roman"/>
                <a:cs typeface="Times New Roman"/>
              </a:rPr>
              <a:t>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707665" y="6333838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 h="0">
                <a:moveTo>
                  <a:pt x="0" y="0"/>
                </a:moveTo>
                <a:lnTo>
                  <a:pt x="1121759" y="0"/>
                </a:lnTo>
              </a:path>
            </a:pathLst>
          </a:custGeom>
          <a:ln w="16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891276" y="5875528"/>
            <a:ext cx="707390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80">
                <a:latin typeface="Times New Roman"/>
                <a:cs typeface="Times New Roman"/>
              </a:rPr>
              <a:t>g</a:t>
            </a:r>
            <a:r>
              <a:rPr dirty="0" baseline="-16666" sz="2250" spc="120">
                <a:latin typeface="Times New Roman"/>
                <a:cs typeface="Times New Roman"/>
              </a:rPr>
              <a:t>m</a:t>
            </a:r>
            <a:r>
              <a:rPr dirty="0" baseline="-16666" sz="2250" spc="-397">
                <a:latin typeface="Times New Roman"/>
                <a:cs typeface="Times New Roman"/>
              </a:rPr>
              <a:t> </a:t>
            </a:r>
            <a:r>
              <a:rPr dirty="0" sz="2600" spc="-910">
                <a:latin typeface="Times New Roman"/>
                <a:cs typeface="Times New Roman"/>
              </a:rPr>
              <a:t>R</a:t>
            </a:r>
            <a:r>
              <a:rPr dirty="0" baseline="-16666" sz="2250" spc="-1364">
                <a:latin typeface="Times New Roman"/>
                <a:cs typeface="Times New Roman"/>
              </a:rPr>
              <a:t>L</a:t>
            </a:r>
            <a:r>
              <a:rPr dirty="0" baseline="4273" sz="3900" spc="-1364">
                <a:latin typeface="Times New Roman"/>
                <a:cs typeface="Times New Roman"/>
              </a:rPr>
              <a:t></a:t>
            </a:r>
            <a:endParaRPr baseline="4273" sz="3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17311" y="6093460"/>
            <a:ext cx="20955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10">
                <a:latin typeface="Times New Roman"/>
                <a:cs typeface="Times New Roman"/>
              </a:rPr>
              <a:t>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94679" y="6349492"/>
            <a:ext cx="1057910" cy="435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40">
                <a:latin typeface="Times New Roman"/>
                <a:cs typeface="Times New Roman"/>
              </a:rPr>
              <a:t>1+</a:t>
            </a:r>
            <a:r>
              <a:rPr dirty="0" sz="2600" spc="40">
                <a:latin typeface="Times New Roman"/>
                <a:cs typeface="Times New Roman"/>
              </a:rPr>
              <a:t>g</a:t>
            </a:r>
            <a:r>
              <a:rPr dirty="0" baseline="-16666" sz="2250" spc="60">
                <a:latin typeface="Times New Roman"/>
                <a:cs typeface="Times New Roman"/>
              </a:rPr>
              <a:t>m</a:t>
            </a:r>
            <a:r>
              <a:rPr dirty="0" baseline="-16666" sz="2250" spc="-412">
                <a:latin typeface="Times New Roman"/>
                <a:cs typeface="Times New Roman"/>
              </a:rPr>
              <a:t> </a:t>
            </a:r>
            <a:r>
              <a:rPr dirty="0" sz="2600" spc="-910">
                <a:latin typeface="Times New Roman"/>
                <a:cs typeface="Times New Roman"/>
              </a:rPr>
              <a:t>R</a:t>
            </a:r>
            <a:r>
              <a:rPr dirty="0" baseline="-16666" sz="2250" spc="-1364">
                <a:latin typeface="Times New Roman"/>
                <a:cs typeface="Times New Roman"/>
              </a:rPr>
              <a:t>L</a:t>
            </a:r>
            <a:r>
              <a:rPr dirty="0" baseline="4273" sz="3900" spc="-1364">
                <a:latin typeface="Times New Roman"/>
                <a:cs typeface="Times New Roman"/>
              </a:rPr>
              <a:t></a:t>
            </a:r>
            <a:endParaRPr baseline="4273" sz="3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34959" y="6085839"/>
            <a:ext cx="10858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950">
                <a:latin typeface="Times New Roman"/>
                <a:cs typeface="Times New Roman"/>
              </a:rPr>
              <a:t>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710932" y="6110223"/>
            <a:ext cx="1548130" cy="435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30">
                <a:latin typeface="Times New Roman"/>
                <a:cs typeface="Times New Roman"/>
              </a:rPr>
              <a:t>R</a:t>
            </a:r>
            <a:r>
              <a:rPr dirty="0" baseline="-16666" sz="2250" spc="44">
                <a:latin typeface="Times New Roman"/>
                <a:cs typeface="Times New Roman"/>
              </a:rPr>
              <a:t>L</a:t>
            </a:r>
            <a:r>
              <a:rPr dirty="0" baseline="-16666" sz="2250" spc="157">
                <a:latin typeface="Times New Roman"/>
                <a:cs typeface="Times New Roman"/>
              </a:rPr>
              <a:t> </a:t>
            </a:r>
            <a:r>
              <a:rPr dirty="0" sz="2600" spc="-210">
                <a:latin typeface="Times New Roman"/>
                <a:cs typeface="Times New Roman"/>
              </a:rPr>
              <a:t> </a:t>
            </a:r>
            <a:r>
              <a:rPr dirty="0" sz="2600" spc="-63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R</a:t>
            </a:r>
            <a:r>
              <a:rPr dirty="0" sz="2600" spc="50">
                <a:latin typeface="Times New Roman"/>
                <a:cs typeface="Times New Roman"/>
              </a:rPr>
              <a:t>//</a:t>
            </a:r>
            <a:r>
              <a:rPr dirty="0" sz="2600" spc="50">
                <a:latin typeface="Times New Roman"/>
                <a:cs typeface="Times New Roman"/>
              </a:rPr>
              <a:t>R</a:t>
            </a:r>
            <a:r>
              <a:rPr dirty="0" baseline="-16666" sz="2250" spc="75">
                <a:latin typeface="Times New Roman"/>
                <a:cs typeface="Times New Roman"/>
              </a:rPr>
              <a:t>L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761392" y="6323552"/>
            <a:ext cx="2581910" cy="0"/>
          </a:xfrm>
          <a:custGeom>
            <a:avLst/>
            <a:gdLst/>
            <a:ahLst/>
            <a:cxnLst/>
            <a:rect l="l" t="t" r="r" b="b"/>
            <a:pathLst>
              <a:path w="2581910" h="0">
                <a:moveTo>
                  <a:pt x="0" y="0"/>
                </a:moveTo>
                <a:lnTo>
                  <a:pt x="2581370" y="0"/>
                </a:lnTo>
              </a:path>
            </a:pathLst>
          </a:custGeom>
          <a:ln w="139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512567" y="6094221"/>
            <a:ext cx="195580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235">
                <a:latin typeface="Times New Roman"/>
                <a:cs typeface="Times New Roman"/>
              </a:rPr>
              <a:t>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60" name="object 60"/>
          <p:cNvSpPr txBox="1"/>
          <p:nvPr/>
        </p:nvSpPr>
        <p:spPr>
          <a:xfrm>
            <a:off x="3198367" y="5879083"/>
            <a:ext cx="1726564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25">
                <a:latin typeface="Times New Roman"/>
                <a:cs typeface="Times New Roman"/>
              </a:rPr>
              <a:t>g</a:t>
            </a:r>
            <a:r>
              <a:rPr dirty="0" baseline="-11494" sz="2175" spc="37">
                <a:latin typeface="Times New Roman"/>
                <a:cs typeface="Times New Roman"/>
              </a:rPr>
              <a:t>m</a:t>
            </a:r>
            <a:r>
              <a:rPr dirty="0" sz="2500" spc="25">
                <a:latin typeface="Times New Roman"/>
                <a:cs typeface="Times New Roman"/>
              </a:rPr>
              <a:t>v</a:t>
            </a:r>
            <a:r>
              <a:rPr dirty="0" baseline="-11494" sz="2175" spc="37">
                <a:latin typeface="Times New Roman"/>
                <a:cs typeface="Times New Roman"/>
              </a:rPr>
              <a:t>gs</a:t>
            </a:r>
            <a:r>
              <a:rPr dirty="0" baseline="-11494" sz="2175" spc="-127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(</a:t>
            </a:r>
            <a:r>
              <a:rPr dirty="0" sz="2500" spc="-420">
                <a:latin typeface="Times New Roman"/>
                <a:cs typeface="Times New Roman"/>
              </a:rPr>
              <a:t> </a:t>
            </a:r>
            <a:r>
              <a:rPr dirty="0" sz="2500" spc="20">
                <a:latin typeface="Times New Roman"/>
                <a:cs typeface="Times New Roman"/>
              </a:rPr>
              <a:t>R</a:t>
            </a:r>
            <a:r>
              <a:rPr dirty="0" sz="2500" spc="20">
                <a:latin typeface="Times New Roman"/>
                <a:cs typeface="Times New Roman"/>
              </a:rPr>
              <a:t>//</a:t>
            </a:r>
            <a:r>
              <a:rPr dirty="0" sz="2500" spc="20">
                <a:latin typeface="Times New Roman"/>
                <a:cs typeface="Times New Roman"/>
              </a:rPr>
              <a:t>R</a:t>
            </a:r>
            <a:r>
              <a:rPr dirty="0" baseline="-11494" sz="2175" spc="30">
                <a:latin typeface="Times New Roman"/>
                <a:cs typeface="Times New Roman"/>
              </a:rPr>
              <a:t>L</a:t>
            </a:r>
            <a:r>
              <a:rPr dirty="0" baseline="-11494" sz="217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99664" y="6266180"/>
            <a:ext cx="2397125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35">
                <a:latin typeface="Times New Roman"/>
                <a:cs typeface="Times New Roman"/>
              </a:rPr>
              <a:t>v</a:t>
            </a:r>
            <a:r>
              <a:rPr dirty="0" baseline="-11494" sz="2175" spc="-52">
                <a:latin typeface="Times New Roman"/>
                <a:cs typeface="Times New Roman"/>
              </a:rPr>
              <a:t>gs  </a:t>
            </a:r>
            <a:r>
              <a:rPr dirty="0" sz="2500" spc="-1130">
                <a:latin typeface="Times New Roman"/>
                <a:cs typeface="Times New Roman"/>
              </a:rPr>
              <a:t></a:t>
            </a:r>
            <a:r>
              <a:rPr dirty="0" sz="2500" spc="75">
                <a:latin typeface="Times New Roman"/>
                <a:cs typeface="Times New Roman"/>
              </a:rPr>
              <a:t> </a:t>
            </a:r>
            <a:r>
              <a:rPr dirty="0" sz="2500" spc="20">
                <a:latin typeface="Times New Roman"/>
                <a:cs typeface="Times New Roman"/>
              </a:rPr>
              <a:t>g</a:t>
            </a:r>
            <a:r>
              <a:rPr dirty="0" baseline="-11494" sz="2175" spc="30">
                <a:latin typeface="Times New Roman"/>
                <a:cs typeface="Times New Roman"/>
              </a:rPr>
              <a:t>m</a:t>
            </a:r>
            <a:r>
              <a:rPr dirty="0" sz="2500" spc="20">
                <a:latin typeface="Times New Roman"/>
                <a:cs typeface="Times New Roman"/>
              </a:rPr>
              <a:t>v</a:t>
            </a:r>
            <a:r>
              <a:rPr dirty="0" baseline="-11494" sz="2175" spc="30">
                <a:latin typeface="Times New Roman"/>
                <a:cs typeface="Times New Roman"/>
              </a:rPr>
              <a:t>gs </a:t>
            </a:r>
            <a:r>
              <a:rPr dirty="0" sz="2500" spc="50">
                <a:latin typeface="Times New Roman"/>
                <a:cs typeface="Times New Roman"/>
              </a:rPr>
              <a:t>(</a:t>
            </a:r>
            <a:r>
              <a:rPr dirty="0" sz="2500" spc="50">
                <a:latin typeface="Times New Roman"/>
                <a:cs typeface="Times New Roman"/>
              </a:rPr>
              <a:t>R</a:t>
            </a:r>
            <a:r>
              <a:rPr dirty="0" sz="2500" spc="50">
                <a:latin typeface="Times New Roman"/>
                <a:cs typeface="Times New Roman"/>
              </a:rPr>
              <a:t>//</a:t>
            </a:r>
            <a:r>
              <a:rPr dirty="0" sz="2500" spc="50">
                <a:latin typeface="Times New Roman"/>
                <a:cs typeface="Times New Roman"/>
              </a:rPr>
              <a:t>R</a:t>
            </a:r>
            <a:r>
              <a:rPr dirty="0" baseline="-11494" sz="2175" spc="75">
                <a:latin typeface="Times New Roman"/>
                <a:cs typeface="Times New Roman"/>
              </a:rPr>
              <a:t>L</a:t>
            </a:r>
            <a:r>
              <a:rPr dirty="0" baseline="-11494" sz="2175" spc="44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5009" rIns="0" bIns="0" rtlCol="0" vert="horz">
            <a:spAutoFit/>
          </a:bodyPr>
          <a:lstStyle/>
          <a:p>
            <a:pPr marL="2958465">
              <a:lnSpc>
                <a:spcPct val="100000"/>
              </a:lnSpc>
              <a:tabLst>
                <a:tab pos="4004310" algn="l"/>
                <a:tab pos="4769485" algn="l"/>
              </a:tabLst>
            </a:pPr>
            <a:r>
              <a:rPr dirty="0" sz="3200" spc="180">
                <a:solidFill>
                  <a:srgbClr val="000000"/>
                </a:solidFill>
                <a:latin typeface="Times New Roman"/>
                <a:cs typeface="Times New Roman"/>
              </a:rPr>
              <a:t>BJT	</a:t>
            </a:r>
            <a:r>
              <a:rPr dirty="0" sz="3200">
                <a:solidFill>
                  <a:srgbClr val="000000"/>
                </a:solidFill>
                <a:latin typeface="Times New Roman"/>
                <a:cs typeface="Times New Roman"/>
              </a:rPr>
              <a:t>vs.	</a:t>
            </a:r>
            <a:r>
              <a:rPr dirty="0" sz="3200" spc="175">
                <a:solidFill>
                  <a:srgbClr val="000000"/>
                </a:solidFill>
                <a:latin typeface="Times New Roman"/>
                <a:cs typeface="Times New Roman"/>
              </a:rPr>
              <a:t>FET</a:t>
            </a:r>
            <a:endParaRPr sz="3200">
              <a:latin typeface="Times New Roman"/>
              <a:cs typeface="Times New Roman"/>
            </a:endParaRPr>
          </a:p>
          <a:p>
            <a:pPr marL="3348990" marR="5080" indent="-1567180">
              <a:lnSpc>
                <a:spcPct val="151100"/>
              </a:lnSpc>
              <a:spcBef>
                <a:spcPts val="2380"/>
              </a:spcBef>
            </a:pPr>
            <a:r>
              <a:rPr dirty="0" spc="95">
                <a:solidFill>
                  <a:srgbClr val="A50021"/>
                </a:solidFill>
                <a:latin typeface="Times New Roman"/>
                <a:cs typeface="Times New Roman"/>
              </a:rPr>
              <a:t>The</a:t>
            </a:r>
            <a:r>
              <a:rPr dirty="0" spc="15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spc="50">
                <a:solidFill>
                  <a:srgbClr val="A50021"/>
                </a:solidFill>
                <a:latin typeface="Times New Roman"/>
                <a:cs typeface="Times New Roman"/>
              </a:rPr>
              <a:t>small-signal</a:t>
            </a:r>
            <a:r>
              <a:rPr dirty="0" spc="-25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spc="85">
                <a:solidFill>
                  <a:srgbClr val="A50021"/>
                </a:solidFill>
                <a:latin typeface="Times New Roman"/>
                <a:cs typeface="Times New Roman"/>
              </a:rPr>
              <a:t>characteristics </a:t>
            </a:r>
            <a:r>
              <a:rPr dirty="0" spc="-60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>
                <a:solidFill>
                  <a:srgbClr val="000000"/>
                </a:solidFill>
                <a:latin typeface="宋体"/>
                <a:cs typeface="宋体"/>
              </a:rPr>
              <a:t>交流指标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4699634" y="4473606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865" y="0"/>
                </a:lnTo>
              </a:path>
            </a:pathLst>
          </a:custGeom>
          <a:ln w="197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11700" y="4557776"/>
            <a:ext cx="384175" cy="4514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54"/>
              </a:lnSpc>
            </a:pPr>
            <a:r>
              <a:rPr dirty="0" baseline="9856" sz="4650" spc="-44">
                <a:latin typeface="Times New Roman"/>
                <a:cs typeface="Times New Roman"/>
              </a:rPr>
              <a:t>r</a:t>
            </a:r>
            <a:r>
              <a:rPr dirty="0" sz="1800" spc="10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4774184" y="3902964"/>
            <a:ext cx="243840" cy="51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-1585" i="1">
                <a:latin typeface="Times New Roman"/>
                <a:cs typeface="Times New Roman"/>
              </a:rPr>
              <a:t>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7479" y="4185919"/>
            <a:ext cx="975360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2610" indent="-549910">
              <a:lnSpc>
                <a:spcPct val="100000"/>
              </a:lnSpc>
              <a:buFont typeface="Times New Roman"/>
              <a:buChar char="□"/>
              <a:tabLst>
                <a:tab pos="563245" algn="l"/>
              </a:tabLst>
            </a:pPr>
            <a:r>
              <a:rPr dirty="0" sz="3100" spc="75">
                <a:latin typeface="Times New Roman"/>
                <a:cs typeface="Times New Roman"/>
              </a:rPr>
              <a:t>g</a:t>
            </a:r>
            <a:r>
              <a:rPr dirty="0" baseline="-16975" sz="2700" spc="165">
                <a:latin typeface="Times New Roman"/>
                <a:cs typeface="Times New Roman"/>
              </a:rPr>
              <a:t>m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55110" algn="l"/>
              </a:tabLst>
            </a:pPr>
            <a:r>
              <a:rPr dirty="0" sz="3200" spc="10">
                <a:solidFill>
                  <a:srgbClr val="000000"/>
                </a:solidFill>
              </a:rPr>
              <a:t>5.4</a:t>
            </a:r>
            <a:r>
              <a:rPr dirty="0" sz="3200" spc="360">
                <a:solidFill>
                  <a:srgbClr val="000000"/>
                </a:solidFill>
              </a:rPr>
              <a:t> </a:t>
            </a:r>
            <a:r>
              <a:rPr dirty="0" sz="3200" spc="120">
                <a:solidFill>
                  <a:srgbClr val="000000"/>
                </a:solidFill>
              </a:rPr>
              <a:t>FET放大电路	</a:t>
            </a:r>
            <a:r>
              <a:rPr dirty="0" baseline="1984" sz="4200" spc="-7">
                <a:latin typeface="Times New Roman"/>
                <a:cs typeface="Times New Roman"/>
              </a:rPr>
              <a:t>4.</a:t>
            </a:r>
            <a:r>
              <a:rPr dirty="0" baseline="1984" sz="4200" spc="-82">
                <a:latin typeface="Times New Roman"/>
                <a:cs typeface="Times New Roman"/>
              </a:rPr>
              <a:t> </a:t>
            </a:r>
            <a:r>
              <a:rPr dirty="0" baseline="1984" sz="4200" spc="15">
                <a:latin typeface="宋体"/>
                <a:cs typeface="宋体"/>
              </a:rPr>
              <a:t>三种组态放大电路比较</a:t>
            </a:r>
            <a:endParaRPr baseline="1984" sz="4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7577" y="6103429"/>
            <a:ext cx="1433830" cy="0"/>
          </a:xfrm>
          <a:custGeom>
            <a:avLst/>
            <a:gdLst/>
            <a:ahLst/>
            <a:cxnLst/>
            <a:rect l="l" t="t" r="r" b="b"/>
            <a:pathLst>
              <a:path w="1433829" h="0">
                <a:moveTo>
                  <a:pt x="0" y="0"/>
                </a:moveTo>
                <a:lnTo>
                  <a:pt x="1433226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03535" y="154276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 h="0">
                <a:moveTo>
                  <a:pt x="0" y="0"/>
                </a:moveTo>
                <a:lnTo>
                  <a:pt x="614457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98747" y="2416397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 h="0">
                <a:moveTo>
                  <a:pt x="0" y="0"/>
                </a:moveTo>
                <a:lnTo>
                  <a:pt x="1829085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13060" y="3303460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 h="0">
                <a:moveTo>
                  <a:pt x="0" y="0"/>
                </a:moveTo>
                <a:lnTo>
                  <a:pt x="614457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56982" y="2424779"/>
            <a:ext cx="1144270" cy="0"/>
          </a:xfrm>
          <a:custGeom>
            <a:avLst/>
            <a:gdLst/>
            <a:ahLst/>
            <a:cxnLst/>
            <a:rect l="l" t="t" r="r" b="b"/>
            <a:pathLst>
              <a:path w="1144270" h="0">
                <a:moveTo>
                  <a:pt x="0" y="0"/>
                </a:moveTo>
                <a:lnTo>
                  <a:pt x="114414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24</a:t>
            </a:fld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95934" y="574548"/>
          <a:ext cx="8627110" cy="6259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961"/>
                <a:gridCol w="4343400"/>
                <a:gridCol w="3428237"/>
              </a:tblGrid>
              <a:tr h="5334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066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22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800" spc="145">
                          <a:latin typeface="Times New Roman"/>
                          <a:cs typeface="Times New Roman"/>
                        </a:rPr>
                        <a:t>CE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dirty="0" sz="2800" spc="145">
                          <a:latin typeface="Times New Roman"/>
                          <a:cs typeface="Times New Roman"/>
                        </a:rPr>
                        <a:t>CC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8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65">
                          <a:latin typeface="Times New Roman"/>
                          <a:cs typeface="Times New Roman"/>
                        </a:rPr>
                        <a:t>CB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R w="1066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10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800" spc="65">
                          <a:latin typeface="Times New Roman"/>
                          <a:cs typeface="Times New Roman"/>
                        </a:rPr>
                        <a:t>CS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dirty="0" sz="2800" spc="65">
                          <a:latin typeface="Times New Roman"/>
                          <a:cs typeface="Times New Roman"/>
                        </a:rPr>
                        <a:t>CD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800" spc="-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145">
                          <a:latin typeface="Times New Roman"/>
                          <a:cs typeface="Times New Roman"/>
                        </a:rPr>
                        <a:t>CG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T w="10667">
                      <a:solidFill>
                        <a:srgbClr val="000000"/>
                      </a:solidFill>
                      <a:prstDash val="solid"/>
                    </a:lnT>
                    <a:lnB w="1066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dirty="0" sz="3050" spc="-229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15873" sz="2625" spc="-345">
                          <a:latin typeface="Times New Roman"/>
                          <a:cs typeface="Times New Roman"/>
                        </a:rPr>
                        <a:t>v</a:t>
                      </a:r>
                      <a:endParaRPr baseline="-15873" sz="26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7">
                      <a:solidFill>
                        <a:srgbClr val="000000"/>
                      </a:solidFill>
                      <a:prstDash val="solid"/>
                    </a:lnR>
                    <a:lnT w="10668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ts val="2280"/>
                        </a:lnSpc>
                        <a:spcBef>
                          <a:spcPts val="1470"/>
                        </a:spcBef>
                        <a:tabLst>
                          <a:tab pos="1586230" algn="l"/>
                        </a:tabLst>
                      </a:pPr>
                      <a:r>
                        <a:rPr dirty="0" sz="2400" spc="130">
                          <a:latin typeface="Times New Roman"/>
                          <a:cs typeface="Times New Roman"/>
                        </a:rPr>
                        <a:t>CE :</a:t>
                      </a:r>
                      <a:r>
                        <a:rPr dirty="0" sz="2400" spc="-3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40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dirty="0" sz="2400" spc="-225">
                          <a:latin typeface="Times New Roman"/>
                          <a:cs typeface="Times New Roman"/>
                        </a:rPr>
                        <a:t>  </a:t>
                      </a:r>
                      <a:r>
                        <a:rPr dirty="0" sz="2400" spc="-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4444" sz="3750" spc="-1785" i="1">
                          <a:latin typeface="Times New Roman"/>
                          <a:cs typeface="Times New Roman"/>
                        </a:rPr>
                        <a:t></a:t>
                      </a:r>
                      <a:r>
                        <a:rPr dirty="0" baseline="34444" sz="3750" spc="-28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879" sz="3600" spc="-127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47325" sz="2025" spc="-127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baseline="39351" sz="3600" spc="-1275">
                          <a:latin typeface="Times New Roman"/>
                          <a:cs typeface="Times New Roman"/>
                        </a:rPr>
                        <a:t></a:t>
                      </a:r>
                      <a:endParaRPr baseline="39351" sz="3600">
                        <a:latin typeface="Times New Roman"/>
                        <a:cs typeface="Times New Roman"/>
                      </a:endParaRPr>
                    </a:p>
                    <a:p>
                      <a:pPr marL="1397000">
                        <a:lnSpc>
                          <a:spcPts val="48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v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370840">
                        <a:lnSpc>
                          <a:spcPts val="2465"/>
                        </a:lnSpc>
                      </a:pPr>
                      <a:r>
                        <a:rPr dirty="0" baseline="9259" sz="3600" spc="44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50" spc="30">
                          <a:latin typeface="Times New Roman"/>
                          <a:cs typeface="Times New Roman"/>
                        </a:rPr>
                        <a:t>be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6197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599565" algn="l"/>
                          <a:tab pos="2157730" algn="l"/>
                        </a:tabLst>
                      </a:pPr>
                      <a:r>
                        <a:rPr dirty="0" baseline="-35879" sz="3600" spc="195">
                          <a:latin typeface="Times New Roman"/>
                          <a:cs typeface="Times New Roman"/>
                        </a:rPr>
                        <a:t>CC :</a:t>
                      </a:r>
                      <a:r>
                        <a:rPr dirty="0" baseline="-35879" sz="3600" spc="-57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5879" sz="3600" spc="-209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dirty="0" baseline="-35879" sz="3600" spc="-337">
                          <a:latin typeface="Times New Roman"/>
                          <a:cs typeface="Times New Roman"/>
                        </a:rPr>
                        <a:t>	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dirty="0" sz="2400" spc="-3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90">
                          <a:latin typeface="Times New Roman"/>
                          <a:cs typeface="Times New Roman"/>
                        </a:rPr>
                        <a:t></a:t>
                      </a:r>
                      <a:r>
                        <a:rPr dirty="0" sz="24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-1190" i="1">
                          <a:latin typeface="Times New Roman"/>
                          <a:cs typeface="Times New Roman"/>
                        </a:rPr>
                        <a:t></a:t>
                      </a:r>
                      <a:r>
                        <a:rPr dirty="0" sz="2500" spc="-229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60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2400" spc="-60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-907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baseline="4629" sz="3600" spc="-907">
                          <a:latin typeface="Times New Roman"/>
                          <a:cs typeface="Times New Roman"/>
                        </a:rPr>
                        <a:t></a:t>
                      </a:r>
                      <a:endParaRPr baseline="4629" sz="3600">
                        <a:latin typeface="Times New Roman"/>
                        <a:cs typeface="Times New Roman"/>
                      </a:endParaRPr>
                    </a:p>
                    <a:p>
                      <a:pPr marL="1410970">
                        <a:lnSpc>
                          <a:spcPts val="955"/>
                        </a:lnSpc>
                        <a:spcBef>
                          <a:spcPts val="9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v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872614">
                        <a:lnSpc>
                          <a:spcPts val="2335"/>
                        </a:lnSpc>
                      </a:pPr>
                      <a:r>
                        <a:rPr dirty="0" sz="2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44">
                          <a:latin typeface="Times New Roman"/>
                          <a:cs typeface="Times New Roman"/>
                        </a:rPr>
                        <a:t>be  </a:t>
                      </a:r>
                      <a:r>
                        <a:rPr dirty="0" sz="2400" spc="-1090">
                          <a:latin typeface="Times New Roman"/>
                          <a:cs typeface="Times New Roman"/>
                        </a:rPr>
                        <a:t></a:t>
                      </a:r>
                      <a:r>
                        <a:rPr dirty="0" sz="2400" spc="-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dirty="0" sz="2400" spc="-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90">
                          <a:latin typeface="Times New Roman"/>
                          <a:cs typeface="Times New Roman"/>
                        </a:rPr>
                        <a:t></a:t>
                      </a:r>
                      <a:r>
                        <a:rPr dirty="0" sz="2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-1190" i="1">
                          <a:latin typeface="Times New Roman"/>
                          <a:cs typeface="Times New Roman"/>
                        </a:rPr>
                        <a:t></a:t>
                      </a:r>
                      <a:r>
                        <a:rPr dirty="0" sz="2500" spc="-2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60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2400" spc="-60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-907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baseline="4629" sz="3600" spc="-907">
                          <a:latin typeface="Times New Roman"/>
                          <a:cs typeface="Times New Roman"/>
                        </a:rPr>
                        <a:t></a:t>
                      </a:r>
                      <a:endParaRPr baseline="4629" sz="3600">
                        <a:latin typeface="Times New Roman"/>
                        <a:cs typeface="Times New Roman"/>
                      </a:endParaRPr>
                    </a:p>
                    <a:p>
                      <a:pPr marL="561975">
                        <a:lnSpc>
                          <a:spcPts val="2275"/>
                        </a:lnSpc>
                        <a:spcBef>
                          <a:spcPts val="2145"/>
                        </a:spcBef>
                        <a:tabLst>
                          <a:tab pos="1590675" algn="l"/>
                        </a:tabLst>
                      </a:pPr>
                      <a:r>
                        <a:rPr dirty="0" sz="2400" spc="60">
                          <a:latin typeface="Times New Roman"/>
                          <a:cs typeface="Times New Roman"/>
                        </a:rPr>
                        <a:t>CB </a:t>
                      </a:r>
                      <a:r>
                        <a:rPr dirty="0" sz="2400" spc="13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240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40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dirty="0" sz="2400" spc="-225">
                          <a:latin typeface="Times New Roman"/>
                          <a:cs typeface="Times New Roman"/>
                        </a:rPr>
                        <a:t>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90">
                          <a:latin typeface="Times New Roman"/>
                          <a:cs typeface="Times New Roman"/>
                        </a:rPr>
                        <a:t>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4444" sz="3750" spc="-1785" i="1">
                          <a:latin typeface="Times New Roman"/>
                          <a:cs typeface="Times New Roman"/>
                        </a:rPr>
                        <a:t></a:t>
                      </a:r>
                      <a:r>
                        <a:rPr dirty="0" baseline="34444" sz="3750" spc="-28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879" sz="3600" spc="-1267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47325" sz="2025" spc="-1267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baseline="40509" sz="3600" spc="-1267">
                          <a:latin typeface="Times New Roman"/>
                          <a:cs typeface="Times New Roman"/>
                        </a:rPr>
                        <a:t></a:t>
                      </a:r>
                      <a:endParaRPr baseline="40509" sz="3600">
                        <a:latin typeface="Times New Roman"/>
                        <a:cs typeface="Times New Roman"/>
                      </a:endParaRPr>
                    </a:p>
                    <a:p>
                      <a:pPr marL="1401445">
                        <a:lnSpc>
                          <a:spcPts val="47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v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389255">
                        <a:lnSpc>
                          <a:spcPts val="2465"/>
                        </a:lnSpc>
                      </a:pPr>
                      <a:r>
                        <a:rPr dirty="0" baseline="9259" sz="3600" spc="44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50" spc="30">
                          <a:latin typeface="Times New Roman"/>
                          <a:cs typeface="Times New Roman"/>
                        </a:rPr>
                        <a:t>be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R w="10667">
                      <a:solidFill>
                        <a:srgbClr val="000000"/>
                      </a:solidFill>
                      <a:prstDash val="solid"/>
                    </a:lnR>
                    <a:lnT w="10668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z="2400" spc="65">
                          <a:latin typeface="Times New Roman"/>
                          <a:cs typeface="Times New Roman"/>
                        </a:rPr>
                        <a:t>CS </a:t>
                      </a:r>
                      <a:r>
                        <a:rPr dirty="0" sz="2400" spc="13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dirty="0" sz="2400" spc="-1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16460" sz="2025" spc="-254">
                          <a:latin typeface="Times New Roman"/>
                          <a:cs typeface="Times New Roman"/>
                        </a:rPr>
                        <a:t>v    </a:t>
                      </a:r>
                      <a:r>
                        <a:rPr dirty="0" sz="2400" spc="-225">
                          <a:latin typeface="Times New Roman"/>
                          <a:cs typeface="Times New Roman"/>
                        </a:rPr>
                        <a:t>  </a:t>
                      </a:r>
                      <a:r>
                        <a:rPr dirty="0" sz="2400" spc="7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baseline="-16460" sz="2025" spc="112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baseline="-16460" sz="2025" spc="-35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844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-1267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baseline="3472" sz="3600" spc="-1267">
                          <a:latin typeface="Times New Roman"/>
                          <a:cs typeface="Times New Roman"/>
                        </a:rPr>
                        <a:t></a:t>
                      </a:r>
                      <a:endParaRPr baseline="3472"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377825">
                        <a:lnSpc>
                          <a:spcPts val="2170"/>
                        </a:lnSpc>
                        <a:tabLst>
                          <a:tab pos="1415415" algn="l"/>
                          <a:tab pos="1907539" algn="l"/>
                        </a:tabLst>
                      </a:pPr>
                      <a:r>
                        <a:rPr dirty="0" sz="2400" spc="65">
                          <a:latin typeface="Times New Roman"/>
                          <a:cs typeface="Times New Roman"/>
                        </a:rPr>
                        <a:t>CD </a:t>
                      </a:r>
                      <a:r>
                        <a:rPr dirty="0" sz="2400" spc="13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2400" spc="-3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35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dirty="0" sz="2400" spc="-225">
                          <a:latin typeface="Times New Roman"/>
                          <a:cs typeface="Times New Roman"/>
                        </a:rPr>
                        <a:t>	</a:t>
                      </a:r>
                      <a:r>
                        <a:rPr dirty="0" baseline="35879" sz="3600" spc="112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baseline="47325" sz="2025" spc="112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baseline="47325" sz="2025" spc="-35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879" sz="3600" spc="-127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47325" sz="2025" spc="-127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baseline="40509" sz="3600" spc="-1275">
                          <a:latin typeface="Times New Roman"/>
                          <a:cs typeface="Times New Roman"/>
                        </a:rPr>
                        <a:t></a:t>
                      </a:r>
                      <a:endParaRPr baseline="40509" sz="3600">
                        <a:latin typeface="Times New Roman"/>
                        <a:cs typeface="Times New Roman"/>
                      </a:endParaRPr>
                    </a:p>
                    <a:p>
                      <a:pPr algn="ctr" marR="883285">
                        <a:lnSpc>
                          <a:spcPts val="29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v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668780">
                        <a:lnSpc>
                          <a:spcPts val="226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spc="-3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85">
                          <a:latin typeface="Times New Roman"/>
                          <a:cs typeface="Times New Roman"/>
                        </a:rPr>
                        <a:t>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7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baseline="-16460" sz="2025" spc="112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baseline="-16460" sz="2025" spc="-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85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-127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baseline="3472" sz="3600" spc="-1275">
                          <a:latin typeface="Times New Roman"/>
                          <a:cs typeface="Times New Roman"/>
                        </a:rPr>
                        <a:t></a:t>
                      </a:r>
                      <a:endParaRPr baseline="3472" sz="3600">
                        <a:latin typeface="Times New Roman"/>
                        <a:cs typeface="Times New Roman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2400" spc="130">
                          <a:latin typeface="Times New Roman"/>
                          <a:cs typeface="Times New Roman"/>
                        </a:rPr>
                        <a:t>CG : </a:t>
                      </a:r>
                      <a:r>
                        <a:rPr dirty="0" sz="2400" spc="-1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16460" sz="2025" spc="-254">
                          <a:latin typeface="Times New Roman"/>
                          <a:cs typeface="Times New Roman"/>
                        </a:rPr>
                        <a:t>v    </a:t>
                      </a:r>
                      <a:r>
                        <a:rPr dirty="0" sz="2400" spc="-225">
                          <a:latin typeface="Times New Roman"/>
                          <a:cs typeface="Times New Roman"/>
                        </a:rPr>
                        <a:t> </a:t>
                      </a:r>
                      <a:r>
                        <a:rPr dirty="0" sz="2400" spc="-1085">
                          <a:latin typeface="Times New Roman"/>
                          <a:cs typeface="Times New Roman"/>
                        </a:rPr>
                        <a:t></a:t>
                      </a:r>
                      <a:r>
                        <a:rPr dirty="0" sz="2400" spc="-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7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baseline="-16460" sz="2025" spc="104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baseline="-16460" sz="2025" spc="-2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85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-127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baseline="4629" sz="3600" spc="-1275">
                          <a:latin typeface="Times New Roman"/>
                          <a:cs typeface="Times New Roman"/>
                        </a:rPr>
                        <a:t></a:t>
                      </a:r>
                      <a:endParaRPr baseline="4629"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T w="10668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256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1021" sz="2775" spc="-7">
                          <a:latin typeface="Times New Roman"/>
                          <a:cs typeface="Times New Roman"/>
                        </a:rPr>
                        <a:t>i</a:t>
                      </a:r>
                      <a:endParaRPr baseline="-21021" sz="27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400" spc="13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dirty="0" sz="2400" spc="-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13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24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7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16460" sz="2025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25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dirty="0" sz="2400" spc="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37">
                          <a:latin typeface="Times New Roman"/>
                          <a:cs typeface="Times New Roman"/>
                        </a:rPr>
                        <a:t>be</a:t>
                      </a:r>
                      <a:endParaRPr baseline="-16460" sz="2025">
                        <a:latin typeface="Times New Roman"/>
                        <a:cs typeface="Times New Roman"/>
                      </a:endParaRPr>
                    </a:p>
                    <a:p>
                      <a:pPr marL="516255" marR="556260">
                        <a:lnSpc>
                          <a:spcPct val="120000"/>
                        </a:lnSpc>
                        <a:spcBef>
                          <a:spcPts val="20"/>
                        </a:spcBef>
                        <a:tabLst>
                          <a:tab pos="3666490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CC</a:t>
                      </a:r>
                      <a:r>
                        <a:rPr dirty="0" sz="2400" spc="-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24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7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16460" sz="2025" spc="4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spc="3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2400" spc="-18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16460" sz="202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16460" sz="20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6460" sz="2025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</a:t>
                      </a:r>
                      <a:r>
                        <a:rPr dirty="0" sz="240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spc="-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</a:t>
                      </a:r>
                      <a:r>
                        <a:rPr dirty="0" sz="2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i="1">
                          <a:latin typeface="Times New Roman"/>
                          <a:cs typeface="Times New Roman"/>
                        </a:rPr>
                        <a:t></a:t>
                      </a:r>
                      <a:r>
                        <a:rPr dirty="0" sz="2500" spc="-1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13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2400" spc="-6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-1282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baseline="4629" sz="3600">
                          <a:latin typeface="Times New Roman"/>
                          <a:cs typeface="Times New Roman"/>
                        </a:rPr>
                        <a:t></a:t>
                      </a:r>
                      <a:r>
                        <a:rPr dirty="0" baseline="4629" sz="3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]  </a:t>
                      </a:r>
                      <a:r>
                        <a:rPr dirty="0" sz="2400" spc="35">
                          <a:latin typeface="Times New Roman"/>
                          <a:cs typeface="Times New Roman"/>
                        </a:rPr>
                        <a:t>CB:</a:t>
                      </a:r>
                      <a:r>
                        <a:rPr dirty="0" sz="2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52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sz="2400" spc="45">
                          <a:latin typeface="Times New Roman"/>
                          <a:cs typeface="Times New Roman"/>
                        </a:rPr>
                        <a:t>//[r</a:t>
                      </a:r>
                      <a:r>
                        <a:rPr dirty="0" baseline="-16460" sz="2025" spc="67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/(1</a:t>
                      </a:r>
                      <a:r>
                        <a:rPr dirty="0" sz="2400" spc="-3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85">
                          <a:latin typeface="Times New Roman"/>
                          <a:cs typeface="Times New Roman"/>
                        </a:rPr>
                        <a:t></a:t>
                      </a:r>
                      <a:r>
                        <a:rPr dirty="0" sz="2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-1190" i="1">
                          <a:latin typeface="Times New Roman"/>
                          <a:cs typeface="Times New Roman"/>
                        </a:rPr>
                        <a:t></a:t>
                      </a:r>
                      <a:r>
                        <a:rPr dirty="0" sz="2500" spc="-19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)]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R w="10667">
                      <a:solidFill>
                        <a:srgbClr val="000000"/>
                      </a:solidFill>
                      <a:prstDash val="solid"/>
                    </a:lnR>
                    <a:lnT w="10667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2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dirty="0" sz="2400" spc="20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0833" sz="2400" spc="30">
                          <a:latin typeface="Times New Roman"/>
                          <a:cs typeface="Times New Roman"/>
                        </a:rPr>
                        <a:t>g1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dirty="0" sz="2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0833" sz="2400" spc="-7">
                          <a:latin typeface="Times New Roman"/>
                          <a:cs typeface="Times New Roman"/>
                        </a:rPr>
                        <a:t>g2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  <a:p>
                      <a:pPr marL="368300" marR="356870">
                        <a:lnSpc>
                          <a:spcPct val="141600"/>
                        </a:lnSpc>
                      </a:pPr>
                      <a:r>
                        <a:rPr dirty="0" sz="2400" spc="20">
                          <a:latin typeface="Times New Roman"/>
                          <a:cs typeface="Times New Roman"/>
                        </a:rPr>
                        <a:t>CD</a:t>
                      </a:r>
                      <a:r>
                        <a:rPr dirty="0" sz="2400" spc="20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0833" sz="2400" spc="3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0833" sz="2400" spc="-15">
                          <a:latin typeface="Times New Roman"/>
                          <a:cs typeface="Times New Roman"/>
                        </a:rPr>
                        <a:t>g1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//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0833" sz="2400" spc="-7">
                          <a:latin typeface="Times New Roman"/>
                          <a:cs typeface="Times New Roman"/>
                        </a:rPr>
                        <a:t>g2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2400" spc="-3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25">
                          <a:latin typeface="Times New Roman"/>
                          <a:cs typeface="Times New Roman"/>
                        </a:rPr>
                        <a:t>CG</a:t>
                      </a:r>
                      <a:r>
                        <a:rPr dirty="0" sz="2400" spc="25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400" spc="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 spc="25">
                          <a:latin typeface="Times New Roman"/>
                          <a:cs typeface="Times New Roman"/>
                        </a:rPr>
                        <a:t>//(1/</a:t>
                      </a:r>
                      <a:r>
                        <a:rPr dirty="0" sz="2400" spc="2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baseline="-20833" sz="2400" spc="37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400" spc="25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T w="10667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"/>
                        </a:spcBef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1021" sz="2775">
                          <a:latin typeface="Times New Roman"/>
                          <a:cs typeface="Times New Roman"/>
                        </a:rPr>
                        <a:t>o</a:t>
                      </a:r>
                      <a:endParaRPr baseline="-21021" sz="27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7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ts val="2760"/>
                        </a:lnSpc>
                        <a:spcBef>
                          <a:spcPts val="395"/>
                        </a:spcBef>
                      </a:pPr>
                      <a:r>
                        <a:rPr dirty="0" sz="2400" spc="45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dirty="0" sz="2400" spc="45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400" spc="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67">
                          <a:latin typeface="Times New Roman"/>
                          <a:cs typeface="Times New Roman"/>
                        </a:rPr>
                        <a:t>c</a:t>
                      </a:r>
                      <a:endParaRPr baseline="-16460" sz="2025">
                        <a:latin typeface="Times New Roman"/>
                        <a:cs typeface="Times New Roman"/>
                      </a:endParaRPr>
                    </a:p>
                    <a:p>
                      <a:pPr marL="447675">
                        <a:lnSpc>
                          <a:spcPts val="2760"/>
                        </a:lnSpc>
                      </a:pPr>
                      <a:r>
                        <a:rPr dirty="0" baseline="-35879" sz="3600" spc="-232">
                          <a:latin typeface="Times New Roman"/>
                          <a:cs typeface="Times New Roman"/>
                        </a:rPr>
                        <a:t>CC</a:t>
                      </a:r>
                      <a:r>
                        <a:rPr dirty="0" baseline="-35879" sz="3600" spc="-232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baseline="-35879" sz="3600" spc="-232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baseline="-35879" sz="3600" spc="-7">
                          <a:latin typeface="Times New Roman"/>
                          <a:cs typeface="Times New Roman"/>
                        </a:rPr>
                        <a:t>// </a:t>
                      </a:r>
                      <a:r>
                        <a:rPr dirty="0" sz="2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44">
                          <a:latin typeface="Times New Roman"/>
                          <a:cs typeface="Times New Roman"/>
                        </a:rPr>
                        <a:t>be 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16460" sz="2025" spc="-20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-22">
                          <a:latin typeface="Times New Roman"/>
                          <a:cs typeface="Times New Roman"/>
                        </a:rPr>
                        <a:t>s</a:t>
                      </a:r>
                      <a:endParaRPr baseline="-16460" sz="2025">
                        <a:latin typeface="Times New Roman"/>
                        <a:cs typeface="Times New Roman"/>
                      </a:endParaRPr>
                    </a:p>
                    <a:p>
                      <a:pPr marL="1275080">
                        <a:lnSpc>
                          <a:spcPts val="1005"/>
                        </a:lnSpc>
                        <a:spcBef>
                          <a:spcPts val="11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e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031364">
                        <a:lnSpc>
                          <a:spcPts val="214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spc="-3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85">
                          <a:latin typeface="Times New Roman"/>
                          <a:cs typeface="Times New Roman"/>
                        </a:rPr>
                        <a:t></a:t>
                      </a:r>
                      <a:r>
                        <a:rPr dirty="0" sz="24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β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47675">
                        <a:lnSpc>
                          <a:spcPts val="2760"/>
                        </a:lnSpc>
                      </a:pP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CB</a:t>
                      </a:r>
                      <a:r>
                        <a:rPr dirty="0" sz="2400" spc="-45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6460" sz="2025" spc="-67">
                          <a:latin typeface="Times New Roman"/>
                          <a:cs typeface="Times New Roman"/>
                        </a:rPr>
                        <a:t>c</a:t>
                      </a:r>
                      <a:endParaRPr baseline="-16460" sz="20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R w="10667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2400" spc="4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dirty="0" sz="2400" spc="40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400" spc="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0833" sz="2400" spc="60">
                          <a:latin typeface="Times New Roman"/>
                          <a:cs typeface="Times New Roman"/>
                        </a:rPr>
                        <a:t>d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  <a:p>
                      <a:pPr marL="391160" marR="1144905">
                        <a:lnSpc>
                          <a:spcPts val="4079"/>
                        </a:lnSpc>
                        <a:spcBef>
                          <a:spcPts val="33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400" spc="5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dirty="0" sz="2400" spc="1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baseline="-20833" sz="2400" spc="-37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65">
                          <a:latin typeface="Times New Roman"/>
                          <a:cs typeface="Times New Roman"/>
                        </a:rPr>
                        <a:t>CG</a:t>
                      </a:r>
                      <a:r>
                        <a:rPr dirty="0" sz="2400" spc="65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400" spc="6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0833" sz="2400" spc="97">
                          <a:latin typeface="Times New Roman"/>
                          <a:cs typeface="Times New Roman"/>
                        </a:rPr>
                        <a:t>d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T w="9143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6911" y="646514"/>
            <a:ext cx="312102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dirty="0" sz="3600" spc="-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10">
                <a:solidFill>
                  <a:srgbClr val="000000"/>
                </a:solidFill>
                <a:latin typeface="宋体"/>
                <a:cs typeface="宋体"/>
              </a:rPr>
              <a:t>场效应晶体管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208915">
              <a:lnSpc>
                <a:spcPct val="100000"/>
              </a:lnSpc>
            </a:pPr>
            <a:r>
              <a:rPr dirty="0" spc="-5"/>
              <a:t>小结</a:t>
            </a:r>
          </a:p>
          <a:p>
            <a:pPr algn="ctr" marL="221615" marR="5080">
              <a:lnSpc>
                <a:spcPct val="150000"/>
              </a:lnSpc>
              <a:spcBef>
                <a:spcPts val="95"/>
              </a:spcBef>
            </a:pPr>
            <a:r>
              <a:rPr dirty="0" sz="2400" spc="70">
                <a:solidFill>
                  <a:srgbClr val="000000"/>
                </a:solidFill>
              </a:rPr>
              <a:t>理解：</a:t>
            </a:r>
            <a:r>
              <a:rPr dirty="0" sz="2400" spc="70">
                <a:solidFill>
                  <a:srgbClr val="000000"/>
                </a:solidFill>
                <a:latin typeface="Times New Roman"/>
                <a:cs typeface="Times New Roman"/>
              </a:rPr>
              <a:t>MOSFET</a:t>
            </a:r>
            <a:r>
              <a:rPr dirty="0" sz="2400" spc="70">
                <a:solidFill>
                  <a:srgbClr val="000000"/>
                </a:solidFill>
              </a:rPr>
              <a:t>、</a:t>
            </a:r>
            <a:r>
              <a:rPr dirty="0" sz="2400" spc="70">
                <a:solidFill>
                  <a:srgbClr val="000000"/>
                </a:solidFill>
                <a:latin typeface="Times New Roman"/>
                <a:cs typeface="Times New Roman"/>
              </a:rPr>
              <a:t>JFET</a:t>
            </a:r>
            <a:r>
              <a:rPr dirty="0" sz="2400" spc="70">
                <a:solidFill>
                  <a:srgbClr val="000000"/>
                </a:solidFill>
              </a:rPr>
              <a:t>工作原理 </a:t>
            </a:r>
            <a:r>
              <a:rPr dirty="0" sz="2400">
                <a:solidFill>
                  <a:srgbClr val="000000"/>
                </a:solidFill>
              </a:rPr>
              <a:t> 掌握：各类场效应管的异同（符号、转移特性、输出特性）  </a:t>
            </a:r>
            <a:r>
              <a:rPr dirty="0" sz="2400" spc="20">
                <a:solidFill>
                  <a:srgbClr val="000000"/>
                </a:solidFill>
              </a:rPr>
              <a:t>掌握：</a:t>
            </a:r>
            <a:r>
              <a:rPr dirty="0" sz="2400" spc="20">
                <a:solidFill>
                  <a:srgbClr val="000000"/>
                </a:solidFill>
                <a:latin typeface="Times New Roman"/>
                <a:cs typeface="Times New Roman"/>
              </a:rPr>
              <a:t>FET</a:t>
            </a:r>
            <a:r>
              <a:rPr dirty="0" sz="2400" spc="20">
                <a:solidFill>
                  <a:srgbClr val="000000"/>
                </a:solidFill>
              </a:rPr>
              <a:t>的三种组态放大电路分析方法</a:t>
            </a:r>
            <a:endParaRPr sz="2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210185">
              <a:lnSpc>
                <a:spcPct val="100000"/>
              </a:lnSpc>
            </a:pPr>
            <a:r>
              <a:rPr dirty="0" spc="-5">
                <a:solidFill>
                  <a:srgbClr val="00AF50"/>
                </a:solidFill>
              </a:rPr>
              <a:t>预习：功率放大电路</a:t>
            </a: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algn="ctr" marL="208915" marR="509905">
              <a:lnSpc>
                <a:spcPct val="100000"/>
              </a:lnSpc>
            </a:pPr>
            <a:r>
              <a:rPr dirty="0" spc="-5"/>
              <a:t>作业</a:t>
            </a:r>
          </a:p>
          <a:p>
            <a:pPr algn="ctr" marL="208915" marR="512445">
              <a:lnSpc>
                <a:spcPct val="100000"/>
              </a:lnSpc>
              <a:spcBef>
                <a:spcPts val="1680"/>
              </a:spcBef>
            </a:pPr>
            <a:r>
              <a:rPr dirty="0" spc="60">
                <a:solidFill>
                  <a:srgbClr val="0033CC"/>
                </a:solidFill>
                <a:latin typeface="Times New Roman"/>
                <a:cs typeface="Times New Roman"/>
              </a:rPr>
              <a:t>P249:</a:t>
            </a:r>
            <a:r>
              <a:rPr dirty="0" spc="-2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pc="5">
                <a:solidFill>
                  <a:srgbClr val="0033CC"/>
                </a:solidFill>
                <a:latin typeface="Times New Roman"/>
                <a:cs typeface="Times New Roman"/>
              </a:rPr>
              <a:t>5.1.1</a:t>
            </a:r>
            <a:r>
              <a:rPr dirty="0" spc="5">
                <a:solidFill>
                  <a:srgbClr val="0033CC"/>
                </a:solidFill>
                <a:latin typeface="宋体"/>
                <a:cs typeface="宋体"/>
              </a:rPr>
              <a:t>，</a:t>
            </a:r>
            <a:r>
              <a:rPr dirty="0" spc="5">
                <a:solidFill>
                  <a:srgbClr val="0033CC"/>
                </a:solidFill>
                <a:latin typeface="Times New Roman"/>
                <a:cs typeface="Times New Roman"/>
              </a:rPr>
              <a:t>5.1.2</a:t>
            </a:r>
            <a:r>
              <a:rPr dirty="0" spc="5">
                <a:solidFill>
                  <a:srgbClr val="0033CC"/>
                </a:solidFill>
                <a:latin typeface="宋体"/>
                <a:cs typeface="宋体"/>
              </a:rPr>
              <a:t>，</a:t>
            </a:r>
            <a:r>
              <a:rPr dirty="0" spc="5">
                <a:solidFill>
                  <a:srgbClr val="0033CC"/>
                </a:solidFill>
                <a:latin typeface="Times New Roman"/>
                <a:cs typeface="Times New Roman"/>
              </a:rPr>
              <a:t>5.1.4;</a:t>
            </a:r>
          </a:p>
          <a:p>
            <a:pPr algn="ctr" marL="208915" marR="513080">
              <a:lnSpc>
                <a:spcPct val="100000"/>
              </a:lnSpc>
              <a:spcBef>
                <a:spcPts val="1680"/>
              </a:spcBef>
            </a:pPr>
            <a:r>
              <a:rPr dirty="0" spc="60">
                <a:latin typeface="Times New Roman"/>
                <a:cs typeface="Times New Roman"/>
              </a:rPr>
              <a:t>P251: </a:t>
            </a:r>
            <a:r>
              <a:rPr dirty="0" spc="-5">
                <a:latin typeface="Times New Roman"/>
                <a:cs typeface="Times New Roman"/>
              </a:rPr>
              <a:t>5.2.9</a:t>
            </a:r>
            <a:r>
              <a:rPr dirty="0" spc="-5">
                <a:latin typeface="宋体"/>
                <a:cs typeface="宋体"/>
              </a:rPr>
              <a:t>，</a:t>
            </a:r>
            <a:r>
              <a:rPr dirty="0" spc="-810">
                <a:latin typeface="宋体"/>
                <a:cs typeface="宋体"/>
              </a:rPr>
              <a:t> </a:t>
            </a:r>
            <a:r>
              <a:rPr dirty="0">
                <a:solidFill>
                  <a:srgbClr val="0033CC"/>
                </a:solidFill>
                <a:latin typeface="Times New Roman"/>
                <a:cs typeface="Times New Roman"/>
              </a:rPr>
              <a:t>5.3.4</a:t>
            </a:r>
            <a:r>
              <a:rPr dirty="0">
                <a:latin typeface="宋体"/>
                <a:cs typeface="宋体"/>
              </a:rPr>
              <a:t>，</a:t>
            </a:r>
            <a:r>
              <a:rPr dirty="0">
                <a:latin typeface="Times New Roman"/>
                <a:cs typeface="Times New Roman"/>
              </a:rPr>
              <a:t>5.5.4</a:t>
            </a: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845" y="799024"/>
            <a:ext cx="5774690" cy="49910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50">
                <a:solidFill>
                  <a:srgbClr val="000000"/>
                </a:solidFill>
                <a:latin typeface="Times New Roman"/>
                <a:cs typeface="Times New Roman"/>
              </a:rPr>
              <a:t>FET</a:t>
            </a:r>
            <a:r>
              <a:rPr dirty="0" sz="3200" spc="50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dirty="0" sz="3200" spc="5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dirty="0" sz="3200" spc="50">
                <a:solidFill>
                  <a:srgbClr val="000000"/>
                </a:solidFill>
                <a:latin typeface="宋体"/>
                <a:cs typeface="宋体"/>
              </a:rPr>
              <a:t>计算方法（</a:t>
            </a:r>
            <a:r>
              <a:rPr dirty="0" spc="50">
                <a:solidFill>
                  <a:srgbClr val="000000"/>
                </a:solidFill>
                <a:latin typeface="宋体"/>
                <a:cs typeface="宋体"/>
              </a:rPr>
              <a:t>避免解方程</a:t>
            </a:r>
            <a:r>
              <a:rPr dirty="0" sz="3200" spc="50">
                <a:solidFill>
                  <a:srgbClr val="000000"/>
                </a:solidFill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5919" y="1891301"/>
            <a:ext cx="73545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5">
                <a:latin typeface="Times New Roman"/>
                <a:cs typeface="Times New Roman"/>
              </a:rPr>
              <a:t>p212 </a:t>
            </a:r>
            <a:r>
              <a:rPr dirty="0" sz="2400" spc="15">
                <a:latin typeface="宋体"/>
                <a:cs typeface="宋体"/>
              </a:rPr>
              <a:t>例</a:t>
            </a:r>
            <a:r>
              <a:rPr dirty="0" sz="2400" spc="15">
                <a:latin typeface="Times New Roman"/>
                <a:cs typeface="Times New Roman"/>
              </a:rPr>
              <a:t>5.2.1</a:t>
            </a:r>
            <a:r>
              <a:rPr dirty="0" sz="2400" spc="15">
                <a:latin typeface="宋体"/>
                <a:cs typeface="宋体"/>
              </a:rPr>
              <a:t>、</a:t>
            </a:r>
            <a:r>
              <a:rPr dirty="0" sz="2400" spc="15">
                <a:latin typeface="Times New Roman"/>
                <a:cs typeface="Times New Roman"/>
              </a:rPr>
              <a:t>P213</a:t>
            </a:r>
            <a:r>
              <a:rPr dirty="0" sz="2400" spc="15">
                <a:latin typeface="宋体"/>
                <a:cs typeface="宋体"/>
              </a:rPr>
              <a:t>例</a:t>
            </a:r>
            <a:r>
              <a:rPr dirty="0" sz="2400" spc="15">
                <a:latin typeface="Times New Roman"/>
                <a:cs typeface="Times New Roman"/>
              </a:rPr>
              <a:t>5.2.2&amp; </a:t>
            </a:r>
            <a:r>
              <a:rPr dirty="0" sz="2400" spc="10">
                <a:latin typeface="Times New Roman"/>
                <a:cs typeface="Times New Roman"/>
              </a:rPr>
              <a:t>P214</a:t>
            </a:r>
            <a:r>
              <a:rPr dirty="0" sz="2400" spc="10">
                <a:latin typeface="宋体"/>
                <a:cs typeface="宋体"/>
              </a:rPr>
              <a:t>例</a:t>
            </a:r>
            <a:r>
              <a:rPr dirty="0" sz="2400" spc="10">
                <a:latin typeface="Times New Roman"/>
                <a:cs typeface="Times New Roman"/>
              </a:rPr>
              <a:t>5.2.3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宋体"/>
                <a:cs typeface="宋体"/>
              </a:rPr>
              <a:t>：已知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宋体"/>
                <a:cs typeface="宋体"/>
              </a:rPr>
              <a:t>，</a:t>
            </a:r>
            <a:r>
              <a:rPr dirty="0" sz="2400" spc="-15">
                <a:latin typeface="Times New Roman"/>
                <a:cs typeface="Times New Roman"/>
              </a:rPr>
              <a:t>K</a:t>
            </a:r>
            <a:r>
              <a:rPr dirty="0" baseline="-20833" sz="2400" spc="-22">
                <a:latin typeface="Times New Roman"/>
                <a:cs typeface="Times New Roman"/>
              </a:rPr>
              <a:t>n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0976" y="2568955"/>
            <a:ext cx="109220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1195" y="2577846"/>
            <a:ext cx="2070735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2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5641" sz="1950" spc="3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baseline="-25641" sz="1950" spc="10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50" spc="-185">
                <a:solidFill>
                  <a:srgbClr val="FF0000"/>
                </a:solidFill>
                <a:latin typeface="Times New Roman"/>
                <a:cs typeface="Times New Roman"/>
              </a:rPr>
              <a:t></a:t>
            </a:r>
            <a:r>
              <a:rPr dirty="0" sz="2250" spc="1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50" spc="55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baseline="-25641" sz="1950" spc="82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-25641" sz="1950" spc="-1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50" spc="1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250" spc="1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5641" sz="1950" spc="22">
                <a:solidFill>
                  <a:srgbClr val="FF0000"/>
                </a:solidFill>
                <a:latin typeface="Times New Roman"/>
                <a:cs typeface="Times New Roman"/>
              </a:rPr>
              <a:t>GS </a:t>
            </a:r>
            <a:r>
              <a:rPr dirty="0" baseline="-25641" sz="1950" spc="-43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50" spc="-15">
                <a:solidFill>
                  <a:srgbClr val="FF0000"/>
                </a:solidFill>
                <a:latin typeface="Times New Roman"/>
                <a:cs typeface="Times New Roman"/>
              </a:rPr>
              <a:t></a:t>
            </a:r>
            <a:r>
              <a:rPr dirty="0" sz="2250" spc="-1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5641" sz="1950" spc="-22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25641" sz="1950" spc="-20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50" spc="1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30239" y="2577083"/>
            <a:ext cx="3432175" cy="483234"/>
          </a:xfrm>
          <a:custGeom>
            <a:avLst/>
            <a:gdLst/>
            <a:ahLst/>
            <a:cxnLst/>
            <a:rect l="l" t="t" r="r" b="b"/>
            <a:pathLst>
              <a:path w="3432175" h="483235">
                <a:moveTo>
                  <a:pt x="0" y="0"/>
                </a:moveTo>
                <a:lnTo>
                  <a:pt x="3432048" y="0"/>
                </a:lnTo>
                <a:lnTo>
                  <a:pt x="3432048" y="483108"/>
                </a:lnTo>
                <a:lnTo>
                  <a:pt x="0" y="4831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72655" y="2803652"/>
            <a:ext cx="251460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300" spc="1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1300" spc="85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2389" y="2803652"/>
            <a:ext cx="737870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  <a:tabLst>
                <a:tab pos="384810" algn="l"/>
              </a:tabLst>
            </a:pPr>
            <a:r>
              <a:rPr dirty="0" sz="1300" spc="8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1300" spc="8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1300" spc="75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300" spc="1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1300" spc="85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3176" y="2803652"/>
            <a:ext cx="111760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300" spc="8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3176" y="2605277"/>
            <a:ext cx="85471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8285" indent="-248285">
              <a:lnSpc>
                <a:spcPts val="2695"/>
              </a:lnSpc>
              <a:buFont typeface="Times New Roman"/>
              <a:buChar char="□"/>
              <a:tabLst>
                <a:tab pos="248920" algn="l"/>
                <a:tab pos="583565" algn="l"/>
              </a:tabLst>
            </a:pPr>
            <a:r>
              <a:rPr dirty="0" sz="2250" spc="-105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250" spc="-10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250" spc="-14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250" spc="-10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1429" y="2605277"/>
            <a:ext cx="70802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95"/>
              </a:lnSpc>
              <a:tabLst>
                <a:tab pos="522605" algn="l"/>
              </a:tabLst>
            </a:pPr>
            <a:r>
              <a:rPr dirty="0" sz="2250" spc="30">
                <a:solidFill>
                  <a:srgbClr val="FF0000"/>
                </a:solidFill>
                <a:latin typeface="Times New Roman"/>
                <a:cs typeface="Times New Roman"/>
              </a:rPr>
              <a:t></a:t>
            </a:r>
            <a:r>
              <a:rPr dirty="0" sz="2250" spc="-10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225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250" spc="4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baseline="42735" sz="1950" spc="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42735"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9905" y="2586178"/>
            <a:ext cx="29876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990725" algn="l"/>
              </a:tabLst>
            </a:pPr>
            <a:r>
              <a:rPr dirty="0" sz="2400" spc="-55">
                <a:latin typeface="Times New Roman"/>
                <a:cs typeface="Times New Roman"/>
              </a:rPr>
              <a:t></a:t>
            </a:r>
            <a:r>
              <a:rPr dirty="0" sz="2400" spc="-20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203 </a:t>
            </a:r>
            <a:r>
              <a:rPr dirty="0" sz="2400" spc="15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5.1.6)	</a:t>
            </a:r>
            <a:r>
              <a:rPr dirty="0" sz="2250" spc="50">
                <a:solidFill>
                  <a:srgbClr val="0000FF"/>
                </a:solidFill>
                <a:latin typeface="宋体"/>
                <a:cs typeface="宋体"/>
              </a:rPr>
              <a:t>静</a:t>
            </a:r>
            <a:r>
              <a:rPr dirty="0" sz="2250" spc="30">
                <a:solidFill>
                  <a:srgbClr val="0000FF"/>
                </a:solidFill>
                <a:latin typeface="宋体"/>
                <a:cs typeface="宋体"/>
              </a:rPr>
              <a:t>态</a:t>
            </a:r>
            <a:r>
              <a:rPr dirty="0" sz="2250" spc="120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dirty="0" sz="2250" spc="13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8171" y="3243262"/>
            <a:ext cx="48221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（</a:t>
            </a:r>
            <a:r>
              <a:rPr dirty="0" sz="2400" spc="10">
                <a:latin typeface="Times New Roman"/>
                <a:cs typeface="Times New Roman"/>
              </a:rPr>
              <a:t>1</a:t>
            </a:r>
            <a:r>
              <a:rPr dirty="0" sz="2400" spc="10">
                <a:latin typeface="宋体"/>
                <a:cs typeface="宋体"/>
              </a:rPr>
              <a:t>）先求得</a:t>
            </a: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solidFill>
                  <a:srgbClr val="0000CC"/>
                </a:solidFill>
                <a:latin typeface="Times New Roman"/>
                <a:cs typeface="Times New Roman"/>
              </a:rPr>
              <a:t>GSQ</a:t>
            </a:r>
            <a:r>
              <a:rPr dirty="0" sz="2400" spc="10" b="1">
                <a:latin typeface="Times New Roman"/>
                <a:cs typeface="Times New Roman"/>
              </a:rPr>
              <a:t></a:t>
            </a:r>
            <a:r>
              <a:rPr dirty="0" sz="2400" spc="10">
                <a:latin typeface="宋体"/>
                <a:cs typeface="宋体"/>
              </a:rPr>
              <a:t>代入求</a:t>
            </a: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5">
                <a:solidFill>
                  <a:srgbClr val="0000CC"/>
                </a:solidFill>
                <a:latin typeface="Times New Roman"/>
                <a:cs typeface="Times New Roman"/>
              </a:rPr>
              <a:t>DQ</a:t>
            </a:r>
            <a:r>
              <a:rPr dirty="0" baseline="-20833" sz="2400" spc="337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</a:t>
            </a: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Times New Roman"/>
                <a:cs typeface="Times New Roman"/>
              </a:rPr>
              <a:t>DS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8495" y="3243262"/>
            <a:ext cx="11449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BF504D"/>
                </a:solidFill>
                <a:latin typeface="Times New Roman"/>
                <a:cs typeface="Times New Roman"/>
              </a:rPr>
              <a:t>(</a:t>
            </a:r>
            <a:r>
              <a:rPr dirty="0" sz="2400" spc="15">
                <a:solidFill>
                  <a:srgbClr val="BF504D"/>
                </a:solidFill>
                <a:latin typeface="宋体"/>
                <a:cs typeface="宋体"/>
              </a:rPr>
              <a:t>例</a:t>
            </a:r>
            <a:r>
              <a:rPr dirty="0" sz="2400">
                <a:solidFill>
                  <a:srgbClr val="BF504D"/>
                </a:solidFill>
                <a:latin typeface="Times New Roman"/>
                <a:cs typeface="Times New Roman"/>
              </a:rPr>
              <a:t>5.2.1)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8171" y="3820715"/>
            <a:ext cx="372745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latin typeface="宋体"/>
                <a:cs typeface="宋体"/>
              </a:rPr>
              <a:t>（</a:t>
            </a:r>
            <a:r>
              <a:rPr dirty="0" sz="2400" spc="30">
                <a:latin typeface="Times New Roman"/>
                <a:cs typeface="Times New Roman"/>
              </a:rPr>
              <a:t>2</a:t>
            </a:r>
            <a:r>
              <a:rPr dirty="0" sz="2400" spc="30">
                <a:latin typeface="宋体"/>
                <a:cs typeface="宋体"/>
              </a:rPr>
              <a:t>）已知</a:t>
            </a:r>
            <a:r>
              <a:rPr dirty="0" sz="2400" spc="3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solidFill>
                  <a:srgbClr val="0000CC"/>
                </a:solidFill>
                <a:latin typeface="Times New Roman"/>
                <a:cs typeface="Times New Roman"/>
              </a:rPr>
              <a:t>DQ</a:t>
            </a:r>
            <a:r>
              <a:rPr dirty="0" baseline="-20833" sz="2400" spc="-112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</a:t>
            </a:r>
            <a:r>
              <a:rPr dirty="0" sz="2400">
                <a:latin typeface="宋体"/>
                <a:cs typeface="宋体"/>
              </a:rPr>
              <a:t>代入求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>
                <a:solidFill>
                  <a:srgbClr val="0000CC"/>
                </a:solidFill>
                <a:latin typeface="Times New Roman"/>
                <a:cs typeface="Times New Roman"/>
              </a:rPr>
              <a:t>GSQ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08201" y="3820705"/>
            <a:ext cx="22396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solidFill>
                  <a:srgbClr val="BF504D"/>
                </a:solidFill>
                <a:latin typeface="Times New Roman"/>
                <a:cs typeface="Times New Roman"/>
              </a:rPr>
              <a:t>(</a:t>
            </a:r>
            <a:r>
              <a:rPr dirty="0" sz="2400" spc="15">
                <a:solidFill>
                  <a:srgbClr val="BF504D"/>
                </a:solidFill>
                <a:latin typeface="宋体"/>
                <a:cs typeface="宋体"/>
              </a:rPr>
              <a:t>例</a:t>
            </a:r>
            <a:r>
              <a:rPr dirty="0" sz="2400" spc="15">
                <a:solidFill>
                  <a:srgbClr val="BF504D"/>
                </a:solidFill>
                <a:latin typeface="Times New Roman"/>
                <a:cs typeface="Times New Roman"/>
              </a:rPr>
              <a:t>5.2.2;</a:t>
            </a:r>
            <a:r>
              <a:rPr dirty="0" sz="2400" spc="-7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BF504D"/>
                </a:solidFill>
                <a:latin typeface="宋体"/>
                <a:cs typeface="宋体"/>
              </a:rPr>
              <a:t>例</a:t>
            </a:r>
            <a:r>
              <a:rPr dirty="0" sz="2400">
                <a:solidFill>
                  <a:srgbClr val="BF504D"/>
                </a:solidFill>
                <a:latin typeface="Times New Roman"/>
                <a:cs typeface="Times New Roman"/>
              </a:rPr>
              <a:t>5.2.3)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23" y="2938272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71627" y="0"/>
                </a:moveTo>
                <a:lnTo>
                  <a:pt x="43719" y="5619"/>
                </a:lnTo>
                <a:lnTo>
                  <a:pt x="20954" y="20955"/>
                </a:lnTo>
                <a:lnTo>
                  <a:pt x="5619" y="43719"/>
                </a:lnTo>
                <a:lnTo>
                  <a:pt x="0" y="71628"/>
                </a:lnTo>
                <a:lnTo>
                  <a:pt x="5619" y="99536"/>
                </a:lnTo>
                <a:lnTo>
                  <a:pt x="20954" y="122300"/>
                </a:lnTo>
                <a:lnTo>
                  <a:pt x="43719" y="137636"/>
                </a:lnTo>
                <a:lnTo>
                  <a:pt x="71627" y="143256"/>
                </a:lnTo>
                <a:lnTo>
                  <a:pt x="99536" y="137636"/>
                </a:lnTo>
                <a:lnTo>
                  <a:pt x="122300" y="122300"/>
                </a:lnTo>
                <a:lnTo>
                  <a:pt x="137636" y="99536"/>
                </a:lnTo>
                <a:lnTo>
                  <a:pt x="143255" y="71628"/>
                </a:lnTo>
                <a:lnTo>
                  <a:pt x="137636" y="43719"/>
                </a:lnTo>
                <a:lnTo>
                  <a:pt x="122300" y="20955"/>
                </a:lnTo>
                <a:lnTo>
                  <a:pt x="99536" y="5619"/>
                </a:lnTo>
                <a:lnTo>
                  <a:pt x="7162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41364" y="3154679"/>
            <a:ext cx="0" cy="784860"/>
          </a:xfrm>
          <a:custGeom>
            <a:avLst/>
            <a:gdLst/>
            <a:ahLst/>
            <a:cxnLst/>
            <a:rect l="l" t="t" r="r" b="b"/>
            <a:pathLst>
              <a:path w="0" h="784860">
                <a:moveTo>
                  <a:pt x="0" y="784859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21125" y="4335002"/>
            <a:ext cx="465455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0">
                <a:latin typeface="Times New Roman"/>
                <a:cs typeface="Times New Roman"/>
              </a:rPr>
              <a:t>5.1k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4916" y="2987040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33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44411" y="4424171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551688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02579" y="1405127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358139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02579" y="2247899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5">
                <a:moveTo>
                  <a:pt x="0" y="725424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44411" y="2225040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554735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44411" y="1379220"/>
            <a:ext cx="0" cy="917575"/>
          </a:xfrm>
          <a:custGeom>
            <a:avLst/>
            <a:gdLst/>
            <a:ahLst/>
            <a:cxnLst/>
            <a:rect l="l" t="t" r="r" b="b"/>
            <a:pathLst>
              <a:path w="0" h="917575">
                <a:moveTo>
                  <a:pt x="0" y="917447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47460" y="3535680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5" h="0">
                <a:moveTo>
                  <a:pt x="0" y="0"/>
                </a:moveTo>
                <a:lnTo>
                  <a:pt x="63398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53528" y="3511295"/>
            <a:ext cx="0" cy="428625"/>
          </a:xfrm>
          <a:custGeom>
            <a:avLst/>
            <a:gdLst/>
            <a:ahLst/>
            <a:cxnLst/>
            <a:rect l="l" t="t" r="r" b="b"/>
            <a:pathLst>
              <a:path w="0" h="428625">
                <a:moveTo>
                  <a:pt x="0" y="428243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53528" y="4424171"/>
            <a:ext cx="0" cy="570230"/>
          </a:xfrm>
          <a:custGeom>
            <a:avLst/>
            <a:gdLst/>
            <a:ahLst/>
            <a:cxnLst/>
            <a:rect l="l" t="t" r="r" b="b"/>
            <a:pathLst>
              <a:path w="0" h="570229">
                <a:moveTo>
                  <a:pt x="0" y="569975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82389" y="4585715"/>
            <a:ext cx="0" cy="394970"/>
          </a:xfrm>
          <a:custGeom>
            <a:avLst/>
            <a:gdLst/>
            <a:ahLst/>
            <a:cxnLst/>
            <a:rect l="l" t="t" r="r" b="b"/>
            <a:pathLst>
              <a:path w="0" h="394970">
                <a:moveTo>
                  <a:pt x="0" y="394715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69007" y="4972812"/>
            <a:ext cx="5861685" cy="9525"/>
          </a:xfrm>
          <a:custGeom>
            <a:avLst/>
            <a:gdLst/>
            <a:ahLst/>
            <a:cxnLst/>
            <a:rect l="l" t="t" r="r" b="b"/>
            <a:pathLst>
              <a:path w="5861684" h="9525">
                <a:moveTo>
                  <a:pt x="0" y="9143"/>
                </a:moveTo>
                <a:lnTo>
                  <a:pt x="58613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99915" y="1370075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4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9915" y="2093975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275844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915" y="3726180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 h="0">
                <a:moveTo>
                  <a:pt x="0" y="0"/>
                </a:moveTo>
                <a:lnTo>
                  <a:pt x="6888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59607" y="3154679"/>
            <a:ext cx="0" cy="855344"/>
          </a:xfrm>
          <a:custGeom>
            <a:avLst/>
            <a:gdLst/>
            <a:ahLst/>
            <a:cxnLst/>
            <a:rect l="l" t="t" r="r" b="b"/>
            <a:pathLst>
              <a:path w="0" h="855345">
                <a:moveTo>
                  <a:pt x="0" y="854963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59607" y="4494275"/>
            <a:ext cx="0" cy="474345"/>
          </a:xfrm>
          <a:custGeom>
            <a:avLst/>
            <a:gdLst/>
            <a:ahLst/>
            <a:cxnLst/>
            <a:rect l="l" t="t" r="r" b="b"/>
            <a:pathLst>
              <a:path w="0" h="474345">
                <a:moveTo>
                  <a:pt x="0" y="473963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7723" y="3511296"/>
            <a:ext cx="12700" cy="570230"/>
          </a:xfrm>
          <a:custGeom>
            <a:avLst/>
            <a:gdLst/>
            <a:ahLst/>
            <a:cxnLst/>
            <a:rect l="l" t="t" r="r" b="b"/>
            <a:pathLst>
              <a:path w="12700" h="570229">
                <a:moveTo>
                  <a:pt x="12191" y="0"/>
                </a:moveTo>
                <a:lnTo>
                  <a:pt x="0" y="56997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40096" y="1763267"/>
            <a:ext cx="111760" cy="485140"/>
          </a:xfrm>
          <a:custGeom>
            <a:avLst/>
            <a:gdLst/>
            <a:ahLst/>
            <a:cxnLst/>
            <a:rect l="l" t="t" r="r" b="b"/>
            <a:pathLst>
              <a:path w="111760" h="485139">
                <a:moveTo>
                  <a:pt x="0" y="484632"/>
                </a:moveTo>
                <a:lnTo>
                  <a:pt x="111251" y="484632"/>
                </a:lnTo>
                <a:lnTo>
                  <a:pt x="111251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31335" y="4101084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4" h="485139">
                <a:moveTo>
                  <a:pt x="0" y="484632"/>
                </a:moveTo>
                <a:lnTo>
                  <a:pt x="109728" y="484632"/>
                </a:lnTo>
                <a:lnTo>
                  <a:pt x="109728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92596" y="3939540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4" h="485139">
                <a:moveTo>
                  <a:pt x="0" y="484632"/>
                </a:moveTo>
                <a:lnTo>
                  <a:pt x="109727" y="484632"/>
                </a:lnTo>
                <a:lnTo>
                  <a:pt x="109727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92567" y="3939540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4" h="485139">
                <a:moveTo>
                  <a:pt x="0" y="484632"/>
                </a:moveTo>
                <a:lnTo>
                  <a:pt x="109728" y="484632"/>
                </a:lnTo>
                <a:lnTo>
                  <a:pt x="109728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00372" y="5183123"/>
            <a:ext cx="182880" cy="18415"/>
          </a:xfrm>
          <a:custGeom>
            <a:avLst/>
            <a:gdLst/>
            <a:ahLst/>
            <a:cxnLst/>
            <a:rect l="l" t="t" r="r" b="b"/>
            <a:pathLst>
              <a:path w="182879" h="18414">
                <a:moveTo>
                  <a:pt x="0" y="0"/>
                </a:moveTo>
                <a:lnTo>
                  <a:pt x="182879" y="0"/>
                </a:lnTo>
                <a:lnTo>
                  <a:pt x="182879" y="18288"/>
                </a:lnTo>
                <a:lnTo>
                  <a:pt x="0" y="182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56860" y="133350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35051" y="70104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56860" y="133350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8887"/>
                </a:lnTo>
                <a:lnTo>
                  <a:pt x="10096" y="60007"/>
                </a:lnTo>
                <a:lnTo>
                  <a:pt x="21216" y="67413"/>
                </a:lnTo>
                <a:lnTo>
                  <a:pt x="35051" y="70104"/>
                </a:lnTo>
                <a:lnTo>
                  <a:pt x="48887" y="67413"/>
                </a:lnTo>
                <a:lnTo>
                  <a:pt x="60007" y="60007"/>
                </a:lnTo>
                <a:lnTo>
                  <a:pt x="67413" y="48887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98692" y="133350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35051" y="70104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98692" y="133350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8887"/>
                </a:lnTo>
                <a:lnTo>
                  <a:pt x="10096" y="60007"/>
                </a:lnTo>
                <a:lnTo>
                  <a:pt x="21216" y="67413"/>
                </a:lnTo>
                <a:lnTo>
                  <a:pt x="35051" y="70104"/>
                </a:lnTo>
                <a:lnTo>
                  <a:pt x="48887" y="67413"/>
                </a:lnTo>
                <a:lnTo>
                  <a:pt x="60007" y="60007"/>
                </a:lnTo>
                <a:lnTo>
                  <a:pt x="67413" y="48887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02652" y="1322832"/>
            <a:ext cx="100965" cy="111760"/>
          </a:xfrm>
          <a:custGeom>
            <a:avLst/>
            <a:gdLst/>
            <a:ahLst/>
            <a:cxnLst/>
            <a:rect l="l" t="t" r="r" b="b"/>
            <a:pathLst>
              <a:path w="100965" h="111759">
                <a:moveTo>
                  <a:pt x="50292" y="0"/>
                </a:moveTo>
                <a:lnTo>
                  <a:pt x="30861" y="4524"/>
                </a:lnTo>
                <a:lnTo>
                  <a:pt x="14859" y="16764"/>
                </a:lnTo>
                <a:lnTo>
                  <a:pt x="4000" y="34718"/>
                </a:lnTo>
                <a:lnTo>
                  <a:pt x="0" y="56387"/>
                </a:lnTo>
                <a:lnTo>
                  <a:pt x="4000" y="77819"/>
                </a:lnTo>
                <a:lnTo>
                  <a:pt x="14859" y="95250"/>
                </a:lnTo>
                <a:lnTo>
                  <a:pt x="30861" y="106965"/>
                </a:lnTo>
                <a:lnTo>
                  <a:pt x="50292" y="111252"/>
                </a:lnTo>
                <a:lnTo>
                  <a:pt x="69723" y="106965"/>
                </a:lnTo>
                <a:lnTo>
                  <a:pt x="85725" y="95250"/>
                </a:lnTo>
                <a:lnTo>
                  <a:pt x="96583" y="77819"/>
                </a:lnTo>
                <a:lnTo>
                  <a:pt x="100584" y="56387"/>
                </a:lnTo>
                <a:lnTo>
                  <a:pt x="96583" y="34718"/>
                </a:lnTo>
                <a:lnTo>
                  <a:pt x="85725" y="16763"/>
                </a:lnTo>
                <a:lnTo>
                  <a:pt x="69723" y="4524"/>
                </a:lnTo>
                <a:lnTo>
                  <a:pt x="5029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97140" y="34991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35051" y="70104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97140" y="34991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8887"/>
                </a:lnTo>
                <a:lnTo>
                  <a:pt x="10096" y="60007"/>
                </a:lnTo>
                <a:lnTo>
                  <a:pt x="21216" y="67413"/>
                </a:lnTo>
                <a:lnTo>
                  <a:pt x="35051" y="70104"/>
                </a:lnTo>
                <a:lnTo>
                  <a:pt x="48887" y="67413"/>
                </a:lnTo>
                <a:lnTo>
                  <a:pt x="60007" y="60007"/>
                </a:lnTo>
                <a:lnTo>
                  <a:pt x="67413" y="48887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66003" y="289712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1" y="70104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66003" y="289712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8887"/>
                </a:lnTo>
                <a:lnTo>
                  <a:pt x="10096" y="60007"/>
                </a:lnTo>
                <a:lnTo>
                  <a:pt x="21216" y="67413"/>
                </a:lnTo>
                <a:lnTo>
                  <a:pt x="35051" y="70104"/>
                </a:lnTo>
                <a:lnTo>
                  <a:pt x="48887" y="67413"/>
                </a:lnTo>
                <a:lnTo>
                  <a:pt x="60007" y="60007"/>
                </a:lnTo>
                <a:lnTo>
                  <a:pt x="67413" y="48887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52672" y="3686555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1" y="70104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52672" y="3686555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8887"/>
                </a:lnTo>
                <a:lnTo>
                  <a:pt x="10096" y="60007"/>
                </a:lnTo>
                <a:lnTo>
                  <a:pt x="21216" y="67413"/>
                </a:lnTo>
                <a:lnTo>
                  <a:pt x="35051" y="70104"/>
                </a:lnTo>
                <a:lnTo>
                  <a:pt x="48887" y="67413"/>
                </a:lnTo>
                <a:lnTo>
                  <a:pt x="60007" y="60007"/>
                </a:lnTo>
                <a:lnTo>
                  <a:pt x="67413" y="48887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21151" y="2970276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1" y="71628"/>
                </a:moveTo>
                <a:lnTo>
                  <a:pt x="21216" y="68699"/>
                </a:lnTo>
                <a:lnTo>
                  <a:pt x="10096" y="60769"/>
                </a:lnTo>
                <a:lnTo>
                  <a:pt x="2690" y="49125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9125"/>
                </a:lnTo>
                <a:lnTo>
                  <a:pt x="60007" y="60769"/>
                </a:lnTo>
                <a:lnTo>
                  <a:pt x="48887" y="68699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21151" y="2970276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9125"/>
                </a:lnTo>
                <a:lnTo>
                  <a:pt x="10096" y="60769"/>
                </a:lnTo>
                <a:lnTo>
                  <a:pt x="21216" y="68699"/>
                </a:lnTo>
                <a:lnTo>
                  <a:pt x="35051" y="71628"/>
                </a:lnTo>
                <a:lnTo>
                  <a:pt x="48887" y="68699"/>
                </a:lnTo>
                <a:lnTo>
                  <a:pt x="60007" y="60769"/>
                </a:lnTo>
                <a:lnTo>
                  <a:pt x="67413" y="49125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28288" y="494080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71628"/>
                </a:moveTo>
                <a:lnTo>
                  <a:pt x="21216" y="68722"/>
                </a:lnTo>
                <a:lnTo>
                  <a:pt x="10096" y="60960"/>
                </a:lnTo>
                <a:lnTo>
                  <a:pt x="2690" y="49768"/>
                </a:lnTo>
                <a:lnTo>
                  <a:pt x="0" y="36576"/>
                </a:lnTo>
                <a:lnTo>
                  <a:pt x="2690" y="22502"/>
                </a:lnTo>
                <a:lnTo>
                  <a:pt x="10096" y="10858"/>
                </a:lnTo>
                <a:lnTo>
                  <a:pt x="21216" y="2928"/>
                </a:lnTo>
                <a:lnTo>
                  <a:pt x="35051" y="0"/>
                </a:lnTo>
                <a:lnTo>
                  <a:pt x="49125" y="2928"/>
                </a:lnTo>
                <a:lnTo>
                  <a:pt x="60769" y="10858"/>
                </a:lnTo>
                <a:lnTo>
                  <a:pt x="68699" y="22502"/>
                </a:lnTo>
                <a:lnTo>
                  <a:pt x="71627" y="36576"/>
                </a:lnTo>
                <a:lnTo>
                  <a:pt x="68699" y="49768"/>
                </a:lnTo>
                <a:lnTo>
                  <a:pt x="60769" y="60960"/>
                </a:lnTo>
                <a:lnTo>
                  <a:pt x="49125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28288" y="494080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0"/>
                </a:moveTo>
                <a:lnTo>
                  <a:pt x="21216" y="2928"/>
                </a:lnTo>
                <a:lnTo>
                  <a:pt x="10096" y="10858"/>
                </a:lnTo>
                <a:lnTo>
                  <a:pt x="2690" y="22502"/>
                </a:lnTo>
                <a:lnTo>
                  <a:pt x="0" y="36576"/>
                </a:lnTo>
                <a:lnTo>
                  <a:pt x="2690" y="49768"/>
                </a:lnTo>
                <a:lnTo>
                  <a:pt x="10096" y="60960"/>
                </a:lnTo>
                <a:lnTo>
                  <a:pt x="21216" y="68722"/>
                </a:lnTo>
                <a:lnTo>
                  <a:pt x="35051" y="71628"/>
                </a:lnTo>
                <a:lnTo>
                  <a:pt x="49125" y="68722"/>
                </a:lnTo>
                <a:lnTo>
                  <a:pt x="60769" y="60960"/>
                </a:lnTo>
                <a:lnTo>
                  <a:pt x="68699" y="49768"/>
                </a:lnTo>
                <a:lnTo>
                  <a:pt x="71627" y="36576"/>
                </a:lnTo>
                <a:lnTo>
                  <a:pt x="68699" y="22502"/>
                </a:lnTo>
                <a:lnTo>
                  <a:pt x="60769" y="10858"/>
                </a:lnTo>
                <a:lnTo>
                  <a:pt x="49125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98692" y="494080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35051" y="71628"/>
                </a:moveTo>
                <a:lnTo>
                  <a:pt x="21216" y="68722"/>
                </a:lnTo>
                <a:lnTo>
                  <a:pt x="10096" y="60960"/>
                </a:lnTo>
                <a:lnTo>
                  <a:pt x="2690" y="49768"/>
                </a:lnTo>
                <a:lnTo>
                  <a:pt x="0" y="36576"/>
                </a:lnTo>
                <a:lnTo>
                  <a:pt x="2690" y="22502"/>
                </a:lnTo>
                <a:lnTo>
                  <a:pt x="10096" y="10858"/>
                </a:lnTo>
                <a:lnTo>
                  <a:pt x="21216" y="2928"/>
                </a:lnTo>
                <a:lnTo>
                  <a:pt x="35051" y="0"/>
                </a:lnTo>
                <a:lnTo>
                  <a:pt x="48887" y="2928"/>
                </a:lnTo>
                <a:lnTo>
                  <a:pt x="60007" y="10858"/>
                </a:lnTo>
                <a:lnTo>
                  <a:pt x="67413" y="22502"/>
                </a:lnTo>
                <a:lnTo>
                  <a:pt x="70103" y="36576"/>
                </a:lnTo>
                <a:lnTo>
                  <a:pt x="67413" y="49768"/>
                </a:lnTo>
                <a:lnTo>
                  <a:pt x="60007" y="60960"/>
                </a:lnTo>
                <a:lnTo>
                  <a:pt x="48887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98692" y="494080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35051" y="0"/>
                </a:moveTo>
                <a:lnTo>
                  <a:pt x="21216" y="2928"/>
                </a:lnTo>
                <a:lnTo>
                  <a:pt x="10096" y="10858"/>
                </a:lnTo>
                <a:lnTo>
                  <a:pt x="2690" y="22502"/>
                </a:lnTo>
                <a:lnTo>
                  <a:pt x="0" y="36576"/>
                </a:lnTo>
                <a:lnTo>
                  <a:pt x="2690" y="49768"/>
                </a:lnTo>
                <a:lnTo>
                  <a:pt x="10096" y="60960"/>
                </a:lnTo>
                <a:lnTo>
                  <a:pt x="21216" y="68722"/>
                </a:lnTo>
                <a:lnTo>
                  <a:pt x="35051" y="71628"/>
                </a:lnTo>
                <a:lnTo>
                  <a:pt x="48887" y="68722"/>
                </a:lnTo>
                <a:lnTo>
                  <a:pt x="60007" y="60960"/>
                </a:lnTo>
                <a:lnTo>
                  <a:pt x="67413" y="49768"/>
                </a:lnTo>
                <a:lnTo>
                  <a:pt x="70103" y="36576"/>
                </a:lnTo>
                <a:lnTo>
                  <a:pt x="67413" y="22502"/>
                </a:lnTo>
                <a:lnTo>
                  <a:pt x="60007" y="10858"/>
                </a:lnTo>
                <a:lnTo>
                  <a:pt x="48887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297167" y="34991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1" y="70104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97167" y="34991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8887"/>
                </a:lnTo>
                <a:lnTo>
                  <a:pt x="10096" y="60007"/>
                </a:lnTo>
                <a:lnTo>
                  <a:pt x="21216" y="67413"/>
                </a:lnTo>
                <a:lnTo>
                  <a:pt x="35051" y="70104"/>
                </a:lnTo>
                <a:lnTo>
                  <a:pt x="48887" y="67413"/>
                </a:lnTo>
                <a:lnTo>
                  <a:pt x="60007" y="60007"/>
                </a:lnTo>
                <a:lnTo>
                  <a:pt x="67413" y="48887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79235" y="2738627"/>
            <a:ext cx="0" cy="425450"/>
          </a:xfrm>
          <a:custGeom>
            <a:avLst/>
            <a:gdLst/>
            <a:ahLst/>
            <a:cxnLst/>
            <a:rect l="l" t="t" r="r" b="b"/>
            <a:pathLst>
              <a:path w="0" h="425450">
                <a:moveTo>
                  <a:pt x="0" y="0"/>
                </a:moveTo>
                <a:lnTo>
                  <a:pt x="0" y="4251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70092" y="2749296"/>
            <a:ext cx="291465" cy="198120"/>
          </a:xfrm>
          <a:custGeom>
            <a:avLst/>
            <a:gdLst/>
            <a:ahLst/>
            <a:cxnLst/>
            <a:rect l="l" t="t" r="r" b="b"/>
            <a:pathLst>
              <a:path w="291464" h="198119">
                <a:moveTo>
                  <a:pt x="0" y="198119"/>
                </a:moveTo>
                <a:lnTo>
                  <a:pt x="29108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080759" y="2939796"/>
            <a:ext cx="265430" cy="220979"/>
          </a:xfrm>
          <a:custGeom>
            <a:avLst/>
            <a:gdLst/>
            <a:ahLst/>
            <a:cxnLst/>
            <a:rect l="l" t="t" r="r" b="b"/>
            <a:pathLst>
              <a:path w="265429" h="220980">
                <a:moveTo>
                  <a:pt x="235599" y="195253"/>
                </a:moveTo>
                <a:lnTo>
                  <a:pt x="215682" y="191654"/>
                </a:lnTo>
                <a:lnTo>
                  <a:pt x="0" y="13716"/>
                </a:lnTo>
                <a:lnTo>
                  <a:pt x="12191" y="0"/>
                </a:lnTo>
                <a:lnTo>
                  <a:pt x="228941" y="178818"/>
                </a:lnTo>
                <a:lnTo>
                  <a:pt x="235599" y="195253"/>
                </a:lnTo>
                <a:close/>
              </a:path>
              <a:path w="265429" h="220980">
                <a:moveTo>
                  <a:pt x="262805" y="214883"/>
                </a:moveTo>
                <a:lnTo>
                  <a:pt x="243839" y="214883"/>
                </a:lnTo>
                <a:lnTo>
                  <a:pt x="256031" y="201168"/>
                </a:lnTo>
                <a:lnTo>
                  <a:pt x="228941" y="178818"/>
                </a:lnTo>
                <a:lnTo>
                  <a:pt x="193548" y="91439"/>
                </a:lnTo>
                <a:lnTo>
                  <a:pt x="192023" y="85344"/>
                </a:lnTo>
                <a:lnTo>
                  <a:pt x="195072" y="80772"/>
                </a:lnTo>
                <a:lnTo>
                  <a:pt x="199643" y="79248"/>
                </a:lnTo>
                <a:lnTo>
                  <a:pt x="204215" y="76200"/>
                </a:lnTo>
                <a:lnTo>
                  <a:pt x="210311" y="79248"/>
                </a:lnTo>
                <a:lnTo>
                  <a:pt x="211835" y="83820"/>
                </a:lnTo>
                <a:lnTo>
                  <a:pt x="262805" y="214883"/>
                </a:lnTo>
                <a:close/>
              </a:path>
              <a:path w="265429" h="220980">
                <a:moveTo>
                  <a:pt x="265175" y="220980"/>
                </a:moveTo>
                <a:lnTo>
                  <a:pt x="120395" y="193548"/>
                </a:lnTo>
                <a:lnTo>
                  <a:pt x="115823" y="192024"/>
                </a:lnTo>
                <a:lnTo>
                  <a:pt x="112775" y="187452"/>
                </a:lnTo>
                <a:lnTo>
                  <a:pt x="112775" y="182880"/>
                </a:lnTo>
                <a:lnTo>
                  <a:pt x="114299" y="178307"/>
                </a:lnTo>
                <a:lnTo>
                  <a:pt x="118871" y="173736"/>
                </a:lnTo>
                <a:lnTo>
                  <a:pt x="124967" y="175260"/>
                </a:lnTo>
                <a:lnTo>
                  <a:pt x="215682" y="191654"/>
                </a:lnTo>
                <a:lnTo>
                  <a:pt x="243839" y="214883"/>
                </a:lnTo>
                <a:lnTo>
                  <a:pt x="262805" y="214883"/>
                </a:lnTo>
                <a:lnTo>
                  <a:pt x="265175" y="220980"/>
                </a:lnTo>
                <a:close/>
              </a:path>
              <a:path w="265429" h="220980">
                <a:moveTo>
                  <a:pt x="246549" y="211836"/>
                </a:moveTo>
                <a:lnTo>
                  <a:pt x="242315" y="211836"/>
                </a:lnTo>
                <a:lnTo>
                  <a:pt x="251460" y="198119"/>
                </a:lnTo>
                <a:lnTo>
                  <a:pt x="235599" y="195253"/>
                </a:lnTo>
                <a:lnTo>
                  <a:pt x="228941" y="178818"/>
                </a:lnTo>
                <a:lnTo>
                  <a:pt x="256031" y="201168"/>
                </a:lnTo>
                <a:lnTo>
                  <a:pt x="246549" y="211836"/>
                </a:lnTo>
                <a:close/>
              </a:path>
              <a:path w="265429" h="220980">
                <a:moveTo>
                  <a:pt x="243839" y="214883"/>
                </a:moveTo>
                <a:lnTo>
                  <a:pt x="215682" y="191654"/>
                </a:lnTo>
                <a:lnTo>
                  <a:pt x="235599" y="195253"/>
                </a:lnTo>
                <a:lnTo>
                  <a:pt x="242315" y="211836"/>
                </a:lnTo>
                <a:lnTo>
                  <a:pt x="246549" y="211836"/>
                </a:lnTo>
                <a:lnTo>
                  <a:pt x="243839" y="214883"/>
                </a:lnTo>
                <a:close/>
              </a:path>
              <a:path w="265429" h="220980">
                <a:moveTo>
                  <a:pt x="242315" y="211836"/>
                </a:moveTo>
                <a:lnTo>
                  <a:pt x="235599" y="195253"/>
                </a:lnTo>
                <a:lnTo>
                  <a:pt x="251460" y="198119"/>
                </a:lnTo>
                <a:lnTo>
                  <a:pt x="242315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35423" y="494080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71628"/>
                </a:moveTo>
                <a:lnTo>
                  <a:pt x="21859" y="68722"/>
                </a:lnTo>
                <a:lnTo>
                  <a:pt x="10667" y="60960"/>
                </a:lnTo>
                <a:lnTo>
                  <a:pt x="2905" y="49768"/>
                </a:lnTo>
                <a:lnTo>
                  <a:pt x="0" y="36576"/>
                </a:lnTo>
                <a:lnTo>
                  <a:pt x="2905" y="22502"/>
                </a:lnTo>
                <a:lnTo>
                  <a:pt x="10667" y="10858"/>
                </a:lnTo>
                <a:lnTo>
                  <a:pt x="21859" y="2928"/>
                </a:lnTo>
                <a:lnTo>
                  <a:pt x="35051" y="0"/>
                </a:lnTo>
                <a:lnTo>
                  <a:pt x="49125" y="2928"/>
                </a:lnTo>
                <a:lnTo>
                  <a:pt x="60769" y="10858"/>
                </a:lnTo>
                <a:lnTo>
                  <a:pt x="68699" y="22502"/>
                </a:lnTo>
                <a:lnTo>
                  <a:pt x="71627" y="36576"/>
                </a:lnTo>
                <a:lnTo>
                  <a:pt x="68699" y="49768"/>
                </a:lnTo>
                <a:lnTo>
                  <a:pt x="60769" y="60960"/>
                </a:lnTo>
                <a:lnTo>
                  <a:pt x="49125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35423" y="494080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0"/>
                </a:moveTo>
                <a:lnTo>
                  <a:pt x="21859" y="2928"/>
                </a:lnTo>
                <a:lnTo>
                  <a:pt x="10667" y="10858"/>
                </a:lnTo>
                <a:lnTo>
                  <a:pt x="2905" y="22502"/>
                </a:lnTo>
                <a:lnTo>
                  <a:pt x="0" y="36576"/>
                </a:lnTo>
                <a:lnTo>
                  <a:pt x="2905" y="49768"/>
                </a:lnTo>
                <a:lnTo>
                  <a:pt x="10667" y="60960"/>
                </a:lnTo>
                <a:lnTo>
                  <a:pt x="21859" y="68722"/>
                </a:lnTo>
                <a:lnTo>
                  <a:pt x="35051" y="71628"/>
                </a:lnTo>
                <a:lnTo>
                  <a:pt x="49125" y="68722"/>
                </a:lnTo>
                <a:lnTo>
                  <a:pt x="60769" y="60960"/>
                </a:lnTo>
                <a:lnTo>
                  <a:pt x="68699" y="49768"/>
                </a:lnTo>
                <a:lnTo>
                  <a:pt x="71627" y="36576"/>
                </a:lnTo>
                <a:lnTo>
                  <a:pt x="68699" y="22502"/>
                </a:lnTo>
                <a:lnTo>
                  <a:pt x="60769" y="10858"/>
                </a:lnTo>
                <a:lnTo>
                  <a:pt x="49125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84191" y="4357115"/>
            <a:ext cx="0" cy="820419"/>
          </a:xfrm>
          <a:custGeom>
            <a:avLst/>
            <a:gdLst/>
            <a:ahLst/>
            <a:cxnLst/>
            <a:rect l="l" t="t" r="r" b="b"/>
            <a:pathLst>
              <a:path w="0" h="820420">
                <a:moveTo>
                  <a:pt x="0" y="819912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924555" y="494080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35051" y="71628"/>
                </a:moveTo>
                <a:lnTo>
                  <a:pt x="21216" y="68722"/>
                </a:lnTo>
                <a:lnTo>
                  <a:pt x="10096" y="60960"/>
                </a:lnTo>
                <a:lnTo>
                  <a:pt x="2690" y="49768"/>
                </a:lnTo>
                <a:lnTo>
                  <a:pt x="0" y="36576"/>
                </a:lnTo>
                <a:lnTo>
                  <a:pt x="2690" y="22502"/>
                </a:lnTo>
                <a:lnTo>
                  <a:pt x="10096" y="10858"/>
                </a:lnTo>
                <a:lnTo>
                  <a:pt x="21216" y="2928"/>
                </a:lnTo>
                <a:lnTo>
                  <a:pt x="35051" y="0"/>
                </a:lnTo>
                <a:lnTo>
                  <a:pt x="48887" y="2928"/>
                </a:lnTo>
                <a:lnTo>
                  <a:pt x="60007" y="10858"/>
                </a:lnTo>
                <a:lnTo>
                  <a:pt x="67413" y="22502"/>
                </a:lnTo>
                <a:lnTo>
                  <a:pt x="70103" y="36576"/>
                </a:lnTo>
                <a:lnTo>
                  <a:pt x="67413" y="49768"/>
                </a:lnTo>
                <a:lnTo>
                  <a:pt x="60007" y="60960"/>
                </a:lnTo>
                <a:lnTo>
                  <a:pt x="48887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924555" y="494080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35051" y="0"/>
                </a:moveTo>
                <a:lnTo>
                  <a:pt x="21216" y="2928"/>
                </a:lnTo>
                <a:lnTo>
                  <a:pt x="10096" y="10858"/>
                </a:lnTo>
                <a:lnTo>
                  <a:pt x="2690" y="22502"/>
                </a:lnTo>
                <a:lnTo>
                  <a:pt x="0" y="36576"/>
                </a:lnTo>
                <a:lnTo>
                  <a:pt x="2690" y="49768"/>
                </a:lnTo>
                <a:lnTo>
                  <a:pt x="10096" y="60960"/>
                </a:lnTo>
                <a:lnTo>
                  <a:pt x="21216" y="68722"/>
                </a:lnTo>
                <a:lnTo>
                  <a:pt x="35051" y="71628"/>
                </a:lnTo>
                <a:lnTo>
                  <a:pt x="48887" y="68722"/>
                </a:lnTo>
                <a:lnTo>
                  <a:pt x="60007" y="60960"/>
                </a:lnTo>
                <a:lnTo>
                  <a:pt x="67413" y="49768"/>
                </a:lnTo>
                <a:lnTo>
                  <a:pt x="70103" y="36576"/>
                </a:lnTo>
                <a:lnTo>
                  <a:pt x="67413" y="22502"/>
                </a:lnTo>
                <a:lnTo>
                  <a:pt x="60007" y="10858"/>
                </a:lnTo>
                <a:lnTo>
                  <a:pt x="48887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32376" y="2083308"/>
            <a:ext cx="18415" cy="410209"/>
          </a:xfrm>
          <a:custGeom>
            <a:avLst/>
            <a:gdLst/>
            <a:ahLst/>
            <a:cxnLst/>
            <a:rect l="l" t="t" r="r" b="b"/>
            <a:pathLst>
              <a:path w="18414" h="410210">
                <a:moveTo>
                  <a:pt x="0" y="0"/>
                </a:moveTo>
                <a:lnTo>
                  <a:pt x="18287" y="0"/>
                </a:lnTo>
                <a:lnTo>
                  <a:pt x="18287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605528" y="2083308"/>
            <a:ext cx="18415" cy="410209"/>
          </a:xfrm>
          <a:custGeom>
            <a:avLst/>
            <a:gdLst/>
            <a:ahLst/>
            <a:cxnLst/>
            <a:rect l="l" t="t" r="r" b="b"/>
            <a:pathLst>
              <a:path w="18414" h="410210">
                <a:moveTo>
                  <a:pt x="0" y="0"/>
                </a:moveTo>
                <a:lnTo>
                  <a:pt x="18287" y="0"/>
                </a:lnTo>
                <a:lnTo>
                  <a:pt x="18287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88107" y="2798064"/>
            <a:ext cx="18415" cy="410209"/>
          </a:xfrm>
          <a:custGeom>
            <a:avLst/>
            <a:gdLst/>
            <a:ahLst/>
            <a:cxnLst/>
            <a:rect l="l" t="t" r="r" b="b"/>
            <a:pathLst>
              <a:path w="18414" h="410210">
                <a:moveTo>
                  <a:pt x="0" y="0"/>
                </a:moveTo>
                <a:lnTo>
                  <a:pt x="18287" y="0"/>
                </a:lnTo>
                <a:lnTo>
                  <a:pt x="18287" y="409955"/>
                </a:lnTo>
                <a:lnTo>
                  <a:pt x="0" y="4099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61259" y="2798064"/>
            <a:ext cx="18415" cy="410209"/>
          </a:xfrm>
          <a:custGeom>
            <a:avLst/>
            <a:gdLst/>
            <a:ahLst/>
            <a:cxnLst/>
            <a:rect l="l" t="t" r="r" b="b"/>
            <a:pathLst>
              <a:path w="18414" h="410210">
                <a:moveTo>
                  <a:pt x="0" y="0"/>
                </a:moveTo>
                <a:lnTo>
                  <a:pt x="18287" y="0"/>
                </a:lnTo>
                <a:lnTo>
                  <a:pt x="18287" y="409955"/>
                </a:lnTo>
                <a:lnTo>
                  <a:pt x="0" y="4099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13147" y="2296667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970776" y="3368040"/>
            <a:ext cx="0" cy="411480"/>
          </a:xfrm>
          <a:custGeom>
            <a:avLst/>
            <a:gdLst/>
            <a:ahLst/>
            <a:cxnLst/>
            <a:rect l="l" t="t" r="r" b="b"/>
            <a:pathLst>
              <a:path w="0" h="411479">
                <a:moveTo>
                  <a:pt x="0" y="0"/>
                </a:moveTo>
                <a:lnTo>
                  <a:pt x="0" y="41147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043928" y="3368040"/>
            <a:ext cx="0" cy="411480"/>
          </a:xfrm>
          <a:custGeom>
            <a:avLst/>
            <a:gdLst/>
            <a:ahLst/>
            <a:cxnLst/>
            <a:rect l="l" t="t" r="r" b="b"/>
            <a:pathLst>
              <a:path w="0" h="411479">
                <a:moveTo>
                  <a:pt x="0" y="0"/>
                </a:moveTo>
                <a:lnTo>
                  <a:pt x="0" y="41147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918716" y="2915411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53339" y="0"/>
                </a:moveTo>
                <a:lnTo>
                  <a:pt x="32789" y="4262"/>
                </a:lnTo>
                <a:lnTo>
                  <a:pt x="15811" y="15811"/>
                </a:lnTo>
                <a:lnTo>
                  <a:pt x="4262" y="32789"/>
                </a:lnTo>
                <a:lnTo>
                  <a:pt x="0" y="53339"/>
                </a:lnTo>
                <a:lnTo>
                  <a:pt x="4262" y="73890"/>
                </a:lnTo>
                <a:lnTo>
                  <a:pt x="15811" y="90868"/>
                </a:lnTo>
                <a:lnTo>
                  <a:pt x="32789" y="102417"/>
                </a:lnTo>
                <a:lnTo>
                  <a:pt x="53339" y="106679"/>
                </a:lnTo>
                <a:lnTo>
                  <a:pt x="74533" y="102417"/>
                </a:lnTo>
                <a:lnTo>
                  <a:pt x="91439" y="90868"/>
                </a:lnTo>
                <a:lnTo>
                  <a:pt x="102631" y="73890"/>
                </a:lnTo>
                <a:lnTo>
                  <a:pt x="106679" y="53339"/>
                </a:lnTo>
                <a:lnTo>
                  <a:pt x="102631" y="32789"/>
                </a:lnTo>
                <a:lnTo>
                  <a:pt x="91439" y="15811"/>
                </a:lnTo>
                <a:lnTo>
                  <a:pt x="74533" y="4262"/>
                </a:lnTo>
                <a:lnTo>
                  <a:pt x="533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94332" y="4924044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53339" y="0"/>
                </a:moveTo>
                <a:lnTo>
                  <a:pt x="32146" y="4262"/>
                </a:lnTo>
                <a:lnTo>
                  <a:pt x="15239" y="15811"/>
                </a:lnTo>
                <a:lnTo>
                  <a:pt x="4048" y="32789"/>
                </a:lnTo>
                <a:lnTo>
                  <a:pt x="0" y="53339"/>
                </a:lnTo>
                <a:lnTo>
                  <a:pt x="4048" y="73890"/>
                </a:lnTo>
                <a:lnTo>
                  <a:pt x="15239" y="90868"/>
                </a:lnTo>
                <a:lnTo>
                  <a:pt x="32146" y="102417"/>
                </a:lnTo>
                <a:lnTo>
                  <a:pt x="53339" y="106679"/>
                </a:lnTo>
                <a:lnTo>
                  <a:pt x="73890" y="102417"/>
                </a:lnTo>
                <a:lnTo>
                  <a:pt x="90868" y="90868"/>
                </a:lnTo>
                <a:lnTo>
                  <a:pt x="102417" y="73890"/>
                </a:lnTo>
                <a:lnTo>
                  <a:pt x="106679" y="53339"/>
                </a:lnTo>
                <a:lnTo>
                  <a:pt x="102417" y="32789"/>
                </a:lnTo>
                <a:lnTo>
                  <a:pt x="90868" y="15811"/>
                </a:lnTo>
                <a:lnTo>
                  <a:pt x="73890" y="4262"/>
                </a:lnTo>
                <a:lnTo>
                  <a:pt x="533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44028" y="3482340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53340" y="0"/>
                </a:moveTo>
                <a:lnTo>
                  <a:pt x="32789" y="4048"/>
                </a:lnTo>
                <a:lnTo>
                  <a:pt x="15811" y="15239"/>
                </a:lnTo>
                <a:lnTo>
                  <a:pt x="4262" y="32146"/>
                </a:lnTo>
                <a:lnTo>
                  <a:pt x="0" y="53339"/>
                </a:lnTo>
                <a:lnTo>
                  <a:pt x="4262" y="73890"/>
                </a:lnTo>
                <a:lnTo>
                  <a:pt x="15811" y="90868"/>
                </a:lnTo>
                <a:lnTo>
                  <a:pt x="32789" y="102417"/>
                </a:lnTo>
                <a:lnTo>
                  <a:pt x="53340" y="106679"/>
                </a:lnTo>
                <a:lnTo>
                  <a:pt x="74533" y="102417"/>
                </a:lnTo>
                <a:lnTo>
                  <a:pt x="91440" y="90868"/>
                </a:lnTo>
                <a:lnTo>
                  <a:pt x="102631" y="73890"/>
                </a:lnTo>
                <a:lnTo>
                  <a:pt x="106680" y="53339"/>
                </a:lnTo>
                <a:lnTo>
                  <a:pt x="102631" y="32146"/>
                </a:lnTo>
                <a:lnTo>
                  <a:pt x="91440" y="15239"/>
                </a:lnTo>
                <a:lnTo>
                  <a:pt x="74533" y="4048"/>
                </a:lnTo>
                <a:lnTo>
                  <a:pt x="5334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830311" y="4924044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53340" y="0"/>
                </a:moveTo>
                <a:lnTo>
                  <a:pt x="32146" y="4262"/>
                </a:lnTo>
                <a:lnTo>
                  <a:pt x="15240" y="15811"/>
                </a:lnTo>
                <a:lnTo>
                  <a:pt x="4048" y="32789"/>
                </a:lnTo>
                <a:lnTo>
                  <a:pt x="0" y="53339"/>
                </a:lnTo>
                <a:lnTo>
                  <a:pt x="4048" y="73890"/>
                </a:lnTo>
                <a:lnTo>
                  <a:pt x="15240" y="90868"/>
                </a:lnTo>
                <a:lnTo>
                  <a:pt x="32146" y="102417"/>
                </a:lnTo>
                <a:lnTo>
                  <a:pt x="53340" y="106679"/>
                </a:lnTo>
                <a:lnTo>
                  <a:pt x="73890" y="102417"/>
                </a:lnTo>
                <a:lnTo>
                  <a:pt x="90868" y="90868"/>
                </a:lnTo>
                <a:lnTo>
                  <a:pt x="102417" y="73890"/>
                </a:lnTo>
                <a:lnTo>
                  <a:pt x="106680" y="53339"/>
                </a:lnTo>
                <a:lnTo>
                  <a:pt x="102417" y="32789"/>
                </a:lnTo>
                <a:lnTo>
                  <a:pt x="90868" y="15811"/>
                </a:lnTo>
                <a:lnTo>
                  <a:pt x="73890" y="4262"/>
                </a:lnTo>
                <a:lnTo>
                  <a:pt x="5334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10127" y="2944367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53339" y="0"/>
                </a:moveTo>
                <a:lnTo>
                  <a:pt x="32789" y="4048"/>
                </a:lnTo>
                <a:lnTo>
                  <a:pt x="15811" y="15239"/>
                </a:lnTo>
                <a:lnTo>
                  <a:pt x="4262" y="32146"/>
                </a:lnTo>
                <a:lnTo>
                  <a:pt x="0" y="53339"/>
                </a:lnTo>
                <a:lnTo>
                  <a:pt x="4262" y="73890"/>
                </a:lnTo>
                <a:lnTo>
                  <a:pt x="15811" y="90868"/>
                </a:lnTo>
                <a:lnTo>
                  <a:pt x="32789" y="102417"/>
                </a:lnTo>
                <a:lnTo>
                  <a:pt x="53339" y="106679"/>
                </a:lnTo>
                <a:lnTo>
                  <a:pt x="73890" y="102417"/>
                </a:lnTo>
                <a:lnTo>
                  <a:pt x="90868" y="90868"/>
                </a:lnTo>
                <a:lnTo>
                  <a:pt x="102417" y="73890"/>
                </a:lnTo>
                <a:lnTo>
                  <a:pt x="106679" y="53339"/>
                </a:lnTo>
                <a:lnTo>
                  <a:pt x="102417" y="32146"/>
                </a:lnTo>
                <a:lnTo>
                  <a:pt x="90868" y="15239"/>
                </a:lnTo>
                <a:lnTo>
                  <a:pt x="73890" y="4048"/>
                </a:lnTo>
                <a:lnTo>
                  <a:pt x="533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840479" y="2369820"/>
            <a:ext cx="108585" cy="106680"/>
          </a:xfrm>
          <a:custGeom>
            <a:avLst/>
            <a:gdLst/>
            <a:ahLst/>
            <a:cxnLst/>
            <a:rect l="l" t="t" r="r" b="b"/>
            <a:pathLst>
              <a:path w="108585" h="106680">
                <a:moveTo>
                  <a:pt x="53339" y="0"/>
                </a:moveTo>
                <a:lnTo>
                  <a:pt x="32789" y="4262"/>
                </a:lnTo>
                <a:lnTo>
                  <a:pt x="15811" y="15811"/>
                </a:lnTo>
                <a:lnTo>
                  <a:pt x="4262" y="32789"/>
                </a:lnTo>
                <a:lnTo>
                  <a:pt x="0" y="53339"/>
                </a:lnTo>
                <a:lnTo>
                  <a:pt x="4262" y="73890"/>
                </a:lnTo>
                <a:lnTo>
                  <a:pt x="15811" y="90868"/>
                </a:lnTo>
                <a:lnTo>
                  <a:pt x="32789" y="102417"/>
                </a:lnTo>
                <a:lnTo>
                  <a:pt x="53339" y="106679"/>
                </a:lnTo>
                <a:lnTo>
                  <a:pt x="74771" y="102417"/>
                </a:lnTo>
                <a:lnTo>
                  <a:pt x="92201" y="90868"/>
                </a:lnTo>
                <a:lnTo>
                  <a:pt x="103917" y="73890"/>
                </a:lnTo>
                <a:lnTo>
                  <a:pt x="108203" y="53339"/>
                </a:lnTo>
                <a:lnTo>
                  <a:pt x="103917" y="32789"/>
                </a:lnTo>
                <a:lnTo>
                  <a:pt x="92201" y="15811"/>
                </a:lnTo>
                <a:lnTo>
                  <a:pt x="74771" y="4262"/>
                </a:lnTo>
                <a:lnTo>
                  <a:pt x="533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840479" y="3401567"/>
            <a:ext cx="108585" cy="106680"/>
          </a:xfrm>
          <a:custGeom>
            <a:avLst/>
            <a:gdLst/>
            <a:ahLst/>
            <a:cxnLst/>
            <a:rect l="l" t="t" r="r" b="b"/>
            <a:pathLst>
              <a:path w="108585" h="106679">
                <a:moveTo>
                  <a:pt x="53339" y="0"/>
                </a:moveTo>
                <a:lnTo>
                  <a:pt x="32789" y="4262"/>
                </a:lnTo>
                <a:lnTo>
                  <a:pt x="15811" y="15811"/>
                </a:lnTo>
                <a:lnTo>
                  <a:pt x="4262" y="32789"/>
                </a:lnTo>
                <a:lnTo>
                  <a:pt x="0" y="53339"/>
                </a:lnTo>
                <a:lnTo>
                  <a:pt x="4262" y="73890"/>
                </a:lnTo>
                <a:lnTo>
                  <a:pt x="15811" y="90868"/>
                </a:lnTo>
                <a:lnTo>
                  <a:pt x="32789" y="102417"/>
                </a:lnTo>
                <a:lnTo>
                  <a:pt x="53339" y="106679"/>
                </a:lnTo>
                <a:lnTo>
                  <a:pt x="74771" y="102417"/>
                </a:lnTo>
                <a:lnTo>
                  <a:pt x="92201" y="90868"/>
                </a:lnTo>
                <a:lnTo>
                  <a:pt x="103917" y="73890"/>
                </a:lnTo>
                <a:lnTo>
                  <a:pt x="108203" y="53339"/>
                </a:lnTo>
                <a:lnTo>
                  <a:pt x="103917" y="32789"/>
                </a:lnTo>
                <a:lnTo>
                  <a:pt x="92201" y="15811"/>
                </a:lnTo>
                <a:lnTo>
                  <a:pt x="74771" y="4262"/>
                </a:lnTo>
                <a:lnTo>
                  <a:pt x="533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897124" y="4009644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5" h="485139">
                <a:moveTo>
                  <a:pt x="0" y="484632"/>
                </a:moveTo>
                <a:lnTo>
                  <a:pt x="109727" y="484632"/>
                </a:lnTo>
                <a:lnTo>
                  <a:pt x="109727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907792" y="1869948"/>
            <a:ext cx="111760" cy="485140"/>
          </a:xfrm>
          <a:custGeom>
            <a:avLst/>
            <a:gdLst/>
            <a:ahLst/>
            <a:cxnLst/>
            <a:rect l="l" t="t" r="r" b="b"/>
            <a:pathLst>
              <a:path w="111760" h="485139">
                <a:moveTo>
                  <a:pt x="0" y="484631"/>
                </a:moveTo>
                <a:lnTo>
                  <a:pt x="111251" y="484631"/>
                </a:lnTo>
                <a:lnTo>
                  <a:pt x="111251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970275" y="2369820"/>
            <a:ext cx="0" cy="570230"/>
          </a:xfrm>
          <a:custGeom>
            <a:avLst/>
            <a:gdLst/>
            <a:ahLst/>
            <a:cxnLst/>
            <a:rect l="l" t="t" r="r" b="b"/>
            <a:pathLst>
              <a:path w="0" h="570230">
                <a:moveTo>
                  <a:pt x="0" y="569976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970275" y="1370075"/>
            <a:ext cx="4558665" cy="0"/>
          </a:xfrm>
          <a:custGeom>
            <a:avLst/>
            <a:gdLst/>
            <a:ahLst/>
            <a:cxnLst/>
            <a:rect l="l" t="t" r="r" b="b"/>
            <a:pathLst>
              <a:path w="4558665" h="0">
                <a:moveTo>
                  <a:pt x="455828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970275" y="1370075"/>
            <a:ext cx="0" cy="500380"/>
          </a:xfrm>
          <a:custGeom>
            <a:avLst/>
            <a:gdLst/>
            <a:ahLst/>
            <a:cxnLst/>
            <a:rect l="l" t="t" r="r" b="b"/>
            <a:pathLst>
              <a:path w="0" h="500380">
                <a:moveTo>
                  <a:pt x="0" y="499872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970275" y="2999231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 h="0">
                <a:moveTo>
                  <a:pt x="0" y="0"/>
                </a:moveTo>
                <a:lnTo>
                  <a:pt x="14173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468880" y="2999231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 h="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112007" y="3296411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5" h="485139">
                <a:moveTo>
                  <a:pt x="0" y="484632"/>
                </a:moveTo>
                <a:lnTo>
                  <a:pt x="109727" y="484632"/>
                </a:lnTo>
                <a:lnTo>
                  <a:pt x="109727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970275" y="3866388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 h="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159251" y="3011424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0"/>
                </a:moveTo>
                <a:lnTo>
                  <a:pt x="0" y="28498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174491" y="3796284"/>
            <a:ext cx="18415" cy="70485"/>
          </a:xfrm>
          <a:custGeom>
            <a:avLst/>
            <a:gdLst/>
            <a:ahLst/>
            <a:cxnLst/>
            <a:rect l="l" t="t" r="r" b="b"/>
            <a:pathLst>
              <a:path w="18414" h="70485">
                <a:moveTo>
                  <a:pt x="0" y="0"/>
                </a:moveTo>
                <a:lnTo>
                  <a:pt x="18287" y="0"/>
                </a:lnTo>
                <a:lnTo>
                  <a:pt x="18287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72483" y="1319783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1" y="71628"/>
                </a:moveTo>
                <a:lnTo>
                  <a:pt x="21216" y="68722"/>
                </a:lnTo>
                <a:lnTo>
                  <a:pt x="10096" y="60960"/>
                </a:lnTo>
                <a:lnTo>
                  <a:pt x="2690" y="49768"/>
                </a:lnTo>
                <a:lnTo>
                  <a:pt x="0" y="36576"/>
                </a:lnTo>
                <a:lnTo>
                  <a:pt x="2690" y="22502"/>
                </a:lnTo>
                <a:lnTo>
                  <a:pt x="10096" y="10858"/>
                </a:lnTo>
                <a:lnTo>
                  <a:pt x="21216" y="2928"/>
                </a:lnTo>
                <a:lnTo>
                  <a:pt x="35051" y="0"/>
                </a:lnTo>
                <a:lnTo>
                  <a:pt x="48887" y="2928"/>
                </a:lnTo>
                <a:lnTo>
                  <a:pt x="60007" y="10858"/>
                </a:lnTo>
                <a:lnTo>
                  <a:pt x="67413" y="22502"/>
                </a:lnTo>
                <a:lnTo>
                  <a:pt x="70103" y="36576"/>
                </a:lnTo>
                <a:lnTo>
                  <a:pt x="67413" y="49768"/>
                </a:lnTo>
                <a:lnTo>
                  <a:pt x="60007" y="60960"/>
                </a:lnTo>
                <a:lnTo>
                  <a:pt x="48887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72483" y="1319783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1" y="0"/>
                </a:moveTo>
                <a:lnTo>
                  <a:pt x="21216" y="2928"/>
                </a:lnTo>
                <a:lnTo>
                  <a:pt x="10096" y="10858"/>
                </a:lnTo>
                <a:lnTo>
                  <a:pt x="2690" y="22502"/>
                </a:lnTo>
                <a:lnTo>
                  <a:pt x="0" y="36576"/>
                </a:lnTo>
                <a:lnTo>
                  <a:pt x="2690" y="49768"/>
                </a:lnTo>
                <a:lnTo>
                  <a:pt x="10096" y="60960"/>
                </a:lnTo>
                <a:lnTo>
                  <a:pt x="21216" y="68722"/>
                </a:lnTo>
                <a:lnTo>
                  <a:pt x="35051" y="71628"/>
                </a:lnTo>
                <a:lnTo>
                  <a:pt x="48887" y="68722"/>
                </a:lnTo>
                <a:lnTo>
                  <a:pt x="60007" y="60960"/>
                </a:lnTo>
                <a:lnTo>
                  <a:pt x="67413" y="49768"/>
                </a:lnTo>
                <a:lnTo>
                  <a:pt x="70103" y="36576"/>
                </a:lnTo>
                <a:lnTo>
                  <a:pt x="67413" y="22502"/>
                </a:lnTo>
                <a:lnTo>
                  <a:pt x="60007" y="10858"/>
                </a:lnTo>
                <a:lnTo>
                  <a:pt x="48887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933700" y="381762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35051" y="71628"/>
                </a:moveTo>
                <a:lnTo>
                  <a:pt x="21216" y="68722"/>
                </a:lnTo>
                <a:lnTo>
                  <a:pt x="10096" y="60960"/>
                </a:lnTo>
                <a:lnTo>
                  <a:pt x="2690" y="49768"/>
                </a:lnTo>
                <a:lnTo>
                  <a:pt x="0" y="36576"/>
                </a:lnTo>
                <a:lnTo>
                  <a:pt x="2690" y="22502"/>
                </a:lnTo>
                <a:lnTo>
                  <a:pt x="10096" y="10858"/>
                </a:lnTo>
                <a:lnTo>
                  <a:pt x="21216" y="2928"/>
                </a:lnTo>
                <a:lnTo>
                  <a:pt x="35051" y="0"/>
                </a:lnTo>
                <a:lnTo>
                  <a:pt x="48887" y="2928"/>
                </a:lnTo>
                <a:lnTo>
                  <a:pt x="60007" y="10858"/>
                </a:lnTo>
                <a:lnTo>
                  <a:pt x="67413" y="22502"/>
                </a:lnTo>
                <a:lnTo>
                  <a:pt x="70103" y="36576"/>
                </a:lnTo>
                <a:lnTo>
                  <a:pt x="67413" y="49768"/>
                </a:lnTo>
                <a:lnTo>
                  <a:pt x="60007" y="60960"/>
                </a:lnTo>
                <a:lnTo>
                  <a:pt x="48887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933700" y="381762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35051" y="0"/>
                </a:moveTo>
                <a:lnTo>
                  <a:pt x="21216" y="2928"/>
                </a:lnTo>
                <a:lnTo>
                  <a:pt x="10096" y="10858"/>
                </a:lnTo>
                <a:lnTo>
                  <a:pt x="2690" y="22502"/>
                </a:lnTo>
                <a:lnTo>
                  <a:pt x="0" y="36576"/>
                </a:lnTo>
                <a:lnTo>
                  <a:pt x="2690" y="49768"/>
                </a:lnTo>
                <a:lnTo>
                  <a:pt x="10096" y="60960"/>
                </a:lnTo>
                <a:lnTo>
                  <a:pt x="21216" y="68722"/>
                </a:lnTo>
                <a:lnTo>
                  <a:pt x="35051" y="71628"/>
                </a:lnTo>
                <a:lnTo>
                  <a:pt x="48887" y="68722"/>
                </a:lnTo>
                <a:lnTo>
                  <a:pt x="60007" y="60960"/>
                </a:lnTo>
                <a:lnTo>
                  <a:pt x="67413" y="49768"/>
                </a:lnTo>
                <a:lnTo>
                  <a:pt x="70103" y="36576"/>
                </a:lnTo>
                <a:lnTo>
                  <a:pt x="67413" y="22502"/>
                </a:lnTo>
                <a:lnTo>
                  <a:pt x="60007" y="10858"/>
                </a:lnTo>
                <a:lnTo>
                  <a:pt x="48887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840479" y="1609344"/>
            <a:ext cx="111760" cy="485140"/>
          </a:xfrm>
          <a:custGeom>
            <a:avLst/>
            <a:gdLst/>
            <a:ahLst/>
            <a:cxnLst/>
            <a:rect l="l" t="t" r="r" b="b"/>
            <a:pathLst>
              <a:path w="111760" h="485139">
                <a:moveTo>
                  <a:pt x="0" y="484631"/>
                </a:moveTo>
                <a:lnTo>
                  <a:pt x="111251" y="484631"/>
                </a:lnTo>
                <a:lnTo>
                  <a:pt x="111251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113532" y="301142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 h="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373879" y="4341876"/>
            <a:ext cx="410209" cy="18415"/>
          </a:xfrm>
          <a:custGeom>
            <a:avLst/>
            <a:gdLst/>
            <a:ahLst/>
            <a:cxnLst/>
            <a:rect l="l" t="t" r="r" b="b"/>
            <a:pathLst>
              <a:path w="410210" h="18414">
                <a:moveTo>
                  <a:pt x="0" y="0"/>
                </a:moveTo>
                <a:lnTo>
                  <a:pt x="409955" y="0"/>
                </a:lnTo>
                <a:lnTo>
                  <a:pt x="409955" y="18287"/>
                </a:lnTo>
                <a:lnTo>
                  <a:pt x="0" y="182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373879" y="4279391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 h="0">
                <a:moveTo>
                  <a:pt x="0" y="0"/>
                </a:moveTo>
                <a:lnTo>
                  <a:pt x="4099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587240" y="3726180"/>
            <a:ext cx="0" cy="556260"/>
          </a:xfrm>
          <a:custGeom>
            <a:avLst/>
            <a:gdLst/>
            <a:ahLst/>
            <a:cxnLst/>
            <a:rect l="l" t="t" r="r" b="b"/>
            <a:pathLst>
              <a:path w="0" h="556260">
                <a:moveTo>
                  <a:pt x="0" y="556259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899915" y="2296667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 h="0">
                <a:moveTo>
                  <a:pt x="6416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854196" y="224332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1" y="71628"/>
                </a:moveTo>
                <a:lnTo>
                  <a:pt x="21216" y="68699"/>
                </a:lnTo>
                <a:lnTo>
                  <a:pt x="10096" y="60769"/>
                </a:lnTo>
                <a:lnTo>
                  <a:pt x="2690" y="49125"/>
                </a:lnTo>
                <a:lnTo>
                  <a:pt x="0" y="35052"/>
                </a:lnTo>
                <a:lnTo>
                  <a:pt x="2690" y="21859"/>
                </a:lnTo>
                <a:lnTo>
                  <a:pt x="10096" y="10667"/>
                </a:lnTo>
                <a:lnTo>
                  <a:pt x="21216" y="2905"/>
                </a:lnTo>
                <a:lnTo>
                  <a:pt x="35051" y="0"/>
                </a:lnTo>
                <a:lnTo>
                  <a:pt x="48887" y="2905"/>
                </a:lnTo>
                <a:lnTo>
                  <a:pt x="60007" y="10667"/>
                </a:lnTo>
                <a:lnTo>
                  <a:pt x="67413" y="21859"/>
                </a:lnTo>
                <a:lnTo>
                  <a:pt x="70103" y="35052"/>
                </a:lnTo>
                <a:lnTo>
                  <a:pt x="67413" y="49125"/>
                </a:lnTo>
                <a:lnTo>
                  <a:pt x="60007" y="60769"/>
                </a:lnTo>
                <a:lnTo>
                  <a:pt x="48887" y="68699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854196" y="224332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1" y="0"/>
                </a:moveTo>
                <a:lnTo>
                  <a:pt x="21216" y="2905"/>
                </a:lnTo>
                <a:lnTo>
                  <a:pt x="10096" y="10667"/>
                </a:lnTo>
                <a:lnTo>
                  <a:pt x="2690" y="21859"/>
                </a:lnTo>
                <a:lnTo>
                  <a:pt x="0" y="35052"/>
                </a:lnTo>
                <a:lnTo>
                  <a:pt x="2690" y="49125"/>
                </a:lnTo>
                <a:lnTo>
                  <a:pt x="10096" y="60769"/>
                </a:lnTo>
                <a:lnTo>
                  <a:pt x="21216" y="68699"/>
                </a:lnTo>
                <a:lnTo>
                  <a:pt x="35051" y="71628"/>
                </a:lnTo>
                <a:lnTo>
                  <a:pt x="48887" y="68699"/>
                </a:lnTo>
                <a:lnTo>
                  <a:pt x="60007" y="60769"/>
                </a:lnTo>
                <a:lnTo>
                  <a:pt x="67413" y="49125"/>
                </a:lnTo>
                <a:lnTo>
                  <a:pt x="70103" y="35052"/>
                </a:lnTo>
                <a:lnTo>
                  <a:pt x="67413" y="21859"/>
                </a:lnTo>
                <a:lnTo>
                  <a:pt x="60007" y="10667"/>
                </a:lnTo>
                <a:lnTo>
                  <a:pt x="48887" y="2905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618476" y="494080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71628"/>
                </a:moveTo>
                <a:lnTo>
                  <a:pt x="21859" y="68722"/>
                </a:lnTo>
                <a:lnTo>
                  <a:pt x="10667" y="60960"/>
                </a:lnTo>
                <a:lnTo>
                  <a:pt x="2905" y="49768"/>
                </a:lnTo>
                <a:lnTo>
                  <a:pt x="0" y="36576"/>
                </a:lnTo>
                <a:lnTo>
                  <a:pt x="2905" y="22502"/>
                </a:lnTo>
                <a:lnTo>
                  <a:pt x="10667" y="10858"/>
                </a:lnTo>
                <a:lnTo>
                  <a:pt x="21859" y="2928"/>
                </a:lnTo>
                <a:lnTo>
                  <a:pt x="35051" y="0"/>
                </a:lnTo>
                <a:lnTo>
                  <a:pt x="49125" y="2928"/>
                </a:lnTo>
                <a:lnTo>
                  <a:pt x="60769" y="10858"/>
                </a:lnTo>
                <a:lnTo>
                  <a:pt x="68699" y="22502"/>
                </a:lnTo>
                <a:lnTo>
                  <a:pt x="71627" y="36576"/>
                </a:lnTo>
                <a:lnTo>
                  <a:pt x="68699" y="49768"/>
                </a:lnTo>
                <a:lnTo>
                  <a:pt x="60769" y="60960"/>
                </a:lnTo>
                <a:lnTo>
                  <a:pt x="49125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618476" y="494080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0"/>
                </a:moveTo>
                <a:lnTo>
                  <a:pt x="21859" y="2928"/>
                </a:lnTo>
                <a:lnTo>
                  <a:pt x="10667" y="10858"/>
                </a:lnTo>
                <a:lnTo>
                  <a:pt x="2905" y="22502"/>
                </a:lnTo>
                <a:lnTo>
                  <a:pt x="0" y="36576"/>
                </a:lnTo>
                <a:lnTo>
                  <a:pt x="2905" y="49768"/>
                </a:lnTo>
                <a:lnTo>
                  <a:pt x="10667" y="60960"/>
                </a:lnTo>
                <a:lnTo>
                  <a:pt x="21859" y="68722"/>
                </a:lnTo>
                <a:lnTo>
                  <a:pt x="35051" y="71628"/>
                </a:lnTo>
                <a:lnTo>
                  <a:pt x="49125" y="68722"/>
                </a:lnTo>
                <a:lnTo>
                  <a:pt x="60769" y="60960"/>
                </a:lnTo>
                <a:lnTo>
                  <a:pt x="68699" y="49768"/>
                </a:lnTo>
                <a:lnTo>
                  <a:pt x="71627" y="36576"/>
                </a:lnTo>
                <a:lnTo>
                  <a:pt x="68699" y="22502"/>
                </a:lnTo>
                <a:lnTo>
                  <a:pt x="60769" y="10858"/>
                </a:lnTo>
                <a:lnTo>
                  <a:pt x="49125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881371" y="2939796"/>
            <a:ext cx="1190625" cy="0"/>
          </a:xfrm>
          <a:custGeom>
            <a:avLst/>
            <a:gdLst/>
            <a:ahLst/>
            <a:cxnLst/>
            <a:rect l="l" t="t" r="r" b="b"/>
            <a:pathLst>
              <a:path w="1190625" h="0">
                <a:moveTo>
                  <a:pt x="119024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893564" y="2292095"/>
            <a:ext cx="0" cy="635635"/>
          </a:xfrm>
          <a:custGeom>
            <a:avLst/>
            <a:gdLst/>
            <a:ahLst/>
            <a:cxnLst/>
            <a:rect l="l" t="t" r="r" b="b"/>
            <a:pathLst>
              <a:path w="0" h="635635">
                <a:moveTo>
                  <a:pt x="0" y="0"/>
                </a:moveTo>
                <a:lnTo>
                  <a:pt x="0" y="6355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39355" y="3535680"/>
            <a:ext cx="820419" cy="0"/>
          </a:xfrm>
          <a:custGeom>
            <a:avLst/>
            <a:gdLst/>
            <a:ahLst/>
            <a:cxnLst/>
            <a:rect l="l" t="t" r="r" b="b"/>
            <a:pathLst>
              <a:path w="820420" h="0">
                <a:moveTo>
                  <a:pt x="0" y="0"/>
                </a:moveTo>
                <a:lnTo>
                  <a:pt x="8199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897123" y="2938272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71627" y="0"/>
                </a:moveTo>
                <a:lnTo>
                  <a:pt x="43719" y="5619"/>
                </a:lnTo>
                <a:lnTo>
                  <a:pt x="20954" y="20955"/>
                </a:lnTo>
                <a:lnTo>
                  <a:pt x="5619" y="43719"/>
                </a:lnTo>
                <a:lnTo>
                  <a:pt x="0" y="71628"/>
                </a:lnTo>
                <a:lnTo>
                  <a:pt x="5619" y="99536"/>
                </a:lnTo>
                <a:lnTo>
                  <a:pt x="20954" y="122300"/>
                </a:lnTo>
                <a:lnTo>
                  <a:pt x="43719" y="137636"/>
                </a:lnTo>
                <a:lnTo>
                  <a:pt x="71627" y="143256"/>
                </a:lnTo>
                <a:lnTo>
                  <a:pt x="99536" y="137636"/>
                </a:lnTo>
                <a:lnTo>
                  <a:pt x="122300" y="122300"/>
                </a:lnTo>
                <a:lnTo>
                  <a:pt x="137636" y="99536"/>
                </a:lnTo>
                <a:lnTo>
                  <a:pt x="143255" y="71628"/>
                </a:lnTo>
                <a:lnTo>
                  <a:pt x="137636" y="43719"/>
                </a:lnTo>
                <a:lnTo>
                  <a:pt x="122300" y="20955"/>
                </a:lnTo>
                <a:lnTo>
                  <a:pt x="99536" y="5619"/>
                </a:lnTo>
                <a:lnTo>
                  <a:pt x="7162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897123" y="2938272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71627" y="0"/>
                </a:moveTo>
                <a:lnTo>
                  <a:pt x="43719" y="5619"/>
                </a:lnTo>
                <a:lnTo>
                  <a:pt x="20954" y="20955"/>
                </a:lnTo>
                <a:lnTo>
                  <a:pt x="5619" y="43719"/>
                </a:lnTo>
                <a:lnTo>
                  <a:pt x="0" y="71628"/>
                </a:lnTo>
                <a:lnTo>
                  <a:pt x="5619" y="99536"/>
                </a:lnTo>
                <a:lnTo>
                  <a:pt x="20954" y="122300"/>
                </a:lnTo>
                <a:lnTo>
                  <a:pt x="43719" y="137636"/>
                </a:lnTo>
                <a:lnTo>
                  <a:pt x="71627" y="143256"/>
                </a:lnTo>
                <a:lnTo>
                  <a:pt x="99536" y="137636"/>
                </a:lnTo>
                <a:lnTo>
                  <a:pt x="122300" y="122300"/>
                </a:lnTo>
                <a:lnTo>
                  <a:pt x="137636" y="99536"/>
                </a:lnTo>
                <a:lnTo>
                  <a:pt x="143255" y="71628"/>
                </a:lnTo>
                <a:lnTo>
                  <a:pt x="137636" y="43719"/>
                </a:lnTo>
                <a:lnTo>
                  <a:pt x="122300" y="20955"/>
                </a:lnTo>
                <a:lnTo>
                  <a:pt x="99536" y="5619"/>
                </a:lnTo>
                <a:lnTo>
                  <a:pt x="7162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682239" y="2868167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19">
                <a:moveTo>
                  <a:pt x="0" y="0"/>
                </a:moveTo>
                <a:lnTo>
                  <a:pt x="288035" y="0"/>
                </a:lnTo>
                <a:lnTo>
                  <a:pt x="288035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341364" y="3154679"/>
            <a:ext cx="0" cy="784860"/>
          </a:xfrm>
          <a:custGeom>
            <a:avLst/>
            <a:gdLst/>
            <a:ahLst/>
            <a:cxnLst/>
            <a:rect l="l" t="t" r="r" b="b"/>
            <a:pathLst>
              <a:path w="0" h="784860">
                <a:moveTo>
                  <a:pt x="0" y="784859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6824043" y="977114"/>
            <a:ext cx="684530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25">
                <a:latin typeface="Times New Roman"/>
                <a:cs typeface="Times New Roman"/>
              </a:rPr>
              <a:t>+</a:t>
            </a:r>
            <a:r>
              <a:rPr dirty="0" sz="2350" spc="15">
                <a:latin typeface="Times New Roman"/>
                <a:cs typeface="Times New Roman"/>
              </a:rPr>
              <a:t>V</a:t>
            </a:r>
            <a:r>
              <a:rPr dirty="0" baseline="-21505" sz="2325" spc="37">
                <a:latin typeface="Times New Roman"/>
                <a:cs typeface="Times New Roman"/>
              </a:rPr>
              <a:t>C</a:t>
            </a:r>
            <a:r>
              <a:rPr dirty="0" baseline="-21505" sz="2325" spc="30">
                <a:latin typeface="Times New Roman"/>
                <a:cs typeface="Times New Roman"/>
              </a:rPr>
              <a:t>C</a:t>
            </a:r>
            <a:endParaRPr baseline="-21505" sz="2325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70349" y="1491241"/>
            <a:ext cx="76835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>
                <a:latin typeface="Times New Roman"/>
                <a:cs typeface="Times New Roman"/>
              </a:rPr>
              <a:t>(</a:t>
            </a:r>
            <a:r>
              <a:rPr dirty="0" sz="1950" spc="5">
                <a:latin typeface="Times New Roman"/>
                <a:cs typeface="Times New Roman"/>
              </a:rPr>
              <a:t>+</a:t>
            </a:r>
            <a:r>
              <a:rPr dirty="0" sz="1950" spc="15">
                <a:latin typeface="Times New Roman"/>
                <a:cs typeface="Times New Roman"/>
              </a:rPr>
              <a:t>20</a:t>
            </a:r>
            <a:r>
              <a:rPr dirty="0" sz="1950" spc="30">
                <a:latin typeface="Times New Roman"/>
                <a:cs typeface="Times New Roman"/>
              </a:rPr>
              <a:t>V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192060" y="4478272"/>
            <a:ext cx="19304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5"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361139" y="4629660"/>
            <a:ext cx="107314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5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475755" y="1553783"/>
            <a:ext cx="276225" cy="35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latin typeface="Times New Roman"/>
                <a:cs typeface="Times New Roman"/>
              </a:rPr>
              <a:t>R</a:t>
            </a:r>
            <a:r>
              <a:rPr dirty="0" baseline="-22222" sz="1875" spc="22">
                <a:latin typeface="Times New Roman"/>
                <a:cs typeface="Times New Roman"/>
              </a:rPr>
              <a:t>4</a:t>
            </a:r>
            <a:endParaRPr baseline="-22222" sz="1875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191233" y="4050061"/>
            <a:ext cx="297815" cy="356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50">
                <a:latin typeface="Times New Roman"/>
                <a:cs typeface="Times New Roman"/>
              </a:rPr>
              <a:t>R</a:t>
            </a:r>
            <a:r>
              <a:rPr dirty="0" baseline="-22222" sz="1875" spc="30">
                <a:latin typeface="Times New Roman"/>
                <a:cs typeface="Times New Roman"/>
              </a:rPr>
              <a:t>L</a:t>
            </a:r>
            <a:endParaRPr baseline="-22222" sz="1875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363490" y="4202932"/>
            <a:ext cx="12509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0">
                <a:latin typeface="Times New Roman"/>
                <a:cs typeface="Times New Roman"/>
              </a:rPr>
              <a:t>L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906575" y="3976952"/>
            <a:ext cx="276225" cy="35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latin typeface="Times New Roman"/>
                <a:cs typeface="Times New Roman"/>
              </a:rPr>
              <a:t>R</a:t>
            </a:r>
            <a:r>
              <a:rPr dirty="0" baseline="-22222" sz="1875" spc="22">
                <a:latin typeface="Times New Roman"/>
                <a:cs typeface="Times New Roman"/>
              </a:rPr>
              <a:t>7</a:t>
            </a:r>
            <a:endParaRPr baseline="-22222" sz="1875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405647" y="1838724"/>
            <a:ext cx="27686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5">
                <a:latin typeface="Times New Roman"/>
                <a:cs typeface="Times New Roman"/>
              </a:rPr>
              <a:t>3k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121125" y="4335002"/>
            <a:ext cx="465455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0">
                <a:latin typeface="Times New Roman"/>
                <a:cs typeface="Times New Roman"/>
              </a:rPr>
              <a:t>5.1k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691708" y="4264965"/>
            <a:ext cx="40513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-975">
                <a:latin typeface="Times New Roman"/>
                <a:cs typeface="Times New Roman"/>
              </a:rPr>
              <a:t>1</a:t>
            </a:r>
            <a:r>
              <a:rPr dirty="0" sz="1950" spc="15">
                <a:latin typeface="Times New Roman"/>
                <a:cs typeface="Times New Roman"/>
              </a:rPr>
              <a:t>1</a:t>
            </a:r>
            <a:r>
              <a:rPr dirty="0" sz="1950" spc="-975">
                <a:latin typeface="Times New Roman"/>
                <a:cs typeface="Times New Roman"/>
              </a:rPr>
              <a:t>0</a:t>
            </a:r>
            <a:r>
              <a:rPr dirty="0" sz="1950" spc="25">
                <a:latin typeface="Times New Roman"/>
                <a:cs typeface="Times New Roman"/>
              </a:rPr>
              <a:t>0</a:t>
            </a:r>
            <a:r>
              <a:rPr dirty="0" sz="1950" spc="-975">
                <a:latin typeface="Times New Roman"/>
                <a:cs typeface="Times New Roman"/>
              </a:rPr>
              <a:t>k</a:t>
            </a:r>
            <a:r>
              <a:rPr dirty="0" sz="1950" spc="15">
                <a:latin typeface="Times New Roman"/>
                <a:cs typeface="Times New Roman"/>
              </a:rPr>
              <a:t>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994916" y="2987040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33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344411" y="4424171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551688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402579" y="1405127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358139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402579" y="2247899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5">
                <a:moveTo>
                  <a:pt x="0" y="725424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344411" y="2225040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554735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344411" y="1379220"/>
            <a:ext cx="0" cy="917575"/>
          </a:xfrm>
          <a:custGeom>
            <a:avLst/>
            <a:gdLst/>
            <a:ahLst/>
            <a:cxnLst/>
            <a:rect l="l" t="t" r="r" b="b"/>
            <a:pathLst>
              <a:path w="0" h="917575">
                <a:moveTo>
                  <a:pt x="0" y="917447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347460" y="3535680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5" h="0">
                <a:moveTo>
                  <a:pt x="0" y="0"/>
                </a:moveTo>
                <a:lnTo>
                  <a:pt x="63398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653528" y="3511295"/>
            <a:ext cx="0" cy="428625"/>
          </a:xfrm>
          <a:custGeom>
            <a:avLst/>
            <a:gdLst/>
            <a:ahLst/>
            <a:cxnLst/>
            <a:rect l="l" t="t" r="r" b="b"/>
            <a:pathLst>
              <a:path w="0" h="428625">
                <a:moveTo>
                  <a:pt x="0" y="428243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653528" y="4424171"/>
            <a:ext cx="0" cy="570230"/>
          </a:xfrm>
          <a:custGeom>
            <a:avLst/>
            <a:gdLst/>
            <a:ahLst/>
            <a:cxnLst/>
            <a:rect l="l" t="t" r="r" b="b"/>
            <a:pathLst>
              <a:path w="0" h="570229">
                <a:moveTo>
                  <a:pt x="0" y="569975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2117919" y="2410205"/>
            <a:ext cx="27622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latin typeface="Times New Roman"/>
                <a:cs typeface="Times New Roman"/>
              </a:rPr>
              <a:t>C</a:t>
            </a:r>
            <a:r>
              <a:rPr dirty="0" baseline="-22222" sz="1875" spc="22">
                <a:latin typeface="Times New Roman"/>
                <a:cs typeface="Times New Roman"/>
              </a:rPr>
              <a:t>1</a:t>
            </a:r>
            <a:endParaRPr baseline="-22222" sz="1875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192060" y="2766781"/>
            <a:ext cx="26098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5">
                <a:latin typeface="Times New Roman"/>
                <a:cs typeface="Times New Roman"/>
              </a:rPr>
              <a:t>T</a:t>
            </a:r>
            <a:r>
              <a:rPr dirty="0" baseline="-22222" sz="1875" spc="22">
                <a:latin typeface="Times New Roman"/>
                <a:cs typeface="Times New Roman"/>
              </a:rPr>
              <a:t>1</a:t>
            </a:r>
            <a:endParaRPr baseline="-22222" sz="1875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405647" y="3976952"/>
            <a:ext cx="346710" cy="668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2550">
              <a:lnSpc>
                <a:spcPct val="100000"/>
              </a:lnSpc>
            </a:pPr>
            <a:r>
              <a:rPr dirty="0" sz="1950" spc="25">
                <a:latin typeface="Times New Roman"/>
                <a:cs typeface="Times New Roman"/>
              </a:rPr>
              <a:t>R</a:t>
            </a:r>
            <a:r>
              <a:rPr dirty="0" baseline="-22222" sz="1875" spc="22">
                <a:latin typeface="Times New Roman"/>
                <a:cs typeface="Times New Roman"/>
              </a:rPr>
              <a:t>5</a:t>
            </a:r>
            <a:endParaRPr baseline="-22222" sz="18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950" spc="-310">
                <a:latin typeface="Times New Roman"/>
                <a:cs typeface="Times New Roman"/>
              </a:rPr>
              <a:t>11k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882389" y="4585715"/>
            <a:ext cx="0" cy="394970"/>
          </a:xfrm>
          <a:custGeom>
            <a:avLst/>
            <a:gdLst/>
            <a:ahLst/>
            <a:cxnLst/>
            <a:rect l="l" t="t" r="r" b="b"/>
            <a:pathLst>
              <a:path w="0" h="394970">
                <a:moveTo>
                  <a:pt x="0" y="394715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969007" y="4972812"/>
            <a:ext cx="5861685" cy="9525"/>
          </a:xfrm>
          <a:custGeom>
            <a:avLst/>
            <a:gdLst/>
            <a:ahLst/>
            <a:cxnLst/>
            <a:rect l="l" t="t" r="r" b="b"/>
            <a:pathLst>
              <a:path w="5861684" h="9525">
                <a:moveTo>
                  <a:pt x="0" y="9143"/>
                </a:moveTo>
                <a:lnTo>
                  <a:pt x="58613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899915" y="1370075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4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899915" y="2093975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275844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6906258" y="2981685"/>
            <a:ext cx="27686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latin typeface="Times New Roman"/>
                <a:cs typeface="Times New Roman"/>
              </a:rPr>
              <a:t>C</a:t>
            </a:r>
            <a:r>
              <a:rPr dirty="0" baseline="-22222" sz="1875" spc="22">
                <a:latin typeface="Times New Roman"/>
                <a:cs typeface="Times New Roman"/>
              </a:rPr>
              <a:t>4</a:t>
            </a:r>
            <a:endParaRPr baseline="-22222" sz="1875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899915" y="3726180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 h="0">
                <a:moveTo>
                  <a:pt x="0" y="0"/>
                </a:moveTo>
                <a:lnTo>
                  <a:pt x="6888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6420167" y="2812612"/>
            <a:ext cx="26162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5">
                <a:latin typeface="Times New Roman"/>
                <a:cs typeface="Times New Roman"/>
              </a:rPr>
              <a:t>T</a:t>
            </a:r>
            <a:r>
              <a:rPr dirty="0" baseline="-22222" sz="1875" spc="22">
                <a:latin typeface="Times New Roman"/>
                <a:cs typeface="Times New Roman"/>
              </a:rPr>
              <a:t>2</a:t>
            </a:r>
            <a:endParaRPr baseline="-22222" sz="1875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959607" y="3081527"/>
            <a:ext cx="0" cy="928369"/>
          </a:xfrm>
          <a:custGeom>
            <a:avLst/>
            <a:gdLst/>
            <a:ahLst/>
            <a:cxnLst/>
            <a:rect l="l" t="t" r="r" b="b"/>
            <a:pathLst>
              <a:path w="0" h="928370">
                <a:moveTo>
                  <a:pt x="0" y="928116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959607" y="4494275"/>
            <a:ext cx="0" cy="474345"/>
          </a:xfrm>
          <a:custGeom>
            <a:avLst/>
            <a:gdLst/>
            <a:ahLst/>
            <a:cxnLst/>
            <a:rect l="l" t="t" r="r" b="b"/>
            <a:pathLst>
              <a:path w="0" h="474345">
                <a:moveTo>
                  <a:pt x="0" y="473963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887723" y="3511296"/>
            <a:ext cx="12700" cy="570230"/>
          </a:xfrm>
          <a:custGeom>
            <a:avLst/>
            <a:gdLst/>
            <a:ahLst/>
            <a:cxnLst/>
            <a:rect l="l" t="t" r="r" b="b"/>
            <a:pathLst>
              <a:path w="12700" h="570229">
                <a:moveTo>
                  <a:pt x="12191" y="0"/>
                </a:moveTo>
                <a:lnTo>
                  <a:pt x="0" y="56997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340096" y="1763267"/>
            <a:ext cx="111760" cy="485140"/>
          </a:xfrm>
          <a:custGeom>
            <a:avLst/>
            <a:gdLst/>
            <a:ahLst/>
            <a:cxnLst/>
            <a:rect l="l" t="t" r="r" b="b"/>
            <a:pathLst>
              <a:path w="111760" h="485139">
                <a:moveTo>
                  <a:pt x="0" y="0"/>
                </a:moveTo>
                <a:lnTo>
                  <a:pt x="111251" y="0"/>
                </a:lnTo>
                <a:lnTo>
                  <a:pt x="111251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340096" y="1763267"/>
            <a:ext cx="111760" cy="485140"/>
          </a:xfrm>
          <a:custGeom>
            <a:avLst/>
            <a:gdLst/>
            <a:ahLst/>
            <a:cxnLst/>
            <a:rect l="l" t="t" r="r" b="b"/>
            <a:pathLst>
              <a:path w="111760" h="485139">
                <a:moveTo>
                  <a:pt x="0" y="484632"/>
                </a:moveTo>
                <a:lnTo>
                  <a:pt x="111251" y="484632"/>
                </a:lnTo>
                <a:lnTo>
                  <a:pt x="111251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831335" y="4101084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4" h="485139">
                <a:moveTo>
                  <a:pt x="0" y="0"/>
                </a:moveTo>
                <a:lnTo>
                  <a:pt x="109728" y="0"/>
                </a:lnTo>
                <a:lnTo>
                  <a:pt x="109728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831335" y="4101084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4" h="485139">
                <a:moveTo>
                  <a:pt x="0" y="484632"/>
                </a:moveTo>
                <a:lnTo>
                  <a:pt x="109728" y="484632"/>
                </a:lnTo>
                <a:lnTo>
                  <a:pt x="109728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92596" y="3939540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4" h="485139">
                <a:moveTo>
                  <a:pt x="0" y="0"/>
                </a:moveTo>
                <a:lnTo>
                  <a:pt x="109727" y="0"/>
                </a:lnTo>
                <a:lnTo>
                  <a:pt x="109727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292596" y="3939540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4" h="485139">
                <a:moveTo>
                  <a:pt x="0" y="484632"/>
                </a:moveTo>
                <a:lnTo>
                  <a:pt x="109727" y="484632"/>
                </a:lnTo>
                <a:lnTo>
                  <a:pt x="109727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592567" y="3939540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4" h="485139">
                <a:moveTo>
                  <a:pt x="0" y="0"/>
                </a:moveTo>
                <a:lnTo>
                  <a:pt x="109728" y="0"/>
                </a:lnTo>
                <a:lnTo>
                  <a:pt x="109728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592567" y="3939540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4" h="485139">
                <a:moveTo>
                  <a:pt x="0" y="484632"/>
                </a:moveTo>
                <a:lnTo>
                  <a:pt x="109728" y="484632"/>
                </a:lnTo>
                <a:lnTo>
                  <a:pt x="109728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500372" y="5183123"/>
            <a:ext cx="182880" cy="18415"/>
          </a:xfrm>
          <a:custGeom>
            <a:avLst/>
            <a:gdLst/>
            <a:ahLst/>
            <a:cxnLst/>
            <a:rect l="l" t="t" r="r" b="b"/>
            <a:pathLst>
              <a:path w="182879" h="18414">
                <a:moveTo>
                  <a:pt x="0" y="0"/>
                </a:moveTo>
                <a:lnTo>
                  <a:pt x="182879" y="0"/>
                </a:lnTo>
                <a:lnTo>
                  <a:pt x="182879" y="18288"/>
                </a:lnTo>
                <a:lnTo>
                  <a:pt x="0" y="182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356860" y="133350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35051" y="70104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356860" y="133350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8887"/>
                </a:lnTo>
                <a:lnTo>
                  <a:pt x="10096" y="60007"/>
                </a:lnTo>
                <a:lnTo>
                  <a:pt x="21216" y="67413"/>
                </a:lnTo>
                <a:lnTo>
                  <a:pt x="35051" y="70104"/>
                </a:lnTo>
                <a:lnTo>
                  <a:pt x="48887" y="67413"/>
                </a:lnTo>
                <a:lnTo>
                  <a:pt x="60007" y="60007"/>
                </a:lnTo>
                <a:lnTo>
                  <a:pt x="67413" y="48887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298692" y="133350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35051" y="70104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298692" y="133350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8887"/>
                </a:lnTo>
                <a:lnTo>
                  <a:pt x="10096" y="60007"/>
                </a:lnTo>
                <a:lnTo>
                  <a:pt x="21216" y="67413"/>
                </a:lnTo>
                <a:lnTo>
                  <a:pt x="35051" y="70104"/>
                </a:lnTo>
                <a:lnTo>
                  <a:pt x="48887" y="67413"/>
                </a:lnTo>
                <a:lnTo>
                  <a:pt x="60007" y="60007"/>
                </a:lnTo>
                <a:lnTo>
                  <a:pt x="67413" y="48887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502652" y="1322832"/>
            <a:ext cx="100965" cy="111760"/>
          </a:xfrm>
          <a:custGeom>
            <a:avLst/>
            <a:gdLst/>
            <a:ahLst/>
            <a:cxnLst/>
            <a:rect l="l" t="t" r="r" b="b"/>
            <a:pathLst>
              <a:path w="100965" h="111759">
                <a:moveTo>
                  <a:pt x="50292" y="0"/>
                </a:moveTo>
                <a:lnTo>
                  <a:pt x="30861" y="4524"/>
                </a:lnTo>
                <a:lnTo>
                  <a:pt x="14859" y="16764"/>
                </a:lnTo>
                <a:lnTo>
                  <a:pt x="4000" y="34718"/>
                </a:lnTo>
                <a:lnTo>
                  <a:pt x="0" y="56387"/>
                </a:lnTo>
                <a:lnTo>
                  <a:pt x="4000" y="77819"/>
                </a:lnTo>
                <a:lnTo>
                  <a:pt x="14859" y="95250"/>
                </a:lnTo>
                <a:lnTo>
                  <a:pt x="30861" y="106965"/>
                </a:lnTo>
                <a:lnTo>
                  <a:pt x="50292" y="111252"/>
                </a:lnTo>
                <a:lnTo>
                  <a:pt x="69723" y="106965"/>
                </a:lnTo>
                <a:lnTo>
                  <a:pt x="85725" y="95250"/>
                </a:lnTo>
                <a:lnTo>
                  <a:pt x="96583" y="77819"/>
                </a:lnTo>
                <a:lnTo>
                  <a:pt x="100584" y="56387"/>
                </a:lnTo>
                <a:lnTo>
                  <a:pt x="96583" y="34718"/>
                </a:lnTo>
                <a:lnTo>
                  <a:pt x="85725" y="16763"/>
                </a:lnTo>
                <a:lnTo>
                  <a:pt x="69723" y="4524"/>
                </a:lnTo>
                <a:lnTo>
                  <a:pt x="5029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597140" y="34991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35051" y="70104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597140" y="34991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8887"/>
                </a:lnTo>
                <a:lnTo>
                  <a:pt x="10096" y="60007"/>
                </a:lnTo>
                <a:lnTo>
                  <a:pt x="21216" y="67413"/>
                </a:lnTo>
                <a:lnTo>
                  <a:pt x="35051" y="70104"/>
                </a:lnTo>
                <a:lnTo>
                  <a:pt x="48887" y="67413"/>
                </a:lnTo>
                <a:lnTo>
                  <a:pt x="60007" y="60007"/>
                </a:lnTo>
                <a:lnTo>
                  <a:pt x="67413" y="48887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366003" y="289712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1" y="70104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366003" y="289712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8887"/>
                </a:lnTo>
                <a:lnTo>
                  <a:pt x="10096" y="60007"/>
                </a:lnTo>
                <a:lnTo>
                  <a:pt x="21216" y="67413"/>
                </a:lnTo>
                <a:lnTo>
                  <a:pt x="35051" y="70104"/>
                </a:lnTo>
                <a:lnTo>
                  <a:pt x="48887" y="67413"/>
                </a:lnTo>
                <a:lnTo>
                  <a:pt x="60007" y="60007"/>
                </a:lnTo>
                <a:lnTo>
                  <a:pt x="67413" y="48887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852672" y="3686555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1" y="70104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852672" y="3686555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8887"/>
                </a:lnTo>
                <a:lnTo>
                  <a:pt x="10096" y="60007"/>
                </a:lnTo>
                <a:lnTo>
                  <a:pt x="21216" y="67413"/>
                </a:lnTo>
                <a:lnTo>
                  <a:pt x="35051" y="70104"/>
                </a:lnTo>
                <a:lnTo>
                  <a:pt x="48887" y="67413"/>
                </a:lnTo>
                <a:lnTo>
                  <a:pt x="60007" y="60007"/>
                </a:lnTo>
                <a:lnTo>
                  <a:pt x="67413" y="48887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121151" y="2970276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1" y="71628"/>
                </a:moveTo>
                <a:lnTo>
                  <a:pt x="21216" y="68699"/>
                </a:lnTo>
                <a:lnTo>
                  <a:pt x="10096" y="60769"/>
                </a:lnTo>
                <a:lnTo>
                  <a:pt x="2690" y="49125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9125"/>
                </a:lnTo>
                <a:lnTo>
                  <a:pt x="60007" y="60769"/>
                </a:lnTo>
                <a:lnTo>
                  <a:pt x="48887" y="68699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121151" y="2970276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9125"/>
                </a:lnTo>
                <a:lnTo>
                  <a:pt x="10096" y="60769"/>
                </a:lnTo>
                <a:lnTo>
                  <a:pt x="21216" y="68699"/>
                </a:lnTo>
                <a:lnTo>
                  <a:pt x="35051" y="71628"/>
                </a:lnTo>
                <a:lnTo>
                  <a:pt x="48887" y="68699"/>
                </a:lnTo>
                <a:lnTo>
                  <a:pt x="60007" y="60769"/>
                </a:lnTo>
                <a:lnTo>
                  <a:pt x="67413" y="49125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828288" y="494080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71628"/>
                </a:moveTo>
                <a:lnTo>
                  <a:pt x="21216" y="68722"/>
                </a:lnTo>
                <a:lnTo>
                  <a:pt x="10096" y="60960"/>
                </a:lnTo>
                <a:lnTo>
                  <a:pt x="2690" y="49768"/>
                </a:lnTo>
                <a:lnTo>
                  <a:pt x="0" y="36576"/>
                </a:lnTo>
                <a:lnTo>
                  <a:pt x="2690" y="22502"/>
                </a:lnTo>
                <a:lnTo>
                  <a:pt x="10096" y="10858"/>
                </a:lnTo>
                <a:lnTo>
                  <a:pt x="21216" y="2928"/>
                </a:lnTo>
                <a:lnTo>
                  <a:pt x="35051" y="0"/>
                </a:lnTo>
                <a:lnTo>
                  <a:pt x="49125" y="2928"/>
                </a:lnTo>
                <a:lnTo>
                  <a:pt x="60769" y="10858"/>
                </a:lnTo>
                <a:lnTo>
                  <a:pt x="68699" y="22502"/>
                </a:lnTo>
                <a:lnTo>
                  <a:pt x="71627" y="36576"/>
                </a:lnTo>
                <a:lnTo>
                  <a:pt x="68699" y="49768"/>
                </a:lnTo>
                <a:lnTo>
                  <a:pt x="60769" y="60960"/>
                </a:lnTo>
                <a:lnTo>
                  <a:pt x="49125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828288" y="494080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0"/>
                </a:moveTo>
                <a:lnTo>
                  <a:pt x="21216" y="2928"/>
                </a:lnTo>
                <a:lnTo>
                  <a:pt x="10096" y="10858"/>
                </a:lnTo>
                <a:lnTo>
                  <a:pt x="2690" y="22502"/>
                </a:lnTo>
                <a:lnTo>
                  <a:pt x="0" y="36576"/>
                </a:lnTo>
                <a:lnTo>
                  <a:pt x="2690" y="49768"/>
                </a:lnTo>
                <a:lnTo>
                  <a:pt x="10096" y="60960"/>
                </a:lnTo>
                <a:lnTo>
                  <a:pt x="21216" y="68722"/>
                </a:lnTo>
                <a:lnTo>
                  <a:pt x="35051" y="71628"/>
                </a:lnTo>
                <a:lnTo>
                  <a:pt x="49125" y="68722"/>
                </a:lnTo>
                <a:lnTo>
                  <a:pt x="60769" y="60960"/>
                </a:lnTo>
                <a:lnTo>
                  <a:pt x="68699" y="49768"/>
                </a:lnTo>
                <a:lnTo>
                  <a:pt x="71627" y="36576"/>
                </a:lnTo>
                <a:lnTo>
                  <a:pt x="68699" y="22502"/>
                </a:lnTo>
                <a:lnTo>
                  <a:pt x="60769" y="10858"/>
                </a:lnTo>
                <a:lnTo>
                  <a:pt x="49125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298692" y="494080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35051" y="71628"/>
                </a:moveTo>
                <a:lnTo>
                  <a:pt x="21216" y="68722"/>
                </a:lnTo>
                <a:lnTo>
                  <a:pt x="10096" y="60960"/>
                </a:lnTo>
                <a:lnTo>
                  <a:pt x="2690" y="49768"/>
                </a:lnTo>
                <a:lnTo>
                  <a:pt x="0" y="36576"/>
                </a:lnTo>
                <a:lnTo>
                  <a:pt x="2690" y="22502"/>
                </a:lnTo>
                <a:lnTo>
                  <a:pt x="10096" y="10858"/>
                </a:lnTo>
                <a:lnTo>
                  <a:pt x="21216" y="2928"/>
                </a:lnTo>
                <a:lnTo>
                  <a:pt x="35051" y="0"/>
                </a:lnTo>
                <a:lnTo>
                  <a:pt x="48887" y="2928"/>
                </a:lnTo>
                <a:lnTo>
                  <a:pt x="60007" y="10858"/>
                </a:lnTo>
                <a:lnTo>
                  <a:pt x="67413" y="22502"/>
                </a:lnTo>
                <a:lnTo>
                  <a:pt x="70103" y="36576"/>
                </a:lnTo>
                <a:lnTo>
                  <a:pt x="67413" y="49768"/>
                </a:lnTo>
                <a:lnTo>
                  <a:pt x="60007" y="60960"/>
                </a:lnTo>
                <a:lnTo>
                  <a:pt x="48887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298692" y="494080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35051" y="0"/>
                </a:moveTo>
                <a:lnTo>
                  <a:pt x="21216" y="2928"/>
                </a:lnTo>
                <a:lnTo>
                  <a:pt x="10096" y="10858"/>
                </a:lnTo>
                <a:lnTo>
                  <a:pt x="2690" y="22502"/>
                </a:lnTo>
                <a:lnTo>
                  <a:pt x="0" y="36576"/>
                </a:lnTo>
                <a:lnTo>
                  <a:pt x="2690" y="49768"/>
                </a:lnTo>
                <a:lnTo>
                  <a:pt x="10096" y="60960"/>
                </a:lnTo>
                <a:lnTo>
                  <a:pt x="21216" y="68722"/>
                </a:lnTo>
                <a:lnTo>
                  <a:pt x="35051" y="71628"/>
                </a:lnTo>
                <a:lnTo>
                  <a:pt x="48887" y="68722"/>
                </a:lnTo>
                <a:lnTo>
                  <a:pt x="60007" y="60960"/>
                </a:lnTo>
                <a:lnTo>
                  <a:pt x="67413" y="49768"/>
                </a:lnTo>
                <a:lnTo>
                  <a:pt x="70103" y="36576"/>
                </a:lnTo>
                <a:lnTo>
                  <a:pt x="67413" y="22502"/>
                </a:lnTo>
                <a:lnTo>
                  <a:pt x="60007" y="10858"/>
                </a:lnTo>
                <a:lnTo>
                  <a:pt x="48887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297167" y="34991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1" y="70104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2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1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3" y="35052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297167" y="34991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1" y="0"/>
                </a:moveTo>
                <a:lnTo>
                  <a:pt x="21216" y="2690"/>
                </a:lnTo>
                <a:lnTo>
                  <a:pt x="10096" y="10096"/>
                </a:lnTo>
                <a:lnTo>
                  <a:pt x="2690" y="21216"/>
                </a:lnTo>
                <a:lnTo>
                  <a:pt x="0" y="35052"/>
                </a:lnTo>
                <a:lnTo>
                  <a:pt x="2690" y="48887"/>
                </a:lnTo>
                <a:lnTo>
                  <a:pt x="10096" y="60007"/>
                </a:lnTo>
                <a:lnTo>
                  <a:pt x="21216" y="67413"/>
                </a:lnTo>
                <a:lnTo>
                  <a:pt x="35051" y="70104"/>
                </a:lnTo>
                <a:lnTo>
                  <a:pt x="48887" y="67413"/>
                </a:lnTo>
                <a:lnTo>
                  <a:pt x="60007" y="60007"/>
                </a:lnTo>
                <a:lnTo>
                  <a:pt x="67413" y="48887"/>
                </a:lnTo>
                <a:lnTo>
                  <a:pt x="70103" y="35052"/>
                </a:lnTo>
                <a:lnTo>
                  <a:pt x="67413" y="21216"/>
                </a:lnTo>
                <a:lnTo>
                  <a:pt x="60007" y="10096"/>
                </a:lnTo>
                <a:lnTo>
                  <a:pt x="48887" y="2690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079235" y="2738627"/>
            <a:ext cx="0" cy="425450"/>
          </a:xfrm>
          <a:custGeom>
            <a:avLst/>
            <a:gdLst/>
            <a:ahLst/>
            <a:cxnLst/>
            <a:rect l="l" t="t" r="r" b="b"/>
            <a:pathLst>
              <a:path w="0" h="425450">
                <a:moveTo>
                  <a:pt x="0" y="0"/>
                </a:moveTo>
                <a:lnTo>
                  <a:pt x="0" y="4251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070092" y="2749296"/>
            <a:ext cx="291465" cy="198120"/>
          </a:xfrm>
          <a:custGeom>
            <a:avLst/>
            <a:gdLst/>
            <a:ahLst/>
            <a:cxnLst/>
            <a:rect l="l" t="t" r="r" b="b"/>
            <a:pathLst>
              <a:path w="291464" h="198119">
                <a:moveTo>
                  <a:pt x="0" y="198119"/>
                </a:moveTo>
                <a:lnTo>
                  <a:pt x="29108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080759" y="2939796"/>
            <a:ext cx="265430" cy="220979"/>
          </a:xfrm>
          <a:custGeom>
            <a:avLst/>
            <a:gdLst/>
            <a:ahLst/>
            <a:cxnLst/>
            <a:rect l="l" t="t" r="r" b="b"/>
            <a:pathLst>
              <a:path w="265429" h="220980">
                <a:moveTo>
                  <a:pt x="235599" y="195253"/>
                </a:moveTo>
                <a:lnTo>
                  <a:pt x="215682" y="191654"/>
                </a:lnTo>
                <a:lnTo>
                  <a:pt x="0" y="13716"/>
                </a:lnTo>
                <a:lnTo>
                  <a:pt x="12191" y="0"/>
                </a:lnTo>
                <a:lnTo>
                  <a:pt x="228941" y="178818"/>
                </a:lnTo>
                <a:lnTo>
                  <a:pt x="235599" y="195253"/>
                </a:lnTo>
                <a:close/>
              </a:path>
              <a:path w="265429" h="220980">
                <a:moveTo>
                  <a:pt x="262805" y="214883"/>
                </a:moveTo>
                <a:lnTo>
                  <a:pt x="243839" y="214883"/>
                </a:lnTo>
                <a:lnTo>
                  <a:pt x="256031" y="201168"/>
                </a:lnTo>
                <a:lnTo>
                  <a:pt x="228941" y="178818"/>
                </a:lnTo>
                <a:lnTo>
                  <a:pt x="193548" y="91439"/>
                </a:lnTo>
                <a:lnTo>
                  <a:pt x="192023" y="85344"/>
                </a:lnTo>
                <a:lnTo>
                  <a:pt x="195072" y="80772"/>
                </a:lnTo>
                <a:lnTo>
                  <a:pt x="199643" y="79248"/>
                </a:lnTo>
                <a:lnTo>
                  <a:pt x="204215" y="76200"/>
                </a:lnTo>
                <a:lnTo>
                  <a:pt x="210311" y="79248"/>
                </a:lnTo>
                <a:lnTo>
                  <a:pt x="211835" y="83820"/>
                </a:lnTo>
                <a:lnTo>
                  <a:pt x="262805" y="214883"/>
                </a:lnTo>
                <a:close/>
              </a:path>
              <a:path w="265429" h="220980">
                <a:moveTo>
                  <a:pt x="265175" y="220980"/>
                </a:moveTo>
                <a:lnTo>
                  <a:pt x="120395" y="193548"/>
                </a:lnTo>
                <a:lnTo>
                  <a:pt x="115823" y="192024"/>
                </a:lnTo>
                <a:lnTo>
                  <a:pt x="112775" y="187452"/>
                </a:lnTo>
                <a:lnTo>
                  <a:pt x="112775" y="182880"/>
                </a:lnTo>
                <a:lnTo>
                  <a:pt x="114299" y="178307"/>
                </a:lnTo>
                <a:lnTo>
                  <a:pt x="118871" y="173736"/>
                </a:lnTo>
                <a:lnTo>
                  <a:pt x="124967" y="175260"/>
                </a:lnTo>
                <a:lnTo>
                  <a:pt x="215682" y="191654"/>
                </a:lnTo>
                <a:lnTo>
                  <a:pt x="243839" y="214883"/>
                </a:lnTo>
                <a:lnTo>
                  <a:pt x="262805" y="214883"/>
                </a:lnTo>
                <a:lnTo>
                  <a:pt x="265175" y="220980"/>
                </a:lnTo>
                <a:close/>
              </a:path>
              <a:path w="265429" h="220980">
                <a:moveTo>
                  <a:pt x="246549" y="211836"/>
                </a:moveTo>
                <a:lnTo>
                  <a:pt x="242315" y="211836"/>
                </a:lnTo>
                <a:lnTo>
                  <a:pt x="251460" y="198119"/>
                </a:lnTo>
                <a:lnTo>
                  <a:pt x="235599" y="195253"/>
                </a:lnTo>
                <a:lnTo>
                  <a:pt x="228941" y="178818"/>
                </a:lnTo>
                <a:lnTo>
                  <a:pt x="256031" y="201168"/>
                </a:lnTo>
                <a:lnTo>
                  <a:pt x="246549" y="211836"/>
                </a:lnTo>
                <a:close/>
              </a:path>
              <a:path w="265429" h="220980">
                <a:moveTo>
                  <a:pt x="243839" y="214883"/>
                </a:moveTo>
                <a:lnTo>
                  <a:pt x="215682" y="191654"/>
                </a:lnTo>
                <a:lnTo>
                  <a:pt x="235599" y="195253"/>
                </a:lnTo>
                <a:lnTo>
                  <a:pt x="242315" y="211836"/>
                </a:lnTo>
                <a:lnTo>
                  <a:pt x="246549" y="211836"/>
                </a:lnTo>
                <a:lnTo>
                  <a:pt x="243839" y="214883"/>
                </a:lnTo>
                <a:close/>
              </a:path>
              <a:path w="265429" h="220980">
                <a:moveTo>
                  <a:pt x="242315" y="211836"/>
                </a:moveTo>
                <a:lnTo>
                  <a:pt x="235599" y="195253"/>
                </a:lnTo>
                <a:lnTo>
                  <a:pt x="251460" y="198119"/>
                </a:lnTo>
                <a:lnTo>
                  <a:pt x="242315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35423" y="494080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71628"/>
                </a:moveTo>
                <a:lnTo>
                  <a:pt x="21859" y="68722"/>
                </a:lnTo>
                <a:lnTo>
                  <a:pt x="10667" y="60960"/>
                </a:lnTo>
                <a:lnTo>
                  <a:pt x="2905" y="49768"/>
                </a:lnTo>
                <a:lnTo>
                  <a:pt x="0" y="36576"/>
                </a:lnTo>
                <a:lnTo>
                  <a:pt x="2905" y="22502"/>
                </a:lnTo>
                <a:lnTo>
                  <a:pt x="10667" y="10858"/>
                </a:lnTo>
                <a:lnTo>
                  <a:pt x="21859" y="2928"/>
                </a:lnTo>
                <a:lnTo>
                  <a:pt x="35051" y="0"/>
                </a:lnTo>
                <a:lnTo>
                  <a:pt x="49125" y="2928"/>
                </a:lnTo>
                <a:lnTo>
                  <a:pt x="60769" y="10858"/>
                </a:lnTo>
                <a:lnTo>
                  <a:pt x="68699" y="22502"/>
                </a:lnTo>
                <a:lnTo>
                  <a:pt x="71627" y="36576"/>
                </a:lnTo>
                <a:lnTo>
                  <a:pt x="68699" y="49768"/>
                </a:lnTo>
                <a:lnTo>
                  <a:pt x="60769" y="60960"/>
                </a:lnTo>
                <a:lnTo>
                  <a:pt x="49125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35423" y="494080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0"/>
                </a:moveTo>
                <a:lnTo>
                  <a:pt x="21859" y="2928"/>
                </a:lnTo>
                <a:lnTo>
                  <a:pt x="10667" y="10858"/>
                </a:lnTo>
                <a:lnTo>
                  <a:pt x="2905" y="22502"/>
                </a:lnTo>
                <a:lnTo>
                  <a:pt x="0" y="36576"/>
                </a:lnTo>
                <a:lnTo>
                  <a:pt x="2905" y="49768"/>
                </a:lnTo>
                <a:lnTo>
                  <a:pt x="10667" y="60960"/>
                </a:lnTo>
                <a:lnTo>
                  <a:pt x="21859" y="68722"/>
                </a:lnTo>
                <a:lnTo>
                  <a:pt x="35051" y="71628"/>
                </a:lnTo>
                <a:lnTo>
                  <a:pt x="49125" y="68722"/>
                </a:lnTo>
                <a:lnTo>
                  <a:pt x="60769" y="60960"/>
                </a:lnTo>
                <a:lnTo>
                  <a:pt x="68699" y="49768"/>
                </a:lnTo>
                <a:lnTo>
                  <a:pt x="71627" y="36576"/>
                </a:lnTo>
                <a:lnTo>
                  <a:pt x="68699" y="22502"/>
                </a:lnTo>
                <a:lnTo>
                  <a:pt x="60769" y="10858"/>
                </a:lnTo>
                <a:lnTo>
                  <a:pt x="49125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584191" y="4357115"/>
            <a:ext cx="0" cy="820419"/>
          </a:xfrm>
          <a:custGeom>
            <a:avLst/>
            <a:gdLst/>
            <a:ahLst/>
            <a:cxnLst/>
            <a:rect l="l" t="t" r="r" b="b"/>
            <a:pathLst>
              <a:path w="0" h="820420">
                <a:moveTo>
                  <a:pt x="0" y="819912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924555" y="494080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35051" y="71628"/>
                </a:moveTo>
                <a:lnTo>
                  <a:pt x="21216" y="68722"/>
                </a:lnTo>
                <a:lnTo>
                  <a:pt x="10096" y="60960"/>
                </a:lnTo>
                <a:lnTo>
                  <a:pt x="2690" y="49768"/>
                </a:lnTo>
                <a:lnTo>
                  <a:pt x="0" y="36576"/>
                </a:lnTo>
                <a:lnTo>
                  <a:pt x="2690" y="22502"/>
                </a:lnTo>
                <a:lnTo>
                  <a:pt x="10096" y="10858"/>
                </a:lnTo>
                <a:lnTo>
                  <a:pt x="21216" y="2928"/>
                </a:lnTo>
                <a:lnTo>
                  <a:pt x="35051" y="0"/>
                </a:lnTo>
                <a:lnTo>
                  <a:pt x="48887" y="2928"/>
                </a:lnTo>
                <a:lnTo>
                  <a:pt x="60007" y="10858"/>
                </a:lnTo>
                <a:lnTo>
                  <a:pt x="67413" y="22502"/>
                </a:lnTo>
                <a:lnTo>
                  <a:pt x="70103" y="36576"/>
                </a:lnTo>
                <a:lnTo>
                  <a:pt x="67413" y="49768"/>
                </a:lnTo>
                <a:lnTo>
                  <a:pt x="60007" y="60960"/>
                </a:lnTo>
                <a:lnTo>
                  <a:pt x="48887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924555" y="494080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35051" y="0"/>
                </a:moveTo>
                <a:lnTo>
                  <a:pt x="21216" y="2928"/>
                </a:lnTo>
                <a:lnTo>
                  <a:pt x="10096" y="10858"/>
                </a:lnTo>
                <a:lnTo>
                  <a:pt x="2690" y="22502"/>
                </a:lnTo>
                <a:lnTo>
                  <a:pt x="0" y="36576"/>
                </a:lnTo>
                <a:lnTo>
                  <a:pt x="2690" y="49768"/>
                </a:lnTo>
                <a:lnTo>
                  <a:pt x="10096" y="60960"/>
                </a:lnTo>
                <a:lnTo>
                  <a:pt x="21216" y="68722"/>
                </a:lnTo>
                <a:lnTo>
                  <a:pt x="35051" y="71628"/>
                </a:lnTo>
                <a:lnTo>
                  <a:pt x="48887" y="68722"/>
                </a:lnTo>
                <a:lnTo>
                  <a:pt x="60007" y="60960"/>
                </a:lnTo>
                <a:lnTo>
                  <a:pt x="67413" y="49768"/>
                </a:lnTo>
                <a:lnTo>
                  <a:pt x="70103" y="36576"/>
                </a:lnTo>
                <a:lnTo>
                  <a:pt x="67413" y="22502"/>
                </a:lnTo>
                <a:lnTo>
                  <a:pt x="60007" y="10858"/>
                </a:lnTo>
                <a:lnTo>
                  <a:pt x="48887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 txBox="1"/>
          <p:nvPr/>
        </p:nvSpPr>
        <p:spPr>
          <a:xfrm>
            <a:off x="2475949" y="4050061"/>
            <a:ext cx="274955" cy="356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5">
                <a:latin typeface="Times New Roman"/>
                <a:cs typeface="Times New Roman"/>
              </a:rPr>
              <a:t>R</a:t>
            </a:r>
            <a:r>
              <a:rPr dirty="0" baseline="-22222" sz="1875" spc="22">
                <a:latin typeface="Times New Roman"/>
                <a:cs typeface="Times New Roman"/>
              </a:rPr>
              <a:t>2</a:t>
            </a:r>
            <a:endParaRPr baseline="-22222" sz="1875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643606" y="4202932"/>
            <a:ext cx="107314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5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331190" y="4335002"/>
            <a:ext cx="53086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5">
                <a:latin typeface="Times New Roman"/>
                <a:cs typeface="Times New Roman"/>
              </a:rPr>
              <a:t>1</a:t>
            </a:r>
            <a:r>
              <a:rPr dirty="0" sz="1950" spc="25">
                <a:latin typeface="Times New Roman"/>
                <a:cs typeface="Times New Roman"/>
              </a:rPr>
              <a:t>0</a:t>
            </a:r>
            <a:r>
              <a:rPr dirty="0" sz="1950" spc="15">
                <a:latin typeface="Times New Roman"/>
                <a:cs typeface="Times New Roman"/>
              </a:rPr>
              <a:t>0k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835900" y="3891534"/>
            <a:ext cx="32258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814" sz="3375" spc="-2475">
                <a:latin typeface="Times New Roman"/>
                <a:cs typeface="Times New Roman"/>
              </a:rPr>
              <a:t>V</a:t>
            </a:r>
            <a:r>
              <a:rPr dirty="0" sz="2250" spc="-1650">
                <a:latin typeface="Times New Roman"/>
                <a:cs typeface="Times New Roman"/>
              </a:rPr>
              <a:t></a:t>
            </a:r>
            <a:r>
              <a:rPr dirty="0" baseline="-25641" sz="1950" spc="-2475">
                <a:latin typeface="Times New Roman"/>
                <a:cs typeface="Times New Roman"/>
              </a:rPr>
              <a:t>O</a:t>
            </a:r>
            <a:endParaRPr baseline="-25641" sz="195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4532376" y="2083308"/>
            <a:ext cx="18415" cy="410209"/>
          </a:xfrm>
          <a:custGeom>
            <a:avLst/>
            <a:gdLst/>
            <a:ahLst/>
            <a:cxnLst/>
            <a:rect l="l" t="t" r="r" b="b"/>
            <a:pathLst>
              <a:path w="18414" h="410210">
                <a:moveTo>
                  <a:pt x="0" y="0"/>
                </a:moveTo>
                <a:lnTo>
                  <a:pt x="18287" y="0"/>
                </a:lnTo>
                <a:lnTo>
                  <a:pt x="18287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605528" y="2083308"/>
            <a:ext cx="18415" cy="410209"/>
          </a:xfrm>
          <a:custGeom>
            <a:avLst/>
            <a:gdLst/>
            <a:ahLst/>
            <a:cxnLst/>
            <a:rect l="l" t="t" r="r" b="b"/>
            <a:pathLst>
              <a:path w="18414" h="410210">
                <a:moveTo>
                  <a:pt x="0" y="0"/>
                </a:moveTo>
                <a:lnTo>
                  <a:pt x="18287" y="0"/>
                </a:lnTo>
                <a:lnTo>
                  <a:pt x="18287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532376" y="2083308"/>
            <a:ext cx="18415" cy="410209"/>
          </a:xfrm>
          <a:custGeom>
            <a:avLst/>
            <a:gdLst/>
            <a:ahLst/>
            <a:cxnLst/>
            <a:rect l="l" t="t" r="r" b="b"/>
            <a:pathLst>
              <a:path w="18414" h="410210">
                <a:moveTo>
                  <a:pt x="0" y="0"/>
                </a:moveTo>
                <a:lnTo>
                  <a:pt x="18287" y="0"/>
                </a:lnTo>
                <a:lnTo>
                  <a:pt x="18287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605528" y="2083308"/>
            <a:ext cx="18415" cy="410209"/>
          </a:xfrm>
          <a:custGeom>
            <a:avLst/>
            <a:gdLst/>
            <a:ahLst/>
            <a:cxnLst/>
            <a:rect l="l" t="t" r="r" b="b"/>
            <a:pathLst>
              <a:path w="18414" h="410210">
                <a:moveTo>
                  <a:pt x="0" y="0"/>
                </a:moveTo>
                <a:lnTo>
                  <a:pt x="18287" y="0"/>
                </a:lnTo>
                <a:lnTo>
                  <a:pt x="18287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388107" y="2798064"/>
            <a:ext cx="18415" cy="410209"/>
          </a:xfrm>
          <a:custGeom>
            <a:avLst/>
            <a:gdLst/>
            <a:ahLst/>
            <a:cxnLst/>
            <a:rect l="l" t="t" r="r" b="b"/>
            <a:pathLst>
              <a:path w="18414" h="410210">
                <a:moveTo>
                  <a:pt x="0" y="0"/>
                </a:moveTo>
                <a:lnTo>
                  <a:pt x="18287" y="0"/>
                </a:lnTo>
                <a:lnTo>
                  <a:pt x="18287" y="409955"/>
                </a:lnTo>
                <a:lnTo>
                  <a:pt x="0" y="4099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461259" y="2798064"/>
            <a:ext cx="18415" cy="410209"/>
          </a:xfrm>
          <a:custGeom>
            <a:avLst/>
            <a:gdLst/>
            <a:ahLst/>
            <a:cxnLst/>
            <a:rect l="l" t="t" r="r" b="b"/>
            <a:pathLst>
              <a:path w="18414" h="410210">
                <a:moveTo>
                  <a:pt x="0" y="0"/>
                </a:moveTo>
                <a:lnTo>
                  <a:pt x="18287" y="0"/>
                </a:lnTo>
                <a:lnTo>
                  <a:pt x="18287" y="409955"/>
                </a:lnTo>
                <a:lnTo>
                  <a:pt x="0" y="4099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388107" y="2798064"/>
            <a:ext cx="18415" cy="410209"/>
          </a:xfrm>
          <a:custGeom>
            <a:avLst/>
            <a:gdLst/>
            <a:ahLst/>
            <a:cxnLst/>
            <a:rect l="l" t="t" r="r" b="b"/>
            <a:pathLst>
              <a:path w="18414" h="410210">
                <a:moveTo>
                  <a:pt x="0" y="0"/>
                </a:moveTo>
                <a:lnTo>
                  <a:pt x="18287" y="0"/>
                </a:lnTo>
                <a:lnTo>
                  <a:pt x="18287" y="409955"/>
                </a:lnTo>
                <a:lnTo>
                  <a:pt x="0" y="4099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461259" y="2798064"/>
            <a:ext cx="18415" cy="410209"/>
          </a:xfrm>
          <a:custGeom>
            <a:avLst/>
            <a:gdLst/>
            <a:ahLst/>
            <a:cxnLst/>
            <a:rect l="l" t="t" r="r" b="b"/>
            <a:pathLst>
              <a:path w="18414" h="410210">
                <a:moveTo>
                  <a:pt x="0" y="0"/>
                </a:moveTo>
                <a:lnTo>
                  <a:pt x="18287" y="0"/>
                </a:lnTo>
                <a:lnTo>
                  <a:pt x="18287" y="409955"/>
                </a:lnTo>
                <a:lnTo>
                  <a:pt x="0" y="4099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613147" y="2296667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961632" y="3368040"/>
            <a:ext cx="18415" cy="411480"/>
          </a:xfrm>
          <a:custGeom>
            <a:avLst/>
            <a:gdLst/>
            <a:ahLst/>
            <a:cxnLst/>
            <a:rect l="l" t="t" r="r" b="b"/>
            <a:pathLst>
              <a:path w="18415" h="411479">
                <a:moveTo>
                  <a:pt x="0" y="0"/>
                </a:moveTo>
                <a:lnTo>
                  <a:pt x="18288" y="0"/>
                </a:lnTo>
                <a:lnTo>
                  <a:pt x="18288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034784" y="3368040"/>
            <a:ext cx="18415" cy="411480"/>
          </a:xfrm>
          <a:custGeom>
            <a:avLst/>
            <a:gdLst/>
            <a:ahLst/>
            <a:cxnLst/>
            <a:rect l="l" t="t" r="r" b="b"/>
            <a:pathLst>
              <a:path w="18415" h="411479">
                <a:moveTo>
                  <a:pt x="0" y="0"/>
                </a:moveTo>
                <a:lnTo>
                  <a:pt x="18288" y="0"/>
                </a:lnTo>
                <a:lnTo>
                  <a:pt x="18288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961632" y="3368040"/>
            <a:ext cx="18415" cy="411480"/>
          </a:xfrm>
          <a:custGeom>
            <a:avLst/>
            <a:gdLst/>
            <a:ahLst/>
            <a:cxnLst/>
            <a:rect l="l" t="t" r="r" b="b"/>
            <a:pathLst>
              <a:path w="18415" h="411479">
                <a:moveTo>
                  <a:pt x="0" y="0"/>
                </a:moveTo>
                <a:lnTo>
                  <a:pt x="18288" y="0"/>
                </a:lnTo>
                <a:lnTo>
                  <a:pt x="18288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034784" y="3368040"/>
            <a:ext cx="18415" cy="411480"/>
          </a:xfrm>
          <a:custGeom>
            <a:avLst/>
            <a:gdLst/>
            <a:ahLst/>
            <a:cxnLst/>
            <a:rect l="l" t="t" r="r" b="b"/>
            <a:pathLst>
              <a:path w="18415" h="411479">
                <a:moveTo>
                  <a:pt x="0" y="0"/>
                </a:moveTo>
                <a:lnTo>
                  <a:pt x="18288" y="0"/>
                </a:lnTo>
                <a:lnTo>
                  <a:pt x="18288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 txBox="1"/>
          <p:nvPr/>
        </p:nvSpPr>
        <p:spPr>
          <a:xfrm>
            <a:off x="5621600" y="1768564"/>
            <a:ext cx="27622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latin typeface="Times New Roman"/>
                <a:cs typeface="Times New Roman"/>
              </a:rPr>
              <a:t>R</a:t>
            </a:r>
            <a:r>
              <a:rPr dirty="0" baseline="-22222" sz="1875" spc="22">
                <a:latin typeface="Times New Roman"/>
                <a:cs typeface="Times New Roman"/>
              </a:rPr>
              <a:t>6</a:t>
            </a:r>
            <a:endParaRPr baseline="-22222" sz="1875">
              <a:latin typeface="Times New Roman"/>
              <a:cs typeface="Times New Roman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5478314" y="2052031"/>
            <a:ext cx="52832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5">
                <a:latin typeface="Times New Roman"/>
                <a:cs typeface="Times New Roman"/>
              </a:rPr>
              <a:t>500k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1901444" y="3754373"/>
            <a:ext cx="24892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955">
                <a:latin typeface="Times New Roman"/>
                <a:cs typeface="Times New Roman"/>
              </a:rPr>
              <a:t>V</a:t>
            </a:r>
            <a:r>
              <a:rPr dirty="0" baseline="14814" sz="3375" spc="-1432">
                <a:latin typeface="Times New Roman"/>
                <a:cs typeface="Times New Roman"/>
              </a:rPr>
              <a:t></a:t>
            </a:r>
            <a:r>
              <a:rPr dirty="0" sz="1300" spc="-955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5333492" y="3896105"/>
            <a:ext cx="40576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525">
                <a:latin typeface="Times New Roman"/>
                <a:cs typeface="Times New Roman"/>
              </a:rPr>
              <a:t>VV</a:t>
            </a:r>
            <a:r>
              <a:rPr dirty="0" sz="1300" spc="-525">
                <a:latin typeface="Times New Roman"/>
                <a:cs typeface="Times New Roman"/>
              </a:rPr>
              <a:t>O</a:t>
            </a:r>
            <a:r>
              <a:rPr dirty="0" sz="1300" spc="-52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5431028" y="3818382"/>
            <a:ext cx="12192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2620">
                <a:latin typeface="Times New Roman"/>
                <a:cs typeface="Times New Roman"/>
              </a:rPr>
              <a:t>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835891" y="3197575"/>
            <a:ext cx="157480" cy="267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15">
                <a:latin typeface="Arial"/>
                <a:cs typeface="Arial"/>
              </a:rPr>
              <a:t>+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1835891" y="4410687"/>
            <a:ext cx="100965" cy="267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10">
                <a:latin typeface="Arial"/>
                <a:cs typeface="Arial"/>
              </a:rPr>
              <a:t>-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7910514" y="3625868"/>
            <a:ext cx="157480" cy="267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15">
                <a:latin typeface="Arial"/>
                <a:cs typeface="Arial"/>
              </a:rPr>
              <a:t>+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7980683" y="4554004"/>
            <a:ext cx="100965" cy="267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10">
                <a:latin typeface="Arial"/>
                <a:cs typeface="Arial"/>
              </a:rPr>
              <a:t>-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5336489" y="3197575"/>
            <a:ext cx="157480" cy="267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15">
                <a:latin typeface="Arial"/>
                <a:cs typeface="Arial"/>
              </a:rPr>
              <a:t>+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336489" y="4624004"/>
            <a:ext cx="100965" cy="267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10">
                <a:latin typeface="Arial"/>
                <a:cs typeface="Arial"/>
              </a:rPr>
              <a:t>-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3120589" y="2626074"/>
            <a:ext cx="18923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20">
                <a:latin typeface="Times New Roman"/>
                <a:cs typeface="Times New Roman"/>
              </a:rPr>
              <a:t>G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3473196" y="2136648"/>
            <a:ext cx="288290" cy="43307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490"/>
              </a:spcBef>
            </a:pPr>
            <a:r>
              <a:rPr dirty="0" sz="1750" spc="-610">
                <a:latin typeface="Times New Roman"/>
                <a:cs typeface="Times New Roman"/>
              </a:rPr>
              <a:t>DD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989792" y="3217164"/>
            <a:ext cx="302260" cy="460375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>
              <a:lnSpc>
                <a:spcPts val="2100"/>
              </a:lnSpc>
              <a:spcBef>
                <a:spcPts val="1525"/>
              </a:spcBef>
            </a:pPr>
            <a:r>
              <a:rPr dirty="0" sz="1750" spc="-470">
                <a:latin typeface="Times New Roman"/>
                <a:cs typeface="Times New Roman"/>
              </a:rPr>
              <a:t>SS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1918716" y="2915411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53339" y="0"/>
                </a:moveTo>
                <a:lnTo>
                  <a:pt x="32789" y="4262"/>
                </a:lnTo>
                <a:lnTo>
                  <a:pt x="15811" y="15811"/>
                </a:lnTo>
                <a:lnTo>
                  <a:pt x="4262" y="32789"/>
                </a:lnTo>
                <a:lnTo>
                  <a:pt x="0" y="53339"/>
                </a:lnTo>
                <a:lnTo>
                  <a:pt x="4262" y="73890"/>
                </a:lnTo>
                <a:lnTo>
                  <a:pt x="15811" y="90868"/>
                </a:lnTo>
                <a:lnTo>
                  <a:pt x="32789" y="102417"/>
                </a:lnTo>
                <a:lnTo>
                  <a:pt x="53339" y="106679"/>
                </a:lnTo>
                <a:lnTo>
                  <a:pt x="74533" y="102417"/>
                </a:lnTo>
                <a:lnTo>
                  <a:pt x="91439" y="90868"/>
                </a:lnTo>
                <a:lnTo>
                  <a:pt x="102631" y="73890"/>
                </a:lnTo>
                <a:lnTo>
                  <a:pt x="106679" y="53339"/>
                </a:lnTo>
                <a:lnTo>
                  <a:pt x="102631" y="32789"/>
                </a:lnTo>
                <a:lnTo>
                  <a:pt x="91439" y="15811"/>
                </a:lnTo>
                <a:lnTo>
                  <a:pt x="74533" y="4262"/>
                </a:lnTo>
                <a:lnTo>
                  <a:pt x="533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894332" y="4924044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53339" y="0"/>
                </a:moveTo>
                <a:lnTo>
                  <a:pt x="32146" y="4262"/>
                </a:lnTo>
                <a:lnTo>
                  <a:pt x="15239" y="15811"/>
                </a:lnTo>
                <a:lnTo>
                  <a:pt x="4048" y="32789"/>
                </a:lnTo>
                <a:lnTo>
                  <a:pt x="0" y="53339"/>
                </a:lnTo>
                <a:lnTo>
                  <a:pt x="4048" y="73890"/>
                </a:lnTo>
                <a:lnTo>
                  <a:pt x="15239" y="90868"/>
                </a:lnTo>
                <a:lnTo>
                  <a:pt x="32146" y="102417"/>
                </a:lnTo>
                <a:lnTo>
                  <a:pt x="53339" y="106679"/>
                </a:lnTo>
                <a:lnTo>
                  <a:pt x="73890" y="102417"/>
                </a:lnTo>
                <a:lnTo>
                  <a:pt x="90868" y="90868"/>
                </a:lnTo>
                <a:lnTo>
                  <a:pt x="102417" y="73890"/>
                </a:lnTo>
                <a:lnTo>
                  <a:pt x="106679" y="53339"/>
                </a:lnTo>
                <a:lnTo>
                  <a:pt x="102417" y="32789"/>
                </a:lnTo>
                <a:lnTo>
                  <a:pt x="90868" y="15811"/>
                </a:lnTo>
                <a:lnTo>
                  <a:pt x="73890" y="4262"/>
                </a:lnTo>
                <a:lnTo>
                  <a:pt x="533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844028" y="3482340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53340" y="0"/>
                </a:moveTo>
                <a:lnTo>
                  <a:pt x="32789" y="4048"/>
                </a:lnTo>
                <a:lnTo>
                  <a:pt x="15811" y="15239"/>
                </a:lnTo>
                <a:lnTo>
                  <a:pt x="4262" y="32146"/>
                </a:lnTo>
                <a:lnTo>
                  <a:pt x="0" y="53339"/>
                </a:lnTo>
                <a:lnTo>
                  <a:pt x="4262" y="73890"/>
                </a:lnTo>
                <a:lnTo>
                  <a:pt x="15811" y="90868"/>
                </a:lnTo>
                <a:lnTo>
                  <a:pt x="32789" y="102417"/>
                </a:lnTo>
                <a:lnTo>
                  <a:pt x="53340" y="106679"/>
                </a:lnTo>
                <a:lnTo>
                  <a:pt x="74533" y="102417"/>
                </a:lnTo>
                <a:lnTo>
                  <a:pt x="91440" y="90868"/>
                </a:lnTo>
                <a:lnTo>
                  <a:pt x="102631" y="73890"/>
                </a:lnTo>
                <a:lnTo>
                  <a:pt x="106680" y="53339"/>
                </a:lnTo>
                <a:lnTo>
                  <a:pt x="102631" y="32146"/>
                </a:lnTo>
                <a:lnTo>
                  <a:pt x="91440" y="15239"/>
                </a:lnTo>
                <a:lnTo>
                  <a:pt x="74533" y="4048"/>
                </a:lnTo>
                <a:lnTo>
                  <a:pt x="5334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830311" y="4924044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53340" y="0"/>
                </a:moveTo>
                <a:lnTo>
                  <a:pt x="32146" y="4262"/>
                </a:lnTo>
                <a:lnTo>
                  <a:pt x="15240" y="15811"/>
                </a:lnTo>
                <a:lnTo>
                  <a:pt x="4048" y="32789"/>
                </a:lnTo>
                <a:lnTo>
                  <a:pt x="0" y="53339"/>
                </a:lnTo>
                <a:lnTo>
                  <a:pt x="4048" y="73890"/>
                </a:lnTo>
                <a:lnTo>
                  <a:pt x="15240" y="90868"/>
                </a:lnTo>
                <a:lnTo>
                  <a:pt x="32146" y="102417"/>
                </a:lnTo>
                <a:lnTo>
                  <a:pt x="53340" y="106679"/>
                </a:lnTo>
                <a:lnTo>
                  <a:pt x="73890" y="102417"/>
                </a:lnTo>
                <a:lnTo>
                  <a:pt x="90868" y="90868"/>
                </a:lnTo>
                <a:lnTo>
                  <a:pt x="102417" y="73890"/>
                </a:lnTo>
                <a:lnTo>
                  <a:pt x="106680" y="53339"/>
                </a:lnTo>
                <a:lnTo>
                  <a:pt x="102417" y="32789"/>
                </a:lnTo>
                <a:lnTo>
                  <a:pt x="90868" y="15811"/>
                </a:lnTo>
                <a:lnTo>
                  <a:pt x="73890" y="4262"/>
                </a:lnTo>
                <a:lnTo>
                  <a:pt x="5334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310127" y="2944367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53339" y="0"/>
                </a:moveTo>
                <a:lnTo>
                  <a:pt x="32789" y="4048"/>
                </a:lnTo>
                <a:lnTo>
                  <a:pt x="15811" y="15239"/>
                </a:lnTo>
                <a:lnTo>
                  <a:pt x="4262" y="32146"/>
                </a:lnTo>
                <a:lnTo>
                  <a:pt x="0" y="53339"/>
                </a:lnTo>
                <a:lnTo>
                  <a:pt x="4262" y="73890"/>
                </a:lnTo>
                <a:lnTo>
                  <a:pt x="15811" y="90868"/>
                </a:lnTo>
                <a:lnTo>
                  <a:pt x="32789" y="102417"/>
                </a:lnTo>
                <a:lnTo>
                  <a:pt x="53339" y="106679"/>
                </a:lnTo>
                <a:lnTo>
                  <a:pt x="73890" y="102417"/>
                </a:lnTo>
                <a:lnTo>
                  <a:pt x="90868" y="90868"/>
                </a:lnTo>
                <a:lnTo>
                  <a:pt x="102417" y="73890"/>
                </a:lnTo>
                <a:lnTo>
                  <a:pt x="106679" y="53339"/>
                </a:lnTo>
                <a:lnTo>
                  <a:pt x="102417" y="32146"/>
                </a:lnTo>
                <a:lnTo>
                  <a:pt x="90868" y="15239"/>
                </a:lnTo>
                <a:lnTo>
                  <a:pt x="73890" y="4048"/>
                </a:lnTo>
                <a:lnTo>
                  <a:pt x="533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840479" y="2369820"/>
            <a:ext cx="108585" cy="106680"/>
          </a:xfrm>
          <a:custGeom>
            <a:avLst/>
            <a:gdLst/>
            <a:ahLst/>
            <a:cxnLst/>
            <a:rect l="l" t="t" r="r" b="b"/>
            <a:pathLst>
              <a:path w="108585" h="106680">
                <a:moveTo>
                  <a:pt x="53339" y="0"/>
                </a:moveTo>
                <a:lnTo>
                  <a:pt x="32789" y="4262"/>
                </a:lnTo>
                <a:lnTo>
                  <a:pt x="15811" y="15811"/>
                </a:lnTo>
                <a:lnTo>
                  <a:pt x="4262" y="32789"/>
                </a:lnTo>
                <a:lnTo>
                  <a:pt x="0" y="53339"/>
                </a:lnTo>
                <a:lnTo>
                  <a:pt x="4262" y="73890"/>
                </a:lnTo>
                <a:lnTo>
                  <a:pt x="15811" y="90868"/>
                </a:lnTo>
                <a:lnTo>
                  <a:pt x="32789" y="102417"/>
                </a:lnTo>
                <a:lnTo>
                  <a:pt x="53339" y="106679"/>
                </a:lnTo>
                <a:lnTo>
                  <a:pt x="74771" y="102417"/>
                </a:lnTo>
                <a:lnTo>
                  <a:pt x="92201" y="90868"/>
                </a:lnTo>
                <a:lnTo>
                  <a:pt x="103917" y="73890"/>
                </a:lnTo>
                <a:lnTo>
                  <a:pt x="108203" y="53339"/>
                </a:lnTo>
                <a:lnTo>
                  <a:pt x="103917" y="32789"/>
                </a:lnTo>
                <a:lnTo>
                  <a:pt x="92201" y="15811"/>
                </a:lnTo>
                <a:lnTo>
                  <a:pt x="74771" y="4262"/>
                </a:lnTo>
                <a:lnTo>
                  <a:pt x="533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840479" y="3401567"/>
            <a:ext cx="108585" cy="106680"/>
          </a:xfrm>
          <a:custGeom>
            <a:avLst/>
            <a:gdLst/>
            <a:ahLst/>
            <a:cxnLst/>
            <a:rect l="l" t="t" r="r" b="b"/>
            <a:pathLst>
              <a:path w="108585" h="106679">
                <a:moveTo>
                  <a:pt x="53339" y="0"/>
                </a:moveTo>
                <a:lnTo>
                  <a:pt x="32789" y="4262"/>
                </a:lnTo>
                <a:lnTo>
                  <a:pt x="15811" y="15811"/>
                </a:lnTo>
                <a:lnTo>
                  <a:pt x="4262" y="32789"/>
                </a:lnTo>
                <a:lnTo>
                  <a:pt x="0" y="53339"/>
                </a:lnTo>
                <a:lnTo>
                  <a:pt x="4262" y="73890"/>
                </a:lnTo>
                <a:lnTo>
                  <a:pt x="15811" y="90868"/>
                </a:lnTo>
                <a:lnTo>
                  <a:pt x="32789" y="102417"/>
                </a:lnTo>
                <a:lnTo>
                  <a:pt x="53339" y="106679"/>
                </a:lnTo>
                <a:lnTo>
                  <a:pt x="74771" y="102417"/>
                </a:lnTo>
                <a:lnTo>
                  <a:pt x="92201" y="90868"/>
                </a:lnTo>
                <a:lnTo>
                  <a:pt x="103917" y="73890"/>
                </a:lnTo>
                <a:lnTo>
                  <a:pt x="108203" y="53339"/>
                </a:lnTo>
                <a:lnTo>
                  <a:pt x="103917" y="32789"/>
                </a:lnTo>
                <a:lnTo>
                  <a:pt x="92201" y="15811"/>
                </a:lnTo>
                <a:lnTo>
                  <a:pt x="74771" y="4262"/>
                </a:lnTo>
                <a:lnTo>
                  <a:pt x="533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897124" y="4009644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5" h="485139">
                <a:moveTo>
                  <a:pt x="0" y="0"/>
                </a:moveTo>
                <a:lnTo>
                  <a:pt x="109727" y="0"/>
                </a:lnTo>
                <a:lnTo>
                  <a:pt x="109727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897124" y="4009644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5" h="485139">
                <a:moveTo>
                  <a:pt x="0" y="484632"/>
                </a:moveTo>
                <a:lnTo>
                  <a:pt x="109727" y="484632"/>
                </a:lnTo>
                <a:lnTo>
                  <a:pt x="109727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907792" y="1869948"/>
            <a:ext cx="111760" cy="485140"/>
          </a:xfrm>
          <a:custGeom>
            <a:avLst/>
            <a:gdLst/>
            <a:ahLst/>
            <a:cxnLst/>
            <a:rect l="l" t="t" r="r" b="b"/>
            <a:pathLst>
              <a:path w="111760" h="485139">
                <a:moveTo>
                  <a:pt x="0" y="0"/>
                </a:moveTo>
                <a:lnTo>
                  <a:pt x="111251" y="0"/>
                </a:lnTo>
                <a:lnTo>
                  <a:pt x="111251" y="484631"/>
                </a:lnTo>
                <a:lnTo>
                  <a:pt x="0" y="4846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907792" y="1869948"/>
            <a:ext cx="111760" cy="485140"/>
          </a:xfrm>
          <a:custGeom>
            <a:avLst/>
            <a:gdLst/>
            <a:ahLst/>
            <a:cxnLst/>
            <a:rect l="l" t="t" r="r" b="b"/>
            <a:pathLst>
              <a:path w="111760" h="485139">
                <a:moveTo>
                  <a:pt x="0" y="484631"/>
                </a:moveTo>
                <a:lnTo>
                  <a:pt x="111251" y="484631"/>
                </a:lnTo>
                <a:lnTo>
                  <a:pt x="111251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 txBox="1"/>
          <p:nvPr/>
        </p:nvSpPr>
        <p:spPr>
          <a:xfrm>
            <a:off x="2331190" y="1713489"/>
            <a:ext cx="530860" cy="578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44145">
              <a:lnSpc>
                <a:spcPts val="2260"/>
              </a:lnSpc>
            </a:pPr>
            <a:r>
              <a:rPr dirty="0" sz="1950" spc="15">
                <a:latin typeface="Times New Roman"/>
                <a:cs typeface="Times New Roman"/>
              </a:rPr>
              <a:t>R</a:t>
            </a:r>
            <a:r>
              <a:rPr dirty="0" baseline="-22222" sz="1875" spc="22">
                <a:latin typeface="Times New Roman"/>
                <a:cs typeface="Times New Roman"/>
              </a:rPr>
              <a:t>1 </a:t>
            </a:r>
            <a:r>
              <a:rPr dirty="0" baseline="-22222" sz="1875" spc="7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3</a:t>
            </a:r>
            <a:r>
              <a:rPr dirty="0" sz="1950" spc="25">
                <a:latin typeface="Times New Roman"/>
                <a:cs typeface="Times New Roman"/>
              </a:rPr>
              <a:t>0</a:t>
            </a:r>
            <a:r>
              <a:rPr dirty="0" sz="1950" spc="15">
                <a:latin typeface="Times New Roman"/>
                <a:cs typeface="Times New Roman"/>
              </a:rPr>
              <a:t>0k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2970275" y="2369820"/>
            <a:ext cx="0" cy="570230"/>
          </a:xfrm>
          <a:custGeom>
            <a:avLst/>
            <a:gdLst/>
            <a:ahLst/>
            <a:cxnLst/>
            <a:rect l="l" t="t" r="r" b="b"/>
            <a:pathLst>
              <a:path w="0" h="570230">
                <a:moveTo>
                  <a:pt x="0" y="569976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970275" y="1370075"/>
            <a:ext cx="4558665" cy="0"/>
          </a:xfrm>
          <a:custGeom>
            <a:avLst/>
            <a:gdLst/>
            <a:ahLst/>
            <a:cxnLst/>
            <a:rect l="l" t="t" r="r" b="b"/>
            <a:pathLst>
              <a:path w="4558665" h="0">
                <a:moveTo>
                  <a:pt x="455828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970275" y="1370075"/>
            <a:ext cx="0" cy="500380"/>
          </a:xfrm>
          <a:custGeom>
            <a:avLst/>
            <a:gdLst/>
            <a:ahLst/>
            <a:cxnLst/>
            <a:rect l="l" t="t" r="r" b="b"/>
            <a:pathLst>
              <a:path w="0" h="500380">
                <a:moveTo>
                  <a:pt x="0" y="499872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468880" y="2999232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 h="0">
                <a:moveTo>
                  <a:pt x="0" y="0"/>
                </a:moveTo>
                <a:lnTo>
                  <a:pt x="64312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112007" y="3296411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5" h="485139">
                <a:moveTo>
                  <a:pt x="0" y="0"/>
                </a:moveTo>
                <a:lnTo>
                  <a:pt x="109727" y="0"/>
                </a:lnTo>
                <a:lnTo>
                  <a:pt x="109727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112007" y="3296411"/>
            <a:ext cx="109855" cy="485140"/>
          </a:xfrm>
          <a:custGeom>
            <a:avLst/>
            <a:gdLst/>
            <a:ahLst/>
            <a:cxnLst/>
            <a:rect l="l" t="t" r="r" b="b"/>
            <a:pathLst>
              <a:path w="109855" h="485139">
                <a:moveTo>
                  <a:pt x="0" y="484632"/>
                </a:moveTo>
                <a:lnTo>
                  <a:pt x="109727" y="484632"/>
                </a:lnTo>
                <a:lnTo>
                  <a:pt x="109727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970275" y="3866388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 h="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159251" y="3011424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0"/>
                </a:moveTo>
                <a:lnTo>
                  <a:pt x="0" y="28498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174491" y="3796284"/>
            <a:ext cx="18415" cy="70485"/>
          </a:xfrm>
          <a:custGeom>
            <a:avLst/>
            <a:gdLst/>
            <a:ahLst/>
            <a:cxnLst/>
            <a:rect l="l" t="t" r="r" b="b"/>
            <a:pathLst>
              <a:path w="18414" h="70485">
                <a:moveTo>
                  <a:pt x="0" y="0"/>
                </a:moveTo>
                <a:lnTo>
                  <a:pt x="18287" y="0"/>
                </a:lnTo>
                <a:lnTo>
                  <a:pt x="18287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872483" y="1319783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1" y="71628"/>
                </a:moveTo>
                <a:lnTo>
                  <a:pt x="21216" y="68722"/>
                </a:lnTo>
                <a:lnTo>
                  <a:pt x="10096" y="60960"/>
                </a:lnTo>
                <a:lnTo>
                  <a:pt x="2690" y="49768"/>
                </a:lnTo>
                <a:lnTo>
                  <a:pt x="0" y="36576"/>
                </a:lnTo>
                <a:lnTo>
                  <a:pt x="2690" y="22502"/>
                </a:lnTo>
                <a:lnTo>
                  <a:pt x="10096" y="10858"/>
                </a:lnTo>
                <a:lnTo>
                  <a:pt x="21216" y="2928"/>
                </a:lnTo>
                <a:lnTo>
                  <a:pt x="35051" y="0"/>
                </a:lnTo>
                <a:lnTo>
                  <a:pt x="48887" y="2928"/>
                </a:lnTo>
                <a:lnTo>
                  <a:pt x="60007" y="10858"/>
                </a:lnTo>
                <a:lnTo>
                  <a:pt x="67413" y="22502"/>
                </a:lnTo>
                <a:lnTo>
                  <a:pt x="70103" y="36576"/>
                </a:lnTo>
                <a:lnTo>
                  <a:pt x="67413" y="49768"/>
                </a:lnTo>
                <a:lnTo>
                  <a:pt x="60007" y="60960"/>
                </a:lnTo>
                <a:lnTo>
                  <a:pt x="48887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872483" y="1319783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1" y="0"/>
                </a:moveTo>
                <a:lnTo>
                  <a:pt x="21216" y="2928"/>
                </a:lnTo>
                <a:lnTo>
                  <a:pt x="10096" y="10858"/>
                </a:lnTo>
                <a:lnTo>
                  <a:pt x="2690" y="22502"/>
                </a:lnTo>
                <a:lnTo>
                  <a:pt x="0" y="36576"/>
                </a:lnTo>
                <a:lnTo>
                  <a:pt x="2690" y="49768"/>
                </a:lnTo>
                <a:lnTo>
                  <a:pt x="10096" y="60960"/>
                </a:lnTo>
                <a:lnTo>
                  <a:pt x="21216" y="68722"/>
                </a:lnTo>
                <a:lnTo>
                  <a:pt x="35051" y="71628"/>
                </a:lnTo>
                <a:lnTo>
                  <a:pt x="48887" y="68722"/>
                </a:lnTo>
                <a:lnTo>
                  <a:pt x="60007" y="60960"/>
                </a:lnTo>
                <a:lnTo>
                  <a:pt x="67413" y="49768"/>
                </a:lnTo>
                <a:lnTo>
                  <a:pt x="70103" y="36576"/>
                </a:lnTo>
                <a:lnTo>
                  <a:pt x="67413" y="22502"/>
                </a:lnTo>
                <a:lnTo>
                  <a:pt x="60007" y="10858"/>
                </a:lnTo>
                <a:lnTo>
                  <a:pt x="48887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933700" y="381762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35051" y="71628"/>
                </a:moveTo>
                <a:lnTo>
                  <a:pt x="21216" y="68722"/>
                </a:lnTo>
                <a:lnTo>
                  <a:pt x="10096" y="60960"/>
                </a:lnTo>
                <a:lnTo>
                  <a:pt x="2690" y="49768"/>
                </a:lnTo>
                <a:lnTo>
                  <a:pt x="0" y="36576"/>
                </a:lnTo>
                <a:lnTo>
                  <a:pt x="2690" y="22502"/>
                </a:lnTo>
                <a:lnTo>
                  <a:pt x="10096" y="10858"/>
                </a:lnTo>
                <a:lnTo>
                  <a:pt x="21216" y="2928"/>
                </a:lnTo>
                <a:lnTo>
                  <a:pt x="35051" y="0"/>
                </a:lnTo>
                <a:lnTo>
                  <a:pt x="48887" y="2928"/>
                </a:lnTo>
                <a:lnTo>
                  <a:pt x="60007" y="10858"/>
                </a:lnTo>
                <a:lnTo>
                  <a:pt x="67413" y="22502"/>
                </a:lnTo>
                <a:lnTo>
                  <a:pt x="70103" y="36576"/>
                </a:lnTo>
                <a:lnTo>
                  <a:pt x="67413" y="49768"/>
                </a:lnTo>
                <a:lnTo>
                  <a:pt x="60007" y="60960"/>
                </a:lnTo>
                <a:lnTo>
                  <a:pt x="48887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933700" y="381762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35051" y="0"/>
                </a:moveTo>
                <a:lnTo>
                  <a:pt x="21216" y="2928"/>
                </a:lnTo>
                <a:lnTo>
                  <a:pt x="10096" y="10858"/>
                </a:lnTo>
                <a:lnTo>
                  <a:pt x="2690" y="22502"/>
                </a:lnTo>
                <a:lnTo>
                  <a:pt x="0" y="36576"/>
                </a:lnTo>
                <a:lnTo>
                  <a:pt x="2690" y="49768"/>
                </a:lnTo>
                <a:lnTo>
                  <a:pt x="10096" y="60960"/>
                </a:lnTo>
                <a:lnTo>
                  <a:pt x="21216" y="68722"/>
                </a:lnTo>
                <a:lnTo>
                  <a:pt x="35051" y="71628"/>
                </a:lnTo>
                <a:lnTo>
                  <a:pt x="48887" y="68722"/>
                </a:lnTo>
                <a:lnTo>
                  <a:pt x="60007" y="60960"/>
                </a:lnTo>
                <a:lnTo>
                  <a:pt x="67413" y="49768"/>
                </a:lnTo>
                <a:lnTo>
                  <a:pt x="70103" y="36576"/>
                </a:lnTo>
                <a:lnTo>
                  <a:pt x="67413" y="22502"/>
                </a:lnTo>
                <a:lnTo>
                  <a:pt x="60007" y="10858"/>
                </a:lnTo>
                <a:lnTo>
                  <a:pt x="48887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840479" y="1609344"/>
            <a:ext cx="111760" cy="485140"/>
          </a:xfrm>
          <a:custGeom>
            <a:avLst/>
            <a:gdLst/>
            <a:ahLst/>
            <a:cxnLst/>
            <a:rect l="l" t="t" r="r" b="b"/>
            <a:pathLst>
              <a:path w="111760" h="485139">
                <a:moveTo>
                  <a:pt x="0" y="0"/>
                </a:moveTo>
                <a:lnTo>
                  <a:pt x="111251" y="0"/>
                </a:lnTo>
                <a:lnTo>
                  <a:pt x="111251" y="484631"/>
                </a:lnTo>
                <a:lnTo>
                  <a:pt x="0" y="4846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840479" y="1609344"/>
            <a:ext cx="111760" cy="485140"/>
          </a:xfrm>
          <a:custGeom>
            <a:avLst/>
            <a:gdLst/>
            <a:ahLst/>
            <a:cxnLst/>
            <a:rect l="l" t="t" r="r" b="b"/>
            <a:pathLst>
              <a:path w="111760" h="485139">
                <a:moveTo>
                  <a:pt x="0" y="484631"/>
                </a:moveTo>
                <a:lnTo>
                  <a:pt x="111251" y="484631"/>
                </a:lnTo>
                <a:lnTo>
                  <a:pt x="111251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113532" y="301142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 h="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373879" y="4341876"/>
            <a:ext cx="410209" cy="18415"/>
          </a:xfrm>
          <a:custGeom>
            <a:avLst/>
            <a:gdLst/>
            <a:ahLst/>
            <a:cxnLst/>
            <a:rect l="l" t="t" r="r" b="b"/>
            <a:pathLst>
              <a:path w="410210" h="18414">
                <a:moveTo>
                  <a:pt x="0" y="0"/>
                </a:moveTo>
                <a:lnTo>
                  <a:pt x="409955" y="0"/>
                </a:lnTo>
                <a:lnTo>
                  <a:pt x="409955" y="18287"/>
                </a:lnTo>
                <a:lnTo>
                  <a:pt x="0" y="182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373879" y="4270247"/>
            <a:ext cx="410209" cy="18415"/>
          </a:xfrm>
          <a:custGeom>
            <a:avLst/>
            <a:gdLst/>
            <a:ahLst/>
            <a:cxnLst/>
            <a:rect l="l" t="t" r="r" b="b"/>
            <a:pathLst>
              <a:path w="410210" h="18414">
                <a:moveTo>
                  <a:pt x="0" y="0"/>
                </a:moveTo>
                <a:lnTo>
                  <a:pt x="409955" y="0"/>
                </a:lnTo>
                <a:lnTo>
                  <a:pt x="409955" y="18287"/>
                </a:lnTo>
                <a:lnTo>
                  <a:pt x="0" y="182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373879" y="4341876"/>
            <a:ext cx="410209" cy="18415"/>
          </a:xfrm>
          <a:custGeom>
            <a:avLst/>
            <a:gdLst/>
            <a:ahLst/>
            <a:cxnLst/>
            <a:rect l="l" t="t" r="r" b="b"/>
            <a:pathLst>
              <a:path w="410210" h="18414">
                <a:moveTo>
                  <a:pt x="0" y="0"/>
                </a:moveTo>
                <a:lnTo>
                  <a:pt x="409955" y="0"/>
                </a:lnTo>
                <a:lnTo>
                  <a:pt x="409955" y="18287"/>
                </a:lnTo>
                <a:lnTo>
                  <a:pt x="0" y="182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373879" y="4270247"/>
            <a:ext cx="410209" cy="18415"/>
          </a:xfrm>
          <a:custGeom>
            <a:avLst/>
            <a:gdLst/>
            <a:ahLst/>
            <a:cxnLst/>
            <a:rect l="l" t="t" r="r" b="b"/>
            <a:pathLst>
              <a:path w="410210" h="18414">
                <a:moveTo>
                  <a:pt x="0" y="0"/>
                </a:moveTo>
                <a:lnTo>
                  <a:pt x="409955" y="0"/>
                </a:lnTo>
                <a:lnTo>
                  <a:pt x="409955" y="18287"/>
                </a:lnTo>
                <a:lnTo>
                  <a:pt x="0" y="182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587240" y="3726180"/>
            <a:ext cx="0" cy="556260"/>
          </a:xfrm>
          <a:custGeom>
            <a:avLst/>
            <a:gdLst/>
            <a:ahLst/>
            <a:cxnLst/>
            <a:rect l="l" t="t" r="r" b="b"/>
            <a:pathLst>
              <a:path w="0" h="556260">
                <a:moveTo>
                  <a:pt x="0" y="556259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899915" y="2296667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 h="0">
                <a:moveTo>
                  <a:pt x="6416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854196" y="224332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1" y="71628"/>
                </a:moveTo>
                <a:lnTo>
                  <a:pt x="21216" y="68699"/>
                </a:lnTo>
                <a:lnTo>
                  <a:pt x="10096" y="60769"/>
                </a:lnTo>
                <a:lnTo>
                  <a:pt x="2690" y="49125"/>
                </a:lnTo>
                <a:lnTo>
                  <a:pt x="0" y="35052"/>
                </a:lnTo>
                <a:lnTo>
                  <a:pt x="2690" y="21859"/>
                </a:lnTo>
                <a:lnTo>
                  <a:pt x="10096" y="10667"/>
                </a:lnTo>
                <a:lnTo>
                  <a:pt x="21216" y="2905"/>
                </a:lnTo>
                <a:lnTo>
                  <a:pt x="35051" y="0"/>
                </a:lnTo>
                <a:lnTo>
                  <a:pt x="48887" y="2905"/>
                </a:lnTo>
                <a:lnTo>
                  <a:pt x="60007" y="10667"/>
                </a:lnTo>
                <a:lnTo>
                  <a:pt x="67413" y="21859"/>
                </a:lnTo>
                <a:lnTo>
                  <a:pt x="70103" y="35052"/>
                </a:lnTo>
                <a:lnTo>
                  <a:pt x="67413" y="49125"/>
                </a:lnTo>
                <a:lnTo>
                  <a:pt x="60007" y="60769"/>
                </a:lnTo>
                <a:lnTo>
                  <a:pt x="48887" y="68699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854196" y="224332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1" y="0"/>
                </a:moveTo>
                <a:lnTo>
                  <a:pt x="21216" y="2905"/>
                </a:lnTo>
                <a:lnTo>
                  <a:pt x="10096" y="10667"/>
                </a:lnTo>
                <a:lnTo>
                  <a:pt x="2690" y="21859"/>
                </a:lnTo>
                <a:lnTo>
                  <a:pt x="0" y="35052"/>
                </a:lnTo>
                <a:lnTo>
                  <a:pt x="2690" y="49125"/>
                </a:lnTo>
                <a:lnTo>
                  <a:pt x="10096" y="60769"/>
                </a:lnTo>
                <a:lnTo>
                  <a:pt x="21216" y="68699"/>
                </a:lnTo>
                <a:lnTo>
                  <a:pt x="35051" y="71628"/>
                </a:lnTo>
                <a:lnTo>
                  <a:pt x="48887" y="68699"/>
                </a:lnTo>
                <a:lnTo>
                  <a:pt x="60007" y="60769"/>
                </a:lnTo>
                <a:lnTo>
                  <a:pt x="67413" y="49125"/>
                </a:lnTo>
                <a:lnTo>
                  <a:pt x="70103" y="35052"/>
                </a:lnTo>
                <a:lnTo>
                  <a:pt x="67413" y="21859"/>
                </a:lnTo>
                <a:lnTo>
                  <a:pt x="60007" y="10667"/>
                </a:lnTo>
                <a:lnTo>
                  <a:pt x="48887" y="2905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 txBox="1"/>
          <p:nvPr/>
        </p:nvSpPr>
        <p:spPr>
          <a:xfrm>
            <a:off x="4550212" y="1695455"/>
            <a:ext cx="27622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latin typeface="Times New Roman"/>
                <a:cs typeface="Times New Roman"/>
              </a:rPr>
              <a:t>C</a:t>
            </a:r>
            <a:r>
              <a:rPr dirty="0" baseline="-22222" sz="1875" spc="22">
                <a:latin typeface="Times New Roman"/>
                <a:cs typeface="Times New Roman"/>
              </a:rPr>
              <a:t>3</a:t>
            </a:r>
            <a:endParaRPr baseline="-22222" sz="1875">
              <a:latin typeface="Times New Roman"/>
              <a:cs typeface="Times New Roman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7618476" y="494080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71628"/>
                </a:moveTo>
                <a:lnTo>
                  <a:pt x="21859" y="68722"/>
                </a:lnTo>
                <a:lnTo>
                  <a:pt x="10667" y="60960"/>
                </a:lnTo>
                <a:lnTo>
                  <a:pt x="2905" y="49768"/>
                </a:lnTo>
                <a:lnTo>
                  <a:pt x="0" y="36576"/>
                </a:lnTo>
                <a:lnTo>
                  <a:pt x="2905" y="22502"/>
                </a:lnTo>
                <a:lnTo>
                  <a:pt x="10667" y="10858"/>
                </a:lnTo>
                <a:lnTo>
                  <a:pt x="21859" y="2928"/>
                </a:lnTo>
                <a:lnTo>
                  <a:pt x="35051" y="0"/>
                </a:lnTo>
                <a:lnTo>
                  <a:pt x="49125" y="2928"/>
                </a:lnTo>
                <a:lnTo>
                  <a:pt x="60769" y="10858"/>
                </a:lnTo>
                <a:lnTo>
                  <a:pt x="68699" y="22502"/>
                </a:lnTo>
                <a:lnTo>
                  <a:pt x="71627" y="36576"/>
                </a:lnTo>
                <a:lnTo>
                  <a:pt x="68699" y="49768"/>
                </a:lnTo>
                <a:lnTo>
                  <a:pt x="60769" y="60960"/>
                </a:lnTo>
                <a:lnTo>
                  <a:pt x="49125" y="68722"/>
                </a:lnTo>
                <a:lnTo>
                  <a:pt x="3505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618476" y="494080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0"/>
                </a:moveTo>
                <a:lnTo>
                  <a:pt x="21859" y="2928"/>
                </a:lnTo>
                <a:lnTo>
                  <a:pt x="10667" y="10858"/>
                </a:lnTo>
                <a:lnTo>
                  <a:pt x="2905" y="22502"/>
                </a:lnTo>
                <a:lnTo>
                  <a:pt x="0" y="36576"/>
                </a:lnTo>
                <a:lnTo>
                  <a:pt x="2905" y="49768"/>
                </a:lnTo>
                <a:lnTo>
                  <a:pt x="10667" y="60960"/>
                </a:lnTo>
                <a:lnTo>
                  <a:pt x="21859" y="68722"/>
                </a:lnTo>
                <a:lnTo>
                  <a:pt x="35051" y="71628"/>
                </a:lnTo>
                <a:lnTo>
                  <a:pt x="49125" y="68722"/>
                </a:lnTo>
                <a:lnTo>
                  <a:pt x="60769" y="60960"/>
                </a:lnTo>
                <a:lnTo>
                  <a:pt x="68699" y="49768"/>
                </a:lnTo>
                <a:lnTo>
                  <a:pt x="71627" y="36576"/>
                </a:lnTo>
                <a:lnTo>
                  <a:pt x="68699" y="22502"/>
                </a:lnTo>
                <a:lnTo>
                  <a:pt x="60769" y="10858"/>
                </a:lnTo>
                <a:lnTo>
                  <a:pt x="49125" y="2928"/>
                </a:lnTo>
                <a:lnTo>
                  <a:pt x="350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 txBox="1"/>
          <p:nvPr/>
        </p:nvSpPr>
        <p:spPr>
          <a:xfrm>
            <a:off x="3335539" y="3195114"/>
            <a:ext cx="27686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latin typeface="Times New Roman"/>
                <a:cs typeface="Times New Roman"/>
              </a:rPr>
              <a:t>R</a:t>
            </a:r>
            <a:r>
              <a:rPr dirty="0" baseline="-22222" sz="1875" spc="22">
                <a:latin typeface="Times New Roman"/>
                <a:cs typeface="Times New Roman"/>
              </a:rPr>
              <a:t>3</a:t>
            </a:r>
            <a:endParaRPr baseline="-22222" sz="1875">
              <a:latin typeface="Times New Roman"/>
              <a:cs typeface="Times New Roman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3262361" y="3478581"/>
            <a:ext cx="375285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5">
                <a:latin typeface="Times New Roman"/>
                <a:cs typeface="Times New Roman"/>
              </a:rPr>
              <a:t>2</a:t>
            </a:r>
            <a:r>
              <a:rPr dirty="0" sz="1950" spc="25">
                <a:latin typeface="Times New Roman"/>
                <a:cs typeface="Times New Roman"/>
              </a:rPr>
              <a:t>M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4881371" y="2939796"/>
            <a:ext cx="1190625" cy="0"/>
          </a:xfrm>
          <a:custGeom>
            <a:avLst/>
            <a:gdLst/>
            <a:ahLst/>
            <a:cxnLst/>
            <a:rect l="l" t="t" r="r" b="b"/>
            <a:pathLst>
              <a:path w="1190625" h="0">
                <a:moveTo>
                  <a:pt x="119024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893564" y="2292095"/>
            <a:ext cx="0" cy="635635"/>
          </a:xfrm>
          <a:custGeom>
            <a:avLst/>
            <a:gdLst/>
            <a:ahLst/>
            <a:cxnLst/>
            <a:rect l="l" t="t" r="r" b="b"/>
            <a:pathLst>
              <a:path w="0" h="635635">
                <a:moveTo>
                  <a:pt x="0" y="0"/>
                </a:moveTo>
                <a:lnTo>
                  <a:pt x="0" y="6355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039355" y="3535680"/>
            <a:ext cx="820419" cy="0"/>
          </a:xfrm>
          <a:custGeom>
            <a:avLst/>
            <a:gdLst/>
            <a:ahLst/>
            <a:cxnLst/>
            <a:rect l="l" t="t" r="r" b="b"/>
            <a:pathLst>
              <a:path w="820420" h="0">
                <a:moveTo>
                  <a:pt x="0" y="0"/>
                </a:moveTo>
                <a:lnTo>
                  <a:pt x="8199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 txBox="1"/>
          <p:nvPr/>
        </p:nvSpPr>
        <p:spPr>
          <a:xfrm>
            <a:off x="1751806" y="5251846"/>
            <a:ext cx="5990590" cy="1894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5">
                <a:latin typeface="宋体"/>
                <a:cs typeface="宋体"/>
              </a:rPr>
              <a:t>（</a:t>
            </a:r>
            <a:r>
              <a:rPr dirty="0" sz="2400" spc="25">
                <a:latin typeface="Times New Roman"/>
                <a:cs typeface="Times New Roman"/>
              </a:rPr>
              <a:t>1</a:t>
            </a:r>
            <a:r>
              <a:rPr dirty="0" sz="2400" spc="25">
                <a:latin typeface="宋体"/>
                <a:cs typeface="宋体"/>
              </a:rPr>
              <a:t>）在</a:t>
            </a:r>
            <a:r>
              <a:rPr dirty="0" sz="2400" spc="25">
                <a:latin typeface="Times New Roman"/>
                <a:cs typeface="Times New Roman"/>
              </a:rPr>
              <a:t>T</a:t>
            </a:r>
            <a:r>
              <a:rPr dirty="0" baseline="-20833" sz="2400" spc="37">
                <a:latin typeface="Times New Roman"/>
                <a:cs typeface="Times New Roman"/>
              </a:rPr>
              <a:t>1</a:t>
            </a:r>
            <a:r>
              <a:rPr dirty="0" baseline="-20833" sz="2400" spc="217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宋体"/>
                <a:cs typeface="宋体"/>
              </a:rPr>
              <a:t>位置上画出合适的</a:t>
            </a:r>
            <a:r>
              <a:rPr dirty="0" sz="2400" spc="35">
                <a:latin typeface="Times New Roman"/>
                <a:cs typeface="Times New Roman"/>
              </a:rPr>
              <a:t>FET</a:t>
            </a:r>
            <a:r>
              <a:rPr dirty="0" sz="2400" spc="35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（</a:t>
            </a:r>
            <a:r>
              <a:rPr dirty="0" sz="2400" spc="15">
                <a:latin typeface="Times New Roman"/>
                <a:cs typeface="Times New Roman"/>
              </a:rPr>
              <a:t>2</a:t>
            </a:r>
            <a:r>
              <a:rPr dirty="0" sz="2400" spc="15">
                <a:latin typeface="宋体"/>
                <a:cs typeface="宋体"/>
              </a:rPr>
              <a:t>）求</a:t>
            </a:r>
            <a:r>
              <a:rPr dirty="0" sz="2400" spc="15">
                <a:latin typeface="Times New Roman"/>
                <a:cs typeface="Times New Roman"/>
              </a:rPr>
              <a:t>T</a:t>
            </a:r>
            <a:r>
              <a:rPr dirty="0" baseline="-20833" sz="2400" spc="22">
                <a:latin typeface="Times New Roman"/>
                <a:cs typeface="Times New Roman"/>
              </a:rPr>
              <a:t>1</a:t>
            </a:r>
            <a:r>
              <a:rPr dirty="0" sz="2400" spc="15">
                <a:latin typeface="宋体"/>
                <a:cs typeface="宋体"/>
              </a:rPr>
              <a:t>的静态值</a:t>
            </a:r>
            <a:r>
              <a:rPr dirty="0" sz="2400" spc="20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baseline="-20833" sz="2400" spc="7">
                <a:latin typeface="Times New Roman"/>
                <a:cs typeface="Times New Roman"/>
              </a:rPr>
              <a:t>DQ1</a:t>
            </a:r>
            <a:r>
              <a:rPr dirty="0" sz="2400" spc="5">
                <a:latin typeface="宋体"/>
                <a:cs typeface="宋体"/>
              </a:rPr>
              <a:t>、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DSQ1</a:t>
            </a:r>
            <a:r>
              <a:rPr dirty="0" sz="2400" spc="5">
                <a:latin typeface="宋体"/>
                <a:cs typeface="宋体"/>
              </a:rPr>
              <a:t>、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GSQ1</a:t>
            </a:r>
            <a:r>
              <a:rPr dirty="0" sz="2400" spc="5"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30"/>
              </a:lnSpc>
            </a:pPr>
            <a:r>
              <a:rPr dirty="0" sz="2400" spc="30">
                <a:latin typeface="宋体"/>
                <a:cs typeface="宋体"/>
              </a:rPr>
              <a:t>（</a:t>
            </a:r>
            <a:r>
              <a:rPr dirty="0" sz="2400" spc="30">
                <a:latin typeface="Times New Roman"/>
                <a:cs typeface="Times New Roman"/>
              </a:rPr>
              <a:t>3</a:t>
            </a:r>
            <a:r>
              <a:rPr dirty="0" sz="2400" spc="30">
                <a:latin typeface="宋体"/>
                <a:cs typeface="宋体"/>
              </a:rPr>
              <a:t>）求</a:t>
            </a:r>
            <a:r>
              <a:rPr dirty="0" sz="2400" spc="30">
                <a:latin typeface="Times New Roman"/>
                <a:cs typeface="Times New Roman"/>
              </a:rPr>
              <a:t>T2</a:t>
            </a:r>
            <a:r>
              <a:rPr dirty="0" sz="2400" spc="30">
                <a:latin typeface="宋体"/>
                <a:cs typeface="宋体"/>
              </a:rPr>
              <a:t>的静态值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BQ2</a:t>
            </a:r>
            <a:r>
              <a:rPr dirty="0" sz="2400" spc="30">
                <a:latin typeface="宋体"/>
                <a:cs typeface="宋体"/>
              </a:rPr>
              <a:t>、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CQ2</a:t>
            </a:r>
            <a:r>
              <a:rPr dirty="0" sz="2400" spc="30">
                <a:latin typeface="宋体"/>
                <a:cs typeface="宋体"/>
              </a:rPr>
              <a:t>、</a:t>
            </a:r>
            <a:r>
              <a:rPr dirty="0" sz="2400" spc="30">
                <a:latin typeface="Times New Roman"/>
                <a:cs typeface="Times New Roman"/>
              </a:rPr>
              <a:t>V</a:t>
            </a:r>
            <a:r>
              <a:rPr dirty="0" baseline="-20833" sz="2400" spc="44">
                <a:latin typeface="Times New Roman"/>
                <a:cs typeface="Times New Roman"/>
              </a:rPr>
              <a:t>CEQ2</a:t>
            </a:r>
            <a:r>
              <a:rPr dirty="0" sz="2400" spc="30"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940"/>
              </a:lnSpc>
            </a:pPr>
            <a:r>
              <a:rPr dirty="0" sz="2400" spc="-25">
                <a:latin typeface="宋体"/>
                <a:cs typeface="宋体"/>
              </a:rPr>
              <a:t>（</a:t>
            </a:r>
            <a:r>
              <a:rPr dirty="0" sz="2400" spc="-25">
                <a:latin typeface="Times New Roman"/>
                <a:cs typeface="Times New Roman"/>
              </a:rPr>
              <a:t>4</a:t>
            </a:r>
            <a:r>
              <a:rPr dirty="0" sz="2400" spc="-25">
                <a:latin typeface="宋体"/>
                <a:cs typeface="宋体"/>
              </a:rPr>
              <a:t>）画出微变等效电路，并求</a:t>
            </a:r>
            <a:r>
              <a:rPr dirty="0" sz="2400" spc="-25">
                <a:latin typeface="Times New Roman"/>
                <a:cs typeface="Times New Roman"/>
              </a:rPr>
              <a:t>A</a:t>
            </a:r>
            <a:r>
              <a:rPr dirty="0" baseline="-20833" sz="2400" spc="-37">
                <a:latin typeface="Times New Roman"/>
                <a:cs typeface="Times New Roman"/>
              </a:rPr>
              <a:t>v</a:t>
            </a:r>
            <a:r>
              <a:rPr dirty="0" sz="2500" spc="-25">
                <a:latin typeface="宋体"/>
                <a:cs typeface="宋体"/>
              </a:rPr>
              <a:t>、</a:t>
            </a:r>
            <a:r>
              <a:rPr dirty="0" sz="2400" spc="-25">
                <a:latin typeface="Times New Roman"/>
                <a:cs typeface="Times New Roman"/>
              </a:rPr>
              <a:t>R</a:t>
            </a:r>
            <a:r>
              <a:rPr dirty="0" baseline="-20833" sz="2400" spc="-37">
                <a:latin typeface="Times New Roman"/>
                <a:cs typeface="Times New Roman"/>
              </a:rPr>
              <a:t>i</a:t>
            </a:r>
            <a:r>
              <a:rPr dirty="0" sz="2500" spc="-25">
                <a:latin typeface="宋体"/>
                <a:cs typeface="宋体"/>
              </a:rPr>
              <a:t>、</a:t>
            </a:r>
            <a:r>
              <a:rPr dirty="0" sz="2400" spc="-25">
                <a:latin typeface="Times New Roman"/>
                <a:cs typeface="Times New Roman"/>
              </a:rPr>
              <a:t>R</a:t>
            </a:r>
            <a:r>
              <a:rPr dirty="0" baseline="-20833" sz="2400" spc="-37">
                <a:latin typeface="Times New Roman"/>
                <a:cs typeface="Times New Roman"/>
              </a:rPr>
              <a:t>o</a:t>
            </a:r>
            <a:r>
              <a:rPr dirty="0" baseline="-20833" sz="2400" spc="277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70"/>
              </a:lnSpc>
            </a:pPr>
            <a:r>
              <a:rPr dirty="0" sz="2400" spc="15">
                <a:latin typeface="宋体"/>
                <a:cs typeface="宋体"/>
              </a:rPr>
              <a:t>（</a:t>
            </a:r>
            <a:r>
              <a:rPr dirty="0" sz="2400" spc="15">
                <a:latin typeface="Times New Roman"/>
                <a:cs typeface="Times New Roman"/>
              </a:rPr>
              <a:t>5</a:t>
            </a:r>
            <a:r>
              <a:rPr dirty="0" sz="2400" spc="15">
                <a:latin typeface="宋体"/>
                <a:cs typeface="宋体"/>
              </a:rPr>
              <a:t>）求</a:t>
            </a:r>
            <a:r>
              <a:rPr dirty="0" sz="2400" spc="15">
                <a:latin typeface="Times New Roman"/>
                <a:cs typeface="Times New Roman"/>
              </a:rPr>
              <a:t>C3</a:t>
            </a:r>
            <a:r>
              <a:rPr dirty="0" sz="2400" spc="15">
                <a:latin typeface="宋体"/>
                <a:cs typeface="宋体"/>
              </a:rPr>
              <a:t>引起的</a:t>
            </a:r>
            <a:r>
              <a:rPr dirty="0" sz="2400" spc="-620">
                <a:latin typeface="宋体"/>
                <a:cs typeface="宋体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f</a:t>
            </a:r>
            <a:r>
              <a:rPr dirty="0" baseline="-20833" sz="2400" spc="60">
                <a:latin typeface="Times New Roman"/>
                <a:cs typeface="Times New Roman"/>
              </a:rPr>
              <a:t>L</a:t>
            </a:r>
            <a:r>
              <a:rPr dirty="0" baseline="-20833" sz="2400" spc="-187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1031478" y="506015"/>
            <a:ext cx="84924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两级电压放大电路中，两管均工作在放大状态。</a:t>
            </a:r>
            <a:r>
              <a:rPr dirty="0" sz="2400" spc="-595">
                <a:latin typeface="宋体"/>
                <a:cs typeface="宋体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宋体"/>
                <a:cs typeface="宋体"/>
              </a:rPr>
              <a:t>的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Times New Roman"/>
                <a:cs typeface="Times New Roman"/>
              </a:rPr>
              <a:t>=14V</a:t>
            </a:r>
            <a:r>
              <a:rPr dirty="0" sz="2400" spc="-5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46" name="object 246"/>
          <p:cNvSpPr txBox="1">
            <a:spLocks noGrp="1"/>
          </p:cNvSpPr>
          <p:nvPr>
            <p:ph type="title"/>
          </p:nvPr>
        </p:nvSpPr>
        <p:spPr>
          <a:xfrm>
            <a:off x="1031177" y="871683"/>
            <a:ext cx="4724400" cy="4318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baseline="-20833" sz="2400" spc="3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2400" spc="2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dirty="0" sz="24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30">
                <a:solidFill>
                  <a:srgbClr val="000000"/>
                </a:solidFill>
                <a:latin typeface="Times New Roman"/>
                <a:cs typeface="Times New Roman"/>
              </a:rPr>
              <a:t>3mS</a:t>
            </a:r>
            <a:r>
              <a:rPr dirty="0" sz="2400" spc="30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dirty="0" sz="2400" spc="-64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baseline="-20833" sz="2400" spc="7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sz="2400" spc="5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dirty="0" sz="2400" spc="5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dirty="0" sz="2400" spc="5">
                <a:solidFill>
                  <a:srgbClr val="000000"/>
                </a:solidFill>
                <a:latin typeface="Times New Roman"/>
                <a:cs typeface="Times New Roman"/>
              </a:rPr>
              <a:t>=50</a:t>
            </a:r>
            <a:r>
              <a:rPr dirty="0" sz="2400" spc="5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dirty="0" sz="2400" spc="5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  <a:r>
              <a:rPr dirty="0" sz="2400" spc="5">
                <a:solidFill>
                  <a:srgbClr val="000000"/>
                </a:solidFill>
                <a:latin typeface="Times New Roman"/>
                <a:cs typeface="Times New Roman"/>
              </a:rPr>
              <a:t>=0.6</a:t>
            </a:r>
            <a:r>
              <a:rPr dirty="0" sz="2400" spc="-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sz="2400">
                <a:solidFill>
                  <a:srgbClr val="000000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3473196" y="2136648"/>
            <a:ext cx="288290" cy="433070"/>
          </a:xfrm>
          <a:custGeom>
            <a:avLst/>
            <a:gdLst/>
            <a:ahLst/>
            <a:cxnLst/>
            <a:rect l="l" t="t" r="r" b="b"/>
            <a:pathLst>
              <a:path w="288289" h="433069">
                <a:moveTo>
                  <a:pt x="0" y="0"/>
                </a:moveTo>
                <a:lnTo>
                  <a:pt x="288035" y="0"/>
                </a:lnTo>
                <a:lnTo>
                  <a:pt x="288035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461003" y="2124455"/>
            <a:ext cx="312420" cy="457200"/>
          </a:xfrm>
          <a:custGeom>
            <a:avLst/>
            <a:gdLst/>
            <a:ahLst/>
            <a:cxnLst/>
            <a:rect l="l" t="t" r="r" b="b"/>
            <a:pathLst>
              <a:path w="312420" h="457200">
                <a:moveTo>
                  <a:pt x="306323" y="457200"/>
                </a:moveTo>
                <a:lnTo>
                  <a:pt x="6096" y="457200"/>
                </a:lnTo>
                <a:lnTo>
                  <a:pt x="0" y="451104"/>
                </a:lnTo>
                <a:lnTo>
                  <a:pt x="0" y="6095"/>
                </a:lnTo>
                <a:lnTo>
                  <a:pt x="6096" y="0"/>
                </a:lnTo>
                <a:lnTo>
                  <a:pt x="306323" y="0"/>
                </a:lnTo>
                <a:lnTo>
                  <a:pt x="312419" y="6095"/>
                </a:lnTo>
                <a:lnTo>
                  <a:pt x="312419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431291"/>
                </a:lnTo>
                <a:lnTo>
                  <a:pt x="12192" y="431291"/>
                </a:lnTo>
                <a:lnTo>
                  <a:pt x="25908" y="445007"/>
                </a:lnTo>
                <a:lnTo>
                  <a:pt x="312419" y="445007"/>
                </a:lnTo>
                <a:lnTo>
                  <a:pt x="312419" y="451104"/>
                </a:lnTo>
                <a:lnTo>
                  <a:pt x="306323" y="457200"/>
                </a:lnTo>
                <a:close/>
              </a:path>
              <a:path w="312420" h="45720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312420" h="457200">
                <a:moveTo>
                  <a:pt x="288036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288036" y="12191"/>
                </a:lnTo>
                <a:lnTo>
                  <a:pt x="288036" y="25907"/>
                </a:lnTo>
                <a:close/>
              </a:path>
              <a:path w="312420" h="457200">
                <a:moveTo>
                  <a:pt x="288036" y="445007"/>
                </a:moveTo>
                <a:lnTo>
                  <a:pt x="288036" y="12191"/>
                </a:lnTo>
                <a:lnTo>
                  <a:pt x="300228" y="25907"/>
                </a:lnTo>
                <a:lnTo>
                  <a:pt x="312419" y="25907"/>
                </a:lnTo>
                <a:lnTo>
                  <a:pt x="312419" y="431291"/>
                </a:lnTo>
                <a:lnTo>
                  <a:pt x="300228" y="431291"/>
                </a:lnTo>
                <a:lnTo>
                  <a:pt x="288036" y="445007"/>
                </a:lnTo>
                <a:close/>
              </a:path>
              <a:path w="312420" h="457200">
                <a:moveTo>
                  <a:pt x="312419" y="25907"/>
                </a:moveTo>
                <a:lnTo>
                  <a:pt x="300228" y="25907"/>
                </a:lnTo>
                <a:lnTo>
                  <a:pt x="288036" y="12191"/>
                </a:lnTo>
                <a:lnTo>
                  <a:pt x="312419" y="12191"/>
                </a:lnTo>
                <a:lnTo>
                  <a:pt x="312419" y="25907"/>
                </a:lnTo>
                <a:close/>
              </a:path>
              <a:path w="312420" h="457200">
                <a:moveTo>
                  <a:pt x="25908" y="445007"/>
                </a:moveTo>
                <a:lnTo>
                  <a:pt x="12192" y="431291"/>
                </a:lnTo>
                <a:lnTo>
                  <a:pt x="25908" y="431291"/>
                </a:lnTo>
                <a:lnTo>
                  <a:pt x="25908" y="445007"/>
                </a:lnTo>
                <a:close/>
              </a:path>
              <a:path w="312420" h="457200">
                <a:moveTo>
                  <a:pt x="288036" y="445007"/>
                </a:moveTo>
                <a:lnTo>
                  <a:pt x="25908" y="445007"/>
                </a:lnTo>
                <a:lnTo>
                  <a:pt x="25908" y="431291"/>
                </a:lnTo>
                <a:lnTo>
                  <a:pt x="288036" y="431291"/>
                </a:lnTo>
                <a:lnTo>
                  <a:pt x="288036" y="445007"/>
                </a:lnTo>
                <a:close/>
              </a:path>
              <a:path w="312420" h="457200">
                <a:moveTo>
                  <a:pt x="312419" y="445007"/>
                </a:moveTo>
                <a:lnTo>
                  <a:pt x="288036" y="445007"/>
                </a:lnTo>
                <a:lnTo>
                  <a:pt x="300228" y="431291"/>
                </a:lnTo>
                <a:lnTo>
                  <a:pt x="312419" y="431291"/>
                </a:lnTo>
                <a:lnTo>
                  <a:pt x="312419" y="445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002023" y="3217164"/>
            <a:ext cx="289560" cy="431800"/>
          </a:xfrm>
          <a:custGeom>
            <a:avLst/>
            <a:gdLst/>
            <a:ahLst/>
            <a:cxnLst/>
            <a:rect l="l" t="t" r="r" b="b"/>
            <a:pathLst>
              <a:path w="289560" h="431800">
                <a:moveTo>
                  <a:pt x="0" y="0"/>
                </a:moveTo>
                <a:lnTo>
                  <a:pt x="289559" y="0"/>
                </a:lnTo>
                <a:lnTo>
                  <a:pt x="289559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3989832" y="3203448"/>
            <a:ext cx="314325" cy="457200"/>
          </a:xfrm>
          <a:custGeom>
            <a:avLst/>
            <a:gdLst/>
            <a:ahLst/>
            <a:cxnLst/>
            <a:rect l="l" t="t" r="r" b="b"/>
            <a:pathLst>
              <a:path w="314325" h="457200">
                <a:moveTo>
                  <a:pt x="307848" y="457200"/>
                </a:moveTo>
                <a:lnTo>
                  <a:pt x="6096" y="457200"/>
                </a:lnTo>
                <a:lnTo>
                  <a:pt x="0" y="452628"/>
                </a:lnTo>
                <a:lnTo>
                  <a:pt x="0" y="6095"/>
                </a:lnTo>
                <a:lnTo>
                  <a:pt x="6096" y="0"/>
                </a:lnTo>
                <a:lnTo>
                  <a:pt x="307848" y="0"/>
                </a:lnTo>
                <a:lnTo>
                  <a:pt x="313943" y="6095"/>
                </a:lnTo>
                <a:lnTo>
                  <a:pt x="313943" y="13715"/>
                </a:lnTo>
                <a:lnTo>
                  <a:pt x="25908" y="13715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432815"/>
                </a:lnTo>
                <a:lnTo>
                  <a:pt x="12192" y="432815"/>
                </a:lnTo>
                <a:lnTo>
                  <a:pt x="25908" y="445007"/>
                </a:lnTo>
                <a:lnTo>
                  <a:pt x="313943" y="445007"/>
                </a:lnTo>
                <a:lnTo>
                  <a:pt x="313943" y="452628"/>
                </a:lnTo>
                <a:lnTo>
                  <a:pt x="307848" y="457200"/>
                </a:lnTo>
                <a:close/>
              </a:path>
              <a:path w="314325" h="457200">
                <a:moveTo>
                  <a:pt x="25908" y="25907"/>
                </a:moveTo>
                <a:lnTo>
                  <a:pt x="12192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314325" h="457200">
                <a:moveTo>
                  <a:pt x="288036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288036" y="13715"/>
                </a:lnTo>
                <a:lnTo>
                  <a:pt x="288036" y="25907"/>
                </a:lnTo>
                <a:close/>
              </a:path>
              <a:path w="314325" h="457200">
                <a:moveTo>
                  <a:pt x="288036" y="445007"/>
                </a:moveTo>
                <a:lnTo>
                  <a:pt x="288036" y="13715"/>
                </a:lnTo>
                <a:lnTo>
                  <a:pt x="301752" y="25907"/>
                </a:lnTo>
                <a:lnTo>
                  <a:pt x="313943" y="25907"/>
                </a:lnTo>
                <a:lnTo>
                  <a:pt x="313943" y="432815"/>
                </a:lnTo>
                <a:lnTo>
                  <a:pt x="301752" y="432815"/>
                </a:lnTo>
                <a:lnTo>
                  <a:pt x="288036" y="445007"/>
                </a:lnTo>
                <a:close/>
              </a:path>
              <a:path w="314325" h="457200">
                <a:moveTo>
                  <a:pt x="313943" y="25907"/>
                </a:moveTo>
                <a:lnTo>
                  <a:pt x="301752" y="25907"/>
                </a:lnTo>
                <a:lnTo>
                  <a:pt x="288036" y="13715"/>
                </a:lnTo>
                <a:lnTo>
                  <a:pt x="313943" y="13715"/>
                </a:lnTo>
                <a:lnTo>
                  <a:pt x="313943" y="25907"/>
                </a:lnTo>
                <a:close/>
              </a:path>
              <a:path w="314325" h="457200">
                <a:moveTo>
                  <a:pt x="25908" y="445007"/>
                </a:moveTo>
                <a:lnTo>
                  <a:pt x="12192" y="432815"/>
                </a:lnTo>
                <a:lnTo>
                  <a:pt x="25908" y="432815"/>
                </a:lnTo>
                <a:lnTo>
                  <a:pt x="25908" y="445007"/>
                </a:lnTo>
                <a:close/>
              </a:path>
              <a:path w="314325" h="457200">
                <a:moveTo>
                  <a:pt x="288036" y="445007"/>
                </a:moveTo>
                <a:lnTo>
                  <a:pt x="25908" y="445007"/>
                </a:lnTo>
                <a:lnTo>
                  <a:pt x="25908" y="432815"/>
                </a:lnTo>
                <a:lnTo>
                  <a:pt x="288036" y="432815"/>
                </a:lnTo>
                <a:lnTo>
                  <a:pt x="288036" y="445007"/>
                </a:lnTo>
                <a:close/>
              </a:path>
              <a:path w="314325" h="457200">
                <a:moveTo>
                  <a:pt x="313943" y="445007"/>
                </a:moveTo>
                <a:lnTo>
                  <a:pt x="288036" y="445007"/>
                </a:lnTo>
                <a:lnTo>
                  <a:pt x="301752" y="432815"/>
                </a:lnTo>
                <a:lnTo>
                  <a:pt x="313943" y="432815"/>
                </a:lnTo>
                <a:lnTo>
                  <a:pt x="313943" y="445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3712464" y="2519172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3712464" y="2697480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3712464" y="2875788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700272" y="3075432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384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712464" y="2615183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 h="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886961" y="2325624"/>
            <a:ext cx="0" cy="289560"/>
          </a:xfrm>
          <a:custGeom>
            <a:avLst/>
            <a:gdLst/>
            <a:ahLst/>
            <a:cxnLst/>
            <a:rect l="l" t="t" r="r" b="b"/>
            <a:pathLst>
              <a:path w="0" h="289560">
                <a:moveTo>
                  <a:pt x="0" y="0"/>
                </a:moveTo>
                <a:lnTo>
                  <a:pt x="0" y="28955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3712464" y="3002279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 h="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886961" y="2793492"/>
            <a:ext cx="0" cy="541020"/>
          </a:xfrm>
          <a:custGeom>
            <a:avLst/>
            <a:gdLst/>
            <a:ahLst/>
            <a:cxnLst/>
            <a:rect l="l" t="t" r="r" b="b"/>
            <a:pathLst>
              <a:path w="0" h="541020">
                <a:moveTo>
                  <a:pt x="0" y="0"/>
                </a:moveTo>
                <a:lnTo>
                  <a:pt x="0" y="54101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272027" y="3002279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 h="0">
                <a:moveTo>
                  <a:pt x="0" y="0"/>
                </a:moveTo>
                <a:lnTo>
                  <a:pt x="3535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625596" y="2615183"/>
            <a:ext cx="0" cy="387350"/>
          </a:xfrm>
          <a:custGeom>
            <a:avLst/>
            <a:gdLst/>
            <a:ahLst/>
            <a:cxnLst/>
            <a:rect l="l" t="t" r="r" b="b"/>
            <a:pathLst>
              <a:path w="0"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712464" y="2770631"/>
            <a:ext cx="180340" cy="76200"/>
          </a:xfrm>
          <a:custGeom>
            <a:avLst/>
            <a:gdLst/>
            <a:ahLst/>
            <a:cxnLst/>
            <a:rect l="l" t="t" r="r" b="b"/>
            <a:pathLst>
              <a:path w="180339" h="76200">
                <a:moveTo>
                  <a:pt x="76199" y="76199"/>
                </a:moveTo>
                <a:lnTo>
                  <a:pt x="0" y="38099"/>
                </a:lnTo>
                <a:lnTo>
                  <a:pt x="76199" y="0"/>
                </a:lnTo>
                <a:lnTo>
                  <a:pt x="76199" y="33527"/>
                </a:lnTo>
                <a:lnTo>
                  <a:pt x="64007" y="33527"/>
                </a:lnTo>
                <a:lnTo>
                  <a:pt x="64007" y="42671"/>
                </a:lnTo>
                <a:lnTo>
                  <a:pt x="76199" y="42671"/>
                </a:lnTo>
                <a:lnTo>
                  <a:pt x="76199" y="76199"/>
                </a:lnTo>
                <a:close/>
              </a:path>
              <a:path w="180339" h="76200">
                <a:moveTo>
                  <a:pt x="76199" y="42671"/>
                </a:moveTo>
                <a:lnTo>
                  <a:pt x="64007" y="42671"/>
                </a:lnTo>
                <a:lnTo>
                  <a:pt x="64007" y="33527"/>
                </a:lnTo>
                <a:lnTo>
                  <a:pt x="76199" y="33527"/>
                </a:lnTo>
                <a:lnTo>
                  <a:pt x="76199" y="42671"/>
                </a:lnTo>
                <a:close/>
              </a:path>
              <a:path w="180339" h="76200">
                <a:moveTo>
                  <a:pt x="179831" y="42671"/>
                </a:moveTo>
                <a:lnTo>
                  <a:pt x="76199" y="42671"/>
                </a:lnTo>
                <a:lnTo>
                  <a:pt x="76199" y="33527"/>
                </a:lnTo>
                <a:lnTo>
                  <a:pt x="179831" y="33527"/>
                </a:lnTo>
                <a:lnTo>
                  <a:pt x="179831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8727552" y="1626681"/>
            <a:ext cx="735965" cy="510540"/>
          </a:xfrm>
          <a:custGeom>
            <a:avLst/>
            <a:gdLst/>
            <a:ahLst/>
            <a:cxnLst/>
            <a:rect l="l" t="t" r="r" b="b"/>
            <a:pathLst>
              <a:path w="735965" h="510539">
                <a:moveTo>
                  <a:pt x="367679" y="509966"/>
                </a:moveTo>
                <a:lnTo>
                  <a:pt x="322828" y="485888"/>
                </a:lnTo>
                <a:lnTo>
                  <a:pt x="281365" y="462061"/>
                </a:lnTo>
                <a:lnTo>
                  <a:pt x="243194" y="438512"/>
                </a:lnTo>
                <a:lnTo>
                  <a:pt x="208218" y="415270"/>
                </a:lnTo>
                <a:lnTo>
                  <a:pt x="176340" y="392362"/>
                </a:lnTo>
                <a:lnTo>
                  <a:pt x="121494" y="347664"/>
                </a:lnTo>
                <a:lnTo>
                  <a:pt x="77885" y="304641"/>
                </a:lnTo>
                <a:lnTo>
                  <a:pt x="44741" y="263520"/>
                </a:lnTo>
                <a:lnTo>
                  <a:pt x="21289" y="224524"/>
                </a:lnTo>
                <a:lnTo>
                  <a:pt x="6758" y="187879"/>
                </a:lnTo>
                <a:lnTo>
                  <a:pt x="0" y="137812"/>
                </a:lnTo>
                <a:lnTo>
                  <a:pt x="1371" y="122542"/>
                </a:lnTo>
                <a:lnTo>
                  <a:pt x="15006" y="81383"/>
                </a:lnTo>
                <a:lnTo>
                  <a:pt x="40897" y="47790"/>
                </a:lnTo>
                <a:lnTo>
                  <a:pt x="76439" y="22522"/>
                </a:lnTo>
                <a:lnTo>
                  <a:pt x="119027" y="6339"/>
                </a:lnTo>
                <a:lnTo>
                  <a:pt x="166055" y="0"/>
                </a:lnTo>
                <a:lnTo>
                  <a:pt x="182267" y="205"/>
                </a:lnTo>
                <a:lnTo>
                  <a:pt x="231163" y="8171"/>
                </a:lnTo>
                <a:lnTo>
                  <a:pt x="278420" y="27751"/>
                </a:lnTo>
                <a:lnTo>
                  <a:pt x="321433" y="59705"/>
                </a:lnTo>
                <a:lnTo>
                  <a:pt x="357597" y="104791"/>
                </a:lnTo>
                <a:lnTo>
                  <a:pt x="367679" y="122870"/>
                </a:lnTo>
                <a:lnTo>
                  <a:pt x="734017" y="122870"/>
                </a:lnTo>
                <a:lnTo>
                  <a:pt x="735359" y="137812"/>
                </a:lnTo>
                <a:lnTo>
                  <a:pt x="734983" y="153810"/>
                </a:lnTo>
                <a:lnTo>
                  <a:pt x="732762" y="170509"/>
                </a:lnTo>
                <a:lnTo>
                  <a:pt x="714070" y="224524"/>
                </a:lnTo>
                <a:lnTo>
                  <a:pt x="690618" y="263520"/>
                </a:lnTo>
                <a:lnTo>
                  <a:pt x="657473" y="304641"/>
                </a:lnTo>
                <a:lnTo>
                  <a:pt x="613864" y="347664"/>
                </a:lnTo>
                <a:lnTo>
                  <a:pt x="559019" y="392362"/>
                </a:lnTo>
                <a:lnTo>
                  <a:pt x="527141" y="415270"/>
                </a:lnTo>
                <a:lnTo>
                  <a:pt x="492165" y="438512"/>
                </a:lnTo>
                <a:lnTo>
                  <a:pt x="453993" y="462061"/>
                </a:lnTo>
                <a:lnTo>
                  <a:pt x="412530" y="485888"/>
                </a:lnTo>
                <a:lnTo>
                  <a:pt x="367679" y="509966"/>
                </a:lnTo>
                <a:close/>
              </a:path>
              <a:path w="735965" h="510539">
                <a:moveTo>
                  <a:pt x="734017" y="122870"/>
                </a:moveTo>
                <a:lnTo>
                  <a:pt x="367679" y="122870"/>
                </a:lnTo>
                <a:lnTo>
                  <a:pt x="377762" y="104791"/>
                </a:lnTo>
                <a:lnTo>
                  <a:pt x="400981" y="73237"/>
                </a:lnTo>
                <a:lnTo>
                  <a:pt x="442001" y="36990"/>
                </a:lnTo>
                <a:lnTo>
                  <a:pt x="488133" y="13369"/>
                </a:lnTo>
                <a:lnTo>
                  <a:pt x="536772" y="1617"/>
                </a:lnTo>
                <a:lnTo>
                  <a:pt x="569304" y="0"/>
                </a:lnTo>
                <a:lnTo>
                  <a:pt x="585313" y="972"/>
                </a:lnTo>
                <a:lnTo>
                  <a:pt x="631150" y="10677"/>
                </a:lnTo>
                <a:lnTo>
                  <a:pt x="671678" y="29973"/>
                </a:lnTo>
                <a:lnTo>
                  <a:pt x="704293" y="58100"/>
                </a:lnTo>
                <a:lnTo>
                  <a:pt x="726388" y="94299"/>
                </a:lnTo>
                <a:lnTo>
                  <a:pt x="734017" y="1228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8714232" y="1613916"/>
            <a:ext cx="760730" cy="536575"/>
          </a:xfrm>
          <a:custGeom>
            <a:avLst/>
            <a:gdLst/>
            <a:ahLst/>
            <a:cxnLst/>
            <a:rect l="l" t="t" r="r" b="b"/>
            <a:pathLst>
              <a:path w="760729" h="536575">
                <a:moveTo>
                  <a:pt x="382523" y="536447"/>
                </a:moveTo>
                <a:lnTo>
                  <a:pt x="377951" y="536447"/>
                </a:lnTo>
                <a:lnTo>
                  <a:pt x="374903" y="534924"/>
                </a:lnTo>
                <a:lnTo>
                  <a:pt x="307848" y="498347"/>
                </a:lnTo>
                <a:lnTo>
                  <a:pt x="249935" y="461771"/>
                </a:lnTo>
                <a:lnTo>
                  <a:pt x="222503" y="445008"/>
                </a:lnTo>
                <a:lnTo>
                  <a:pt x="198119" y="426720"/>
                </a:lnTo>
                <a:lnTo>
                  <a:pt x="173735" y="409955"/>
                </a:lnTo>
                <a:lnTo>
                  <a:pt x="152400" y="393191"/>
                </a:lnTo>
                <a:lnTo>
                  <a:pt x="132587" y="376428"/>
                </a:lnTo>
                <a:lnTo>
                  <a:pt x="114300" y="359663"/>
                </a:lnTo>
                <a:lnTo>
                  <a:pt x="97535" y="342900"/>
                </a:lnTo>
                <a:lnTo>
                  <a:pt x="82296" y="326135"/>
                </a:lnTo>
                <a:lnTo>
                  <a:pt x="67055" y="310896"/>
                </a:lnTo>
                <a:lnTo>
                  <a:pt x="33528" y="263651"/>
                </a:lnTo>
                <a:lnTo>
                  <a:pt x="12191" y="219455"/>
                </a:lnTo>
                <a:lnTo>
                  <a:pt x="1523" y="176783"/>
                </a:lnTo>
                <a:lnTo>
                  <a:pt x="0" y="163067"/>
                </a:lnTo>
                <a:lnTo>
                  <a:pt x="0" y="150875"/>
                </a:lnTo>
                <a:lnTo>
                  <a:pt x="10667" y="102108"/>
                </a:lnTo>
                <a:lnTo>
                  <a:pt x="27432" y="71628"/>
                </a:lnTo>
                <a:lnTo>
                  <a:pt x="33528" y="62483"/>
                </a:lnTo>
                <a:lnTo>
                  <a:pt x="42671" y="54863"/>
                </a:lnTo>
                <a:lnTo>
                  <a:pt x="50291" y="45720"/>
                </a:lnTo>
                <a:lnTo>
                  <a:pt x="59435" y="39624"/>
                </a:lnTo>
                <a:lnTo>
                  <a:pt x="70103" y="32004"/>
                </a:lnTo>
                <a:lnTo>
                  <a:pt x="79248" y="25908"/>
                </a:lnTo>
                <a:lnTo>
                  <a:pt x="89916" y="19812"/>
                </a:lnTo>
                <a:lnTo>
                  <a:pt x="102107" y="15239"/>
                </a:lnTo>
                <a:lnTo>
                  <a:pt x="112775" y="10667"/>
                </a:lnTo>
                <a:lnTo>
                  <a:pt x="137160" y="4571"/>
                </a:lnTo>
                <a:lnTo>
                  <a:pt x="173735" y="0"/>
                </a:lnTo>
                <a:lnTo>
                  <a:pt x="199644" y="0"/>
                </a:lnTo>
                <a:lnTo>
                  <a:pt x="239267" y="6096"/>
                </a:lnTo>
                <a:lnTo>
                  <a:pt x="263651" y="13716"/>
                </a:lnTo>
                <a:lnTo>
                  <a:pt x="277367" y="18287"/>
                </a:lnTo>
                <a:lnTo>
                  <a:pt x="289559" y="24383"/>
                </a:lnTo>
                <a:lnTo>
                  <a:pt x="187451" y="24383"/>
                </a:lnTo>
                <a:lnTo>
                  <a:pt x="176783" y="25908"/>
                </a:lnTo>
                <a:lnTo>
                  <a:pt x="164591" y="25908"/>
                </a:lnTo>
                <a:lnTo>
                  <a:pt x="143255" y="28955"/>
                </a:lnTo>
                <a:lnTo>
                  <a:pt x="111251" y="38100"/>
                </a:lnTo>
                <a:lnTo>
                  <a:pt x="92964" y="47243"/>
                </a:lnTo>
                <a:lnTo>
                  <a:pt x="83819" y="53339"/>
                </a:lnTo>
                <a:lnTo>
                  <a:pt x="76200" y="57912"/>
                </a:lnTo>
                <a:lnTo>
                  <a:pt x="68580" y="65532"/>
                </a:lnTo>
                <a:lnTo>
                  <a:pt x="60960" y="71628"/>
                </a:lnTo>
                <a:lnTo>
                  <a:pt x="47244" y="85343"/>
                </a:lnTo>
                <a:lnTo>
                  <a:pt x="42671" y="94487"/>
                </a:lnTo>
                <a:lnTo>
                  <a:pt x="38100" y="102108"/>
                </a:lnTo>
                <a:lnTo>
                  <a:pt x="33528" y="111251"/>
                </a:lnTo>
                <a:lnTo>
                  <a:pt x="27432" y="129539"/>
                </a:lnTo>
                <a:lnTo>
                  <a:pt x="25907" y="140208"/>
                </a:lnTo>
                <a:lnTo>
                  <a:pt x="25907" y="161543"/>
                </a:lnTo>
                <a:lnTo>
                  <a:pt x="27432" y="172212"/>
                </a:lnTo>
                <a:lnTo>
                  <a:pt x="28955" y="184404"/>
                </a:lnTo>
                <a:lnTo>
                  <a:pt x="32003" y="196596"/>
                </a:lnTo>
                <a:lnTo>
                  <a:pt x="36575" y="208787"/>
                </a:lnTo>
                <a:lnTo>
                  <a:pt x="41148" y="222504"/>
                </a:lnTo>
                <a:lnTo>
                  <a:pt x="64007" y="263651"/>
                </a:lnTo>
                <a:lnTo>
                  <a:pt x="86867" y="294132"/>
                </a:lnTo>
                <a:lnTo>
                  <a:pt x="114300" y="324612"/>
                </a:lnTo>
                <a:lnTo>
                  <a:pt x="167639" y="373379"/>
                </a:lnTo>
                <a:lnTo>
                  <a:pt x="211835" y="406908"/>
                </a:lnTo>
                <a:lnTo>
                  <a:pt x="263651" y="440435"/>
                </a:lnTo>
                <a:lnTo>
                  <a:pt x="291083" y="458724"/>
                </a:lnTo>
                <a:lnTo>
                  <a:pt x="321564" y="475487"/>
                </a:lnTo>
                <a:lnTo>
                  <a:pt x="352044" y="493775"/>
                </a:lnTo>
                <a:lnTo>
                  <a:pt x="380864" y="508812"/>
                </a:lnTo>
                <a:lnTo>
                  <a:pt x="374903" y="512063"/>
                </a:lnTo>
                <a:lnTo>
                  <a:pt x="428624" y="512063"/>
                </a:lnTo>
                <a:lnTo>
                  <a:pt x="420623" y="516635"/>
                </a:lnTo>
                <a:lnTo>
                  <a:pt x="387096" y="534924"/>
                </a:lnTo>
                <a:lnTo>
                  <a:pt x="382523" y="536447"/>
                </a:lnTo>
                <a:close/>
              </a:path>
              <a:path w="760729" h="536575">
                <a:moveTo>
                  <a:pt x="391667" y="141732"/>
                </a:moveTo>
                <a:lnTo>
                  <a:pt x="370332" y="141732"/>
                </a:lnTo>
                <a:lnTo>
                  <a:pt x="368807" y="135635"/>
                </a:lnTo>
                <a:lnTo>
                  <a:pt x="393191" y="135635"/>
                </a:lnTo>
                <a:lnTo>
                  <a:pt x="393191" y="131063"/>
                </a:lnTo>
                <a:lnTo>
                  <a:pt x="391667" y="129539"/>
                </a:lnTo>
                <a:lnTo>
                  <a:pt x="384048" y="114300"/>
                </a:lnTo>
                <a:lnTo>
                  <a:pt x="380746" y="109347"/>
                </a:lnTo>
                <a:lnTo>
                  <a:pt x="403860" y="77724"/>
                </a:lnTo>
                <a:lnTo>
                  <a:pt x="435864" y="47243"/>
                </a:lnTo>
                <a:lnTo>
                  <a:pt x="448055" y="39624"/>
                </a:lnTo>
                <a:lnTo>
                  <a:pt x="458723" y="32004"/>
                </a:lnTo>
                <a:lnTo>
                  <a:pt x="470916" y="24383"/>
                </a:lnTo>
                <a:lnTo>
                  <a:pt x="483107" y="19812"/>
                </a:lnTo>
                <a:lnTo>
                  <a:pt x="496823" y="13716"/>
                </a:lnTo>
                <a:lnTo>
                  <a:pt x="509016" y="10667"/>
                </a:lnTo>
                <a:lnTo>
                  <a:pt x="522732" y="6096"/>
                </a:lnTo>
                <a:lnTo>
                  <a:pt x="534923" y="3047"/>
                </a:lnTo>
                <a:lnTo>
                  <a:pt x="548639" y="1524"/>
                </a:lnTo>
                <a:lnTo>
                  <a:pt x="560832" y="0"/>
                </a:lnTo>
                <a:lnTo>
                  <a:pt x="586739" y="0"/>
                </a:lnTo>
                <a:lnTo>
                  <a:pt x="647700" y="10667"/>
                </a:lnTo>
                <a:lnTo>
                  <a:pt x="681228" y="25908"/>
                </a:lnTo>
                <a:lnTo>
                  <a:pt x="563880" y="25908"/>
                </a:lnTo>
                <a:lnTo>
                  <a:pt x="539496" y="28955"/>
                </a:lnTo>
                <a:lnTo>
                  <a:pt x="528828" y="30479"/>
                </a:lnTo>
                <a:lnTo>
                  <a:pt x="516635" y="33528"/>
                </a:lnTo>
                <a:lnTo>
                  <a:pt x="495300" y="42671"/>
                </a:lnTo>
                <a:lnTo>
                  <a:pt x="483107" y="47243"/>
                </a:lnTo>
                <a:lnTo>
                  <a:pt x="461771" y="59435"/>
                </a:lnTo>
                <a:lnTo>
                  <a:pt x="452628" y="67055"/>
                </a:lnTo>
                <a:lnTo>
                  <a:pt x="441960" y="74675"/>
                </a:lnTo>
                <a:lnTo>
                  <a:pt x="432816" y="83820"/>
                </a:lnTo>
                <a:lnTo>
                  <a:pt x="423671" y="94487"/>
                </a:lnTo>
                <a:lnTo>
                  <a:pt x="414528" y="103632"/>
                </a:lnTo>
                <a:lnTo>
                  <a:pt x="399287" y="128016"/>
                </a:lnTo>
                <a:lnTo>
                  <a:pt x="391667" y="141732"/>
                </a:lnTo>
                <a:close/>
              </a:path>
              <a:path w="760729" h="536575">
                <a:moveTo>
                  <a:pt x="368807" y="138988"/>
                </a:moveTo>
                <a:lnTo>
                  <a:pt x="347471" y="105155"/>
                </a:lnTo>
                <a:lnTo>
                  <a:pt x="320039" y="76200"/>
                </a:lnTo>
                <a:lnTo>
                  <a:pt x="309371" y="67055"/>
                </a:lnTo>
                <a:lnTo>
                  <a:pt x="300228" y="59435"/>
                </a:lnTo>
                <a:lnTo>
                  <a:pt x="278891" y="47243"/>
                </a:lnTo>
                <a:lnTo>
                  <a:pt x="268223" y="42671"/>
                </a:lnTo>
                <a:lnTo>
                  <a:pt x="256032" y="38100"/>
                </a:lnTo>
                <a:lnTo>
                  <a:pt x="245364" y="33528"/>
                </a:lnTo>
                <a:lnTo>
                  <a:pt x="233171" y="30479"/>
                </a:lnTo>
                <a:lnTo>
                  <a:pt x="222503" y="28955"/>
                </a:lnTo>
                <a:lnTo>
                  <a:pt x="210312" y="25908"/>
                </a:lnTo>
                <a:lnTo>
                  <a:pt x="199644" y="25908"/>
                </a:lnTo>
                <a:lnTo>
                  <a:pt x="187451" y="24383"/>
                </a:lnTo>
                <a:lnTo>
                  <a:pt x="289559" y="24383"/>
                </a:lnTo>
                <a:lnTo>
                  <a:pt x="345948" y="65532"/>
                </a:lnTo>
                <a:lnTo>
                  <a:pt x="374903" y="100583"/>
                </a:lnTo>
                <a:lnTo>
                  <a:pt x="380746" y="109347"/>
                </a:lnTo>
                <a:lnTo>
                  <a:pt x="376428" y="115824"/>
                </a:lnTo>
                <a:lnTo>
                  <a:pt x="370332" y="129539"/>
                </a:lnTo>
                <a:lnTo>
                  <a:pt x="393191" y="135635"/>
                </a:lnTo>
                <a:lnTo>
                  <a:pt x="368807" y="135635"/>
                </a:lnTo>
                <a:lnTo>
                  <a:pt x="368807" y="138988"/>
                </a:lnTo>
                <a:close/>
              </a:path>
              <a:path w="760729" h="536575">
                <a:moveTo>
                  <a:pt x="428624" y="512063"/>
                </a:moveTo>
                <a:lnTo>
                  <a:pt x="387096" y="512063"/>
                </a:lnTo>
                <a:lnTo>
                  <a:pt x="380864" y="508812"/>
                </a:lnTo>
                <a:lnTo>
                  <a:pt x="408432" y="493775"/>
                </a:lnTo>
                <a:lnTo>
                  <a:pt x="440435" y="475487"/>
                </a:lnTo>
                <a:lnTo>
                  <a:pt x="470916" y="458724"/>
                </a:lnTo>
                <a:lnTo>
                  <a:pt x="498348" y="440435"/>
                </a:lnTo>
                <a:lnTo>
                  <a:pt x="524255" y="423671"/>
                </a:lnTo>
                <a:lnTo>
                  <a:pt x="571500" y="390143"/>
                </a:lnTo>
                <a:lnTo>
                  <a:pt x="612648" y="356616"/>
                </a:lnTo>
                <a:lnTo>
                  <a:pt x="661416" y="309371"/>
                </a:lnTo>
                <a:lnTo>
                  <a:pt x="685800" y="278891"/>
                </a:lnTo>
                <a:lnTo>
                  <a:pt x="713232" y="236220"/>
                </a:lnTo>
                <a:lnTo>
                  <a:pt x="719328" y="222504"/>
                </a:lnTo>
                <a:lnTo>
                  <a:pt x="725423" y="210312"/>
                </a:lnTo>
                <a:lnTo>
                  <a:pt x="729996" y="198120"/>
                </a:lnTo>
                <a:lnTo>
                  <a:pt x="733044" y="185928"/>
                </a:lnTo>
                <a:lnTo>
                  <a:pt x="734567" y="173735"/>
                </a:lnTo>
                <a:lnTo>
                  <a:pt x="736091" y="163067"/>
                </a:lnTo>
                <a:lnTo>
                  <a:pt x="736091" y="150875"/>
                </a:lnTo>
                <a:lnTo>
                  <a:pt x="734567" y="141732"/>
                </a:lnTo>
                <a:lnTo>
                  <a:pt x="733044" y="131063"/>
                </a:lnTo>
                <a:lnTo>
                  <a:pt x="719328" y="94487"/>
                </a:lnTo>
                <a:lnTo>
                  <a:pt x="687323" y="59435"/>
                </a:lnTo>
                <a:lnTo>
                  <a:pt x="650748" y="39624"/>
                </a:lnTo>
                <a:lnTo>
                  <a:pt x="620267" y="30479"/>
                </a:lnTo>
                <a:lnTo>
                  <a:pt x="608075" y="27432"/>
                </a:lnTo>
                <a:lnTo>
                  <a:pt x="597407" y="25908"/>
                </a:lnTo>
                <a:lnTo>
                  <a:pt x="681228" y="25908"/>
                </a:lnTo>
                <a:lnTo>
                  <a:pt x="719328" y="53339"/>
                </a:lnTo>
                <a:lnTo>
                  <a:pt x="746760" y="91439"/>
                </a:lnTo>
                <a:lnTo>
                  <a:pt x="754380" y="112775"/>
                </a:lnTo>
                <a:lnTo>
                  <a:pt x="758951" y="124967"/>
                </a:lnTo>
                <a:lnTo>
                  <a:pt x="760475" y="137159"/>
                </a:lnTo>
                <a:lnTo>
                  <a:pt x="760475" y="176783"/>
                </a:lnTo>
                <a:lnTo>
                  <a:pt x="749807" y="217932"/>
                </a:lnTo>
                <a:lnTo>
                  <a:pt x="728471" y="262128"/>
                </a:lnTo>
                <a:lnTo>
                  <a:pt x="707135" y="294132"/>
                </a:lnTo>
                <a:lnTo>
                  <a:pt x="664464" y="342900"/>
                </a:lnTo>
                <a:lnTo>
                  <a:pt x="629412" y="374904"/>
                </a:lnTo>
                <a:lnTo>
                  <a:pt x="609600" y="393191"/>
                </a:lnTo>
                <a:lnTo>
                  <a:pt x="588264" y="409955"/>
                </a:lnTo>
                <a:lnTo>
                  <a:pt x="563880" y="426720"/>
                </a:lnTo>
                <a:lnTo>
                  <a:pt x="539496" y="445008"/>
                </a:lnTo>
                <a:lnTo>
                  <a:pt x="512064" y="461771"/>
                </a:lnTo>
                <a:lnTo>
                  <a:pt x="483107" y="480059"/>
                </a:lnTo>
                <a:lnTo>
                  <a:pt x="452628" y="498347"/>
                </a:lnTo>
                <a:lnTo>
                  <a:pt x="428624" y="512063"/>
                </a:lnTo>
                <a:close/>
              </a:path>
              <a:path w="760729" h="536575">
                <a:moveTo>
                  <a:pt x="393191" y="135635"/>
                </a:moveTo>
                <a:lnTo>
                  <a:pt x="370332" y="129539"/>
                </a:lnTo>
                <a:lnTo>
                  <a:pt x="376428" y="115824"/>
                </a:lnTo>
                <a:lnTo>
                  <a:pt x="380746" y="109347"/>
                </a:lnTo>
                <a:lnTo>
                  <a:pt x="384048" y="114300"/>
                </a:lnTo>
                <a:lnTo>
                  <a:pt x="391667" y="129539"/>
                </a:lnTo>
                <a:lnTo>
                  <a:pt x="393191" y="131063"/>
                </a:lnTo>
                <a:lnTo>
                  <a:pt x="393191" y="135635"/>
                </a:lnTo>
                <a:close/>
              </a:path>
              <a:path w="760729" h="536575">
                <a:moveTo>
                  <a:pt x="370332" y="141732"/>
                </a:moveTo>
                <a:lnTo>
                  <a:pt x="368807" y="138988"/>
                </a:lnTo>
                <a:lnTo>
                  <a:pt x="368807" y="135635"/>
                </a:lnTo>
                <a:lnTo>
                  <a:pt x="370332" y="141732"/>
                </a:lnTo>
                <a:close/>
              </a:path>
              <a:path w="760729" h="536575">
                <a:moveTo>
                  <a:pt x="384048" y="149351"/>
                </a:moveTo>
                <a:lnTo>
                  <a:pt x="371855" y="146304"/>
                </a:lnTo>
                <a:lnTo>
                  <a:pt x="368807" y="141732"/>
                </a:lnTo>
                <a:lnTo>
                  <a:pt x="368807" y="138988"/>
                </a:lnTo>
                <a:lnTo>
                  <a:pt x="370332" y="141732"/>
                </a:lnTo>
                <a:lnTo>
                  <a:pt x="391667" y="141732"/>
                </a:lnTo>
                <a:lnTo>
                  <a:pt x="388619" y="146304"/>
                </a:lnTo>
                <a:lnTo>
                  <a:pt x="384048" y="149351"/>
                </a:lnTo>
                <a:close/>
              </a:path>
              <a:path w="760729" h="536575">
                <a:moveTo>
                  <a:pt x="387096" y="512063"/>
                </a:moveTo>
                <a:lnTo>
                  <a:pt x="374903" y="512063"/>
                </a:lnTo>
                <a:lnTo>
                  <a:pt x="380864" y="508812"/>
                </a:lnTo>
                <a:lnTo>
                  <a:pt x="387096" y="5120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4127" y="755904"/>
            <a:ext cx="8653272" cy="4608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68494" y="5474493"/>
            <a:ext cx="6799580" cy="731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80"/>
              </a:lnSpc>
              <a:tabLst>
                <a:tab pos="354965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 spc="10">
                <a:latin typeface="宋体"/>
                <a:cs typeface="宋体"/>
              </a:rPr>
              <a:t>静态工作点（需要已知</a:t>
            </a:r>
            <a:r>
              <a:rPr dirty="0" sz="2400" spc="-620">
                <a:latin typeface="宋体"/>
                <a:cs typeface="宋体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K</a:t>
            </a:r>
            <a:r>
              <a:rPr dirty="0" baseline="-20833" sz="2400" spc="-44">
                <a:latin typeface="Times New Roman"/>
                <a:cs typeface="Times New Roman"/>
              </a:rPr>
              <a:t>n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latin typeface="Times New Roman"/>
                <a:cs typeface="Times New Roman"/>
              </a:rPr>
              <a:t>P</a:t>
            </a:r>
            <a:r>
              <a:rPr dirty="0" baseline="-20833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BE</a:t>
            </a:r>
            <a:r>
              <a:rPr dirty="0" baseline="-20833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）；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80"/>
              </a:lnSpc>
              <a:tabLst>
                <a:tab pos="354965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 spc="5">
                <a:latin typeface="宋体"/>
                <a:cs typeface="宋体"/>
              </a:rPr>
              <a:t>小信号模型；小信号电压增益；输入输出阻抗；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8494" y="6205670"/>
            <a:ext cx="189865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400" spc="-5">
                <a:latin typeface="Arial"/>
                <a:cs typeface="Arial"/>
              </a:rPr>
              <a:t>•</a:t>
            </a:r>
            <a:r>
              <a:rPr dirty="0" sz="2400" spc="-5">
                <a:latin typeface="Arial"/>
                <a:cs typeface="Arial"/>
              </a:rPr>
              <a:t>	</a:t>
            </a:r>
            <a:r>
              <a:rPr dirty="0" sz="2400" spc="-5">
                <a:latin typeface="宋体"/>
                <a:cs typeface="宋体"/>
              </a:rPr>
              <a:t>下</a:t>
            </a:r>
            <a:r>
              <a:rPr dirty="0" sz="2400" spc="20">
                <a:latin typeface="宋体"/>
                <a:cs typeface="宋体"/>
              </a:rPr>
              <a:t>限频</a:t>
            </a:r>
            <a:r>
              <a:rPr dirty="0" sz="2400">
                <a:latin typeface="宋体"/>
                <a:cs typeface="宋体"/>
              </a:rPr>
              <a:t>率；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6775" y="3453384"/>
            <a:ext cx="4070603" cy="3160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04443" y="4348162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恒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流区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0216" y="6004327"/>
            <a:ext cx="71628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 b="1">
                <a:solidFill>
                  <a:srgbClr val="BF0000"/>
                </a:solidFill>
                <a:latin typeface="Microsoft JhengHei"/>
                <a:cs typeface="Microsoft JhengHei"/>
              </a:rPr>
              <a:t>截止</a:t>
            </a:r>
            <a:r>
              <a:rPr dirty="0" sz="1800" b="1">
                <a:solidFill>
                  <a:srgbClr val="BF0000"/>
                </a:solidFill>
                <a:latin typeface="Microsoft JhengHei"/>
                <a:cs typeface="Microsoft JhengHei"/>
              </a:rPr>
              <a:t>区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9747" y="6176771"/>
            <a:ext cx="279400" cy="104139"/>
          </a:xfrm>
          <a:custGeom>
            <a:avLst/>
            <a:gdLst/>
            <a:ahLst/>
            <a:cxnLst/>
            <a:rect l="l" t="t" r="r" b="b"/>
            <a:pathLst>
              <a:path w="279400" h="104139">
                <a:moveTo>
                  <a:pt x="191301" y="77028"/>
                </a:moveTo>
                <a:lnTo>
                  <a:pt x="0" y="27432"/>
                </a:lnTo>
                <a:lnTo>
                  <a:pt x="7620" y="0"/>
                </a:lnTo>
                <a:lnTo>
                  <a:pt x="198789" y="48146"/>
                </a:lnTo>
                <a:lnTo>
                  <a:pt x="191301" y="77028"/>
                </a:lnTo>
                <a:close/>
              </a:path>
              <a:path w="279400" h="104139">
                <a:moveTo>
                  <a:pt x="275323" y="80772"/>
                </a:moveTo>
                <a:lnTo>
                  <a:pt x="205739" y="80772"/>
                </a:lnTo>
                <a:lnTo>
                  <a:pt x="213360" y="51816"/>
                </a:lnTo>
                <a:lnTo>
                  <a:pt x="198789" y="48146"/>
                </a:lnTo>
                <a:lnTo>
                  <a:pt x="205739" y="21336"/>
                </a:lnTo>
                <a:lnTo>
                  <a:pt x="275323" y="80772"/>
                </a:lnTo>
                <a:close/>
              </a:path>
              <a:path w="279400" h="104139">
                <a:moveTo>
                  <a:pt x="205739" y="80772"/>
                </a:moveTo>
                <a:lnTo>
                  <a:pt x="191301" y="77028"/>
                </a:lnTo>
                <a:lnTo>
                  <a:pt x="198789" y="48146"/>
                </a:lnTo>
                <a:lnTo>
                  <a:pt x="213360" y="51816"/>
                </a:lnTo>
                <a:lnTo>
                  <a:pt x="205739" y="80772"/>
                </a:lnTo>
                <a:close/>
              </a:path>
              <a:path w="279400" h="104139">
                <a:moveTo>
                  <a:pt x="184403" y="103632"/>
                </a:moveTo>
                <a:lnTo>
                  <a:pt x="191301" y="77028"/>
                </a:lnTo>
                <a:lnTo>
                  <a:pt x="205739" y="80772"/>
                </a:lnTo>
                <a:lnTo>
                  <a:pt x="275323" y="80772"/>
                </a:lnTo>
                <a:lnTo>
                  <a:pt x="278892" y="83820"/>
                </a:lnTo>
                <a:lnTo>
                  <a:pt x="184403" y="103632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19071" y="3645889"/>
            <a:ext cx="820419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127">
                <a:latin typeface="Times New Roman"/>
                <a:cs typeface="Times New Roman"/>
              </a:rPr>
              <a:t>G</a:t>
            </a:r>
            <a:r>
              <a:rPr dirty="0" baseline="-21367" sz="1950" spc="37">
                <a:latin typeface="Times New Roman"/>
                <a:cs typeface="Times New Roman"/>
              </a:rPr>
              <a:t>S</a:t>
            </a:r>
            <a:r>
              <a:rPr dirty="0" sz="2000" spc="10">
                <a:latin typeface="Times New Roman"/>
                <a:cs typeface="Times New Roman"/>
              </a:rPr>
              <a:t>=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3714" y="3284180"/>
            <a:ext cx="936625" cy="1381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445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r>
              <a:rPr dirty="0" baseline="-20833" sz="2400" spc="-179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/mA</a:t>
            </a:r>
            <a:endParaRPr sz="2400">
              <a:latin typeface="Times New Roman"/>
              <a:cs typeface="Times New Roman"/>
            </a:endParaRPr>
          </a:p>
          <a:p>
            <a:pPr algn="just" marL="12700" marR="403860">
              <a:lnSpc>
                <a:spcPct val="102299"/>
              </a:lnSpc>
              <a:spcBef>
                <a:spcPts val="565"/>
              </a:spcBef>
            </a:pPr>
            <a:r>
              <a:rPr dirty="0" sz="2000" spc="20" b="1">
                <a:solidFill>
                  <a:srgbClr val="00853D"/>
                </a:solidFill>
                <a:latin typeface="Microsoft JhengHei"/>
                <a:cs typeface="Microsoft JhengHei"/>
              </a:rPr>
              <a:t>可</a:t>
            </a:r>
            <a:r>
              <a:rPr dirty="0" sz="2000" b="1">
                <a:solidFill>
                  <a:srgbClr val="00853D"/>
                </a:solidFill>
                <a:latin typeface="Microsoft JhengHei"/>
                <a:cs typeface="Microsoft JhengHei"/>
              </a:rPr>
              <a:t>变 </a:t>
            </a:r>
            <a:r>
              <a:rPr dirty="0" sz="2000" b="1">
                <a:solidFill>
                  <a:srgbClr val="00853D"/>
                </a:solidFill>
                <a:latin typeface="Microsoft JhengHei"/>
                <a:cs typeface="Microsoft JhengHei"/>
              </a:rPr>
              <a:t> </a:t>
            </a:r>
            <a:r>
              <a:rPr dirty="0" sz="2000" spc="20" b="1">
                <a:solidFill>
                  <a:srgbClr val="00853D"/>
                </a:solidFill>
                <a:latin typeface="Microsoft JhengHei"/>
                <a:cs typeface="Microsoft JhengHei"/>
              </a:rPr>
              <a:t>电</a:t>
            </a:r>
            <a:r>
              <a:rPr dirty="0" sz="2000" b="1">
                <a:solidFill>
                  <a:srgbClr val="00853D"/>
                </a:solidFill>
                <a:latin typeface="Microsoft JhengHei"/>
                <a:cs typeface="Microsoft JhengHei"/>
              </a:rPr>
              <a:t>阻 </a:t>
            </a:r>
            <a:r>
              <a:rPr dirty="0" sz="2000" b="1">
                <a:solidFill>
                  <a:srgbClr val="00853D"/>
                </a:solidFill>
                <a:latin typeface="Microsoft JhengHei"/>
                <a:cs typeface="Microsoft JhengHei"/>
              </a:rPr>
              <a:t> </a:t>
            </a:r>
            <a:r>
              <a:rPr dirty="0" sz="2000" b="1">
                <a:solidFill>
                  <a:srgbClr val="00853D"/>
                </a:solidFill>
                <a:latin typeface="Microsoft JhengHei"/>
                <a:cs typeface="Microsoft JhengHei"/>
              </a:rPr>
              <a:t>区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0239" y="6246114"/>
            <a:ext cx="3469004" cy="0"/>
          </a:xfrm>
          <a:custGeom>
            <a:avLst/>
            <a:gdLst/>
            <a:ahLst/>
            <a:cxnLst/>
            <a:rect l="l" t="t" r="r" b="b"/>
            <a:pathLst>
              <a:path w="3469004" h="0">
                <a:moveTo>
                  <a:pt x="0" y="0"/>
                </a:moveTo>
                <a:lnTo>
                  <a:pt x="346862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91283" y="3793235"/>
            <a:ext cx="1013460" cy="2505710"/>
          </a:xfrm>
          <a:custGeom>
            <a:avLst/>
            <a:gdLst/>
            <a:ahLst/>
            <a:cxnLst/>
            <a:rect l="l" t="t" r="r" b="b"/>
            <a:pathLst>
              <a:path w="1013460" h="2505710">
                <a:moveTo>
                  <a:pt x="19812" y="2505456"/>
                </a:moveTo>
                <a:lnTo>
                  <a:pt x="0" y="2505456"/>
                </a:lnTo>
                <a:lnTo>
                  <a:pt x="0" y="2478024"/>
                </a:lnTo>
                <a:lnTo>
                  <a:pt x="18287" y="2476500"/>
                </a:lnTo>
                <a:lnTo>
                  <a:pt x="16764" y="2476500"/>
                </a:lnTo>
                <a:lnTo>
                  <a:pt x="36575" y="2474976"/>
                </a:lnTo>
                <a:lnTo>
                  <a:pt x="57912" y="2471928"/>
                </a:lnTo>
                <a:lnTo>
                  <a:pt x="80771" y="2467356"/>
                </a:lnTo>
                <a:lnTo>
                  <a:pt x="88391" y="2494787"/>
                </a:lnTo>
                <a:lnTo>
                  <a:pt x="86867" y="2496312"/>
                </a:lnTo>
                <a:lnTo>
                  <a:pt x="62483" y="2500883"/>
                </a:lnTo>
                <a:lnTo>
                  <a:pt x="39624" y="2503932"/>
                </a:lnTo>
                <a:lnTo>
                  <a:pt x="19812" y="2505456"/>
                </a:lnTo>
                <a:close/>
              </a:path>
              <a:path w="1013460" h="2505710">
                <a:moveTo>
                  <a:pt x="188079" y="2435351"/>
                </a:moveTo>
                <a:lnTo>
                  <a:pt x="178308" y="2435351"/>
                </a:lnTo>
                <a:lnTo>
                  <a:pt x="185928" y="2430780"/>
                </a:lnTo>
                <a:lnTo>
                  <a:pt x="188079" y="2435351"/>
                </a:lnTo>
                <a:close/>
              </a:path>
              <a:path w="1013460" h="2505710">
                <a:moveTo>
                  <a:pt x="117348" y="2487167"/>
                </a:moveTo>
                <a:lnTo>
                  <a:pt x="108203" y="2459735"/>
                </a:lnTo>
                <a:lnTo>
                  <a:pt x="128016" y="2455164"/>
                </a:lnTo>
                <a:lnTo>
                  <a:pt x="126491" y="2455164"/>
                </a:lnTo>
                <a:lnTo>
                  <a:pt x="152400" y="2446019"/>
                </a:lnTo>
                <a:lnTo>
                  <a:pt x="178308" y="2433828"/>
                </a:lnTo>
                <a:lnTo>
                  <a:pt x="178308" y="2435351"/>
                </a:lnTo>
                <a:lnTo>
                  <a:pt x="188079" y="2435351"/>
                </a:lnTo>
                <a:lnTo>
                  <a:pt x="198120" y="2456687"/>
                </a:lnTo>
                <a:lnTo>
                  <a:pt x="190500" y="2459735"/>
                </a:lnTo>
                <a:lnTo>
                  <a:pt x="163067" y="2471928"/>
                </a:lnTo>
                <a:lnTo>
                  <a:pt x="137160" y="2482596"/>
                </a:lnTo>
                <a:lnTo>
                  <a:pt x="117348" y="2487167"/>
                </a:lnTo>
                <a:close/>
              </a:path>
              <a:path w="1013460" h="2505710">
                <a:moveTo>
                  <a:pt x="224028" y="2442971"/>
                </a:moveTo>
                <a:lnTo>
                  <a:pt x="210312" y="2417064"/>
                </a:lnTo>
                <a:lnTo>
                  <a:pt x="216408" y="2414016"/>
                </a:lnTo>
                <a:lnTo>
                  <a:pt x="230124" y="2406396"/>
                </a:lnTo>
                <a:lnTo>
                  <a:pt x="242316" y="2397251"/>
                </a:lnTo>
                <a:lnTo>
                  <a:pt x="256032" y="2388108"/>
                </a:lnTo>
                <a:lnTo>
                  <a:pt x="268224" y="2378964"/>
                </a:lnTo>
                <a:lnTo>
                  <a:pt x="278891" y="2369819"/>
                </a:lnTo>
                <a:lnTo>
                  <a:pt x="297179" y="2392680"/>
                </a:lnTo>
                <a:lnTo>
                  <a:pt x="286512" y="2401824"/>
                </a:lnTo>
                <a:lnTo>
                  <a:pt x="272795" y="2410967"/>
                </a:lnTo>
                <a:lnTo>
                  <a:pt x="259079" y="2421635"/>
                </a:lnTo>
                <a:lnTo>
                  <a:pt x="245364" y="2430780"/>
                </a:lnTo>
                <a:lnTo>
                  <a:pt x="231648" y="2438400"/>
                </a:lnTo>
                <a:lnTo>
                  <a:pt x="224028" y="2442971"/>
                </a:lnTo>
                <a:close/>
              </a:path>
              <a:path w="1013460" h="2505710">
                <a:moveTo>
                  <a:pt x="320040" y="2372867"/>
                </a:moveTo>
                <a:lnTo>
                  <a:pt x="300228" y="2351532"/>
                </a:lnTo>
                <a:lnTo>
                  <a:pt x="306324" y="2345435"/>
                </a:lnTo>
                <a:lnTo>
                  <a:pt x="320040" y="2333244"/>
                </a:lnTo>
                <a:lnTo>
                  <a:pt x="318516" y="2333244"/>
                </a:lnTo>
                <a:lnTo>
                  <a:pt x="332232" y="2319528"/>
                </a:lnTo>
                <a:lnTo>
                  <a:pt x="330708" y="2319528"/>
                </a:lnTo>
                <a:lnTo>
                  <a:pt x="344424" y="2305812"/>
                </a:lnTo>
                <a:lnTo>
                  <a:pt x="342900" y="2305812"/>
                </a:lnTo>
                <a:lnTo>
                  <a:pt x="355091" y="2290571"/>
                </a:lnTo>
                <a:lnTo>
                  <a:pt x="355091" y="2292096"/>
                </a:lnTo>
                <a:lnTo>
                  <a:pt x="358694" y="2292096"/>
                </a:lnTo>
                <a:lnTo>
                  <a:pt x="379475" y="2307335"/>
                </a:lnTo>
                <a:lnTo>
                  <a:pt x="377952" y="2308860"/>
                </a:lnTo>
                <a:lnTo>
                  <a:pt x="365760" y="2324100"/>
                </a:lnTo>
                <a:lnTo>
                  <a:pt x="352044" y="2339340"/>
                </a:lnTo>
                <a:lnTo>
                  <a:pt x="339852" y="2353056"/>
                </a:lnTo>
                <a:lnTo>
                  <a:pt x="320040" y="2372867"/>
                </a:lnTo>
                <a:close/>
              </a:path>
              <a:path w="1013460" h="2505710">
                <a:moveTo>
                  <a:pt x="358694" y="2292096"/>
                </a:moveTo>
                <a:lnTo>
                  <a:pt x="355091" y="2292096"/>
                </a:lnTo>
                <a:lnTo>
                  <a:pt x="356616" y="2290571"/>
                </a:lnTo>
                <a:lnTo>
                  <a:pt x="358694" y="2292096"/>
                </a:lnTo>
                <a:close/>
              </a:path>
              <a:path w="1013460" h="2505710">
                <a:moveTo>
                  <a:pt x="431122" y="2203703"/>
                </a:moveTo>
                <a:lnTo>
                  <a:pt x="413003" y="2203703"/>
                </a:lnTo>
                <a:lnTo>
                  <a:pt x="417575" y="2196083"/>
                </a:lnTo>
                <a:lnTo>
                  <a:pt x="431122" y="2203703"/>
                </a:lnTo>
                <a:close/>
              </a:path>
              <a:path w="1013460" h="2505710">
                <a:moveTo>
                  <a:pt x="396240" y="2284476"/>
                </a:moveTo>
                <a:lnTo>
                  <a:pt x="373379" y="2267712"/>
                </a:lnTo>
                <a:lnTo>
                  <a:pt x="379475" y="2260092"/>
                </a:lnTo>
                <a:lnTo>
                  <a:pt x="377952" y="2260092"/>
                </a:lnTo>
                <a:lnTo>
                  <a:pt x="402336" y="2223516"/>
                </a:lnTo>
                <a:lnTo>
                  <a:pt x="413003" y="2202180"/>
                </a:lnTo>
                <a:lnTo>
                  <a:pt x="413003" y="2203703"/>
                </a:lnTo>
                <a:lnTo>
                  <a:pt x="431122" y="2203703"/>
                </a:lnTo>
                <a:lnTo>
                  <a:pt x="441960" y="2209800"/>
                </a:lnTo>
                <a:lnTo>
                  <a:pt x="438912" y="2217419"/>
                </a:lnTo>
                <a:lnTo>
                  <a:pt x="426720" y="2238756"/>
                </a:lnTo>
                <a:lnTo>
                  <a:pt x="396240" y="2284476"/>
                </a:lnTo>
                <a:close/>
              </a:path>
              <a:path w="1013460" h="2505710">
                <a:moveTo>
                  <a:pt x="455675" y="2185416"/>
                </a:moveTo>
                <a:lnTo>
                  <a:pt x="431291" y="2171700"/>
                </a:lnTo>
                <a:lnTo>
                  <a:pt x="437387" y="2157983"/>
                </a:lnTo>
                <a:lnTo>
                  <a:pt x="461771" y="2109216"/>
                </a:lnTo>
                <a:lnTo>
                  <a:pt x="469391" y="2095500"/>
                </a:lnTo>
                <a:lnTo>
                  <a:pt x="495300" y="2107692"/>
                </a:lnTo>
                <a:lnTo>
                  <a:pt x="487679" y="2121408"/>
                </a:lnTo>
                <a:lnTo>
                  <a:pt x="475487" y="2147316"/>
                </a:lnTo>
                <a:lnTo>
                  <a:pt x="463295" y="2171700"/>
                </a:lnTo>
                <a:lnTo>
                  <a:pt x="455675" y="2185416"/>
                </a:lnTo>
                <a:close/>
              </a:path>
              <a:path w="1013460" h="2505710">
                <a:moveTo>
                  <a:pt x="507491" y="2081783"/>
                </a:moveTo>
                <a:lnTo>
                  <a:pt x="480060" y="2069592"/>
                </a:lnTo>
                <a:lnTo>
                  <a:pt x="487679" y="2055876"/>
                </a:lnTo>
                <a:lnTo>
                  <a:pt x="499871" y="2028444"/>
                </a:lnTo>
                <a:lnTo>
                  <a:pt x="512064" y="1999487"/>
                </a:lnTo>
                <a:lnTo>
                  <a:pt x="515112" y="1991867"/>
                </a:lnTo>
                <a:lnTo>
                  <a:pt x="541020" y="2002535"/>
                </a:lnTo>
                <a:lnTo>
                  <a:pt x="537971" y="2011680"/>
                </a:lnTo>
                <a:lnTo>
                  <a:pt x="525779" y="2039112"/>
                </a:lnTo>
                <a:lnTo>
                  <a:pt x="513587" y="2068067"/>
                </a:lnTo>
                <a:lnTo>
                  <a:pt x="507491" y="2081783"/>
                </a:lnTo>
                <a:close/>
              </a:path>
              <a:path w="1013460" h="2505710">
                <a:moveTo>
                  <a:pt x="553212" y="1976628"/>
                </a:moveTo>
                <a:lnTo>
                  <a:pt x="525779" y="1965960"/>
                </a:lnTo>
                <a:lnTo>
                  <a:pt x="548640" y="1911096"/>
                </a:lnTo>
                <a:lnTo>
                  <a:pt x="559308" y="1886712"/>
                </a:lnTo>
                <a:lnTo>
                  <a:pt x="585216" y="1897380"/>
                </a:lnTo>
                <a:lnTo>
                  <a:pt x="576072" y="1921764"/>
                </a:lnTo>
                <a:lnTo>
                  <a:pt x="553212" y="1976628"/>
                </a:lnTo>
                <a:close/>
              </a:path>
              <a:path w="1013460" h="2505710">
                <a:moveTo>
                  <a:pt x="595883" y="1869948"/>
                </a:moveTo>
                <a:lnTo>
                  <a:pt x="569975" y="1860803"/>
                </a:lnTo>
                <a:lnTo>
                  <a:pt x="573024" y="1850135"/>
                </a:lnTo>
                <a:lnTo>
                  <a:pt x="597408" y="1787651"/>
                </a:lnTo>
                <a:lnTo>
                  <a:pt x="598932" y="1780032"/>
                </a:lnTo>
                <a:lnTo>
                  <a:pt x="626364" y="1790700"/>
                </a:lnTo>
                <a:lnTo>
                  <a:pt x="623316" y="1798319"/>
                </a:lnTo>
                <a:lnTo>
                  <a:pt x="600456" y="1860803"/>
                </a:lnTo>
                <a:lnTo>
                  <a:pt x="595883" y="1869948"/>
                </a:lnTo>
                <a:close/>
              </a:path>
              <a:path w="1013460" h="2505710">
                <a:moveTo>
                  <a:pt x="635508" y="1763267"/>
                </a:moveTo>
                <a:lnTo>
                  <a:pt x="609600" y="1754124"/>
                </a:lnTo>
                <a:lnTo>
                  <a:pt x="618743" y="1726692"/>
                </a:lnTo>
                <a:lnTo>
                  <a:pt x="638556" y="1673351"/>
                </a:lnTo>
                <a:lnTo>
                  <a:pt x="664464" y="1682496"/>
                </a:lnTo>
                <a:lnTo>
                  <a:pt x="646175" y="1735835"/>
                </a:lnTo>
                <a:lnTo>
                  <a:pt x="635508" y="1763267"/>
                </a:lnTo>
                <a:close/>
              </a:path>
              <a:path w="1013460" h="2505710">
                <a:moveTo>
                  <a:pt x="675132" y="1655064"/>
                </a:moveTo>
                <a:lnTo>
                  <a:pt x="647700" y="1645919"/>
                </a:lnTo>
                <a:lnTo>
                  <a:pt x="661416" y="1606296"/>
                </a:lnTo>
                <a:lnTo>
                  <a:pt x="670559" y="1577340"/>
                </a:lnTo>
                <a:lnTo>
                  <a:pt x="673608" y="1565148"/>
                </a:lnTo>
                <a:lnTo>
                  <a:pt x="701040" y="1574292"/>
                </a:lnTo>
                <a:lnTo>
                  <a:pt x="697991" y="1586483"/>
                </a:lnTo>
                <a:lnTo>
                  <a:pt x="687324" y="1615440"/>
                </a:lnTo>
                <a:lnTo>
                  <a:pt x="675132" y="1655064"/>
                </a:lnTo>
                <a:close/>
              </a:path>
              <a:path w="1013460" h="2505710">
                <a:moveTo>
                  <a:pt x="710183" y="1546860"/>
                </a:moveTo>
                <a:lnTo>
                  <a:pt x="682751" y="1537716"/>
                </a:lnTo>
                <a:lnTo>
                  <a:pt x="688848" y="1520951"/>
                </a:lnTo>
                <a:lnTo>
                  <a:pt x="704088" y="1469135"/>
                </a:lnTo>
                <a:lnTo>
                  <a:pt x="707135" y="1455419"/>
                </a:lnTo>
                <a:lnTo>
                  <a:pt x="734567" y="1464564"/>
                </a:lnTo>
                <a:lnTo>
                  <a:pt x="731519" y="1476756"/>
                </a:lnTo>
                <a:lnTo>
                  <a:pt x="723900" y="1502664"/>
                </a:lnTo>
                <a:lnTo>
                  <a:pt x="714756" y="1530096"/>
                </a:lnTo>
                <a:lnTo>
                  <a:pt x="710183" y="1546860"/>
                </a:lnTo>
                <a:close/>
              </a:path>
              <a:path w="1013460" h="2505710">
                <a:moveTo>
                  <a:pt x="743712" y="1437132"/>
                </a:moveTo>
                <a:lnTo>
                  <a:pt x="716280" y="1427987"/>
                </a:lnTo>
                <a:lnTo>
                  <a:pt x="717804" y="1420367"/>
                </a:lnTo>
                <a:lnTo>
                  <a:pt x="723900" y="1397508"/>
                </a:lnTo>
                <a:lnTo>
                  <a:pt x="729996" y="1373124"/>
                </a:lnTo>
                <a:lnTo>
                  <a:pt x="734567" y="1360932"/>
                </a:lnTo>
                <a:lnTo>
                  <a:pt x="737616" y="1347216"/>
                </a:lnTo>
                <a:lnTo>
                  <a:pt x="737616" y="1345692"/>
                </a:lnTo>
                <a:lnTo>
                  <a:pt x="765048" y="1353312"/>
                </a:lnTo>
                <a:lnTo>
                  <a:pt x="758951" y="1380744"/>
                </a:lnTo>
                <a:lnTo>
                  <a:pt x="754380" y="1392935"/>
                </a:lnTo>
                <a:lnTo>
                  <a:pt x="751332" y="1405128"/>
                </a:lnTo>
                <a:lnTo>
                  <a:pt x="745235" y="1427987"/>
                </a:lnTo>
                <a:lnTo>
                  <a:pt x="743712" y="1437132"/>
                </a:lnTo>
                <a:close/>
              </a:path>
              <a:path w="1013460" h="2505710">
                <a:moveTo>
                  <a:pt x="786383" y="1266444"/>
                </a:moveTo>
                <a:lnTo>
                  <a:pt x="757427" y="1266444"/>
                </a:lnTo>
                <a:lnTo>
                  <a:pt x="760475" y="1248156"/>
                </a:lnTo>
                <a:lnTo>
                  <a:pt x="763524" y="1235964"/>
                </a:lnTo>
                <a:lnTo>
                  <a:pt x="790956" y="1242060"/>
                </a:lnTo>
                <a:lnTo>
                  <a:pt x="789432" y="1254251"/>
                </a:lnTo>
                <a:lnTo>
                  <a:pt x="786383" y="1266444"/>
                </a:lnTo>
                <a:close/>
              </a:path>
              <a:path w="1013460" h="2505710">
                <a:moveTo>
                  <a:pt x="772667" y="1325880"/>
                </a:moveTo>
                <a:lnTo>
                  <a:pt x="743712" y="1318260"/>
                </a:lnTo>
                <a:lnTo>
                  <a:pt x="745235" y="1316735"/>
                </a:lnTo>
                <a:lnTo>
                  <a:pt x="748283" y="1299971"/>
                </a:lnTo>
                <a:lnTo>
                  <a:pt x="752856" y="1283208"/>
                </a:lnTo>
                <a:lnTo>
                  <a:pt x="757427" y="1264919"/>
                </a:lnTo>
                <a:lnTo>
                  <a:pt x="757427" y="1266444"/>
                </a:lnTo>
                <a:lnTo>
                  <a:pt x="786383" y="1266444"/>
                </a:lnTo>
                <a:lnTo>
                  <a:pt x="784859" y="1272540"/>
                </a:lnTo>
                <a:lnTo>
                  <a:pt x="775716" y="1306067"/>
                </a:lnTo>
                <a:lnTo>
                  <a:pt x="772667" y="1322832"/>
                </a:lnTo>
                <a:lnTo>
                  <a:pt x="772667" y="1325880"/>
                </a:lnTo>
                <a:close/>
              </a:path>
              <a:path w="1013460" h="2505710">
                <a:moveTo>
                  <a:pt x="798575" y="1213103"/>
                </a:moveTo>
                <a:lnTo>
                  <a:pt x="769619" y="1207008"/>
                </a:lnTo>
                <a:lnTo>
                  <a:pt x="774191" y="1188719"/>
                </a:lnTo>
                <a:lnTo>
                  <a:pt x="778764" y="1168908"/>
                </a:lnTo>
                <a:lnTo>
                  <a:pt x="787908" y="1126235"/>
                </a:lnTo>
                <a:lnTo>
                  <a:pt x="789432" y="1123187"/>
                </a:lnTo>
                <a:lnTo>
                  <a:pt x="816864" y="1129283"/>
                </a:lnTo>
                <a:lnTo>
                  <a:pt x="816864" y="1132332"/>
                </a:lnTo>
                <a:lnTo>
                  <a:pt x="806196" y="1175003"/>
                </a:lnTo>
                <a:lnTo>
                  <a:pt x="801624" y="1194816"/>
                </a:lnTo>
                <a:lnTo>
                  <a:pt x="798575" y="1213103"/>
                </a:lnTo>
                <a:close/>
              </a:path>
              <a:path w="1013460" h="2505710">
                <a:moveTo>
                  <a:pt x="822959" y="1101851"/>
                </a:moveTo>
                <a:lnTo>
                  <a:pt x="794004" y="1095756"/>
                </a:lnTo>
                <a:lnTo>
                  <a:pt x="798575" y="1082040"/>
                </a:lnTo>
                <a:lnTo>
                  <a:pt x="807719" y="1034796"/>
                </a:lnTo>
                <a:lnTo>
                  <a:pt x="812291" y="1011936"/>
                </a:lnTo>
                <a:lnTo>
                  <a:pt x="841248" y="1018032"/>
                </a:lnTo>
                <a:lnTo>
                  <a:pt x="835151" y="1040891"/>
                </a:lnTo>
                <a:lnTo>
                  <a:pt x="822959" y="1101851"/>
                </a:lnTo>
                <a:close/>
              </a:path>
              <a:path w="1013460" h="2505710">
                <a:moveTo>
                  <a:pt x="845819" y="990600"/>
                </a:moveTo>
                <a:lnTo>
                  <a:pt x="818388" y="984504"/>
                </a:lnTo>
                <a:lnTo>
                  <a:pt x="835151" y="900683"/>
                </a:lnTo>
                <a:lnTo>
                  <a:pt x="864108" y="906780"/>
                </a:lnTo>
                <a:lnTo>
                  <a:pt x="856488" y="943356"/>
                </a:lnTo>
                <a:lnTo>
                  <a:pt x="845819" y="990600"/>
                </a:lnTo>
                <a:close/>
              </a:path>
              <a:path w="1013460" h="2505710">
                <a:moveTo>
                  <a:pt x="870204" y="877824"/>
                </a:moveTo>
                <a:lnTo>
                  <a:pt x="841248" y="871728"/>
                </a:lnTo>
                <a:lnTo>
                  <a:pt x="848867" y="836675"/>
                </a:lnTo>
                <a:lnTo>
                  <a:pt x="858012" y="787908"/>
                </a:lnTo>
                <a:lnTo>
                  <a:pt x="886967" y="794004"/>
                </a:lnTo>
                <a:lnTo>
                  <a:pt x="876300" y="842772"/>
                </a:lnTo>
                <a:lnTo>
                  <a:pt x="870204" y="877824"/>
                </a:lnTo>
                <a:close/>
              </a:path>
              <a:path w="1013460" h="2505710">
                <a:moveTo>
                  <a:pt x="891540" y="766572"/>
                </a:moveTo>
                <a:lnTo>
                  <a:pt x="864108" y="760475"/>
                </a:lnTo>
                <a:lnTo>
                  <a:pt x="868680" y="733044"/>
                </a:lnTo>
                <a:lnTo>
                  <a:pt x="879348" y="676656"/>
                </a:lnTo>
                <a:lnTo>
                  <a:pt x="908304" y="681228"/>
                </a:lnTo>
                <a:lnTo>
                  <a:pt x="897635" y="737616"/>
                </a:lnTo>
                <a:lnTo>
                  <a:pt x="891540" y="766572"/>
                </a:lnTo>
                <a:close/>
              </a:path>
              <a:path w="1013460" h="2505710">
                <a:moveTo>
                  <a:pt x="912875" y="653796"/>
                </a:moveTo>
                <a:lnTo>
                  <a:pt x="885443" y="647700"/>
                </a:lnTo>
                <a:lnTo>
                  <a:pt x="888491" y="627888"/>
                </a:lnTo>
                <a:lnTo>
                  <a:pt x="900683" y="563880"/>
                </a:lnTo>
                <a:lnTo>
                  <a:pt x="928116" y="568452"/>
                </a:lnTo>
                <a:lnTo>
                  <a:pt x="917448" y="632460"/>
                </a:lnTo>
                <a:lnTo>
                  <a:pt x="912875" y="653796"/>
                </a:lnTo>
                <a:close/>
              </a:path>
              <a:path w="1013460" h="2505710">
                <a:moveTo>
                  <a:pt x="934212" y="541020"/>
                </a:moveTo>
                <a:lnTo>
                  <a:pt x="905256" y="536448"/>
                </a:lnTo>
                <a:lnTo>
                  <a:pt x="908304" y="522732"/>
                </a:lnTo>
                <a:lnTo>
                  <a:pt x="917448" y="470916"/>
                </a:lnTo>
                <a:lnTo>
                  <a:pt x="920496" y="451104"/>
                </a:lnTo>
                <a:lnTo>
                  <a:pt x="949451" y="457200"/>
                </a:lnTo>
                <a:lnTo>
                  <a:pt x="946404" y="475488"/>
                </a:lnTo>
                <a:lnTo>
                  <a:pt x="937259" y="527304"/>
                </a:lnTo>
                <a:lnTo>
                  <a:pt x="934212" y="541020"/>
                </a:lnTo>
                <a:close/>
              </a:path>
              <a:path w="1013460" h="2505710">
                <a:moveTo>
                  <a:pt x="954024" y="428244"/>
                </a:moveTo>
                <a:lnTo>
                  <a:pt x="925067" y="423672"/>
                </a:lnTo>
                <a:lnTo>
                  <a:pt x="926591" y="419100"/>
                </a:lnTo>
                <a:lnTo>
                  <a:pt x="934212" y="368808"/>
                </a:lnTo>
                <a:lnTo>
                  <a:pt x="940308" y="338328"/>
                </a:lnTo>
                <a:lnTo>
                  <a:pt x="967740" y="342900"/>
                </a:lnTo>
                <a:lnTo>
                  <a:pt x="963167" y="373380"/>
                </a:lnTo>
                <a:lnTo>
                  <a:pt x="954024" y="423672"/>
                </a:lnTo>
                <a:lnTo>
                  <a:pt x="954024" y="428244"/>
                </a:lnTo>
                <a:close/>
              </a:path>
              <a:path w="1013460" h="2505710">
                <a:moveTo>
                  <a:pt x="972312" y="315467"/>
                </a:moveTo>
                <a:lnTo>
                  <a:pt x="944880" y="310896"/>
                </a:lnTo>
                <a:lnTo>
                  <a:pt x="950975" y="272796"/>
                </a:lnTo>
                <a:lnTo>
                  <a:pt x="957072" y="225552"/>
                </a:lnTo>
                <a:lnTo>
                  <a:pt x="986027" y="230124"/>
                </a:lnTo>
                <a:lnTo>
                  <a:pt x="978408" y="275844"/>
                </a:lnTo>
                <a:lnTo>
                  <a:pt x="972312" y="315467"/>
                </a:lnTo>
                <a:close/>
              </a:path>
              <a:path w="1013460" h="2505710">
                <a:moveTo>
                  <a:pt x="989075" y="202691"/>
                </a:moveTo>
                <a:lnTo>
                  <a:pt x="961643" y="198120"/>
                </a:lnTo>
                <a:lnTo>
                  <a:pt x="963167" y="181356"/>
                </a:lnTo>
                <a:lnTo>
                  <a:pt x="969264" y="138683"/>
                </a:lnTo>
                <a:lnTo>
                  <a:pt x="972312" y="112775"/>
                </a:lnTo>
                <a:lnTo>
                  <a:pt x="1001267" y="117348"/>
                </a:lnTo>
                <a:lnTo>
                  <a:pt x="998219" y="141732"/>
                </a:lnTo>
                <a:lnTo>
                  <a:pt x="992124" y="184404"/>
                </a:lnTo>
                <a:lnTo>
                  <a:pt x="989075" y="202691"/>
                </a:lnTo>
                <a:close/>
              </a:path>
              <a:path w="1013460" h="2505710">
                <a:moveTo>
                  <a:pt x="1004316" y="88391"/>
                </a:moveTo>
                <a:lnTo>
                  <a:pt x="975359" y="85344"/>
                </a:lnTo>
                <a:lnTo>
                  <a:pt x="976883" y="77724"/>
                </a:lnTo>
                <a:lnTo>
                  <a:pt x="978408" y="59436"/>
                </a:lnTo>
                <a:lnTo>
                  <a:pt x="981456" y="41148"/>
                </a:lnTo>
                <a:lnTo>
                  <a:pt x="982980" y="22860"/>
                </a:lnTo>
                <a:lnTo>
                  <a:pt x="984504" y="6096"/>
                </a:lnTo>
                <a:lnTo>
                  <a:pt x="984504" y="0"/>
                </a:lnTo>
                <a:lnTo>
                  <a:pt x="1013459" y="3048"/>
                </a:lnTo>
                <a:lnTo>
                  <a:pt x="1011935" y="9144"/>
                </a:lnTo>
                <a:lnTo>
                  <a:pt x="1010412" y="25908"/>
                </a:lnTo>
                <a:lnTo>
                  <a:pt x="1005840" y="80772"/>
                </a:lnTo>
                <a:lnTo>
                  <a:pt x="1004316" y="8839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42310" y="62468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43072" y="60472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3072" y="58475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43072" y="564794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2743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43833" y="54467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43833" y="52471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43833" y="50474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43833" y="484784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43833" y="46466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43833" y="44470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43833" y="42473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43833" y="404774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43833" y="38465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758954" y="4849831"/>
            <a:ext cx="423545" cy="143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000" spc="1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  <a:spcBef>
                <a:spcPts val="1125"/>
              </a:spcBef>
            </a:pPr>
            <a:r>
              <a:rPr dirty="0" sz="2000" spc="1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  <a:p>
            <a:pPr marL="30480">
              <a:lnSpc>
                <a:spcPts val="1935"/>
              </a:lnSpc>
            </a:pPr>
            <a:r>
              <a:rPr dirty="0" sz="1800" spc="-5">
                <a:latin typeface="Times New Roman"/>
                <a:cs typeface="Times New Roman"/>
              </a:rPr>
              <a:t>-4V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88580" y="1645920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4">
                <a:moveTo>
                  <a:pt x="89916" y="163068"/>
                </a:moveTo>
                <a:lnTo>
                  <a:pt x="73152" y="163068"/>
                </a:lnTo>
                <a:lnTo>
                  <a:pt x="65532" y="161544"/>
                </a:lnTo>
                <a:lnTo>
                  <a:pt x="57912" y="158496"/>
                </a:lnTo>
                <a:lnTo>
                  <a:pt x="50292" y="156972"/>
                </a:lnTo>
                <a:lnTo>
                  <a:pt x="42672" y="152400"/>
                </a:lnTo>
                <a:lnTo>
                  <a:pt x="35052" y="149352"/>
                </a:lnTo>
                <a:lnTo>
                  <a:pt x="24384" y="138684"/>
                </a:lnTo>
                <a:lnTo>
                  <a:pt x="13716" y="126492"/>
                </a:lnTo>
                <a:lnTo>
                  <a:pt x="9144" y="120396"/>
                </a:lnTo>
                <a:lnTo>
                  <a:pt x="3048" y="105156"/>
                </a:lnTo>
                <a:lnTo>
                  <a:pt x="0" y="89916"/>
                </a:lnTo>
                <a:lnTo>
                  <a:pt x="0" y="73152"/>
                </a:lnTo>
                <a:lnTo>
                  <a:pt x="1524" y="65532"/>
                </a:lnTo>
                <a:lnTo>
                  <a:pt x="3048" y="56388"/>
                </a:lnTo>
                <a:lnTo>
                  <a:pt x="6096" y="50292"/>
                </a:lnTo>
                <a:lnTo>
                  <a:pt x="9144" y="42672"/>
                </a:lnTo>
                <a:lnTo>
                  <a:pt x="13716" y="35052"/>
                </a:lnTo>
                <a:lnTo>
                  <a:pt x="35052" y="13716"/>
                </a:lnTo>
                <a:lnTo>
                  <a:pt x="42672" y="9144"/>
                </a:lnTo>
                <a:lnTo>
                  <a:pt x="57912" y="3048"/>
                </a:lnTo>
                <a:lnTo>
                  <a:pt x="73152" y="0"/>
                </a:lnTo>
                <a:lnTo>
                  <a:pt x="89916" y="0"/>
                </a:lnTo>
                <a:lnTo>
                  <a:pt x="105155" y="3048"/>
                </a:lnTo>
                <a:lnTo>
                  <a:pt x="120396" y="9144"/>
                </a:lnTo>
                <a:lnTo>
                  <a:pt x="128016" y="13716"/>
                </a:lnTo>
                <a:lnTo>
                  <a:pt x="132588" y="18288"/>
                </a:lnTo>
                <a:lnTo>
                  <a:pt x="80772" y="18288"/>
                </a:lnTo>
                <a:lnTo>
                  <a:pt x="81534" y="18440"/>
                </a:lnTo>
                <a:lnTo>
                  <a:pt x="74676" y="19812"/>
                </a:lnTo>
                <a:lnTo>
                  <a:pt x="70104" y="19812"/>
                </a:lnTo>
                <a:lnTo>
                  <a:pt x="62484" y="21336"/>
                </a:lnTo>
                <a:lnTo>
                  <a:pt x="64008" y="21336"/>
                </a:lnTo>
                <a:lnTo>
                  <a:pt x="60198" y="22860"/>
                </a:lnTo>
                <a:lnTo>
                  <a:pt x="57912" y="22860"/>
                </a:lnTo>
                <a:lnTo>
                  <a:pt x="51816" y="25908"/>
                </a:lnTo>
                <a:lnTo>
                  <a:pt x="47752" y="28956"/>
                </a:lnTo>
                <a:lnTo>
                  <a:pt x="47244" y="28956"/>
                </a:lnTo>
                <a:lnTo>
                  <a:pt x="38353" y="36576"/>
                </a:lnTo>
                <a:lnTo>
                  <a:pt x="38100" y="36576"/>
                </a:lnTo>
                <a:lnTo>
                  <a:pt x="36576" y="38100"/>
                </a:lnTo>
                <a:lnTo>
                  <a:pt x="36793" y="38100"/>
                </a:lnTo>
                <a:lnTo>
                  <a:pt x="28956" y="47244"/>
                </a:lnTo>
                <a:lnTo>
                  <a:pt x="29337" y="47244"/>
                </a:lnTo>
                <a:lnTo>
                  <a:pt x="25908" y="51816"/>
                </a:lnTo>
                <a:lnTo>
                  <a:pt x="27432" y="51816"/>
                </a:lnTo>
                <a:lnTo>
                  <a:pt x="25146" y="56388"/>
                </a:lnTo>
                <a:lnTo>
                  <a:pt x="24384" y="56388"/>
                </a:lnTo>
                <a:lnTo>
                  <a:pt x="21336" y="62484"/>
                </a:lnTo>
                <a:lnTo>
                  <a:pt x="19812" y="68580"/>
                </a:lnTo>
                <a:lnTo>
                  <a:pt x="19812" y="74676"/>
                </a:lnTo>
                <a:lnTo>
                  <a:pt x="18592" y="80772"/>
                </a:lnTo>
                <a:lnTo>
                  <a:pt x="18288" y="80772"/>
                </a:lnTo>
                <a:lnTo>
                  <a:pt x="18288" y="82296"/>
                </a:lnTo>
                <a:lnTo>
                  <a:pt x="18592" y="82296"/>
                </a:lnTo>
                <a:lnTo>
                  <a:pt x="19812" y="88392"/>
                </a:lnTo>
                <a:lnTo>
                  <a:pt x="19812" y="94488"/>
                </a:lnTo>
                <a:lnTo>
                  <a:pt x="20116" y="94488"/>
                </a:lnTo>
                <a:lnTo>
                  <a:pt x="21336" y="100584"/>
                </a:lnTo>
                <a:lnTo>
                  <a:pt x="21945" y="100584"/>
                </a:lnTo>
                <a:lnTo>
                  <a:pt x="24384" y="106680"/>
                </a:lnTo>
                <a:lnTo>
                  <a:pt x="25145" y="106680"/>
                </a:lnTo>
                <a:lnTo>
                  <a:pt x="27432" y="111252"/>
                </a:lnTo>
                <a:lnTo>
                  <a:pt x="25908" y="111252"/>
                </a:lnTo>
                <a:lnTo>
                  <a:pt x="29337" y="115824"/>
                </a:lnTo>
                <a:lnTo>
                  <a:pt x="28956" y="115824"/>
                </a:lnTo>
                <a:lnTo>
                  <a:pt x="36793" y="124968"/>
                </a:lnTo>
                <a:lnTo>
                  <a:pt x="36576" y="124968"/>
                </a:lnTo>
                <a:lnTo>
                  <a:pt x="38100" y="126492"/>
                </a:lnTo>
                <a:lnTo>
                  <a:pt x="38353" y="126492"/>
                </a:lnTo>
                <a:lnTo>
                  <a:pt x="47244" y="134112"/>
                </a:lnTo>
                <a:lnTo>
                  <a:pt x="47752" y="134112"/>
                </a:lnTo>
                <a:lnTo>
                  <a:pt x="51816" y="137160"/>
                </a:lnTo>
                <a:lnTo>
                  <a:pt x="54864" y="137160"/>
                </a:lnTo>
                <a:lnTo>
                  <a:pt x="57912" y="138684"/>
                </a:lnTo>
                <a:lnTo>
                  <a:pt x="56387" y="138684"/>
                </a:lnTo>
                <a:lnTo>
                  <a:pt x="64008" y="141732"/>
                </a:lnTo>
                <a:lnTo>
                  <a:pt x="66294" y="141732"/>
                </a:lnTo>
                <a:lnTo>
                  <a:pt x="70104" y="143256"/>
                </a:lnTo>
                <a:lnTo>
                  <a:pt x="134112" y="143256"/>
                </a:lnTo>
                <a:lnTo>
                  <a:pt x="128016" y="149352"/>
                </a:lnTo>
                <a:lnTo>
                  <a:pt x="120396" y="152400"/>
                </a:lnTo>
                <a:lnTo>
                  <a:pt x="112775" y="156972"/>
                </a:lnTo>
                <a:lnTo>
                  <a:pt x="105155" y="158496"/>
                </a:lnTo>
                <a:lnTo>
                  <a:pt x="97536" y="161544"/>
                </a:lnTo>
                <a:lnTo>
                  <a:pt x="89916" y="163068"/>
                </a:lnTo>
                <a:close/>
              </a:path>
              <a:path w="163195" h="163194">
                <a:moveTo>
                  <a:pt x="81534" y="18440"/>
                </a:moveTo>
                <a:lnTo>
                  <a:pt x="80772" y="18288"/>
                </a:lnTo>
                <a:lnTo>
                  <a:pt x="82296" y="18288"/>
                </a:lnTo>
                <a:lnTo>
                  <a:pt x="81534" y="18440"/>
                </a:lnTo>
                <a:close/>
              </a:path>
              <a:path w="163195" h="163194">
                <a:moveTo>
                  <a:pt x="106679" y="24384"/>
                </a:moveTo>
                <a:lnTo>
                  <a:pt x="99060" y="21336"/>
                </a:lnTo>
                <a:lnTo>
                  <a:pt x="100584" y="21336"/>
                </a:lnTo>
                <a:lnTo>
                  <a:pt x="92964" y="19812"/>
                </a:lnTo>
                <a:lnTo>
                  <a:pt x="88391" y="19812"/>
                </a:lnTo>
                <a:lnTo>
                  <a:pt x="81534" y="18440"/>
                </a:lnTo>
                <a:lnTo>
                  <a:pt x="82296" y="18288"/>
                </a:lnTo>
                <a:lnTo>
                  <a:pt x="132588" y="18288"/>
                </a:lnTo>
                <a:lnTo>
                  <a:pt x="137160" y="22860"/>
                </a:lnTo>
                <a:lnTo>
                  <a:pt x="105155" y="22860"/>
                </a:lnTo>
                <a:lnTo>
                  <a:pt x="106679" y="24384"/>
                </a:lnTo>
                <a:close/>
              </a:path>
              <a:path w="163195" h="163194">
                <a:moveTo>
                  <a:pt x="56387" y="24384"/>
                </a:moveTo>
                <a:lnTo>
                  <a:pt x="57912" y="22860"/>
                </a:lnTo>
                <a:lnTo>
                  <a:pt x="60198" y="22860"/>
                </a:lnTo>
                <a:lnTo>
                  <a:pt x="56387" y="24384"/>
                </a:lnTo>
                <a:close/>
              </a:path>
              <a:path w="163195" h="163194">
                <a:moveTo>
                  <a:pt x="117348" y="30480"/>
                </a:moveTo>
                <a:lnTo>
                  <a:pt x="111252" y="25908"/>
                </a:lnTo>
                <a:lnTo>
                  <a:pt x="105155" y="22860"/>
                </a:lnTo>
                <a:lnTo>
                  <a:pt x="137160" y="22860"/>
                </a:lnTo>
                <a:lnTo>
                  <a:pt x="143256" y="28956"/>
                </a:lnTo>
                <a:lnTo>
                  <a:pt x="115824" y="28956"/>
                </a:lnTo>
                <a:lnTo>
                  <a:pt x="117348" y="30480"/>
                </a:lnTo>
                <a:close/>
              </a:path>
              <a:path w="163195" h="163194">
                <a:moveTo>
                  <a:pt x="45719" y="30480"/>
                </a:moveTo>
                <a:lnTo>
                  <a:pt x="47244" y="28956"/>
                </a:lnTo>
                <a:lnTo>
                  <a:pt x="47752" y="28956"/>
                </a:lnTo>
                <a:lnTo>
                  <a:pt x="45719" y="30480"/>
                </a:lnTo>
                <a:close/>
              </a:path>
              <a:path w="163195" h="163194">
                <a:moveTo>
                  <a:pt x="125671" y="37396"/>
                </a:moveTo>
                <a:lnTo>
                  <a:pt x="115824" y="28956"/>
                </a:lnTo>
                <a:lnTo>
                  <a:pt x="143256" y="28956"/>
                </a:lnTo>
                <a:lnTo>
                  <a:pt x="149352" y="35052"/>
                </a:lnTo>
                <a:lnTo>
                  <a:pt x="150266" y="36576"/>
                </a:lnTo>
                <a:lnTo>
                  <a:pt x="124968" y="36576"/>
                </a:lnTo>
                <a:lnTo>
                  <a:pt x="125671" y="37396"/>
                </a:lnTo>
                <a:close/>
              </a:path>
              <a:path w="163195" h="163194">
                <a:moveTo>
                  <a:pt x="36576" y="38100"/>
                </a:moveTo>
                <a:lnTo>
                  <a:pt x="38100" y="36576"/>
                </a:lnTo>
                <a:lnTo>
                  <a:pt x="37396" y="37396"/>
                </a:lnTo>
                <a:lnTo>
                  <a:pt x="36576" y="38100"/>
                </a:lnTo>
                <a:close/>
              </a:path>
              <a:path w="163195" h="163194">
                <a:moveTo>
                  <a:pt x="37396" y="37396"/>
                </a:moveTo>
                <a:lnTo>
                  <a:pt x="38100" y="36576"/>
                </a:lnTo>
                <a:lnTo>
                  <a:pt x="38353" y="36576"/>
                </a:lnTo>
                <a:lnTo>
                  <a:pt x="37396" y="37396"/>
                </a:lnTo>
                <a:close/>
              </a:path>
              <a:path w="163195" h="163194">
                <a:moveTo>
                  <a:pt x="126491" y="38100"/>
                </a:moveTo>
                <a:lnTo>
                  <a:pt x="125671" y="37396"/>
                </a:lnTo>
                <a:lnTo>
                  <a:pt x="124968" y="36576"/>
                </a:lnTo>
                <a:lnTo>
                  <a:pt x="126491" y="38100"/>
                </a:lnTo>
                <a:close/>
              </a:path>
              <a:path w="163195" h="163194">
                <a:moveTo>
                  <a:pt x="151180" y="38100"/>
                </a:moveTo>
                <a:lnTo>
                  <a:pt x="126491" y="38100"/>
                </a:lnTo>
                <a:lnTo>
                  <a:pt x="124968" y="36576"/>
                </a:lnTo>
                <a:lnTo>
                  <a:pt x="150266" y="36576"/>
                </a:lnTo>
                <a:lnTo>
                  <a:pt x="151180" y="38100"/>
                </a:lnTo>
                <a:close/>
              </a:path>
              <a:path w="163195" h="163194">
                <a:moveTo>
                  <a:pt x="36793" y="38100"/>
                </a:moveTo>
                <a:lnTo>
                  <a:pt x="36576" y="38100"/>
                </a:lnTo>
                <a:lnTo>
                  <a:pt x="37396" y="37396"/>
                </a:lnTo>
                <a:lnTo>
                  <a:pt x="36793" y="38100"/>
                </a:lnTo>
                <a:close/>
              </a:path>
              <a:path w="163195" h="163194">
                <a:moveTo>
                  <a:pt x="155752" y="47244"/>
                </a:moveTo>
                <a:lnTo>
                  <a:pt x="134112" y="47244"/>
                </a:lnTo>
                <a:lnTo>
                  <a:pt x="125671" y="37396"/>
                </a:lnTo>
                <a:lnTo>
                  <a:pt x="126491" y="38100"/>
                </a:lnTo>
                <a:lnTo>
                  <a:pt x="151180" y="38100"/>
                </a:lnTo>
                <a:lnTo>
                  <a:pt x="153924" y="42672"/>
                </a:lnTo>
                <a:lnTo>
                  <a:pt x="155752" y="47244"/>
                </a:lnTo>
                <a:close/>
              </a:path>
              <a:path w="163195" h="163194">
                <a:moveTo>
                  <a:pt x="29337" y="47244"/>
                </a:moveTo>
                <a:lnTo>
                  <a:pt x="28956" y="47244"/>
                </a:lnTo>
                <a:lnTo>
                  <a:pt x="30480" y="45720"/>
                </a:lnTo>
                <a:lnTo>
                  <a:pt x="29337" y="47244"/>
                </a:lnTo>
                <a:close/>
              </a:path>
              <a:path w="163195" h="163194">
                <a:moveTo>
                  <a:pt x="138684" y="57912"/>
                </a:moveTo>
                <a:lnTo>
                  <a:pt x="135636" y="51816"/>
                </a:lnTo>
                <a:lnTo>
                  <a:pt x="137160" y="51816"/>
                </a:lnTo>
                <a:lnTo>
                  <a:pt x="132588" y="45720"/>
                </a:lnTo>
                <a:lnTo>
                  <a:pt x="134112" y="47244"/>
                </a:lnTo>
                <a:lnTo>
                  <a:pt x="155752" y="47244"/>
                </a:lnTo>
                <a:lnTo>
                  <a:pt x="156972" y="50292"/>
                </a:lnTo>
                <a:lnTo>
                  <a:pt x="160019" y="56388"/>
                </a:lnTo>
                <a:lnTo>
                  <a:pt x="138684" y="56388"/>
                </a:lnTo>
                <a:lnTo>
                  <a:pt x="138684" y="57912"/>
                </a:lnTo>
                <a:close/>
              </a:path>
              <a:path w="163195" h="163194">
                <a:moveTo>
                  <a:pt x="24384" y="57912"/>
                </a:moveTo>
                <a:lnTo>
                  <a:pt x="24384" y="56388"/>
                </a:lnTo>
                <a:lnTo>
                  <a:pt x="25146" y="56388"/>
                </a:lnTo>
                <a:lnTo>
                  <a:pt x="24384" y="57912"/>
                </a:lnTo>
                <a:close/>
              </a:path>
              <a:path w="163195" h="163194">
                <a:moveTo>
                  <a:pt x="144627" y="81534"/>
                </a:moveTo>
                <a:lnTo>
                  <a:pt x="143256" y="74676"/>
                </a:lnTo>
                <a:lnTo>
                  <a:pt x="143256" y="68580"/>
                </a:lnTo>
                <a:lnTo>
                  <a:pt x="141732" y="62484"/>
                </a:lnTo>
                <a:lnTo>
                  <a:pt x="138684" y="56388"/>
                </a:lnTo>
                <a:lnTo>
                  <a:pt x="160019" y="56388"/>
                </a:lnTo>
                <a:lnTo>
                  <a:pt x="161543" y="65532"/>
                </a:lnTo>
                <a:lnTo>
                  <a:pt x="163068" y="73152"/>
                </a:lnTo>
                <a:lnTo>
                  <a:pt x="163068" y="80772"/>
                </a:lnTo>
                <a:lnTo>
                  <a:pt x="144779" y="80772"/>
                </a:lnTo>
                <a:lnTo>
                  <a:pt x="144627" y="81534"/>
                </a:lnTo>
                <a:close/>
              </a:path>
              <a:path w="163195" h="163194">
                <a:moveTo>
                  <a:pt x="18288" y="82296"/>
                </a:moveTo>
                <a:lnTo>
                  <a:pt x="18288" y="80772"/>
                </a:lnTo>
                <a:lnTo>
                  <a:pt x="18440" y="81534"/>
                </a:lnTo>
                <a:lnTo>
                  <a:pt x="18288" y="82296"/>
                </a:lnTo>
                <a:close/>
              </a:path>
              <a:path w="163195" h="163194">
                <a:moveTo>
                  <a:pt x="18440" y="81534"/>
                </a:moveTo>
                <a:lnTo>
                  <a:pt x="18288" y="80772"/>
                </a:lnTo>
                <a:lnTo>
                  <a:pt x="18592" y="80772"/>
                </a:lnTo>
                <a:lnTo>
                  <a:pt x="18440" y="81534"/>
                </a:lnTo>
                <a:close/>
              </a:path>
              <a:path w="163195" h="163194">
                <a:moveTo>
                  <a:pt x="144779" y="82296"/>
                </a:moveTo>
                <a:lnTo>
                  <a:pt x="144627" y="81534"/>
                </a:lnTo>
                <a:lnTo>
                  <a:pt x="144779" y="80772"/>
                </a:lnTo>
                <a:lnTo>
                  <a:pt x="144779" y="82296"/>
                </a:lnTo>
                <a:close/>
              </a:path>
              <a:path w="163195" h="163194">
                <a:moveTo>
                  <a:pt x="163068" y="82296"/>
                </a:moveTo>
                <a:lnTo>
                  <a:pt x="144779" y="82296"/>
                </a:lnTo>
                <a:lnTo>
                  <a:pt x="144779" y="80772"/>
                </a:lnTo>
                <a:lnTo>
                  <a:pt x="163068" y="80772"/>
                </a:lnTo>
                <a:lnTo>
                  <a:pt x="163068" y="82296"/>
                </a:lnTo>
                <a:close/>
              </a:path>
              <a:path w="163195" h="163194">
                <a:moveTo>
                  <a:pt x="18592" y="82296"/>
                </a:moveTo>
                <a:lnTo>
                  <a:pt x="18288" y="82296"/>
                </a:lnTo>
                <a:lnTo>
                  <a:pt x="18440" y="81534"/>
                </a:lnTo>
                <a:lnTo>
                  <a:pt x="18592" y="82296"/>
                </a:lnTo>
                <a:close/>
              </a:path>
              <a:path w="163195" h="163194">
                <a:moveTo>
                  <a:pt x="162153" y="94488"/>
                </a:moveTo>
                <a:lnTo>
                  <a:pt x="143256" y="94488"/>
                </a:lnTo>
                <a:lnTo>
                  <a:pt x="143256" y="88392"/>
                </a:lnTo>
                <a:lnTo>
                  <a:pt x="144627" y="81534"/>
                </a:lnTo>
                <a:lnTo>
                  <a:pt x="144779" y="82296"/>
                </a:lnTo>
                <a:lnTo>
                  <a:pt x="163068" y="82296"/>
                </a:lnTo>
                <a:lnTo>
                  <a:pt x="163068" y="89916"/>
                </a:lnTo>
                <a:lnTo>
                  <a:pt x="162153" y="94488"/>
                </a:lnTo>
                <a:close/>
              </a:path>
              <a:path w="163195" h="163194">
                <a:moveTo>
                  <a:pt x="20116" y="94488"/>
                </a:moveTo>
                <a:lnTo>
                  <a:pt x="19812" y="94488"/>
                </a:lnTo>
                <a:lnTo>
                  <a:pt x="19812" y="92964"/>
                </a:lnTo>
                <a:lnTo>
                  <a:pt x="20116" y="94488"/>
                </a:lnTo>
                <a:close/>
              </a:path>
              <a:path w="163195" h="163194">
                <a:moveTo>
                  <a:pt x="160934" y="100584"/>
                </a:moveTo>
                <a:lnTo>
                  <a:pt x="141732" y="100584"/>
                </a:lnTo>
                <a:lnTo>
                  <a:pt x="143256" y="92964"/>
                </a:lnTo>
                <a:lnTo>
                  <a:pt x="143256" y="94488"/>
                </a:lnTo>
                <a:lnTo>
                  <a:pt x="162153" y="94488"/>
                </a:lnTo>
                <a:lnTo>
                  <a:pt x="160934" y="100584"/>
                </a:lnTo>
                <a:close/>
              </a:path>
              <a:path w="163195" h="163194">
                <a:moveTo>
                  <a:pt x="21945" y="100584"/>
                </a:moveTo>
                <a:lnTo>
                  <a:pt x="21336" y="100584"/>
                </a:lnTo>
                <a:lnTo>
                  <a:pt x="21336" y="99060"/>
                </a:lnTo>
                <a:lnTo>
                  <a:pt x="21945" y="100584"/>
                </a:lnTo>
                <a:close/>
              </a:path>
              <a:path w="163195" h="163194">
                <a:moveTo>
                  <a:pt x="159410" y="106680"/>
                </a:moveTo>
                <a:lnTo>
                  <a:pt x="138684" y="106680"/>
                </a:lnTo>
                <a:lnTo>
                  <a:pt x="141732" y="99060"/>
                </a:lnTo>
                <a:lnTo>
                  <a:pt x="141732" y="100584"/>
                </a:lnTo>
                <a:lnTo>
                  <a:pt x="160934" y="100584"/>
                </a:lnTo>
                <a:lnTo>
                  <a:pt x="160019" y="105156"/>
                </a:lnTo>
                <a:lnTo>
                  <a:pt x="159410" y="106680"/>
                </a:lnTo>
                <a:close/>
              </a:path>
              <a:path w="163195" h="163194">
                <a:moveTo>
                  <a:pt x="25145" y="106680"/>
                </a:moveTo>
                <a:lnTo>
                  <a:pt x="24384" y="106680"/>
                </a:lnTo>
                <a:lnTo>
                  <a:pt x="24384" y="105156"/>
                </a:lnTo>
                <a:lnTo>
                  <a:pt x="25145" y="106680"/>
                </a:lnTo>
                <a:close/>
              </a:path>
              <a:path w="163195" h="163194">
                <a:moveTo>
                  <a:pt x="132588" y="117348"/>
                </a:moveTo>
                <a:lnTo>
                  <a:pt x="137160" y="111252"/>
                </a:lnTo>
                <a:lnTo>
                  <a:pt x="135636" y="111252"/>
                </a:lnTo>
                <a:lnTo>
                  <a:pt x="138684" y="105156"/>
                </a:lnTo>
                <a:lnTo>
                  <a:pt x="138684" y="106680"/>
                </a:lnTo>
                <a:lnTo>
                  <a:pt x="159410" y="106680"/>
                </a:lnTo>
                <a:lnTo>
                  <a:pt x="155752" y="115824"/>
                </a:lnTo>
                <a:lnTo>
                  <a:pt x="134112" y="115824"/>
                </a:lnTo>
                <a:lnTo>
                  <a:pt x="132588" y="117348"/>
                </a:lnTo>
                <a:close/>
              </a:path>
              <a:path w="163195" h="163194">
                <a:moveTo>
                  <a:pt x="30480" y="117348"/>
                </a:moveTo>
                <a:lnTo>
                  <a:pt x="28956" y="115824"/>
                </a:lnTo>
                <a:lnTo>
                  <a:pt x="29337" y="115824"/>
                </a:lnTo>
                <a:lnTo>
                  <a:pt x="30480" y="117348"/>
                </a:lnTo>
                <a:close/>
              </a:path>
              <a:path w="163195" h="163194">
                <a:moveTo>
                  <a:pt x="125671" y="125671"/>
                </a:moveTo>
                <a:lnTo>
                  <a:pt x="134112" y="115824"/>
                </a:lnTo>
                <a:lnTo>
                  <a:pt x="155752" y="115824"/>
                </a:lnTo>
                <a:lnTo>
                  <a:pt x="153924" y="120396"/>
                </a:lnTo>
                <a:lnTo>
                  <a:pt x="150495" y="124968"/>
                </a:lnTo>
                <a:lnTo>
                  <a:pt x="126491" y="124968"/>
                </a:lnTo>
                <a:lnTo>
                  <a:pt x="125671" y="125671"/>
                </a:lnTo>
                <a:close/>
              </a:path>
              <a:path w="163195" h="163194">
                <a:moveTo>
                  <a:pt x="38100" y="126492"/>
                </a:moveTo>
                <a:lnTo>
                  <a:pt x="36576" y="124968"/>
                </a:lnTo>
                <a:lnTo>
                  <a:pt x="37396" y="125671"/>
                </a:lnTo>
                <a:lnTo>
                  <a:pt x="38100" y="126492"/>
                </a:lnTo>
                <a:close/>
              </a:path>
              <a:path w="163195" h="163194">
                <a:moveTo>
                  <a:pt x="37396" y="125671"/>
                </a:moveTo>
                <a:lnTo>
                  <a:pt x="36576" y="124968"/>
                </a:lnTo>
                <a:lnTo>
                  <a:pt x="36793" y="124968"/>
                </a:lnTo>
                <a:lnTo>
                  <a:pt x="37396" y="125671"/>
                </a:lnTo>
                <a:close/>
              </a:path>
              <a:path w="163195" h="163194">
                <a:moveTo>
                  <a:pt x="124968" y="126492"/>
                </a:moveTo>
                <a:lnTo>
                  <a:pt x="125671" y="125671"/>
                </a:lnTo>
                <a:lnTo>
                  <a:pt x="126491" y="124968"/>
                </a:lnTo>
                <a:lnTo>
                  <a:pt x="124968" y="126492"/>
                </a:lnTo>
                <a:close/>
              </a:path>
              <a:path w="163195" h="163194">
                <a:moveTo>
                  <a:pt x="149352" y="126492"/>
                </a:moveTo>
                <a:lnTo>
                  <a:pt x="124968" y="126492"/>
                </a:lnTo>
                <a:lnTo>
                  <a:pt x="126491" y="124968"/>
                </a:lnTo>
                <a:lnTo>
                  <a:pt x="150495" y="124968"/>
                </a:lnTo>
                <a:lnTo>
                  <a:pt x="149352" y="126492"/>
                </a:lnTo>
                <a:close/>
              </a:path>
              <a:path w="163195" h="163194">
                <a:moveTo>
                  <a:pt x="38353" y="126492"/>
                </a:moveTo>
                <a:lnTo>
                  <a:pt x="38100" y="126492"/>
                </a:lnTo>
                <a:lnTo>
                  <a:pt x="37396" y="125671"/>
                </a:lnTo>
                <a:lnTo>
                  <a:pt x="38353" y="126492"/>
                </a:lnTo>
                <a:close/>
              </a:path>
              <a:path w="163195" h="163194">
                <a:moveTo>
                  <a:pt x="142684" y="134112"/>
                </a:moveTo>
                <a:lnTo>
                  <a:pt x="115824" y="134112"/>
                </a:lnTo>
                <a:lnTo>
                  <a:pt x="125671" y="125671"/>
                </a:lnTo>
                <a:lnTo>
                  <a:pt x="124968" y="126492"/>
                </a:lnTo>
                <a:lnTo>
                  <a:pt x="149352" y="126492"/>
                </a:lnTo>
                <a:lnTo>
                  <a:pt x="142684" y="134112"/>
                </a:lnTo>
                <a:close/>
              </a:path>
              <a:path w="163195" h="163194">
                <a:moveTo>
                  <a:pt x="47752" y="134112"/>
                </a:moveTo>
                <a:lnTo>
                  <a:pt x="47244" y="134112"/>
                </a:lnTo>
                <a:lnTo>
                  <a:pt x="45719" y="132588"/>
                </a:lnTo>
                <a:lnTo>
                  <a:pt x="47752" y="134112"/>
                </a:lnTo>
                <a:close/>
              </a:path>
              <a:path w="163195" h="163194">
                <a:moveTo>
                  <a:pt x="140017" y="137160"/>
                </a:moveTo>
                <a:lnTo>
                  <a:pt x="111252" y="137160"/>
                </a:lnTo>
                <a:lnTo>
                  <a:pt x="117348" y="132588"/>
                </a:lnTo>
                <a:lnTo>
                  <a:pt x="115824" y="134112"/>
                </a:lnTo>
                <a:lnTo>
                  <a:pt x="142684" y="134112"/>
                </a:lnTo>
                <a:lnTo>
                  <a:pt x="140017" y="137160"/>
                </a:lnTo>
                <a:close/>
              </a:path>
              <a:path w="163195" h="163194">
                <a:moveTo>
                  <a:pt x="54864" y="137160"/>
                </a:moveTo>
                <a:lnTo>
                  <a:pt x="51816" y="137160"/>
                </a:lnTo>
                <a:lnTo>
                  <a:pt x="51816" y="135636"/>
                </a:lnTo>
                <a:lnTo>
                  <a:pt x="54864" y="137160"/>
                </a:lnTo>
                <a:close/>
              </a:path>
              <a:path w="163195" h="163194">
                <a:moveTo>
                  <a:pt x="135636" y="141732"/>
                </a:moveTo>
                <a:lnTo>
                  <a:pt x="99060" y="141732"/>
                </a:lnTo>
                <a:lnTo>
                  <a:pt x="106679" y="138684"/>
                </a:lnTo>
                <a:lnTo>
                  <a:pt x="105155" y="138684"/>
                </a:lnTo>
                <a:lnTo>
                  <a:pt x="111252" y="135636"/>
                </a:lnTo>
                <a:lnTo>
                  <a:pt x="111252" y="137160"/>
                </a:lnTo>
                <a:lnTo>
                  <a:pt x="140017" y="137160"/>
                </a:lnTo>
                <a:lnTo>
                  <a:pt x="138684" y="138684"/>
                </a:lnTo>
                <a:lnTo>
                  <a:pt x="135636" y="141732"/>
                </a:lnTo>
                <a:close/>
              </a:path>
              <a:path w="163195" h="163194">
                <a:moveTo>
                  <a:pt x="66294" y="141732"/>
                </a:moveTo>
                <a:lnTo>
                  <a:pt x="64008" y="141732"/>
                </a:lnTo>
                <a:lnTo>
                  <a:pt x="62484" y="140208"/>
                </a:lnTo>
                <a:lnTo>
                  <a:pt x="66294" y="141732"/>
                </a:lnTo>
                <a:close/>
              </a:path>
              <a:path w="163195" h="163194">
                <a:moveTo>
                  <a:pt x="134112" y="143256"/>
                </a:moveTo>
                <a:lnTo>
                  <a:pt x="92964" y="143256"/>
                </a:lnTo>
                <a:lnTo>
                  <a:pt x="100584" y="140208"/>
                </a:lnTo>
                <a:lnTo>
                  <a:pt x="99060" y="141732"/>
                </a:lnTo>
                <a:lnTo>
                  <a:pt x="135636" y="141732"/>
                </a:lnTo>
                <a:lnTo>
                  <a:pt x="134112" y="143256"/>
                </a:lnTo>
                <a:close/>
              </a:path>
              <a:path w="163195" h="163194">
                <a:moveTo>
                  <a:pt x="76200" y="143256"/>
                </a:moveTo>
                <a:lnTo>
                  <a:pt x="70104" y="143256"/>
                </a:lnTo>
                <a:lnTo>
                  <a:pt x="68580" y="141732"/>
                </a:lnTo>
                <a:lnTo>
                  <a:pt x="76200" y="143256"/>
                </a:lnTo>
                <a:close/>
              </a:path>
              <a:path w="163195" h="163194">
                <a:moveTo>
                  <a:pt x="92964" y="143256"/>
                </a:moveTo>
                <a:lnTo>
                  <a:pt x="86868" y="143256"/>
                </a:lnTo>
                <a:lnTo>
                  <a:pt x="94488" y="141732"/>
                </a:lnTo>
                <a:lnTo>
                  <a:pt x="92964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934999" y="1504201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88580" y="474268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97536" y="161544"/>
                </a:moveTo>
                <a:lnTo>
                  <a:pt x="65532" y="161544"/>
                </a:lnTo>
                <a:lnTo>
                  <a:pt x="42672" y="152400"/>
                </a:lnTo>
                <a:lnTo>
                  <a:pt x="13716" y="126492"/>
                </a:lnTo>
                <a:lnTo>
                  <a:pt x="0" y="89916"/>
                </a:lnTo>
                <a:lnTo>
                  <a:pt x="0" y="73152"/>
                </a:lnTo>
                <a:lnTo>
                  <a:pt x="13716" y="35052"/>
                </a:lnTo>
                <a:lnTo>
                  <a:pt x="42672" y="9144"/>
                </a:lnTo>
                <a:lnTo>
                  <a:pt x="73152" y="0"/>
                </a:lnTo>
                <a:lnTo>
                  <a:pt x="89916" y="0"/>
                </a:lnTo>
                <a:lnTo>
                  <a:pt x="105155" y="3048"/>
                </a:lnTo>
                <a:lnTo>
                  <a:pt x="120396" y="9144"/>
                </a:lnTo>
                <a:lnTo>
                  <a:pt x="128016" y="13716"/>
                </a:lnTo>
                <a:lnTo>
                  <a:pt x="133350" y="18288"/>
                </a:lnTo>
                <a:lnTo>
                  <a:pt x="76200" y="18288"/>
                </a:lnTo>
                <a:lnTo>
                  <a:pt x="68580" y="19812"/>
                </a:lnTo>
                <a:lnTo>
                  <a:pt x="70104" y="19812"/>
                </a:lnTo>
                <a:lnTo>
                  <a:pt x="62484" y="21336"/>
                </a:lnTo>
                <a:lnTo>
                  <a:pt x="64008" y="21336"/>
                </a:lnTo>
                <a:lnTo>
                  <a:pt x="56387" y="22860"/>
                </a:lnTo>
                <a:lnTo>
                  <a:pt x="57912" y="22860"/>
                </a:lnTo>
                <a:lnTo>
                  <a:pt x="45719" y="28956"/>
                </a:lnTo>
                <a:lnTo>
                  <a:pt x="47244" y="28956"/>
                </a:lnTo>
                <a:lnTo>
                  <a:pt x="36576" y="36576"/>
                </a:lnTo>
                <a:lnTo>
                  <a:pt x="38100" y="36576"/>
                </a:lnTo>
                <a:lnTo>
                  <a:pt x="28956" y="47244"/>
                </a:lnTo>
                <a:lnTo>
                  <a:pt x="29337" y="47244"/>
                </a:lnTo>
                <a:lnTo>
                  <a:pt x="25908" y="51816"/>
                </a:lnTo>
                <a:lnTo>
                  <a:pt x="26669" y="51816"/>
                </a:lnTo>
                <a:lnTo>
                  <a:pt x="21336" y="62484"/>
                </a:lnTo>
                <a:lnTo>
                  <a:pt x="20193" y="67056"/>
                </a:lnTo>
                <a:lnTo>
                  <a:pt x="19812" y="67056"/>
                </a:lnTo>
                <a:lnTo>
                  <a:pt x="19812" y="74676"/>
                </a:lnTo>
                <a:lnTo>
                  <a:pt x="18288" y="80772"/>
                </a:lnTo>
                <a:lnTo>
                  <a:pt x="19812" y="88392"/>
                </a:lnTo>
                <a:lnTo>
                  <a:pt x="19812" y="94488"/>
                </a:lnTo>
                <a:lnTo>
                  <a:pt x="20116" y="94488"/>
                </a:lnTo>
                <a:lnTo>
                  <a:pt x="21336" y="100584"/>
                </a:lnTo>
                <a:lnTo>
                  <a:pt x="22098" y="100584"/>
                </a:lnTo>
                <a:lnTo>
                  <a:pt x="26669" y="109728"/>
                </a:lnTo>
                <a:lnTo>
                  <a:pt x="25908" y="109728"/>
                </a:lnTo>
                <a:lnTo>
                  <a:pt x="29337" y="114300"/>
                </a:lnTo>
                <a:lnTo>
                  <a:pt x="28956" y="114300"/>
                </a:lnTo>
                <a:lnTo>
                  <a:pt x="38100" y="124968"/>
                </a:lnTo>
                <a:lnTo>
                  <a:pt x="36576" y="124968"/>
                </a:lnTo>
                <a:lnTo>
                  <a:pt x="47244" y="132588"/>
                </a:lnTo>
                <a:lnTo>
                  <a:pt x="45719" y="132588"/>
                </a:lnTo>
                <a:lnTo>
                  <a:pt x="57912" y="138684"/>
                </a:lnTo>
                <a:lnTo>
                  <a:pt x="56387" y="138684"/>
                </a:lnTo>
                <a:lnTo>
                  <a:pt x="64008" y="140208"/>
                </a:lnTo>
                <a:lnTo>
                  <a:pt x="62484" y="140208"/>
                </a:lnTo>
                <a:lnTo>
                  <a:pt x="70104" y="141732"/>
                </a:lnTo>
                <a:lnTo>
                  <a:pt x="68580" y="141732"/>
                </a:lnTo>
                <a:lnTo>
                  <a:pt x="76200" y="143256"/>
                </a:lnTo>
                <a:lnTo>
                  <a:pt x="133349" y="143256"/>
                </a:lnTo>
                <a:lnTo>
                  <a:pt x="128016" y="147828"/>
                </a:lnTo>
                <a:lnTo>
                  <a:pt x="120396" y="152400"/>
                </a:lnTo>
                <a:lnTo>
                  <a:pt x="97536" y="161544"/>
                </a:lnTo>
                <a:close/>
              </a:path>
              <a:path w="163195" h="163195">
                <a:moveTo>
                  <a:pt x="156210" y="47244"/>
                </a:moveTo>
                <a:lnTo>
                  <a:pt x="134112" y="47244"/>
                </a:lnTo>
                <a:lnTo>
                  <a:pt x="124968" y="36576"/>
                </a:lnTo>
                <a:lnTo>
                  <a:pt x="126491" y="36576"/>
                </a:lnTo>
                <a:lnTo>
                  <a:pt x="115824" y="28956"/>
                </a:lnTo>
                <a:lnTo>
                  <a:pt x="117348" y="28956"/>
                </a:lnTo>
                <a:lnTo>
                  <a:pt x="105155" y="22860"/>
                </a:lnTo>
                <a:lnTo>
                  <a:pt x="106679" y="22860"/>
                </a:lnTo>
                <a:lnTo>
                  <a:pt x="99060" y="21336"/>
                </a:lnTo>
                <a:lnTo>
                  <a:pt x="100584" y="21336"/>
                </a:lnTo>
                <a:lnTo>
                  <a:pt x="92964" y="19812"/>
                </a:lnTo>
                <a:lnTo>
                  <a:pt x="94488" y="19812"/>
                </a:lnTo>
                <a:lnTo>
                  <a:pt x="86868" y="18288"/>
                </a:lnTo>
                <a:lnTo>
                  <a:pt x="133350" y="18288"/>
                </a:lnTo>
                <a:lnTo>
                  <a:pt x="138684" y="22860"/>
                </a:lnTo>
                <a:lnTo>
                  <a:pt x="149352" y="35052"/>
                </a:lnTo>
                <a:lnTo>
                  <a:pt x="153924" y="42672"/>
                </a:lnTo>
                <a:lnTo>
                  <a:pt x="156210" y="47244"/>
                </a:lnTo>
                <a:close/>
              </a:path>
              <a:path w="163195" h="163195">
                <a:moveTo>
                  <a:pt x="29337" y="47244"/>
                </a:moveTo>
                <a:lnTo>
                  <a:pt x="28956" y="47244"/>
                </a:lnTo>
                <a:lnTo>
                  <a:pt x="30480" y="45720"/>
                </a:lnTo>
                <a:lnTo>
                  <a:pt x="29337" y="47244"/>
                </a:lnTo>
                <a:close/>
              </a:path>
              <a:path w="163195" h="163195">
                <a:moveTo>
                  <a:pt x="158191" y="51816"/>
                </a:moveTo>
                <a:lnTo>
                  <a:pt x="137160" y="51816"/>
                </a:lnTo>
                <a:lnTo>
                  <a:pt x="132588" y="45720"/>
                </a:lnTo>
                <a:lnTo>
                  <a:pt x="134112" y="47244"/>
                </a:lnTo>
                <a:lnTo>
                  <a:pt x="156210" y="47244"/>
                </a:lnTo>
                <a:lnTo>
                  <a:pt x="156972" y="48768"/>
                </a:lnTo>
                <a:lnTo>
                  <a:pt x="158191" y="51816"/>
                </a:lnTo>
                <a:close/>
              </a:path>
              <a:path w="163195" h="163195">
                <a:moveTo>
                  <a:pt x="26669" y="51816"/>
                </a:moveTo>
                <a:lnTo>
                  <a:pt x="25908" y="51816"/>
                </a:lnTo>
                <a:lnTo>
                  <a:pt x="27432" y="50292"/>
                </a:lnTo>
                <a:lnTo>
                  <a:pt x="26669" y="51816"/>
                </a:lnTo>
                <a:close/>
              </a:path>
              <a:path w="163195" h="163195">
                <a:moveTo>
                  <a:pt x="143256" y="68580"/>
                </a:moveTo>
                <a:lnTo>
                  <a:pt x="141732" y="62484"/>
                </a:lnTo>
                <a:lnTo>
                  <a:pt x="135636" y="50292"/>
                </a:lnTo>
                <a:lnTo>
                  <a:pt x="137160" y="51816"/>
                </a:lnTo>
                <a:lnTo>
                  <a:pt x="158191" y="51816"/>
                </a:lnTo>
                <a:lnTo>
                  <a:pt x="160019" y="56388"/>
                </a:lnTo>
                <a:lnTo>
                  <a:pt x="161543" y="64008"/>
                </a:lnTo>
                <a:lnTo>
                  <a:pt x="162051" y="67056"/>
                </a:lnTo>
                <a:lnTo>
                  <a:pt x="143256" y="67056"/>
                </a:lnTo>
                <a:lnTo>
                  <a:pt x="143256" y="68580"/>
                </a:lnTo>
                <a:close/>
              </a:path>
              <a:path w="163195" h="163195">
                <a:moveTo>
                  <a:pt x="19812" y="68580"/>
                </a:moveTo>
                <a:lnTo>
                  <a:pt x="19812" y="67056"/>
                </a:lnTo>
                <a:lnTo>
                  <a:pt x="20193" y="67056"/>
                </a:lnTo>
                <a:lnTo>
                  <a:pt x="19812" y="68580"/>
                </a:lnTo>
                <a:close/>
              </a:path>
              <a:path w="163195" h="163195">
                <a:moveTo>
                  <a:pt x="162153" y="94488"/>
                </a:moveTo>
                <a:lnTo>
                  <a:pt x="143256" y="94488"/>
                </a:lnTo>
                <a:lnTo>
                  <a:pt x="143256" y="88392"/>
                </a:lnTo>
                <a:lnTo>
                  <a:pt x="144779" y="80772"/>
                </a:lnTo>
                <a:lnTo>
                  <a:pt x="143256" y="74676"/>
                </a:lnTo>
                <a:lnTo>
                  <a:pt x="143256" y="67056"/>
                </a:lnTo>
                <a:lnTo>
                  <a:pt x="162051" y="67056"/>
                </a:lnTo>
                <a:lnTo>
                  <a:pt x="163068" y="73152"/>
                </a:lnTo>
                <a:lnTo>
                  <a:pt x="163068" y="89916"/>
                </a:lnTo>
                <a:lnTo>
                  <a:pt x="162153" y="94488"/>
                </a:lnTo>
                <a:close/>
              </a:path>
              <a:path w="163195" h="163195">
                <a:moveTo>
                  <a:pt x="20116" y="94488"/>
                </a:moveTo>
                <a:lnTo>
                  <a:pt x="19812" y="94488"/>
                </a:lnTo>
                <a:lnTo>
                  <a:pt x="19812" y="92964"/>
                </a:lnTo>
                <a:lnTo>
                  <a:pt x="20116" y="94488"/>
                </a:lnTo>
                <a:close/>
              </a:path>
              <a:path w="163195" h="163195">
                <a:moveTo>
                  <a:pt x="160934" y="100584"/>
                </a:moveTo>
                <a:lnTo>
                  <a:pt x="141732" y="100584"/>
                </a:lnTo>
                <a:lnTo>
                  <a:pt x="143256" y="92964"/>
                </a:lnTo>
                <a:lnTo>
                  <a:pt x="143256" y="94488"/>
                </a:lnTo>
                <a:lnTo>
                  <a:pt x="162153" y="94488"/>
                </a:lnTo>
                <a:lnTo>
                  <a:pt x="160934" y="100584"/>
                </a:lnTo>
                <a:close/>
              </a:path>
              <a:path w="163195" h="163195">
                <a:moveTo>
                  <a:pt x="22098" y="100584"/>
                </a:moveTo>
                <a:lnTo>
                  <a:pt x="21336" y="100584"/>
                </a:lnTo>
                <a:lnTo>
                  <a:pt x="21336" y="99060"/>
                </a:lnTo>
                <a:lnTo>
                  <a:pt x="22098" y="100584"/>
                </a:lnTo>
                <a:close/>
              </a:path>
              <a:path w="163195" h="163195">
                <a:moveTo>
                  <a:pt x="135636" y="111252"/>
                </a:moveTo>
                <a:lnTo>
                  <a:pt x="141732" y="99060"/>
                </a:lnTo>
                <a:lnTo>
                  <a:pt x="141732" y="100584"/>
                </a:lnTo>
                <a:lnTo>
                  <a:pt x="160934" y="100584"/>
                </a:lnTo>
                <a:lnTo>
                  <a:pt x="160019" y="105156"/>
                </a:lnTo>
                <a:lnTo>
                  <a:pt x="158191" y="109728"/>
                </a:lnTo>
                <a:lnTo>
                  <a:pt x="137160" y="109728"/>
                </a:lnTo>
                <a:lnTo>
                  <a:pt x="135636" y="111252"/>
                </a:lnTo>
                <a:close/>
              </a:path>
              <a:path w="163195" h="163195">
                <a:moveTo>
                  <a:pt x="27432" y="111252"/>
                </a:moveTo>
                <a:lnTo>
                  <a:pt x="25908" y="109728"/>
                </a:lnTo>
                <a:lnTo>
                  <a:pt x="26669" y="109728"/>
                </a:lnTo>
                <a:lnTo>
                  <a:pt x="27432" y="111252"/>
                </a:lnTo>
                <a:close/>
              </a:path>
              <a:path w="163195" h="163195">
                <a:moveTo>
                  <a:pt x="132588" y="115824"/>
                </a:moveTo>
                <a:lnTo>
                  <a:pt x="137160" y="109728"/>
                </a:lnTo>
                <a:lnTo>
                  <a:pt x="158191" y="109728"/>
                </a:lnTo>
                <a:lnTo>
                  <a:pt x="156362" y="114300"/>
                </a:lnTo>
                <a:lnTo>
                  <a:pt x="134112" y="114300"/>
                </a:lnTo>
                <a:lnTo>
                  <a:pt x="132588" y="115824"/>
                </a:lnTo>
                <a:close/>
              </a:path>
              <a:path w="163195" h="163195">
                <a:moveTo>
                  <a:pt x="30480" y="115824"/>
                </a:moveTo>
                <a:lnTo>
                  <a:pt x="28956" y="114300"/>
                </a:lnTo>
                <a:lnTo>
                  <a:pt x="29337" y="114300"/>
                </a:lnTo>
                <a:lnTo>
                  <a:pt x="30480" y="115824"/>
                </a:lnTo>
                <a:close/>
              </a:path>
              <a:path w="163195" h="163195">
                <a:moveTo>
                  <a:pt x="133349" y="143256"/>
                </a:moveTo>
                <a:lnTo>
                  <a:pt x="86868" y="143256"/>
                </a:lnTo>
                <a:lnTo>
                  <a:pt x="94488" y="141732"/>
                </a:lnTo>
                <a:lnTo>
                  <a:pt x="92964" y="141732"/>
                </a:lnTo>
                <a:lnTo>
                  <a:pt x="100584" y="140208"/>
                </a:lnTo>
                <a:lnTo>
                  <a:pt x="99060" y="140208"/>
                </a:lnTo>
                <a:lnTo>
                  <a:pt x="106679" y="138684"/>
                </a:lnTo>
                <a:lnTo>
                  <a:pt x="105155" y="138684"/>
                </a:lnTo>
                <a:lnTo>
                  <a:pt x="117348" y="132588"/>
                </a:lnTo>
                <a:lnTo>
                  <a:pt x="115824" y="132588"/>
                </a:lnTo>
                <a:lnTo>
                  <a:pt x="126491" y="124968"/>
                </a:lnTo>
                <a:lnTo>
                  <a:pt x="124968" y="124968"/>
                </a:lnTo>
                <a:lnTo>
                  <a:pt x="134112" y="114300"/>
                </a:lnTo>
                <a:lnTo>
                  <a:pt x="156362" y="114300"/>
                </a:lnTo>
                <a:lnTo>
                  <a:pt x="153924" y="120396"/>
                </a:lnTo>
                <a:lnTo>
                  <a:pt x="149352" y="126492"/>
                </a:lnTo>
                <a:lnTo>
                  <a:pt x="138684" y="138684"/>
                </a:lnTo>
                <a:lnTo>
                  <a:pt x="133349" y="143256"/>
                </a:lnTo>
                <a:close/>
              </a:path>
              <a:path w="163195" h="163195">
                <a:moveTo>
                  <a:pt x="80772" y="163068"/>
                </a:moveTo>
                <a:lnTo>
                  <a:pt x="73152" y="161544"/>
                </a:lnTo>
                <a:lnTo>
                  <a:pt x="89916" y="161544"/>
                </a:lnTo>
                <a:lnTo>
                  <a:pt x="80772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965360" y="4569011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70114" y="1799844"/>
            <a:ext cx="0" cy="347980"/>
          </a:xfrm>
          <a:custGeom>
            <a:avLst/>
            <a:gdLst/>
            <a:ahLst/>
            <a:cxnLst/>
            <a:rect l="l" t="t" r="r" b="b"/>
            <a:pathLst>
              <a:path w="0" h="347980">
                <a:moveTo>
                  <a:pt x="0" y="0"/>
                </a:moveTo>
                <a:lnTo>
                  <a:pt x="0" y="34747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70114" y="4451603"/>
            <a:ext cx="0" cy="300355"/>
          </a:xfrm>
          <a:custGeom>
            <a:avLst/>
            <a:gdLst/>
            <a:ahLst/>
            <a:cxnLst/>
            <a:rect l="l" t="t" r="r" b="b"/>
            <a:pathLst>
              <a:path w="0" h="300354">
                <a:moveTo>
                  <a:pt x="0" y="0"/>
                </a:moveTo>
                <a:lnTo>
                  <a:pt x="0" y="30022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97623" y="3336035"/>
            <a:ext cx="1778635" cy="2143125"/>
          </a:xfrm>
          <a:custGeom>
            <a:avLst/>
            <a:gdLst/>
            <a:ahLst/>
            <a:cxnLst/>
            <a:rect l="l" t="t" r="r" b="b"/>
            <a:pathLst>
              <a:path w="1778634" h="2143125">
                <a:moveTo>
                  <a:pt x="1778508" y="2142744"/>
                </a:moveTo>
                <a:lnTo>
                  <a:pt x="0" y="2142744"/>
                </a:lnTo>
                <a:lnTo>
                  <a:pt x="0" y="0"/>
                </a:lnTo>
                <a:lnTo>
                  <a:pt x="1778508" y="0"/>
                </a:lnTo>
                <a:lnTo>
                  <a:pt x="1778508" y="9144"/>
                </a:lnTo>
                <a:lnTo>
                  <a:pt x="19812" y="9144"/>
                </a:lnTo>
                <a:lnTo>
                  <a:pt x="10668" y="19812"/>
                </a:lnTo>
                <a:lnTo>
                  <a:pt x="19812" y="19812"/>
                </a:lnTo>
                <a:lnTo>
                  <a:pt x="19812" y="2124455"/>
                </a:lnTo>
                <a:lnTo>
                  <a:pt x="10668" y="2124455"/>
                </a:lnTo>
                <a:lnTo>
                  <a:pt x="19812" y="2133600"/>
                </a:lnTo>
                <a:lnTo>
                  <a:pt x="1778508" y="2133600"/>
                </a:lnTo>
                <a:lnTo>
                  <a:pt x="1778508" y="2142744"/>
                </a:lnTo>
                <a:close/>
              </a:path>
              <a:path w="1778634" h="2143125">
                <a:moveTo>
                  <a:pt x="19812" y="19812"/>
                </a:moveTo>
                <a:lnTo>
                  <a:pt x="10668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1778634" h="2143125">
                <a:moveTo>
                  <a:pt x="1758695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1758695" y="9144"/>
                </a:lnTo>
                <a:lnTo>
                  <a:pt x="1758695" y="19812"/>
                </a:lnTo>
                <a:close/>
              </a:path>
              <a:path w="1778634" h="2143125">
                <a:moveTo>
                  <a:pt x="1758695" y="2133600"/>
                </a:moveTo>
                <a:lnTo>
                  <a:pt x="1758695" y="9144"/>
                </a:lnTo>
                <a:lnTo>
                  <a:pt x="1769363" y="19812"/>
                </a:lnTo>
                <a:lnTo>
                  <a:pt x="1778508" y="19812"/>
                </a:lnTo>
                <a:lnTo>
                  <a:pt x="1778508" y="2124455"/>
                </a:lnTo>
                <a:lnTo>
                  <a:pt x="1769363" y="2124455"/>
                </a:lnTo>
                <a:lnTo>
                  <a:pt x="1758695" y="2133600"/>
                </a:lnTo>
                <a:close/>
              </a:path>
              <a:path w="1778634" h="2143125">
                <a:moveTo>
                  <a:pt x="1778508" y="19812"/>
                </a:moveTo>
                <a:lnTo>
                  <a:pt x="1769363" y="19812"/>
                </a:lnTo>
                <a:lnTo>
                  <a:pt x="1758695" y="9144"/>
                </a:lnTo>
                <a:lnTo>
                  <a:pt x="1778508" y="9144"/>
                </a:lnTo>
                <a:lnTo>
                  <a:pt x="1778508" y="19812"/>
                </a:lnTo>
                <a:close/>
              </a:path>
              <a:path w="1778634" h="2143125">
                <a:moveTo>
                  <a:pt x="19812" y="2133600"/>
                </a:moveTo>
                <a:lnTo>
                  <a:pt x="10668" y="2124455"/>
                </a:lnTo>
                <a:lnTo>
                  <a:pt x="19812" y="2124455"/>
                </a:lnTo>
                <a:lnTo>
                  <a:pt x="19812" y="2133600"/>
                </a:lnTo>
                <a:close/>
              </a:path>
              <a:path w="1778634" h="2143125">
                <a:moveTo>
                  <a:pt x="1758695" y="2133600"/>
                </a:moveTo>
                <a:lnTo>
                  <a:pt x="19812" y="2133600"/>
                </a:lnTo>
                <a:lnTo>
                  <a:pt x="19812" y="2124455"/>
                </a:lnTo>
                <a:lnTo>
                  <a:pt x="1758695" y="2124455"/>
                </a:lnTo>
                <a:lnTo>
                  <a:pt x="1758695" y="2133600"/>
                </a:lnTo>
                <a:close/>
              </a:path>
              <a:path w="1778634" h="2143125">
                <a:moveTo>
                  <a:pt x="1778508" y="2133600"/>
                </a:moveTo>
                <a:lnTo>
                  <a:pt x="1758695" y="2133600"/>
                </a:lnTo>
                <a:lnTo>
                  <a:pt x="1769363" y="2124455"/>
                </a:lnTo>
                <a:lnTo>
                  <a:pt x="1778508" y="2124455"/>
                </a:lnTo>
                <a:lnTo>
                  <a:pt x="1778508" y="213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59296" y="326897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89916" y="163068"/>
                </a:moveTo>
                <a:lnTo>
                  <a:pt x="73152" y="163068"/>
                </a:lnTo>
                <a:lnTo>
                  <a:pt x="57912" y="160020"/>
                </a:lnTo>
                <a:lnTo>
                  <a:pt x="24384" y="138684"/>
                </a:lnTo>
                <a:lnTo>
                  <a:pt x="10668" y="120396"/>
                </a:lnTo>
                <a:lnTo>
                  <a:pt x="6096" y="112776"/>
                </a:lnTo>
                <a:lnTo>
                  <a:pt x="4572" y="105156"/>
                </a:lnTo>
                <a:lnTo>
                  <a:pt x="1524" y="97536"/>
                </a:lnTo>
                <a:lnTo>
                  <a:pt x="0" y="89916"/>
                </a:lnTo>
                <a:lnTo>
                  <a:pt x="0" y="73152"/>
                </a:lnTo>
                <a:lnTo>
                  <a:pt x="1524" y="65532"/>
                </a:lnTo>
                <a:lnTo>
                  <a:pt x="4572" y="57912"/>
                </a:lnTo>
                <a:lnTo>
                  <a:pt x="6096" y="50292"/>
                </a:lnTo>
                <a:lnTo>
                  <a:pt x="10668" y="42672"/>
                </a:lnTo>
                <a:lnTo>
                  <a:pt x="13716" y="35052"/>
                </a:lnTo>
                <a:lnTo>
                  <a:pt x="24384" y="24384"/>
                </a:lnTo>
                <a:lnTo>
                  <a:pt x="36576" y="13716"/>
                </a:lnTo>
                <a:lnTo>
                  <a:pt x="42672" y="10668"/>
                </a:lnTo>
                <a:lnTo>
                  <a:pt x="50292" y="6096"/>
                </a:lnTo>
                <a:lnTo>
                  <a:pt x="57912" y="3048"/>
                </a:lnTo>
                <a:lnTo>
                  <a:pt x="73152" y="0"/>
                </a:lnTo>
                <a:lnTo>
                  <a:pt x="89916" y="0"/>
                </a:lnTo>
                <a:lnTo>
                  <a:pt x="97536" y="1524"/>
                </a:lnTo>
                <a:lnTo>
                  <a:pt x="106680" y="3048"/>
                </a:lnTo>
                <a:lnTo>
                  <a:pt x="112776" y="6096"/>
                </a:lnTo>
                <a:lnTo>
                  <a:pt x="120396" y="10668"/>
                </a:lnTo>
                <a:lnTo>
                  <a:pt x="128016" y="13716"/>
                </a:lnTo>
                <a:lnTo>
                  <a:pt x="134982" y="19812"/>
                </a:lnTo>
                <a:lnTo>
                  <a:pt x="70104" y="19812"/>
                </a:lnTo>
                <a:lnTo>
                  <a:pt x="62484" y="21336"/>
                </a:lnTo>
                <a:lnTo>
                  <a:pt x="64008" y="21336"/>
                </a:lnTo>
                <a:lnTo>
                  <a:pt x="56388" y="24384"/>
                </a:lnTo>
                <a:lnTo>
                  <a:pt x="57912" y="24384"/>
                </a:lnTo>
                <a:lnTo>
                  <a:pt x="54864" y="25908"/>
                </a:lnTo>
                <a:lnTo>
                  <a:pt x="51816" y="25908"/>
                </a:lnTo>
                <a:lnTo>
                  <a:pt x="48768" y="28956"/>
                </a:lnTo>
                <a:lnTo>
                  <a:pt x="47244" y="28956"/>
                </a:lnTo>
                <a:lnTo>
                  <a:pt x="38354" y="36576"/>
                </a:lnTo>
                <a:lnTo>
                  <a:pt x="38100" y="36576"/>
                </a:lnTo>
                <a:lnTo>
                  <a:pt x="36576" y="38100"/>
                </a:lnTo>
                <a:lnTo>
                  <a:pt x="36793" y="38100"/>
                </a:lnTo>
                <a:lnTo>
                  <a:pt x="28956" y="47244"/>
                </a:lnTo>
                <a:lnTo>
                  <a:pt x="29337" y="47244"/>
                </a:lnTo>
                <a:lnTo>
                  <a:pt x="25908" y="51816"/>
                </a:lnTo>
                <a:lnTo>
                  <a:pt x="27432" y="51816"/>
                </a:lnTo>
                <a:lnTo>
                  <a:pt x="25146" y="56388"/>
                </a:lnTo>
                <a:lnTo>
                  <a:pt x="24384" y="56388"/>
                </a:lnTo>
                <a:lnTo>
                  <a:pt x="21336" y="64008"/>
                </a:lnTo>
                <a:lnTo>
                  <a:pt x="22250" y="64008"/>
                </a:lnTo>
                <a:lnTo>
                  <a:pt x="19812" y="70104"/>
                </a:lnTo>
                <a:lnTo>
                  <a:pt x="21031" y="70104"/>
                </a:lnTo>
                <a:lnTo>
                  <a:pt x="20116" y="74676"/>
                </a:lnTo>
                <a:lnTo>
                  <a:pt x="19812" y="74676"/>
                </a:lnTo>
                <a:lnTo>
                  <a:pt x="19812" y="88392"/>
                </a:lnTo>
                <a:lnTo>
                  <a:pt x="20116" y="88392"/>
                </a:lnTo>
                <a:lnTo>
                  <a:pt x="21031" y="92964"/>
                </a:lnTo>
                <a:lnTo>
                  <a:pt x="19812" y="92964"/>
                </a:lnTo>
                <a:lnTo>
                  <a:pt x="22250" y="99060"/>
                </a:lnTo>
                <a:lnTo>
                  <a:pt x="21336" y="99060"/>
                </a:lnTo>
                <a:lnTo>
                  <a:pt x="24384" y="106680"/>
                </a:lnTo>
                <a:lnTo>
                  <a:pt x="25146" y="106680"/>
                </a:lnTo>
                <a:lnTo>
                  <a:pt x="27432" y="111252"/>
                </a:lnTo>
                <a:lnTo>
                  <a:pt x="25908" y="111252"/>
                </a:lnTo>
                <a:lnTo>
                  <a:pt x="29337" y="115824"/>
                </a:lnTo>
                <a:lnTo>
                  <a:pt x="28956" y="115824"/>
                </a:lnTo>
                <a:lnTo>
                  <a:pt x="36793" y="124968"/>
                </a:lnTo>
                <a:lnTo>
                  <a:pt x="36576" y="124968"/>
                </a:lnTo>
                <a:lnTo>
                  <a:pt x="38100" y="126492"/>
                </a:lnTo>
                <a:lnTo>
                  <a:pt x="38354" y="126492"/>
                </a:lnTo>
                <a:lnTo>
                  <a:pt x="47244" y="134112"/>
                </a:lnTo>
                <a:lnTo>
                  <a:pt x="48768" y="134112"/>
                </a:lnTo>
                <a:lnTo>
                  <a:pt x="51816" y="137160"/>
                </a:lnTo>
                <a:lnTo>
                  <a:pt x="57912" y="140208"/>
                </a:lnTo>
                <a:lnTo>
                  <a:pt x="60198" y="140208"/>
                </a:lnTo>
                <a:lnTo>
                  <a:pt x="64008" y="141732"/>
                </a:lnTo>
                <a:lnTo>
                  <a:pt x="62484" y="141732"/>
                </a:lnTo>
                <a:lnTo>
                  <a:pt x="70104" y="143256"/>
                </a:lnTo>
                <a:lnTo>
                  <a:pt x="74676" y="143256"/>
                </a:lnTo>
                <a:lnTo>
                  <a:pt x="81534" y="144627"/>
                </a:lnTo>
                <a:lnTo>
                  <a:pt x="80772" y="144780"/>
                </a:lnTo>
                <a:lnTo>
                  <a:pt x="133241" y="144780"/>
                </a:lnTo>
                <a:lnTo>
                  <a:pt x="128016" y="149352"/>
                </a:lnTo>
                <a:lnTo>
                  <a:pt x="120396" y="153924"/>
                </a:lnTo>
                <a:lnTo>
                  <a:pt x="112776" y="156972"/>
                </a:lnTo>
                <a:lnTo>
                  <a:pt x="106680" y="160020"/>
                </a:lnTo>
                <a:lnTo>
                  <a:pt x="97536" y="161544"/>
                </a:lnTo>
                <a:lnTo>
                  <a:pt x="89916" y="163068"/>
                </a:lnTo>
                <a:close/>
              </a:path>
              <a:path w="163195" h="163195">
                <a:moveTo>
                  <a:pt x="112776" y="27432"/>
                </a:moveTo>
                <a:lnTo>
                  <a:pt x="105156" y="24384"/>
                </a:lnTo>
                <a:lnTo>
                  <a:pt x="106680" y="24384"/>
                </a:lnTo>
                <a:lnTo>
                  <a:pt x="100584" y="21336"/>
                </a:lnTo>
                <a:lnTo>
                  <a:pt x="94488" y="19812"/>
                </a:lnTo>
                <a:lnTo>
                  <a:pt x="134982" y="19812"/>
                </a:lnTo>
                <a:lnTo>
                  <a:pt x="140208" y="24384"/>
                </a:lnTo>
                <a:lnTo>
                  <a:pt x="141514" y="25908"/>
                </a:lnTo>
                <a:lnTo>
                  <a:pt x="111252" y="25908"/>
                </a:lnTo>
                <a:lnTo>
                  <a:pt x="112776" y="27432"/>
                </a:lnTo>
                <a:close/>
              </a:path>
              <a:path w="163195" h="163195">
                <a:moveTo>
                  <a:pt x="51816" y="27432"/>
                </a:moveTo>
                <a:lnTo>
                  <a:pt x="51816" y="25908"/>
                </a:lnTo>
                <a:lnTo>
                  <a:pt x="54864" y="25908"/>
                </a:lnTo>
                <a:lnTo>
                  <a:pt x="51816" y="27432"/>
                </a:lnTo>
                <a:close/>
              </a:path>
              <a:path w="163195" h="163195">
                <a:moveTo>
                  <a:pt x="117348" y="30480"/>
                </a:moveTo>
                <a:lnTo>
                  <a:pt x="111252" y="25908"/>
                </a:lnTo>
                <a:lnTo>
                  <a:pt x="141514" y="25908"/>
                </a:lnTo>
                <a:lnTo>
                  <a:pt x="144126" y="28956"/>
                </a:lnTo>
                <a:lnTo>
                  <a:pt x="115824" y="28956"/>
                </a:lnTo>
                <a:lnTo>
                  <a:pt x="117348" y="30480"/>
                </a:lnTo>
                <a:close/>
              </a:path>
              <a:path w="163195" h="163195">
                <a:moveTo>
                  <a:pt x="47244" y="30480"/>
                </a:moveTo>
                <a:lnTo>
                  <a:pt x="47244" y="28956"/>
                </a:lnTo>
                <a:lnTo>
                  <a:pt x="48768" y="28956"/>
                </a:lnTo>
                <a:lnTo>
                  <a:pt x="47244" y="30480"/>
                </a:lnTo>
                <a:close/>
              </a:path>
              <a:path w="163195" h="163195">
                <a:moveTo>
                  <a:pt x="125671" y="37396"/>
                </a:moveTo>
                <a:lnTo>
                  <a:pt x="115824" y="28956"/>
                </a:lnTo>
                <a:lnTo>
                  <a:pt x="144126" y="28956"/>
                </a:lnTo>
                <a:lnTo>
                  <a:pt x="149352" y="35052"/>
                </a:lnTo>
                <a:lnTo>
                  <a:pt x="150266" y="36576"/>
                </a:lnTo>
                <a:lnTo>
                  <a:pt x="124968" y="36576"/>
                </a:lnTo>
                <a:lnTo>
                  <a:pt x="125671" y="37396"/>
                </a:lnTo>
                <a:close/>
              </a:path>
              <a:path w="163195" h="163195">
                <a:moveTo>
                  <a:pt x="36576" y="38100"/>
                </a:moveTo>
                <a:lnTo>
                  <a:pt x="38100" y="36576"/>
                </a:lnTo>
                <a:lnTo>
                  <a:pt x="37396" y="37396"/>
                </a:lnTo>
                <a:lnTo>
                  <a:pt x="36576" y="38100"/>
                </a:lnTo>
                <a:close/>
              </a:path>
              <a:path w="163195" h="163195">
                <a:moveTo>
                  <a:pt x="37396" y="37396"/>
                </a:moveTo>
                <a:lnTo>
                  <a:pt x="38100" y="36576"/>
                </a:lnTo>
                <a:lnTo>
                  <a:pt x="38354" y="36576"/>
                </a:lnTo>
                <a:lnTo>
                  <a:pt x="37396" y="37396"/>
                </a:lnTo>
                <a:close/>
              </a:path>
              <a:path w="163195" h="163195">
                <a:moveTo>
                  <a:pt x="126492" y="38100"/>
                </a:moveTo>
                <a:lnTo>
                  <a:pt x="125671" y="37396"/>
                </a:lnTo>
                <a:lnTo>
                  <a:pt x="124968" y="36576"/>
                </a:lnTo>
                <a:lnTo>
                  <a:pt x="126492" y="38100"/>
                </a:lnTo>
                <a:close/>
              </a:path>
              <a:path w="163195" h="163195">
                <a:moveTo>
                  <a:pt x="151180" y="38100"/>
                </a:moveTo>
                <a:lnTo>
                  <a:pt x="126492" y="38100"/>
                </a:lnTo>
                <a:lnTo>
                  <a:pt x="124968" y="36576"/>
                </a:lnTo>
                <a:lnTo>
                  <a:pt x="150266" y="36576"/>
                </a:lnTo>
                <a:lnTo>
                  <a:pt x="151180" y="38100"/>
                </a:lnTo>
                <a:close/>
              </a:path>
              <a:path w="163195" h="163195">
                <a:moveTo>
                  <a:pt x="36793" y="38100"/>
                </a:moveTo>
                <a:lnTo>
                  <a:pt x="36576" y="38100"/>
                </a:lnTo>
                <a:lnTo>
                  <a:pt x="37396" y="37396"/>
                </a:lnTo>
                <a:lnTo>
                  <a:pt x="36793" y="38100"/>
                </a:lnTo>
                <a:close/>
              </a:path>
              <a:path w="163195" h="163195">
                <a:moveTo>
                  <a:pt x="134112" y="47244"/>
                </a:moveTo>
                <a:lnTo>
                  <a:pt x="125671" y="37396"/>
                </a:lnTo>
                <a:lnTo>
                  <a:pt x="126492" y="38100"/>
                </a:lnTo>
                <a:lnTo>
                  <a:pt x="151180" y="38100"/>
                </a:lnTo>
                <a:lnTo>
                  <a:pt x="153924" y="42672"/>
                </a:lnTo>
                <a:lnTo>
                  <a:pt x="155143" y="45720"/>
                </a:lnTo>
                <a:lnTo>
                  <a:pt x="134112" y="45720"/>
                </a:lnTo>
                <a:lnTo>
                  <a:pt x="134112" y="47244"/>
                </a:lnTo>
                <a:close/>
              </a:path>
              <a:path w="163195" h="163195">
                <a:moveTo>
                  <a:pt x="29337" y="47244"/>
                </a:moveTo>
                <a:lnTo>
                  <a:pt x="28956" y="47244"/>
                </a:lnTo>
                <a:lnTo>
                  <a:pt x="30480" y="45720"/>
                </a:lnTo>
                <a:lnTo>
                  <a:pt x="29337" y="47244"/>
                </a:lnTo>
                <a:close/>
              </a:path>
              <a:path w="163195" h="163195">
                <a:moveTo>
                  <a:pt x="160020" y="57912"/>
                </a:moveTo>
                <a:lnTo>
                  <a:pt x="140208" y="57912"/>
                </a:lnTo>
                <a:lnTo>
                  <a:pt x="134112" y="45720"/>
                </a:lnTo>
                <a:lnTo>
                  <a:pt x="155143" y="45720"/>
                </a:lnTo>
                <a:lnTo>
                  <a:pt x="160020" y="57912"/>
                </a:lnTo>
                <a:close/>
              </a:path>
              <a:path w="163195" h="163195">
                <a:moveTo>
                  <a:pt x="24384" y="57912"/>
                </a:moveTo>
                <a:lnTo>
                  <a:pt x="24384" y="56388"/>
                </a:lnTo>
                <a:lnTo>
                  <a:pt x="25146" y="56388"/>
                </a:lnTo>
                <a:lnTo>
                  <a:pt x="24384" y="57912"/>
                </a:lnTo>
                <a:close/>
              </a:path>
              <a:path w="163195" h="163195">
                <a:moveTo>
                  <a:pt x="141732" y="64008"/>
                </a:moveTo>
                <a:lnTo>
                  <a:pt x="138684" y="56388"/>
                </a:lnTo>
                <a:lnTo>
                  <a:pt x="140208" y="57912"/>
                </a:lnTo>
                <a:lnTo>
                  <a:pt x="160020" y="57912"/>
                </a:lnTo>
                <a:lnTo>
                  <a:pt x="160934" y="62484"/>
                </a:lnTo>
                <a:lnTo>
                  <a:pt x="141732" y="62484"/>
                </a:lnTo>
                <a:lnTo>
                  <a:pt x="141732" y="64008"/>
                </a:lnTo>
                <a:close/>
              </a:path>
              <a:path w="163195" h="163195">
                <a:moveTo>
                  <a:pt x="22250" y="64008"/>
                </a:moveTo>
                <a:lnTo>
                  <a:pt x="21336" y="64008"/>
                </a:lnTo>
                <a:lnTo>
                  <a:pt x="22860" y="62484"/>
                </a:lnTo>
                <a:lnTo>
                  <a:pt x="22250" y="64008"/>
                </a:lnTo>
                <a:close/>
              </a:path>
              <a:path w="163195" h="163195">
                <a:moveTo>
                  <a:pt x="143256" y="70104"/>
                </a:moveTo>
                <a:lnTo>
                  <a:pt x="141732" y="62484"/>
                </a:lnTo>
                <a:lnTo>
                  <a:pt x="160934" y="62484"/>
                </a:lnTo>
                <a:lnTo>
                  <a:pt x="162153" y="68580"/>
                </a:lnTo>
                <a:lnTo>
                  <a:pt x="143256" y="68580"/>
                </a:lnTo>
                <a:lnTo>
                  <a:pt x="143256" y="70104"/>
                </a:lnTo>
                <a:close/>
              </a:path>
              <a:path w="163195" h="163195">
                <a:moveTo>
                  <a:pt x="21031" y="70104"/>
                </a:moveTo>
                <a:lnTo>
                  <a:pt x="19812" y="70104"/>
                </a:lnTo>
                <a:lnTo>
                  <a:pt x="21336" y="68580"/>
                </a:lnTo>
                <a:lnTo>
                  <a:pt x="21031" y="70104"/>
                </a:lnTo>
                <a:close/>
              </a:path>
              <a:path w="163195" h="163195">
                <a:moveTo>
                  <a:pt x="163068" y="76200"/>
                </a:moveTo>
                <a:lnTo>
                  <a:pt x="144780" y="76200"/>
                </a:lnTo>
                <a:lnTo>
                  <a:pt x="143256" y="68580"/>
                </a:lnTo>
                <a:lnTo>
                  <a:pt x="162153" y="68580"/>
                </a:lnTo>
                <a:lnTo>
                  <a:pt x="163068" y="73152"/>
                </a:lnTo>
                <a:lnTo>
                  <a:pt x="163068" y="76200"/>
                </a:lnTo>
                <a:close/>
              </a:path>
              <a:path w="163195" h="163195">
                <a:moveTo>
                  <a:pt x="19812" y="76200"/>
                </a:moveTo>
                <a:lnTo>
                  <a:pt x="19812" y="74676"/>
                </a:lnTo>
                <a:lnTo>
                  <a:pt x="20116" y="74676"/>
                </a:lnTo>
                <a:lnTo>
                  <a:pt x="19812" y="76200"/>
                </a:lnTo>
                <a:close/>
              </a:path>
              <a:path w="163195" h="163195">
                <a:moveTo>
                  <a:pt x="144627" y="81534"/>
                </a:moveTo>
                <a:lnTo>
                  <a:pt x="143256" y="74676"/>
                </a:lnTo>
                <a:lnTo>
                  <a:pt x="144780" y="76200"/>
                </a:lnTo>
                <a:lnTo>
                  <a:pt x="163068" y="76200"/>
                </a:lnTo>
                <a:lnTo>
                  <a:pt x="163068" y="80772"/>
                </a:lnTo>
                <a:lnTo>
                  <a:pt x="144780" y="80772"/>
                </a:lnTo>
                <a:lnTo>
                  <a:pt x="144627" y="81534"/>
                </a:lnTo>
                <a:close/>
              </a:path>
              <a:path w="163195" h="163195">
                <a:moveTo>
                  <a:pt x="144780" y="82296"/>
                </a:moveTo>
                <a:lnTo>
                  <a:pt x="144627" y="81534"/>
                </a:lnTo>
                <a:lnTo>
                  <a:pt x="144780" y="80772"/>
                </a:lnTo>
                <a:lnTo>
                  <a:pt x="144780" y="82296"/>
                </a:lnTo>
                <a:close/>
              </a:path>
              <a:path w="163195" h="163195">
                <a:moveTo>
                  <a:pt x="163068" y="82296"/>
                </a:moveTo>
                <a:lnTo>
                  <a:pt x="144780" y="82296"/>
                </a:lnTo>
                <a:lnTo>
                  <a:pt x="144780" y="80772"/>
                </a:lnTo>
                <a:lnTo>
                  <a:pt x="163068" y="80772"/>
                </a:lnTo>
                <a:lnTo>
                  <a:pt x="163068" y="82296"/>
                </a:lnTo>
                <a:close/>
              </a:path>
              <a:path w="163195" h="163195">
                <a:moveTo>
                  <a:pt x="143256" y="88392"/>
                </a:moveTo>
                <a:lnTo>
                  <a:pt x="144627" y="81534"/>
                </a:lnTo>
                <a:lnTo>
                  <a:pt x="144780" y="82296"/>
                </a:lnTo>
                <a:lnTo>
                  <a:pt x="163068" y="82296"/>
                </a:lnTo>
                <a:lnTo>
                  <a:pt x="163068" y="86868"/>
                </a:lnTo>
                <a:lnTo>
                  <a:pt x="144780" y="86868"/>
                </a:lnTo>
                <a:lnTo>
                  <a:pt x="143256" y="88392"/>
                </a:lnTo>
                <a:close/>
              </a:path>
              <a:path w="163195" h="163195">
                <a:moveTo>
                  <a:pt x="20116" y="88392"/>
                </a:moveTo>
                <a:lnTo>
                  <a:pt x="19812" y="88392"/>
                </a:lnTo>
                <a:lnTo>
                  <a:pt x="19812" y="86868"/>
                </a:lnTo>
                <a:lnTo>
                  <a:pt x="20116" y="88392"/>
                </a:lnTo>
                <a:close/>
              </a:path>
              <a:path w="163195" h="163195">
                <a:moveTo>
                  <a:pt x="162153" y="94488"/>
                </a:moveTo>
                <a:lnTo>
                  <a:pt x="143256" y="94488"/>
                </a:lnTo>
                <a:lnTo>
                  <a:pt x="144780" y="86868"/>
                </a:lnTo>
                <a:lnTo>
                  <a:pt x="163068" y="86868"/>
                </a:lnTo>
                <a:lnTo>
                  <a:pt x="163068" y="89916"/>
                </a:lnTo>
                <a:lnTo>
                  <a:pt x="162153" y="94488"/>
                </a:lnTo>
                <a:close/>
              </a:path>
              <a:path w="163195" h="163195">
                <a:moveTo>
                  <a:pt x="21336" y="94488"/>
                </a:moveTo>
                <a:lnTo>
                  <a:pt x="19812" y="92964"/>
                </a:lnTo>
                <a:lnTo>
                  <a:pt x="21031" y="92964"/>
                </a:lnTo>
                <a:lnTo>
                  <a:pt x="21336" y="94488"/>
                </a:lnTo>
                <a:close/>
              </a:path>
              <a:path w="163195" h="163195">
                <a:moveTo>
                  <a:pt x="160934" y="100584"/>
                </a:moveTo>
                <a:lnTo>
                  <a:pt x="141732" y="100584"/>
                </a:lnTo>
                <a:lnTo>
                  <a:pt x="143256" y="92964"/>
                </a:lnTo>
                <a:lnTo>
                  <a:pt x="143256" y="94488"/>
                </a:lnTo>
                <a:lnTo>
                  <a:pt x="162153" y="94488"/>
                </a:lnTo>
                <a:lnTo>
                  <a:pt x="160934" y="100584"/>
                </a:lnTo>
                <a:close/>
              </a:path>
              <a:path w="163195" h="163195">
                <a:moveTo>
                  <a:pt x="22860" y="100584"/>
                </a:moveTo>
                <a:lnTo>
                  <a:pt x="21336" y="99060"/>
                </a:lnTo>
                <a:lnTo>
                  <a:pt x="22250" y="99060"/>
                </a:lnTo>
                <a:lnTo>
                  <a:pt x="22860" y="100584"/>
                </a:lnTo>
                <a:close/>
              </a:path>
              <a:path w="163195" h="163195">
                <a:moveTo>
                  <a:pt x="138684" y="106680"/>
                </a:moveTo>
                <a:lnTo>
                  <a:pt x="141732" y="99060"/>
                </a:lnTo>
                <a:lnTo>
                  <a:pt x="141732" y="100584"/>
                </a:lnTo>
                <a:lnTo>
                  <a:pt x="160934" y="100584"/>
                </a:lnTo>
                <a:lnTo>
                  <a:pt x="160020" y="105156"/>
                </a:lnTo>
                <a:lnTo>
                  <a:pt x="140208" y="105156"/>
                </a:lnTo>
                <a:lnTo>
                  <a:pt x="138684" y="106680"/>
                </a:lnTo>
                <a:close/>
              </a:path>
              <a:path w="163195" h="163195">
                <a:moveTo>
                  <a:pt x="25146" y="106680"/>
                </a:moveTo>
                <a:lnTo>
                  <a:pt x="24384" y="106680"/>
                </a:lnTo>
                <a:lnTo>
                  <a:pt x="24384" y="105156"/>
                </a:lnTo>
                <a:lnTo>
                  <a:pt x="25146" y="106680"/>
                </a:lnTo>
                <a:close/>
              </a:path>
              <a:path w="163195" h="163195">
                <a:moveTo>
                  <a:pt x="155143" y="117348"/>
                </a:moveTo>
                <a:lnTo>
                  <a:pt x="134112" y="117348"/>
                </a:lnTo>
                <a:lnTo>
                  <a:pt x="140208" y="105156"/>
                </a:lnTo>
                <a:lnTo>
                  <a:pt x="160020" y="105156"/>
                </a:lnTo>
                <a:lnTo>
                  <a:pt x="155143" y="117348"/>
                </a:lnTo>
                <a:close/>
              </a:path>
              <a:path w="163195" h="163195">
                <a:moveTo>
                  <a:pt x="30480" y="117348"/>
                </a:moveTo>
                <a:lnTo>
                  <a:pt x="28956" y="115824"/>
                </a:lnTo>
                <a:lnTo>
                  <a:pt x="29337" y="115824"/>
                </a:lnTo>
                <a:lnTo>
                  <a:pt x="30480" y="117348"/>
                </a:lnTo>
                <a:close/>
              </a:path>
              <a:path w="163195" h="163195">
                <a:moveTo>
                  <a:pt x="125671" y="125671"/>
                </a:moveTo>
                <a:lnTo>
                  <a:pt x="134112" y="115824"/>
                </a:lnTo>
                <a:lnTo>
                  <a:pt x="134112" y="117348"/>
                </a:lnTo>
                <a:lnTo>
                  <a:pt x="155143" y="117348"/>
                </a:lnTo>
                <a:lnTo>
                  <a:pt x="153924" y="120396"/>
                </a:lnTo>
                <a:lnTo>
                  <a:pt x="151180" y="124968"/>
                </a:lnTo>
                <a:lnTo>
                  <a:pt x="126492" y="124968"/>
                </a:lnTo>
                <a:lnTo>
                  <a:pt x="125671" y="125671"/>
                </a:lnTo>
                <a:close/>
              </a:path>
              <a:path w="163195" h="163195">
                <a:moveTo>
                  <a:pt x="38100" y="126492"/>
                </a:moveTo>
                <a:lnTo>
                  <a:pt x="36576" y="124968"/>
                </a:lnTo>
                <a:lnTo>
                  <a:pt x="37396" y="125671"/>
                </a:lnTo>
                <a:lnTo>
                  <a:pt x="38100" y="126492"/>
                </a:lnTo>
                <a:close/>
              </a:path>
              <a:path w="163195" h="163195">
                <a:moveTo>
                  <a:pt x="37396" y="125671"/>
                </a:moveTo>
                <a:lnTo>
                  <a:pt x="36576" y="124968"/>
                </a:lnTo>
                <a:lnTo>
                  <a:pt x="36793" y="124968"/>
                </a:lnTo>
                <a:lnTo>
                  <a:pt x="37396" y="125671"/>
                </a:lnTo>
                <a:close/>
              </a:path>
              <a:path w="163195" h="163195">
                <a:moveTo>
                  <a:pt x="124968" y="126492"/>
                </a:moveTo>
                <a:lnTo>
                  <a:pt x="125671" y="125671"/>
                </a:lnTo>
                <a:lnTo>
                  <a:pt x="126492" y="124968"/>
                </a:lnTo>
                <a:lnTo>
                  <a:pt x="124968" y="126492"/>
                </a:lnTo>
                <a:close/>
              </a:path>
              <a:path w="163195" h="163195">
                <a:moveTo>
                  <a:pt x="150266" y="126492"/>
                </a:moveTo>
                <a:lnTo>
                  <a:pt x="124968" y="126492"/>
                </a:lnTo>
                <a:lnTo>
                  <a:pt x="126492" y="124968"/>
                </a:lnTo>
                <a:lnTo>
                  <a:pt x="151180" y="124968"/>
                </a:lnTo>
                <a:lnTo>
                  <a:pt x="150266" y="126492"/>
                </a:lnTo>
                <a:close/>
              </a:path>
              <a:path w="163195" h="163195">
                <a:moveTo>
                  <a:pt x="38354" y="126492"/>
                </a:moveTo>
                <a:lnTo>
                  <a:pt x="38100" y="126492"/>
                </a:lnTo>
                <a:lnTo>
                  <a:pt x="37396" y="125671"/>
                </a:lnTo>
                <a:lnTo>
                  <a:pt x="38354" y="126492"/>
                </a:lnTo>
                <a:close/>
              </a:path>
              <a:path w="163195" h="163195">
                <a:moveTo>
                  <a:pt x="144126" y="134112"/>
                </a:moveTo>
                <a:lnTo>
                  <a:pt x="115824" y="134112"/>
                </a:lnTo>
                <a:lnTo>
                  <a:pt x="125671" y="125671"/>
                </a:lnTo>
                <a:lnTo>
                  <a:pt x="124968" y="126492"/>
                </a:lnTo>
                <a:lnTo>
                  <a:pt x="150266" y="126492"/>
                </a:lnTo>
                <a:lnTo>
                  <a:pt x="149352" y="128016"/>
                </a:lnTo>
                <a:lnTo>
                  <a:pt x="144126" y="134112"/>
                </a:lnTo>
                <a:close/>
              </a:path>
              <a:path w="163195" h="163195">
                <a:moveTo>
                  <a:pt x="48768" y="134112"/>
                </a:moveTo>
                <a:lnTo>
                  <a:pt x="47244" y="134112"/>
                </a:lnTo>
                <a:lnTo>
                  <a:pt x="47244" y="132588"/>
                </a:lnTo>
                <a:lnTo>
                  <a:pt x="48768" y="134112"/>
                </a:lnTo>
                <a:close/>
              </a:path>
              <a:path w="163195" h="163195">
                <a:moveTo>
                  <a:pt x="141514" y="137160"/>
                </a:moveTo>
                <a:lnTo>
                  <a:pt x="111252" y="137160"/>
                </a:lnTo>
                <a:lnTo>
                  <a:pt x="117348" y="132588"/>
                </a:lnTo>
                <a:lnTo>
                  <a:pt x="115824" y="134112"/>
                </a:lnTo>
                <a:lnTo>
                  <a:pt x="144126" y="134112"/>
                </a:lnTo>
                <a:lnTo>
                  <a:pt x="141514" y="137160"/>
                </a:lnTo>
                <a:close/>
              </a:path>
              <a:path w="163195" h="163195">
                <a:moveTo>
                  <a:pt x="133241" y="144780"/>
                </a:moveTo>
                <a:lnTo>
                  <a:pt x="82296" y="144780"/>
                </a:lnTo>
                <a:lnTo>
                  <a:pt x="81534" y="144627"/>
                </a:lnTo>
                <a:lnTo>
                  <a:pt x="88392" y="143256"/>
                </a:lnTo>
                <a:lnTo>
                  <a:pt x="94488" y="143256"/>
                </a:lnTo>
                <a:lnTo>
                  <a:pt x="100584" y="141732"/>
                </a:lnTo>
                <a:lnTo>
                  <a:pt x="106680" y="138684"/>
                </a:lnTo>
                <a:lnTo>
                  <a:pt x="105156" y="138684"/>
                </a:lnTo>
                <a:lnTo>
                  <a:pt x="112776" y="135636"/>
                </a:lnTo>
                <a:lnTo>
                  <a:pt x="111252" y="137160"/>
                </a:lnTo>
                <a:lnTo>
                  <a:pt x="141514" y="137160"/>
                </a:lnTo>
                <a:lnTo>
                  <a:pt x="140208" y="138684"/>
                </a:lnTo>
                <a:lnTo>
                  <a:pt x="133241" y="144780"/>
                </a:lnTo>
                <a:close/>
              </a:path>
              <a:path w="163195" h="163195">
                <a:moveTo>
                  <a:pt x="60198" y="140208"/>
                </a:moveTo>
                <a:lnTo>
                  <a:pt x="57912" y="140208"/>
                </a:lnTo>
                <a:lnTo>
                  <a:pt x="56388" y="138684"/>
                </a:lnTo>
                <a:lnTo>
                  <a:pt x="60198" y="140208"/>
                </a:lnTo>
                <a:close/>
              </a:path>
              <a:path w="163195" h="163195">
                <a:moveTo>
                  <a:pt x="82296" y="144780"/>
                </a:moveTo>
                <a:lnTo>
                  <a:pt x="80772" y="144780"/>
                </a:lnTo>
                <a:lnTo>
                  <a:pt x="81534" y="144627"/>
                </a:lnTo>
                <a:lnTo>
                  <a:pt x="82296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13219" y="3313176"/>
            <a:ext cx="218440" cy="76200"/>
          </a:xfrm>
          <a:custGeom>
            <a:avLst/>
            <a:gdLst/>
            <a:ahLst/>
            <a:cxnLst/>
            <a:rect l="l" t="t" r="r" b="b"/>
            <a:pathLst>
              <a:path w="218440" h="76200">
                <a:moveTo>
                  <a:pt x="179831" y="76200"/>
                </a:moveTo>
                <a:lnTo>
                  <a:pt x="164877" y="73032"/>
                </a:lnTo>
                <a:lnTo>
                  <a:pt x="152780" y="64579"/>
                </a:lnTo>
                <a:lnTo>
                  <a:pt x="144684" y="52411"/>
                </a:lnTo>
                <a:lnTo>
                  <a:pt x="141731" y="38100"/>
                </a:lnTo>
                <a:lnTo>
                  <a:pt x="144684" y="23145"/>
                </a:lnTo>
                <a:lnTo>
                  <a:pt x="152780" y="11049"/>
                </a:lnTo>
                <a:lnTo>
                  <a:pt x="164877" y="2952"/>
                </a:lnTo>
                <a:lnTo>
                  <a:pt x="179831" y="0"/>
                </a:lnTo>
                <a:lnTo>
                  <a:pt x="194786" y="2952"/>
                </a:lnTo>
                <a:lnTo>
                  <a:pt x="206882" y="11049"/>
                </a:lnTo>
                <a:lnTo>
                  <a:pt x="214979" y="23145"/>
                </a:lnTo>
                <a:lnTo>
                  <a:pt x="215825" y="27432"/>
                </a:lnTo>
                <a:lnTo>
                  <a:pt x="179831" y="27432"/>
                </a:lnTo>
                <a:lnTo>
                  <a:pt x="179831" y="47244"/>
                </a:lnTo>
                <a:lnTo>
                  <a:pt x="216045" y="47244"/>
                </a:lnTo>
                <a:lnTo>
                  <a:pt x="214979" y="52411"/>
                </a:lnTo>
                <a:lnTo>
                  <a:pt x="206882" y="64579"/>
                </a:lnTo>
                <a:lnTo>
                  <a:pt x="194786" y="73032"/>
                </a:lnTo>
                <a:lnTo>
                  <a:pt x="179831" y="76200"/>
                </a:lnTo>
                <a:close/>
              </a:path>
              <a:path w="218440" h="76200">
                <a:moveTo>
                  <a:pt x="143618" y="47244"/>
                </a:moveTo>
                <a:lnTo>
                  <a:pt x="0" y="47244"/>
                </a:lnTo>
                <a:lnTo>
                  <a:pt x="0" y="27432"/>
                </a:lnTo>
                <a:lnTo>
                  <a:pt x="143838" y="27432"/>
                </a:lnTo>
                <a:lnTo>
                  <a:pt x="141731" y="38100"/>
                </a:lnTo>
                <a:lnTo>
                  <a:pt x="143618" y="47244"/>
                </a:lnTo>
                <a:close/>
              </a:path>
              <a:path w="218440" h="76200">
                <a:moveTo>
                  <a:pt x="216045" y="47244"/>
                </a:moveTo>
                <a:lnTo>
                  <a:pt x="179831" y="47244"/>
                </a:lnTo>
                <a:lnTo>
                  <a:pt x="179831" y="27432"/>
                </a:lnTo>
                <a:lnTo>
                  <a:pt x="215825" y="27432"/>
                </a:lnTo>
                <a:lnTo>
                  <a:pt x="217931" y="38100"/>
                </a:lnTo>
                <a:lnTo>
                  <a:pt x="21604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545096" y="2862105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65264" y="2147316"/>
            <a:ext cx="1400810" cy="2304415"/>
          </a:xfrm>
          <a:custGeom>
            <a:avLst/>
            <a:gdLst/>
            <a:ahLst/>
            <a:cxnLst/>
            <a:rect l="l" t="t" r="r" b="b"/>
            <a:pathLst>
              <a:path w="1400809" h="2304415">
                <a:moveTo>
                  <a:pt x="0" y="0"/>
                </a:moveTo>
                <a:lnTo>
                  <a:pt x="1400555" y="0"/>
                </a:lnTo>
                <a:lnTo>
                  <a:pt x="1400555" y="2304287"/>
                </a:lnTo>
                <a:lnTo>
                  <a:pt x="0" y="230428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54596" y="2138172"/>
            <a:ext cx="1420495" cy="2322830"/>
          </a:xfrm>
          <a:custGeom>
            <a:avLst/>
            <a:gdLst/>
            <a:ahLst/>
            <a:cxnLst/>
            <a:rect l="l" t="t" r="r" b="b"/>
            <a:pathLst>
              <a:path w="1420495" h="2322829">
                <a:moveTo>
                  <a:pt x="1420367" y="2322575"/>
                </a:moveTo>
                <a:lnTo>
                  <a:pt x="0" y="2322575"/>
                </a:lnTo>
                <a:lnTo>
                  <a:pt x="0" y="0"/>
                </a:lnTo>
                <a:lnTo>
                  <a:pt x="1420367" y="0"/>
                </a:lnTo>
                <a:lnTo>
                  <a:pt x="1420367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7"/>
                </a:lnTo>
                <a:lnTo>
                  <a:pt x="19812" y="2304287"/>
                </a:lnTo>
                <a:lnTo>
                  <a:pt x="10668" y="2304287"/>
                </a:lnTo>
                <a:lnTo>
                  <a:pt x="19812" y="2313432"/>
                </a:lnTo>
                <a:lnTo>
                  <a:pt x="1420367" y="2313432"/>
                </a:lnTo>
                <a:lnTo>
                  <a:pt x="1420367" y="2322575"/>
                </a:lnTo>
                <a:close/>
              </a:path>
              <a:path w="1420495" h="2322829">
                <a:moveTo>
                  <a:pt x="19812" y="18287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7"/>
                </a:lnTo>
                <a:close/>
              </a:path>
              <a:path w="1420495" h="2322829">
                <a:moveTo>
                  <a:pt x="1400555" y="18287"/>
                </a:moveTo>
                <a:lnTo>
                  <a:pt x="19812" y="18287"/>
                </a:lnTo>
                <a:lnTo>
                  <a:pt x="19812" y="9144"/>
                </a:lnTo>
                <a:lnTo>
                  <a:pt x="1400555" y="9144"/>
                </a:lnTo>
                <a:lnTo>
                  <a:pt x="1400555" y="18287"/>
                </a:lnTo>
                <a:close/>
              </a:path>
              <a:path w="1420495" h="2322829">
                <a:moveTo>
                  <a:pt x="1400555" y="2313432"/>
                </a:moveTo>
                <a:lnTo>
                  <a:pt x="1400555" y="9144"/>
                </a:lnTo>
                <a:lnTo>
                  <a:pt x="1411224" y="18288"/>
                </a:lnTo>
                <a:lnTo>
                  <a:pt x="1420367" y="18287"/>
                </a:lnTo>
                <a:lnTo>
                  <a:pt x="1420367" y="2304287"/>
                </a:lnTo>
                <a:lnTo>
                  <a:pt x="1411224" y="2304287"/>
                </a:lnTo>
                <a:lnTo>
                  <a:pt x="1400555" y="2313432"/>
                </a:lnTo>
                <a:close/>
              </a:path>
              <a:path w="1420495" h="2322829">
                <a:moveTo>
                  <a:pt x="1420367" y="18287"/>
                </a:moveTo>
                <a:lnTo>
                  <a:pt x="1411224" y="18288"/>
                </a:lnTo>
                <a:lnTo>
                  <a:pt x="1400555" y="9144"/>
                </a:lnTo>
                <a:lnTo>
                  <a:pt x="1420367" y="9144"/>
                </a:lnTo>
                <a:lnTo>
                  <a:pt x="1420367" y="18287"/>
                </a:lnTo>
                <a:close/>
              </a:path>
              <a:path w="1420495" h="2322829">
                <a:moveTo>
                  <a:pt x="19812" y="2313432"/>
                </a:moveTo>
                <a:lnTo>
                  <a:pt x="10668" y="2304287"/>
                </a:lnTo>
                <a:lnTo>
                  <a:pt x="19812" y="2304287"/>
                </a:lnTo>
                <a:lnTo>
                  <a:pt x="19812" y="2313432"/>
                </a:lnTo>
                <a:close/>
              </a:path>
              <a:path w="1420495" h="2322829">
                <a:moveTo>
                  <a:pt x="1400555" y="2313432"/>
                </a:moveTo>
                <a:lnTo>
                  <a:pt x="19812" y="2313432"/>
                </a:lnTo>
                <a:lnTo>
                  <a:pt x="19812" y="2304287"/>
                </a:lnTo>
                <a:lnTo>
                  <a:pt x="1400555" y="2304287"/>
                </a:lnTo>
                <a:lnTo>
                  <a:pt x="1400555" y="2313432"/>
                </a:lnTo>
                <a:close/>
              </a:path>
              <a:path w="1420495" h="2322829">
                <a:moveTo>
                  <a:pt x="1420367" y="2313432"/>
                </a:moveTo>
                <a:lnTo>
                  <a:pt x="1400555" y="2313432"/>
                </a:lnTo>
                <a:lnTo>
                  <a:pt x="1411224" y="2304287"/>
                </a:lnTo>
                <a:lnTo>
                  <a:pt x="1420367" y="2304287"/>
                </a:lnTo>
                <a:lnTo>
                  <a:pt x="1420367" y="2313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345195" y="2180771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960040" y="708421"/>
            <a:ext cx="3088640" cy="3733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00"/>
                </a:solidFill>
                <a:latin typeface="宋体"/>
                <a:cs typeface="宋体"/>
              </a:rPr>
              <a:t>2</a:t>
            </a:r>
            <a:r>
              <a:rPr dirty="0" sz="2400" spc="-5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00"/>
                </a:solidFill>
                <a:latin typeface="宋体"/>
                <a:cs typeface="宋体"/>
              </a:rPr>
              <a:t>工作原理与特性曲线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98847" y="679703"/>
            <a:ext cx="5099303" cy="470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98847" y="679703"/>
            <a:ext cx="5099685" cy="471170"/>
          </a:xfrm>
          <a:custGeom>
            <a:avLst/>
            <a:gdLst/>
            <a:ahLst/>
            <a:cxnLst/>
            <a:rect l="l" t="t" r="r" b="b"/>
            <a:pathLst>
              <a:path w="5099684" h="471169">
                <a:moveTo>
                  <a:pt x="5097780" y="470915"/>
                </a:moveTo>
                <a:lnTo>
                  <a:pt x="1524" y="470915"/>
                </a:lnTo>
                <a:lnTo>
                  <a:pt x="0" y="467867"/>
                </a:lnTo>
                <a:lnTo>
                  <a:pt x="0" y="1524"/>
                </a:lnTo>
                <a:lnTo>
                  <a:pt x="1524" y="0"/>
                </a:lnTo>
                <a:lnTo>
                  <a:pt x="5097780" y="0"/>
                </a:lnTo>
                <a:lnTo>
                  <a:pt x="5099303" y="1524"/>
                </a:lnTo>
                <a:lnTo>
                  <a:pt x="5099303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61772"/>
                </a:lnTo>
                <a:lnTo>
                  <a:pt x="4572" y="461772"/>
                </a:lnTo>
                <a:lnTo>
                  <a:pt x="9144" y="466344"/>
                </a:lnTo>
                <a:lnTo>
                  <a:pt x="5099303" y="466344"/>
                </a:lnTo>
                <a:lnTo>
                  <a:pt x="5099303" y="467867"/>
                </a:lnTo>
                <a:lnTo>
                  <a:pt x="5097780" y="470915"/>
                </a:lnTo>
                <a:close/>
              </a:path>
              <a:path w="5099684" h="47116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099684" h="471169">
                <a:moveTo>
                  <a:pt x="509016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090160" y="4572"/>
                </a:lnTo>
                <a:lnTo>
                  <a:pt x="5090160" y="9144"/>
                </a:lnTo>
                <a:close/>
              </a:path>
              <a:path w="5099684" h="471169">
                <a:moveTo>
                  <a:pt x="5090160" y="466344"/>
                </a:moveTo>
                <a:lnTo>
                  <a:pt x="5090160" y="4572"/>
                </a:lnTo>
                <a:lnTo>
                  <a:pt x="5094732" y="9144"/>
                </a:lnTo>
                <a:lnTo>
                  <a:pt x="5099303" y="9144"/>
                </a:lnTo>
                <a:lnTo>
                  <a:pt x="5099303" y="461772"/>
                </a:lnTo>
                <a:lnTo>
                  <a:pt x="5094732" y="461772"/>
                </a:lnTo>
                <a:lnTo>
                  <a:pt x="5090160" y="466344"/>
                </a:lnTo>
                <a:close/>
              </a:path>
              <a:path w="5099684" h="471169">
                <a:moveTo>
                  <a:pt x="5099303" y="9144"/>
                </a:moveTo>
                <a:lnTo>
                  <a:pt x="5094732" y="9144"/>
                </a:lnTo>
                <a:lnTo>
                  <a:pt x="5090160" y="4572"/>
                </a:lnTo>
                <a:lnTo>
                  <a:pt x="5099303" y="4572"/>
                </a:lnTo>
                <a:lnTo>
                  <a:pt x="5099303" y="9144"/>
                </a:lnTo>
                <a:close/>
              </a:path>
              <a:path w="5099684" h="471169">
                <a:moveTo>
                  <a:pt x="9144" y="466344"/>
                </a:moveTo>
                <a:lnTo>
                  <a:pt x="4572" y="461772"/>
                </a:lnTo>
                <a:lnTo>
                  <a:pt x="9144" y="461772"/>
                </a:lnTo>
                <a:lnTo>
                  <a:pt x="9144" y="466344"/>
                </a:lnTo>
                <a:close/>
              </a:path>
              <a:path w="5099684" h="471169">
                <a:moveTo>
                  <a:pt x="5090160" y="466344"/>
                </a:moveTo>
                <a:lnTo>
                  <a:pt x="9144" y="466344"/>
                </a:lnTo>
                <a:lnTo>
                  <a:pt x="9144" y="461772"/>
                </a:lnTo>
                <a:lnTo>
                  <a:pt x="5090160" y="461772"/>
                </a:lnTo>
                <a:lnTo>
                  <a:pt x="5090160" y="466344"/>
                </a:lnTo>
                <a:close/>
              </a:path>
              <a:path w="5099684" h="471169">
                <a:moveTo>
                  <a:pt x="5099303" y="466344"/>
                </a:moveTo>
                <a:lnTo>
                  <a:pt x="5090160" y="466344"/>
                </a:lnTo>
                <a:lnTo>
                  <a:pt x="5094732" y="461772"/>
                </a:lnTo>
                <a:lnTo>
                  <a:pt x="5099303" y="461772"/>
                </a:lnTo>
                <a:lnTo>
                  <a:pt x="5099303" y="466344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751276" y="722709"/>
            <a:ext cx="459613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0">
                <a:latin typeface="Times New Roman"/>
                <a:cs typeface="Times New Roman"/>
              </a:rPr>
              <a:t>PN</a:t>
            </a:r>
            <a:r>
              <a:rPr dirty="0" sz="2400" spc="50">
                <a:latin typeface="宋体"/>
                <a:cs typeface="宋体"/>
              </a:rPr>
              <a:t>结</a:t>
            </a:r>
            <a:r>
              <a:rPr dirty="0" sz="2400" spc="50">
                <a:solidFill>
                  <a:srgbClr val="FF3300"/>
                </a:solidFill>
                <a:latin typeface="宋体"/>
                <a:cs typeface="宋体"/>
              </a:rPr>
              <a:t>必须反偏。</a:t>
            </a:r>
            <a:r>
              <a:rPr dirty="0" sz="2400" spc="50">
                <a:latin typeface="Times New Roman"/>
                <a:cs typeface="Times New Roman"/>
              </a:rPr>
              <a:t>N-JFET</a:t>
            </a:r>
            <a:r>
              <a:rPr dirty="0" sz="2400" spc="50">
                <a:latin typeface="宋体"/>
                <a:cs typeface="宋体"/>
              </a:rPr>
              <a:t>的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</a:t>
            </a:r>
            <a:r>
              <a:rPr dirty="0" sz="2400" spc="-5">
                <a:latin typeface="Times New Roman"/>
                <a:cs typeface="Times New Roman"/>
              </a:rPr>
              <a:t>≤</a:t>
            </a:r>
            <a:r>
              <a:rPr dirty="0" sz="2400" spc="-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02407" y="1822704"/>
            <a:ext cx="3853179" cy="462280"/>
          </a:xfrm>
          <a:custGeom>
            <a:avLst/>
            <a:gdLst/>
            <a:ahLst/>
            <a:cxnLst/>
            <a:rect l="l" t="t" r="r" b="b"/>
            <a:pathLst>
              <a:path w="3853179" h="462280">
                <a:moveTo>
                  <a:pt x="0" y="0"/>
                </a:moveTo>
                <a:lnTo>
                  <a:pt x="3852672" y="0"/>
                </a:lnTo>
                <a:lnTo>
                  <a:pt x="3852672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526476" y="1371595"/>
            <a:ext cx="4491355" cy="922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GS</a:t>
            </a:r>
            <a:r>
              <a:rPr dirty="0" sz="2400" spc="-15">
                <a:latin typeface="Times New Roman"/>
                <a:cs typeface="Times New Roman"/>
              </a:rPr>
              <a:t>=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0</a:t>
            </a:r>
            <a:r>
              <a:rPr dirty="0" sz="2400" spc="5">
                <a:latin typeface="宋体"/>
                <a:cs typeface="宋体"/>
              </a:rPr>
              <a:t>时，沟道最宽、电阻最小</a:t>
            </a:r>
            <a:endParaRPr sz="2400">
              <a:latin typeface="宋体"/>
              <a:cs typeface="宋体"/>
            </a:endParaRPr>
          </a:p>
          <a:p>
            <a:pPr marL="1325880">
              <a:lnSpc>
                <a:spcPct val="100000"/>
              </a:lnSpc>
              <a:spcBef>
                <a:spcPts val="980"/>
              </a:spcBef>
            </a:pPr>
            <a:r>
              <a:rPr dirty="0" sz="2400" spc="10">
                <a:latin typeface="宋体"/>
                <a:cs typeface="宋体"/>
              </a:rPr>
              <a:t>当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r>
              <a:rPr dirty="0" sz="2400">
                <a:latin typeface="宋体"/>
                <a:cs typeface="宋体"/>
              </a:rPr>
              <a:t>较</a:t>
            </a:r>
            <a:r>
              <a:rPr dirty="0" sz="2400" spc="20">
                <a:latin typeface="宋体"/>
                <a:cs typeface="宋体"/>
              </a:rPr>
              <a:t>小，</a:t>
            </a:r>
            <a:r>
              <a:rPr dirty="0" sz="2400">
                <a:latin typeface="宋体"/>
                <a:cs typeface="宋体"/>
              </a:rPr>
              <a:t>可变</a:t>
            </a:r>
            <a:r>
              <a:rPr dirty="0" sz="2400" spc="20">
                <a:latin typeface="宋体"/>
                <a:cs typeface="宋体"/>
              </a:rPr>
              <a:t>电阻</a:t>
            </a:r>
            <a:r>
              <a:rPr dirty="0" sz="2400">
                <a:latin typeface="宋体"/>
                <a:cs typeface="宋体"/>
              </a:rPr>
              <a:t>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16723" y="1816608"/>
            <a:ext cx="463550" cy="1103630"/>
          </a:xfrm>
          <a:custGeom>
            <a:avLst/>
            <a:gdLst/>
            <a:ahLst/>
            <a:cxnLst/>
            <a:rect l="l" t="t" r="r" b="b"/>
            <a:pathLst>
              <a:path w="463550" h="1103630">
                <a:moveTo>
                  <a:pt x="420248" y="1036400"/>
                </a:moveTo>
                <a:lnTo>
                  <a:pt x="0" y="7620"/>
                </a:lnTo>
                <a:lnTo>
                  <a:pt x="18288" y="0"/>
                </a:lnTo>
                <a:lnTo>
                  <a:pt x="437400" y="1029689"/>
                </a:lnTo>
                <a:lnTo>
                  <a:pt x="420248" y="1036400"/>
                </a:lnTo>
                <a:close/>
              </a:path>
              <a:path w="463550" h="1103630">
                <a:moveTo>
                  <a:pt x="461190" y="1048512"/>
                </a:moveTo>
                <a:lnTo>
                  <a:pt x="425196" y="1048512"/>
                </a:lnTo>
                <a:lnTo>
                  <a:pt x="441960" y="1040891"/>
                </a:lnTo>
                <a:lnTo>
                  <a:pt x="437400" y="1029689"/>
                </a:lnTo>
                <a:lnTo>
                  <a:pt x="463296" y="1019556"/>
                </a:lnTo>
                <a:lnTo>
                  <a:pt x="461190" y="1048512"/>
                </a:lnTo>
                <a:close/>
              </a:path>
              <a:path w="463550" h="1103630">
                <a:moveTo>
                  <a:pt x="425196" y="1048512"/>
                </a:moveTo>
                <a:lnTo>
                  <a:pt x="420248" y="1036400"/>
                </a:lnTo>
                <a:lnTo>
                  <a:pt x="437400" y="1029689"/>
                </a:lnTo>
                <a:lnTo>
                  <a:pt x="441960" y="1040891"/>
                </a:lnTo>
                <a:lnTo>
                  <a:pt x="425196" y="1048512"/>
                </a:lnTo>
                <a:close/>
              </a:path>
              <a:path w="463550" h="1103630">
                <a:moveTo>
                  <a:pt x="457200" y="1103375"/>
                </a:moveTo>
                <a:lnTo>
                  <a:pt x="393192" y="1046987"/>
                </a:lnTo>
                <a:lnTo>
                  <a:pt x="420248" y="1036400"/>
                </a:lnTo>
                <a:lnTo>
                  <a:pt x="425196" y="1048512"/>
                </a:lnTo>
                <a:lnTo>
                  <a:pt x="461190" y="1048512"/>
                </a:lnTo>
                <a:lnTo>
                  <a:pt x="457200" y="1103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432518" y="1464923"/>
            <a:ext cx="104902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导</a:t>
            </a:r>
            <a:r>
              <a:rPr dirty="0" sz="2000" spc="20" b="1">
                <a:latin typeface="Microsoft JhengHei"/>
                <a:cs typeface="Microsoft JhengHei"/>
              </a:rPr>
              <a:t>电沟</a:t>
            </a:r>
            <a:r>
              <a:rPr dirty="0" sz="2000" b="1">
                <a:latin typeface="Microsoft JhengHei"/>
                <a:cs typeface="Microsoft JhengHei"/>
              </a:rPr>
              <a:t>道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69948" y="4468367"/>
            <a:ext cx="576580" cy="1811020"/>
          </a:xfrm>
          <a:custGeom>
            <a:avLst/>
            <a:gdLst/>
            <a:ahLst/>
            <a:cxnLst/>
            <a:rect l="l" t="t" r="r" b="b"/>
            <a:pathLst>
              <a:path w="576580" h="1811020">
                <a:moveTo>
                  <a:pt x="74675" y="1810512"/>
                </a:moveTo>
                <a:lnTo>
                  <a:pt x="0" y="1789176"/>
                </a:lnTo>
                <a:lnTo>
                  <a:pt x="502919" y="0"/>
                </a:lnTo>
                <a:lnTo>
                  <a:pt x="576071" y="19812"/>
                </a:lnTo>
                <a:lnTo>
                  <a:pt x="74675" y="1810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69835" y="2535935"/>
            <a:ext cx="504825" cy="1475740"/>
          </a:xfrm>
          <a:custGeom>
            <a:avLst/>
            <a:gdLst/>
            <a:ahLst/>
            <a:cxnLst/>
            <a:rect l="l" t="t" r="r" b="b"/>
            <a:pathLst>
              <a:path w="504825" h="1475739">
                <a:moveTo>
                  <a:pt x="0" y="0"/>
                </a:moveTo>
                <a:lnTo>
                  <a:pt x="504444" y="0"/>
                </a:lnTo>
                <a:lnTo>
                  <a:pt x="504444" y="1475232"/>
                </a:lnTo>
                <a:lnTo>
                  <a:pt x="0" y="1475232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60692" y="2526792"/>
            <a:ext cx="523240" cy="1495425"/>
          </a:xfrm>
          <a:custGeom>
            <a:avLst/>
            <a:gdLst/>
            <a:ahLst/>
            <a:cxnLst/>
            <a:rect l="l" t="t" r="r" b="b"/>
            <a:pathLst>
              <a:path w="523240" h="1495425">
                <a:moveTo>
                  <a:pt x="522732" y="1495044"/>
                </a:moveTo>
                <a:lnTo>
                  <a:pt x="0" y="1495044"/>
                </a:lnTo>
                <a:lnTo>
                  <a:pt x="0" y="0"/>
                </a:lnTo>
                <a:lnTo>
                  <a:pt x="522732" y="0"/>
                </a:lnTo>
                <a:lnTo>
                  <a:pt x="522732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7"/>
                </a:lnTo>
                <a:lnTo>
                  <a:pt x="18288" y="1475232"/>
                </a:lnTo>
                <a:lnTo>
                  <a:pt x="9144" y="1475232"/>
                </a:lnTo>
                <a:lnTo>
                  <a:pt x="18288" y="1484375"/>
                </a:lnTo>
                <a:lnTo>
                  <a:pt x="522732" y="1484375"/>
                </a:lnTo>
                <a:lnTo>
                  <a:pt x="522732" y="1495044"/>
                </a:lnTo>
                <a:close/>
              </a:path>
              <a:path w="523240" h="1495425">
                <a:moveTo>
                  <a:pt x="18288" y="18287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7"/>
                </a:lnTo>
                <a:close/>
              </a:path>
              <a:path w="523240" h="1495425">
                <a:moveTo>
                  <a:pt x="502919" y="18287"/>
                </a:moveTo>
                <a:lnTo>
                  <a:pt x="18288" y="18287"/>
                </a:lnTo>
                <a:lnTo>
                  <a:pt x="18288" y="9144"/>
                </a:lnTo>
                <a:lnTo>
                  <a:pt x="502919" y="9144"/>
                </a:lnTo>
                <a:lnTo>
                  <a:pt x="502919" y="18287"/>
                </a:lnTo>
                <a:close/>
              </a:path>
              <a:path w="523240" h="1495425">
                <a:moveTo>
                  <a:pt x="502919" y="1484375"/>
                </a:moveTo>
                <a:lnTo>
                  <a:pt x="502919" y="9144"/>
                </a:lnTo>
                <a:lnTo>
                  <a:pt x="513587" y="18288"/>
                </a:lnTo>
                <a:lnTo>
                  <a:pt x="522732" y="18287"/>
                </a:lnTo>
                <a:lnTo>
                  <a:pt x="522732" y="1475232"/>
                </a:lnTo>
                <a:lnTo>
                  <a:pt x="513587" y="1475232"/>
                </a:lnTo>
                <a:lnTo>
                  <a:pt x="502919" y="1484375"/>
                </a:lnTo>
                <a:close/>
              </a:path>
              <a:path w="523240" h="1495425">
                <a:moveTo>
                  <a:pt x="522732" y="18287"/>
                </a:moveTo>
                <a:lnTo>
                  <a:pt x="513587" y="18288"/>
                </a:lnTo>
                <a:lnTo>
                  <a:pt x="502919" y="9144"/>
                </a:lnTo>
                <a:lnTo>
                  <a:pt x="522732" y="9144"/>
                </a:lnTo>
                <a:lnTo>
                  <a:pt x="522732" y="18287"/>
                </a:lnTo>
                <a:close/>
              </a:path>
              <a:path w="523240" h="1495425">
                <a:moveTo>
                  <a:pt x="18288" y="1484375"/>
                </a:moveTo>
                <a:lnTo>
                  <a:pt x="9144" y="1475232"/>
                </a:lnTo>
                <a:lnTo>
                  <a:pt x="18288" y="1475232"/>
                </a:lnTo>
                <a:lnTo>
                  <a:pt x="18288" y="1484375"/>
                </a:lnTo>
                <a:close/>
              </a:path>
              <a:path w="523240" h="1495425">
                <a:moveTo>
                  <a:pt x="502919" y="1484375"/>
                </a:moveTo>
                <a:lnTo>
                  <a:pt x="18288" y="1484375"/>
                </a:lnTo>
                <a:lnTo>
                  <a:pt x="18288" y="1475232"/>
                </a:lnTo>
                <a:lnTo>
                  <a:pt x="502919" y="1475232"/>
                </a:lnTo>
                <a:lnTo>
                  <a:pt x="502919" y="1484375"/>
                </a:lnTo>
                <a:close/>
              </a:path>
              <a:path w="523240" h="1495425">
                <a:moveTo>
                  <a:pt x="522732" y="1484375"/>
                </a:moveTo>
                <a:lnTo>
                  <a:pt x="502919" y="1484375"/>
                </a:lnTo>
                <a:lnTo>
                  <a:pt x="513587" y="1475232"/>
                </a:lnTo>
                <a:lnTo>
                  <a:pt x="522732" y="1475232"/>
                </a:lnTo>
                <a:lnTo>
                  <a:pt x="522732" y="1484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62900" y="2535935"/>
            <a:ext cx="502920" cy="1475740"/>
          </a:xfrm>
          <a:custGeom>
            <a:avLst/>
            <a:gdLst/>
            <a:ahLst/>
            <a:cxnLst/>
            <a:rect l="l" t="t" r="r" b="b"/>
            <a:pathLst>
              <a:path w="502920" h="1475739">
                <a:moveTo>
                  <a:pt x="0" y="0"/>
                </a:moveTo>
                <a:lnTo>
                  <a:pt x="502919" y="0"/>
                </a:lnTo>
                <a:lnTo>
                  <a:pt x="502919" y="1475232"/>
                </a:lnTo>
                <a:lnTo>
                  <a:pt x="0" y="1475232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52232" y="2526792"/>
            <a:ext cx="524510" cy="1495425"/>
          </a:xfrm>
          <a:custGeom>
            <a:avLst/>
            <a:gdLst/>
            <a:ahLst/>
            <a:cxnLst/>
            <a:rect l="l" t="t" r="r" b="b"/>
            <a:pathLst>
              <a:path w="524509" h="1495425">
                <a:moveTo>
                  <a:pt x="524256" y="1495044"/>
                </a:moveTo>
                <a:lnTo>
                  <a:pt x="0" y="1495044"/>
                </a:lnTo>
                <a:lnTo>
                  <a:pt x="0" y="0"/>
                </a:lnTo>
                <a:lnTo>
                  <a:pt x="524256" y="0"/>
                </a:lnTo>
                <a:lnTo>
                  <a:pt x="524256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7"/>
                </a:lnTo>
                <a:lnTo>
                  <a:pt x="19812" y="1475232"/>
                </a:lnTo>
                <a:lnTo>
                  <a:pt x="10668" y="1475232"/>
                </a:lnTo>
                <a:lnTo>
                  <a:pt x="19812" y="1484375"/>
                </a:lnTo>
                <a:lnTo>
                  <a:pt x="524256" y="1484375"/>
                </a:lnTo>
                <a:lnTo>
                  <a:pt x="524256" y="1495044"/>
                </a:lnTo>
                <a:close/>
              </a:path>
              <a:path w="524509" h="1495425">
                <a:moveTo>
                  <a:pt x="19812" y="18287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7"/>
                </a:lnTo>
                <a:close/>
              </a:path>
              <a:path w="524509" h="1495425">
                <a:moveTo>
                  <a:pt x="504443" y="18287"/>
                </a:moveTo>
                <a:lnTo>
                  <a:pt x="19812" y="18287"/>
                </a:lnTo>
                <a:lnTo>
                  <a:pt x="19812" y="9144"/>
                </a:lnTo>
                <a:lnTo>
                  <a:pt x="504443" y="9144"/>
                </a:lnTo>
                <a:lnTo>
                  <a:pt x="504443" y="18287"/>
                </a:lnTo>
                <a:close/>
              </a:path>
              <a:path w="524509" h="1495425">
                <a:moveTo>
                  <a:pt x="504443" y="1484375"/>
                </a:moveTo>
                <a:lnTo>
                  <a:pt x="504443" y="9144"/>
                </a:lnTo>
                <a:lnTo>
                  <a:pt x="513587" y="18288"/>
                </a:lnTo>
                <a:lnTo>
                  <a:pt x="524256" y="18287"/>
                </a:lnTo>
                <a:lnTo>
                  <a:pt x="524256" y="1475232"/>
                </a:lnTo>
                <a:lnTo>
                  <a:pt x="513587" y="1475232"/>
                </a:lnTo>
                <a:lnTo>
                  <a:pt x="504443" y="1484375"/>
                </a:lnTo>
                <a:close/>
              </a:path>
              <a:path w="524509" h="1495425">
                <a:moveTo>
                  <a:pt x="524256" y="18287"/>
                </a:moveTo>
                <a:lnTo>
                  <a:pt x="513587" y="18288"/>
                </a:lnTo>
                <a:lnTo>
                  <a:pt x="504443" y="9144"/>
                </a:lnTo>
                <a:lnTo>
                  <a:pt x="524256" y="9144"/>
                </a:lnTo>
                <a:lnTo>
                  <a:pt x="524256" y="18287"/>
                </a:lnTo>
                <a:close/>
              </a:path>
              <a:path w="524509" h="1495425">
                <a:moveTo>
                  <a:pt x="19812" y="1484375"/>
                </a:moveTo>
                <a:lnTo>
                  <a:pt x="10668" y="1475232"/>
                </a:lnTo>
                <a:lnTo>
                  <a:pt x="19812" y="1475232"/>
                </a:lnTo>
                <a:lnTo>
                  <a:pt x="19812" y="1484375"/>
                </a:lnTo>
                <a:close/>
              </a:path>
              <a:path w="524509" h="1495425">
                <a:moveTo>
                  <a:pt x="504443" y="1484375"/>
                </a:moveTo>
                <a:lnTo>
                  <a:pt x="19812" y="1484375"/>
                </a:lnTo>
                <a:lnTo>
                  <a:pt x="19812" y="1475232"/>
                </a:lnTo>
                <a:lnTo>
                  <a:pt x="504443" y="1475232"/>
                </a:lnTo>
                <a:lnTo>
                  <a:pt x="504443" y="1484375"/>
                </a:lnTo>
                <a:close/>
              </a:path>
              <a:path w="524509" h="1495425">
                <a:moveTo>
                  <a:pt x="524256" y="1484375"/>
                </a:moveTo>
                <a:lnTo>
                  <a:pt x="504443" y="1484375"/>
                </a:lnTo>
                <a:lnTo>
                  <a:pt x="513587" y="1475232"/>
                </a:lnTo>
                <a:lnTo>
                  <a:pt x="524256" y="1475232"/>
                </a:lnTo>
                <a:lnTo>
                  <a:pt x="524256" y="1484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228076" y="2311908"/>
            <a:ext cx="360045" cy="271780"/>
          </a:xfrm>
          <a:custGeom>
            <a:avLst/>
            <a:gdLst/>
            <a:ahLst/>
            <a:cxnLst/>
            <a:rect l="l" t="t" r="r" b="b"/>
            <a:pathLst>
              <a:path w="360045" h="271780">
                <a:moveTo>
                  <a:pt x="66660" y="233152"/>
                </a:moveTo>
                <a:lnTo>
                  <a:pt x="55503" y="218276"/>
                </a:lnTo>
                <a:lnTo>
                  <a:pt x="348995" y="0"/>
                </a:lnTo>
                <a:lnTo>
                  <a:pt x="359663" y="15240"/>
                </a:lnTo>
                <a:lnTo>
                  <a:pt x="66660" y="233152"/>
                </a:lnTo>
                <a:close/>
              </a:path>
              <a:path w="360045" h="271780">
                <a:moveTo>
                  <a:pt x="0" y="271272"/>
                </a:moveTo>
                <a:lnTo>
                  <a:pt x="38099" y="195072"/>
                </a:lnTo>
                <a:lnTo>
                  <a:pt x="55503" y="218276"/>
                </a:lnTo>
                <a:lnTo>
                  <a:pt x="45719" y="225551"/>
                </a:lnTo>
                <a:lnTo>
                  <a:pt x="56387" y="240792"/>
                </a:lnTo>
                <a:lnTo>
                  <a:pt x="72390" y="240792"/>
                </a:lnTo>
                <a:lnTo>
                  <a:pt x="83819" y="256031"/>
                </a:lnTo>
                <a:lnTo>
                  <a:pt x="0" y="271272"/>
                </a:lnTo>
                <a:close/>
              </a:path>
              <a:path w="360045" h="271780">
                <a:moveTo>
                  <a:pt x="56387" y="240792"/>
                </a:moveTo>
                <a:lnTo>
                  <a:pt x="45719" y="225551"/>
                </a:lnTo>
                <a:lnTo>
                  <a:pt x="55503" y="218276"/>
                </a:lnTo>
                <a:lnTo>
                  <a:pt x="66660" y="233152"/>
                </a:lnTo>
                <a:lnTo>
                  <a:pt x="56387" y="240792"/>
                </a:lnTo>
                <a:close/>
              </a:path>
              <a:path w="360045" h="271780">
                <a:moveTo>
                  <a:pt x="72390" y="240792"/>
                </a:moveTo>
                <a:lnTo>
                  <a:pt x="56387" y="240792"/>
                </a:lnTo>
                <a:lnTo>
                  <a:pt x="66660" y="233152"/>
                </a:lnTo>
                <a:lnTo>
                  <a:pt x="72390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8583907" y="2085287"/>
            <a:ext cx="79184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耗</a:t>
            </a:r>
            <a:r>
              <a:rPr dirty="0" sz="2000" b="1">
                <a:latin typeface="Microsoft JhengHei"/>
                <a:cs typeface="Microsoft JhengHei"/>
              </a:rPr>
              <a:t>尽层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767066" y="4896612"/>
            <a:ext cx="0" cy="201295"/>
          </a:xfrm>
          <a:custGeom>
            <a:avLst/>
            <a:gdLst/>
            <a:ahLst/>
            <a:cxnLst/>
            <a:rect l="l" t="t" r="r" b="b"/>
            <a:pathLst>
              <a:path w="0" h="201295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74280" y="509778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50480" y="517398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93152" y="525018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41592" y="3433572"/>
            <a:ext cx="0" cy="201295"/>
          </a:xfrm>
          <a:custGeom>
            <a:avLst/>
            <a:gdLst/>
            <a:ahLst/>
            <a:cxnLst/>
            <a:rect l="l" t="t" r="r" b="b"/>
            <a:pathLst>
              <a:path w="0" h="201295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49567" y="363474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525767" y="371094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568440" y="37871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092440" y="2663951"/>
            <a:ext cx="373380" cy="1229995"/>
          </a:xfrm>
          <a:custGeom>
            <a:avLst/>
            <a:gdLst/>
            <a:ahLst/>
            <a:cxnLst/>
            <a:rect l="l" t="t" r="r" b="b"/>
            <a:pathLst>
              <a:path w="373379" h="1229995">
                <a:moveTo>
                  <a:pt x="0" y="0"/>
                </a:moveTo>
                <a:lnTo>
                  <a:pt x="373380" y="0"/>
                </a:lnTo>
                <a:lnTo>
                  <a:pt x="373380" y="1229867"/>
                </a:lnTo>
                <a:lnTo>
                  <a:pt x="0" y="1229867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83296" y="2653283"/>
            <a:ext cx="391795" cy="1249680"/>
          </a:xfrm>
          <a:custGeom>
            <a:avLst/>
            <a:gdLst/>
            <a:ahLst/>
            <a:cxnLst/>
            <a:rect l="l" t="t" r="r" b="b"/>
            <a:pathLst>
              <a:path w="391795" h="1249679">
                <a:moveTo>
                  <a:pt x="391667" y="1249679"/>
                </a:moveTo>
                <a:lnTo>
                  <a:pt x="0" y="1249679"/>
                </a:lnTo>
                <a:lnTo>
                  <a:pt x="0" y="0"/>
                </a:lnTo>
                <a:lnTo>
                  <a:pt x="391667" y="0"/>
                </a:lnTo>
                <a:lnTo>
                  <a:pt x="391667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1231391"/>
                </a:lnTo>
                <a:lnTo>
                  <a:pt x="9144" y="1231391"/>
                </a:lnTo>
                <a:lnTo>
                  <a:pt x="18288" y="1240536"/>
                </a:lnTo>
                <a:lnTo>
                  <a:pt x="391667" y="1240536"/>
                </a:lnTo>
                <a:lnTo>
                  <a:pt x="391667" y="1249679"/>
                </a:lnTo>
                <a:close/>
              </a:path>
              <a:path w="391795" h="1249679">
                <a:moveTo>
                  <a:pt x="18288" y="19812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2"/>
                </a:lnTo>
                <a:close/>
              </a:path>
              <a:path w="391795" h="1249679">
                <a:moveTo>
                  <a:pt x="371856" y="19812"/>
                </a:moveTo>
                <a:lnTo>
                  <a:pt x="18288" y="19812"/>
                </a:lnTo>
                <a:lnTo>
                  <a:pt x="18288" y="10668"/>
                </a:lnTo>
                <a:lnTo>
                  <a:pt x="371856" y="10668"/>
                </a:lnTo>
                <a:lnTo>
                  <a:pt x="371856" y="19812"/>
                </a:lnTo>
                <a:close/>
              </a:path>
              <a:path w="391795" h="1249679">
                <a:moveTo>
                  <a:pt x="371856" y="1240536"/>
                </a:moveTo>
                <a:lnTo>
                  <a:pt x="371856" y="10668"/>
                </a:lnTo>
                <a:lnTo>
                  <a:pt x="382523" y="19812"/>
                </a:lnTo>
                <a:lnTo>
                  <a:pt x="391667" y="19812"/>
                </a:lnTo>
                <a:lnTo>
                  <a:pt x="391667" y="1231391"/>
                </a:lnTo>
                <a:lnTo>
                  <a:pt x="382523" y="1231391"/>
                </a:lnTo>
                <a:lnTo>
                  <a:pt x="371856" y="1240536"/>
                </a:lnTo>
                <a:close/>
              </a:path>
              <a:path w="391795" h="1249679">
                <a:moveTo>
                  <a:pt x="391667" y="19812"/>
                </a:moveTo>
                <a:lnTo>
                  <a:pt x="382523" y="19812"/>
                </a:lnTo>
                <a:lnTo>
                  <a:pt x="371856" y="10668"/>
                </a:lnTo>
                <a:lnTo>
                  <a:pt x="391667" y="10668"/>
                </a:lnTo>
                <a:lnTo>
                  <a:pt x="391667" y="19812"/>
                </a:lnTo>
                <a:close/>
              </a:path>
              <a:path w="391795" h="1249679">
                <a:moveTo>
                  <a:pt x="18288" y="1240536"/>
                </a:moveTo>
                <a:lnTo>
                  <a:pt x="9144" y="1231391"/>
                </a:lnTo>
                <a:lnTo>
                  <a:pt x="18288" y="1231391"/>
                </a:lnTo>
                <a:lnTo>
                  <a:pt x="18288" y="1240536"/>
                </a:lnTo>
                <a:close/>
              </a:path>
              <a:path w="391795" h="1249679">
                <a:moveTo>
                  <a:pt x="371856" y="1240536"/>
                </a:moveTo>
                <a:lnTo>
                  <a:pt x="18288" y="1240536"/>
                </a:lnTo>
                <a:lnTo>
                  <a:pt x="18288" y="1231391"/>
                </a:lnTo>
                <a:lnTo>
                  <a:pt x="371856" y="1231391"/>
                </a:lnTo>
                <a:lnTo>
                  <a:pt x="371856" y="1240536"/>
                </a:lnTo>
                <a:close/>
              </a:path>
              <a:path w="391795" h="1249679">
                <a:moveTo>
                  <a:pt x="391667" y="1240536"/>
                </a:moveTo>
                <a:lnTo>
                  <a:pt x="371856" y="1240536"/>
                </a:lnTo>
                <a:lnTo>
                  <a:pt x="382523" y="1231391"/>
                </a:lnTo>
                <a:lnTo>
                  <a:pt x="391667" y="1231391"/>
                </a:lnTo>
                <a:lnTo>
                  <a:pt x="391667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078980" y="2663951"/>
            <a:ext cx="373380" cy="1229995"/>
          </a:xfrm>
          <a:custGeom>
            <a:avLst/>
            <a:gdLst/>
            <a:ahLst/>
            <a:cxnLst/>
            <a:rect l="l" t="t" r="r" b="b"/>
            <a:pathLst>
              <a:path w="373379" h="1229995">
                <a:moveTo>
                  <a:pt x="0" y="0"/>
                </a:moveTo>
                <a:lnTo>
                  <a:pt x="373380" y="0"/>
                </a:lnTo>
                <a:lnTo>
                  <a:pt x="373380" y="1229867"/>
                </a:lnTo>
                <a:lnTo>
                  <a:pt x="0" y="1229867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069835" y="2653283"/>
            <a:ext cx="391795" cy="1249680"/>
          </a:xfrm>
          <a:custGeom>
            <a:avLst/>
            <a:gdLst/>
            <a:ahLst/>
            <a:cxnLst/>
            <a:rect l="l" t="t" r="r" b="b"/>
            <a:pathLst>
              <a:path w="391795" h="1249679">
                <a:moveTo>
                  <a:pt x="391667" y="1249679"/>
                </a:moveTo>
                <a:lnTo>
                  <a:pt x="0" y="1249679"/>
                </a:lnTo>
                <a:lnTo>
                  <a:pt x="0" y="0"/>
                </a:lnTo>
                <a:lnTo>
                  <a:pt x="391667" y="0"/>
                </a:lnTo>
                <a:lnTo>
                  <a:pt x="391667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1231391"/>
                </a:lnTo>
                <a:lnTo>
                  <a:pt x="9144" y="1231391"/>
                </a:lnTo>
                <a:lnTo>
                  <a:pt x="18288" y="1240536"/>
                </a:lnTo>
                <a:lnTo>
                  <a:pt x="391667" y="1240536"/>
                </a:lnTo>
                <a:lnTo>
                  <a:pt x="391667" y="1249679"/>
                </a:lnTo>
                <a:close/>
              </a:path>
              <a:path w="391795" h="1249679">
                <a:moveTo>
                  <a:pt x="18288" y="19812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2"/>
                </a:lnTo>
                <a:close/>
              </a:path>
              <a:path w="391795" h="1249679">
                <a:moveTo>
                  <a:pt x="371856" y="19812"/>
                </a:moveTo>
                <a:lnTo>
                  <a:pt x="18288" y="19812"/>
                </a:lnTo>
                <a:lnTo>
                  <a:pt x="18288" y="10668"/>
                </a:lnTo>
                <a:lnTo>
                  <a:pt x="371856" y="10668"/>
                </a:lnTo>
                <a:lnTo>
                  <a:pt x="371856" y="19812"/>
                </a:lnTo>
                <a:close/>
              </a:path>
              <a:path w="391795" h="1249679">
                <a:moveTo>
                  <a:pt x="371856" y="1240536"/>
                </a:moveTo>
                <a:lnTo>
                  <a:pt x="371856" y="10668"/>
                </a:lnTo>
                <a:lnTo>
                  <a:pt x="382523" y="19812"/>
                </a:lnTo>
                <a:lnTo>
                  <a:pt x="391667" y="19812"/>
                </a:lnTo>
                <a:lnTo>
                  <a:pt x="391667" y="1231391"/>
                </a:lnTo>
                <a:lnTo>
                  <a:pt x="382523" y="1231391"/>
                </a:lnTo>
                <a:lnTo>
                  <a:pt x="371856" y="1240536"/>
                </a:lnTo>
                <a:close/>
              </a:path>
              <a:path w="391795" h="1249679">
                <a:moveTo>
                  <a:pt x="391667" y="19812"/>
                </a:moveTo>
                <a:lnTo>
                  <a:pt x="382523" y="19812"/>
                </a:lnTo>
                <a:lnTo>
                  <a:pt x="371856" y="10668"/>
                </a:lnTo>
                <a:lnTo>
                  <a:pt x="391667" y="10668"/>
                </a:lnTo>
                <a:lnTo>
                  <a:pt x="391667" y="19812"/>
                </a:lnTo>
                <a:close/>
              </a:path>
              <a:path w="391795" h="1249679">
                <a:moveTo>
                  <a:pt x="18288" y="1240536"/>
                </a:moveTo>
                <a:lnTo>
                  <a:pt x="9144" y="1231391"/>
                </a:lnTo>
                <a:lnTo>
                  <a:pt x="18288" y="1231391"/>
                </a:lnTo>
                <a:lnTo>
                  <a:pt x="18288" y="1240536"/>
                </a:lnTo>
                <a:close/>
              </a:path>
              <a:path w="391795" h="1249679">
                <a:moveTo>
                  <a:pt x="371856" y="1240536"/>
                </a:moveTo>
                <a:lnTo>
                  <a:pt x="18288" y="1240536"/>
                </a:lnTo>
                <a:lnTo>
                  <a:pt x="18288" y="1231391"/>
                </a:lnTo>
                <a:lnTo>
                  <a:pt x="371856" y="1231391"/>
                </a:lnTo>
                <a:lnTo>
                  <a:pt x="371856" y="1240536"/>
                </a:lnTo>
                <a:close/>
              </a:path>
              <a:path w="391795" h="1249679">
                <a:moveTo>
                  <a:pt x="391667" y="1240536"/>
                </a:moveTo>
                <a:lnTo>
                  <a:pt x="371856" y="1240536"/>
                </a:lnTo>
                <a:lnTo>
                  <a:pt x="382523" y="1231391"/>
                </a:lnTo>
                <a:lnTo>
                  <a:pt x="391667" y="1231391"/>
                </a:lnTo>
                <a:lnTo>
                  <a:pt x="391667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8114813" y="3056096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90776" y="6305934"/>
            <a:ext cx="72580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280616" y="6858316"/>
            <a:ext cx="1016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01348" y="3056096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6775" y="3453384"/>
            <a:ext cx="4070603" cy="3160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04443" y="4348162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恒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流区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0216" y="6004327"/>
            <a:ext cx="71628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 b="1">
                <a:solidFill>
                  <a:srgbClr val="BF0000"/>
                </a:solidFill>
                <a:latin typeface="Microsoft JhengHei"/>
                <a:cs typeface="Microsoft JhengHei"/>
              </a:rPr>
              <a:t>截止</a:t>
            </a:r>
            <a:r>
              <a:rPr dirty="0" sz="1800" b="1">
                <a:solidFill>
                  <a:srgbClr val="BF0000"/>
                </a:solidFill>
                <a:latin typeface="Microsoft JhengHei"/>
                <a:cs typeface="Microsoft JhengHei"/>
              </a:rPr>
              <a:t>区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9747" y="6176771"/>
            <a:ext cx="279400" cy="104139"/>
          </a:xfrm>
          <a:custGeom>
            <a:avLst/>
            <a:gdLst/>
            <a:ahLst/>
            <a:cxnLst/>
            <a:rect l="l" t="t" r="r" b="b"/>
            <a:pathLst>
              <a:path w="279400" h="104139">
                <a:moveTo>
                  <a:pt x="191301" y="77028"/>
                </a:moveTo>
                <a:lnTo>
                  <a:pt x="0" y="27432"/>
                </a:lnTo>
                <a:lnTo>
                  <a:pt x="7620" y="0"/>
                </a:lnTo>
                <a:lnTo>
                  <a:pt x="198789" y="48146"/>
                </a:lnTo>
                <a:lnTo>
                  <a:pt x="191301" y="77028"/>
                </a:lnTo>
                <a:close/>
              </a:path>
              <a:path w="279400" h="104139">
                <a:moveTo>
                  <a:pt x="275323" y="80772"/>
                </a:moveTo>
                <a:lnTo>
                  <a:pt x="205739" y="80772"/>
                </a:lnTo>
                <a:lnTo>
                  <a:pt x="213360" y="51816"/>
                </a:lnTo>
                <a:lnTo>
                  <a:pt x="198789" y="48146"/>
                </a:lnTo>
                <a:lnTo>
                  <a:pt x="205739" y="21336"/>
                </a:lnTo>
                <a:lnTo>
                  <a:pt x="275323" y="80772"/>
                </a:lnTo>
                <a:close/>
              </a:path>
              <a:path w="279400" h="104139">
                <a:moveTo>
                  <a:pt x="205739" y="80772"/>
                </a:moveTo>
                <a:lnTo>
                  <a:pt x="191301" y="77028"/>
                </a:lnTo>
                <a:lnTo>
                  <a:pt x="198789" y="48146"/>
                </a:lnTo>
                <a:lnTo>
                  <a:pt x="213360" y="51816"/>
                </a:lnTo>
                <a:lnTo>
                  <a:pt x="205739" y="80772"/>
                </a:lnTo>
                <a:close/>
              </a:path>
              <a:path w="279400" h="104139">
                <a:moveTo>
                  <a:pt x="184403" y="103632"/>
                </a:moveTo>
                <a:lnTo>
                  <a:pt x="191301" y="77028"/>
                </a:lnTo>
                <a:lnTo>
                  <a:pt x="205739" y="80772"/>
                </a:lnTo>
                <a:lnTo>
                  <a:pt x="275323" y="80772"/>
                </a:lnTo>
                <a:lnTo>
                  <a:pt x="278892" y="83820"/>
                </a:lnTo>
                <a:lnTo>
                  <a:pt x="184403" y="103632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19071" y="3645889"/>
            <a:ext cx="820419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127">
                <a:latin typeface="Times New Roman"/>
                <a:cs typeface="Times New Roman"/>
              </a:rPr>
              <a:t>G</a:t>
            </a:r>
            <a:r>
              <a:rPr dirty="0" baseline="-21367" sz="1950" spc="37">
                <a:latin typeface="Times New Roman"/>
                <a:cs typeface="Times New Roman"/>
              </a:rPr>
              <a:t>S</a:t>
            </a:r>
            <a:r>
              <a:rPr dirty="0" sz="2000" spc="10">
                <a:latin typeface="Times New Roman"/>
                <a:cs typeface="Times New Roman"/>
              </a:rPr>
              <a:t>=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3714" y="3174494"/>
            <a:ext cx="904240" cy="1490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4889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r>
              <a:rPr dirty="0" baseline="-20833" sz="2400" spc="-16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/mA</a:t>
            </a:r>
            <a:endParaRPr sz="2400">
              <a:latin typeface="Times New Roman"/>
              <a:cs typeface="Times New Roman"/>
            </a:endParaRPr>
          </a:p>
          <a:p>
            <a:pPr algn="just" marL="12700" marR="372110">
              <a:lnSpc>
                <a:spcPct val="102299"/>
              </a:lnSpc>
              <a:spcBef>
                <a:spcPts val="1425"/>
              </a:spcBef>
            </a:pPr>
            <a:r>
              <a:rPr dirty="0" sz="2000" spc="20" b="1">
                <a:solidFill>
                  <a:srgbClr val="00853D"/>
                </a:solidFill>
                <a:latin typeface="Microsoft JhengHei"/>
                <a:cs typeface="Microsoft JhengHei"/>
              </a:rPr>
              <a:t>可</a:t>
            </a:r>
            <a:r>
              <a:rPr dirty="0" sz="2000" b="1">
                <a:solidFill>
                  <a:srgbClr val="00853D"/>
                </a:solidFill>
                <a:latin typeface="Microsoft JhengHei"/>
                <a:cs typeface="Microsoft JhengHei"/>
              </a:rPr>
              <a:t>变 </a:t>
            </a:r>
            <a:r>
              <a:rPr dirty="0" sz="2000" b="1">
                <a:solidFill>
                  <a:srgbClr val="00853D"/>
                </a:solidFill>
                <a:latin typeface="Microsoft JhengHei"/>
                <a:cs typeface="Microsoft JhengHei"/>
              </a:rPr>
              <a:t> </a:t>
            </a:r>
            <a:r>
              <a:rPr dirty="0" sz="2000" spc="20" b="1">
                <a:solidFill>
                  <a:srgbClr val="00853D"/>
                </a:solidFill>
                <a:latin typeface="Microsoft JhengHei"/>
                <a:cs typeface="Microsoft JhengHei"/>
              </a:rPr>
              <a:t>电</a:t>
            </a:r>
            <a:r>
              <a:rPr dirty="0" sz="2000" b="1">
                <a:solidFill>
                  <a:srgbClr val="00853D"/>
                </a:solidFill>
                <a:latin typeface="Microsoft JhengHei"/>
                <a:cs typeface="Microsoft JhengHei"/>
              </a:rPr>
              <a:t>阻 </a:t>
            </a:r>
            <a:r>
              <a:rPr dirty="0" sz="2000" b="1">
                <a:solidFill>
                  <a:srgbClr val="00853D"/>
                </a:solidFill>
                <a:latin typeface="Microsoft JhengHei"/>
                <a:cs typeface="Microsoft JhengHei"/>
              </a:rPr>
              <a:t> </a:t>
            </a:r>
            <a:r>
              <a:rPr dirty="0" sz="2000" b="1">
                <a:solidFill>
                  <a:srgbClr val="00853D"/>
                </a:solidFill>
                <a:latin typeface="Microsoft JhengHei"/>
                <a:cs typeface="Microsoft JhengHei"/>
              </a:rPr>
              <a:t>区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0239" y="6246114"/>
            <a:ext cx="3469004" cy="0"/>
          </a:xfrm>
          <a:custGeom>
            <a:avLst/>
            <a:gdLst/>
            <a:ahLst/>
            <a:cxnLst/>
            <a:rect l="l" t="t" r="r" b="b"/>
            <a:pathLst>
              <a:path w="3469004" h="0">
                <a:moveTo>
                  <a:pt x="0" y="0"/>
                </a:moveTo>
                <a:lnTo>
                  <a:pt x="346862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91283" y="3793235"/>
            <a:ext cx="1013460" cy="2505710"/>
          </a:xfrm>
          <a:custGeom>
            <a:avLst/>
            <a:gdLst/>
            <a:ahLst/>
            <a:cxnLst/>
            <a:rect l="l" t="t" r="r" b="b"/>
            <a:pathLst>
              <a:path w="1013460" h="2505710">
                <a:moveTo>
                  <a:pt x="19812" y="2505456"/>
                </a:moveTo>
                <a:lnTo>
                  <a:pt x="0" y="2505456"/>
                </a:lnTo>
                <a:lnTo>
                  <a:pt x="0" y="2478024"/>
                </a:lnTo>
                <a:lnTo>
                  <a:pt x="18287" y="2476500"/>
                </a:lnTo>
                <a:lnTo>
                  <a:pt x="16764" y="2476500"/>
                </a:lnTo>
                <a:lnTo>
                  <a:pt x="36575" y="2474976"/>
                </a:lnTo>
                <a:lnTo>
                  <a:pt x="57912" y="2471928"/>
                </a:lnTo>
                <a:lnTo>
                  <a:pt x="80771" y="2467356"/>
                </a:lnTo>
                <a:lnTo>
                  <a:pt x="88391" y="2494787"/>
                </a:lnTo>
                <a:lnTo>
                  <a:pt x="86867" y="2496312"/>
                </a:lnTo>
                <a:lnTo>
                  <a:pt x="62483" y="2500883"/>
                </a:lnTo>
                <a:lnTo>
                  <a:pt x="39624" y="2503932"/>
                </a:lnTo>
                <a:lnTo>
                  <a:pt x="19812" y="2505456"/>
                </a:lnTo>
                <a:close/>
              </a:path>
              <a:path w="1013460" h="2505710">
                <a:moveTo>
                  <a:pt x="188079" y="2435351"/>
                </a:moveTo>
                <a:lnTo>
                  <a:pt x="178308" y="2435351"/>
                </a:lnTo>
                <a:lnTo>
                  <a:pt x="185928" y="2430780"/>
                </a:lnTo>
                <a:lnTo>
                  <a:pt x="188079" y="2435351"/>
                </a:lnTo>
                <a:close/>
              </a:path>
              <a:path w="1013460" h="2505710">
                <a:moveTo>
                  <a:pt x="117348" y="2487167"/>
                </a:moveTo>
                <a:lnTo>
                  <a:pt x="108203" y="2459735"/>
                </a:lnTo>
                <a:lnTo>
                  <a:pt x="128016" y="2455164"/>
                </a:lnTo>
                <a:lnTo>
                  <a:pt x="126491" y="2455164"/>
                </a:lnTo>
                <a:lnTo>
                  <a:pt x="152400" y="2446019"/>
                </a:lnTo>
                <a:lnTo>
                  <a:pt x="178308" y="2433828"/>
                </a:lnTo>
                <a:lnTo>
                  <a:pt x="178308" y="2435351"/>
                </a:lnTo>
                <a:lnTo>
                  <a:pt x="188079" y="2435351"/>
                </a:lnTo>
                <a:lnTo>
                  <a:pt x="198120" y="2456687"/>
                </a:lnTo>
                <a:lnTo>
                  <a:pt x="190500" y="2459735"/>
                </a:lnTo>
                <a:lnTo>
                  <a:pt x="163067" y="2471928"/>
                </a:lnTo>
                <a:lnTo>
                  <a:pt x="137160" y="2482596"/>
                </a:lnTo>
                <a:lnTo>
                  <a:pt x="117348" y="2487167"/>
                </a:lnTo>
                <a:close/>
              </a:path>
              <a:path w="1013460" h="2505710">
                <a:moveTo>
                  <a:pt x="224028" y="2442971"/>
                </a:moveTo>
                <a:lnTo>
                  <a:pt x="210312" y="2417064"/>
                </a:lnTo>
                <a:lnTo>
                  <a:pt x="216408" y="2414016"/>
                </a:lnTo>
                <a:lnTo>
                  <a:pt x="230124" y="2406396"/>
                </a:lnTo>
                <a:lnTo>
                  <a:pt x="242316" y="2397251"/>
                </a:lnTo>
                <a:lnTo>
                  <a:pt x="256032" y="2388108"/>
                </a:lnTo>
                <a:lnTo>
                  <a:pt x="268224" y="2378964"/>
                </a:lnTo>
                <a:lnTo>
                  <a:pt x="278891" y="2369819"/>
                </a:lnTo>
                <a:lnTo>
                  <a:pt x="297179" y="2392680"/>
                </a:lnTo>
                <a:lnTo>
                  <a:pt x="286512" y="2401824"/>
                </a:lnTo>
                <a:lnTo>
                  <a:pt x="272795" y="2410967"/>
                </a:lnTo>
                <a:lnTo>
                  <a:pt x="259079" y="2421635"/>
                </a:lnTo>
                <a:lnTo>
                  <a:pt x="245364" y="2430780"/>
                </a:lnTo>
                <a:lnTo>
                  <a:pt x="231648" y="2438400"/>
                </a:lnTo>
                <a:lnTo>
                  <a:pt x="224028" y="2442971"/>
                </a:lnTo>
                <a:close/>
              </a:path>
              <a:path w="1013460" h="2505710">
                <a:moveTo>
                  <a:pt x="320040" y="2372867"/>
                </a:moveTo>
                <a:lnTo>
                  <a:pt x="300228" y="2351532"/>
                </a:lnTo>
                <a:lnTo>
                  <a:pt x="306324" y="2345435"/>
                </a:lnTo>
                <a:lnTo>
                  <a:pt x="320040" y="2333244"/>
                </a:lnTo>
                <a:lnTo>
                  <a:pt x="318516" y="2333244"/>
                </a:lnTo>
                <a:lnTo>
                  <a:pt x="332232" y="2319528"/>
                </a:lnTo>
                <a:lnTo>
                  <a:pt x="330708" y="2319528"/>
                </a:lnTo>
                <a:lnTo>
                  <a:pt x="344424" y="2305812"/>
                </a:lnTo>
                <a:lnTo>
                  <a:pt x="342900" y="2305812"/>
                </a:lnTo>
                <a:lnTo>
                  <a:pt x="355091" y="2290571"/>
                </a:lnTo>
                <a:lnTo>
                  <a:pt x="355091" y="2292096"/>
                </a:lnTo>
                <a:lnTo>
                  <a:pt x="358694" y="2292096"/>
                </a:lnTo>
                <a:lnTo>
                  <a:pt x="379475" y="2307335"/>
                </a:lnTo>
                <a:lnTo>
                  <a:pt x="377952" y="2308860"/>
                </a:lnTo>
                <a:lnTo>
                  <a:pt x="365760" y="2324100"/>
                </a:lnTo>
                <a:lnTo>
                  <a:pt x="352044" y="2339340"/>
                </a:lnTo>
                <a:lnTo>
                  <a:pt x="339852" y="2353056"/>
                </a:lnTo>
                <a:lnTo>
                  <a:pt x="320040" y="2372867"/>
                </a:lnTo>
                <a:close/>
              </a:path>
              <a:path w="1013460" h="2505710">
                <a:moveTo>
                  <a:pt x="358694" y="2292096"/>
                </a:moveTo>
                <a:lnTo>
                  <a:pt x="355091" y="2292096"/>
                </a:lnTo>
                <a:lnTo>
                  <a:pt x="356616" y="2290571"/>
                </a:lnTo>
                <a:lnTo>
                  <a:pt x="358694" y="2292096"/>
                </a:lnTo>
                <a:close/>
              </a:path>
              <a:path w="1013460" h="2505710">
                <a:moveTo>
                  <a:pt x="431122" y="2203703"/>
                </a:moveTo>
                <a:lnTo>
                  <a:pt x="413003" y="2203703"/>
                </a:lnTo>
                <a:lnTo>
                  <a:pt x="417575" y="2196083"/>
                </a:lnTo>
                <a:lnTo>
                  <a:pt x="431122" y="2203703"/>
                </a:lnTo>
                <a:close/>
              </a:path>
              <a:path w="1013460" h="2505710">
                <a:moveTo>
                  <a:pt x="396240" y="2284476"/>
                </a:moveTo>
                <a:lnTo>
                  <a:pt x="373379" y="2267712"/>
                </a:lnTo>
                <a:lnTo>
                  <a:pt x="379475" y="2260092"/>
                </a:lnTo>
                <a:lnTo>
                  <a:pt x="377952" y="2260092"/>
                </a:lnTo>
                <a:lnTo>
                  <a:pt x="402336" y="2223516"/>
                </a:lnTo>
                <a:lnTo>
                  <a:pt x="413003" y="2202180"/>
                </a:lnTo>
                <a:lnTo>
                  <a:pt x="413003" y="2203703"/>
                </a:lnTo>
                <a:lnTo>
                  <a:pt x="431122" y="2203703"/>
                </a:lnTo>
                <a:lnTo>
                  <a:pt x="441960" y="2209800"/>
                </a:lnTo>
                <a:lnTo>
                  <a:pt x="438912" y="2217419"/>
                </a:lnTo>
                <a:lnTo>
                  <a:pt x="426720" y="2238756"/>
                </a:lnTo>
                <a:lnTo>
                  <a:pt x="396240" y="2284476"/>
                </a:lnTo>
                <a:close/>
              </a:path>
              <a:path w="1013460" h="2505710">
                <a:moveTo>
                  <a:pt x="455675" y="2185416"/>
                </a:moveTo>
                <a:lnTo>
                  <a:pt x="431291" y="2171700"/>
                </a:lnTo>
                <a:lnTo>
                  <a:pt x="437387" y="2157983"/>
                </a:lnTo>
                <a:lnTo>
                  <a:pt x="461771" y="2109216"/>
                </a:lnTo>
                <a:lnTo>
                  <a:pt x="469391" y="2095500"/>
                </a:lnTo>
                <a:lnTo>
                  <a:pt x="495300" y="2107692"/>
                </a:lnTo>
                <a:lnTo>
                  <a:pt x="487679" y="2121408"/>
                </a:lnTo>
                <a:lnTo>
                  <a:pt x="475487" y="2147316"/>
                </a:lnTo>
                <a:lnTo>
                  <a:pt x="463295" y="2171700"/>
                </a:lnTo>
                <a:lnTo>
                  <a:pt x="455675" y="2185416"/>
                </a:lnTo>
                <a:close/>
              </a:path>
              <a:path w="1013460" h="2505710">
                <a:moveTo>
                  <a:pt x="507491" y="2081783"/>
                </a:moveTo>
                <a:lnTo>
                  <a:pt x="480060" y="2069592"/>
                </a:lnTo>
                <a:lnTo>
                  <a:pt x="487679" y="2055876"/>
                </a:lnTo>
                <a:lnTo>
                  <a:pt x="499871" y="2028444"/>
                </a:lnTo>
                <a:lnTo>
                  <a:pt x="512064" y="1999487"/>
                </a:lnTo>
                <a:lnTo>
                  <a:pt x="515112" y="1991867"/>
                </a:lnTo>
                <a:lnTo>
                  <a:pt x="541020" y="2002535"/>
                </a:lnTo>
                <a:lnTo>
                  <a:pt x="537971" y="2011680"/>
                </a:lnTo>
                <a:lnTo>
                  <a:pt x="525779" y="2039112"/>
                </a:lnTo>
                <a:lnTo>
                  <a:pt x="513587" y="2068067"/>
                </a:lnTo>
                <a:lnTo>
                  <a:pt x="507491" y="2081783"/>
                </a:lnTo>
                <a:close/>
              </a:path>
              <a:path w="1013460" h="2505710">
                <a:moveTo>
                  <a:pt x="553212" y="1976628"/>
                </a:moveTo>
                <a:lnTo>
                  <a:pt x="525779" y="1965960"/>
                </a:lnTo>
                <a:lnTo>
                  <a:pt x="548640" y="1911096"/>
                </a:lnTo>
                <a:lnTo>
                  <a:pt x="559308" y="1886712"/>
                </a:lnTo>
                <a:lnTo>
                  <a:pt x="585216" y="1897380"/>
                </a:lnTo>
                <a:lnTo>
                  <a:pt x="576072" y="1921764"/>
                </a:lnTo>
                <a:lnTo>
                  <a:pt x="553212" y="1976628"/>
                </a:lnTo>
                <a:close/>
              </a:path>
              <a:path w="1013460" h="2505710">
                <a:moveTo>
                  <a:pt x="595883" y="1869948"/>
                </a:moveTo>
                <a:lnTo>
                  <a:pt x="569975" y="1860803"/>
                </a:lnTo>
                <a:lnTo>
                  <a:pt x="573024" y="1850135"/>
                </a:lnTo>
                <a:lnTo>
                  <a:pt x="597408" y="1787651"/>
                </a:lnTo>
                <a:lnTo>
                  <a:pt x="598932" y="1780032"/>
                </a:lnTo>
                <a:lnTo>
                  <a:pt x="626364" y="1790700"/>
                </a:lnTo>
                <a:lnTo>
                  <a:pt x="623316" y="1798319"/>
                </a:lnTo>
                <a:lnTo>
                  <a:pt x="600456" y="1860803"/>
                </a:lnTo>
                <a:lnTo>
                  <a:pt x="595883" y="1869948"/>
                </a:lnTo>
                <a:close/>
              </a:path>
              <a:path w="1013460" h="2505710">
                <a:moveTo>
                  <a:pt x="635508" y="1763267"/>
                </a:moveTo>
                <a:lnTo>
                  <a:pt x="609600" y="1754124"/>
                </a:lnTo>
                <a:lnTo>
                  <a:pt x="618743" y="1726692"/>
                </a:lnTo>
                <a:lnTo>
                  <a:pt x="638556" y="1673351"/>
                </a:lnTo>
                <a:lnTo>
                  <a:pt x="664464" y="1682496"/>
                </a:lnTo>
                <a:lnTo>
                  <a:pt x="646175" y="1735835"/>
                </a:lnTo>
                <a:lnTo>
                  <a:pt x="635508" y="1763267"/>
                </a:lnTo>
                <a:close/>
              </a:path>
              <a:path w="1013460" h="2505710">
                <a:moveTo>
                  <a:pt x="675132" y="1655064"/>
                </a:moveTo>
                <a:lnTo>
                  <a:pt x="647700" y="1645919"/>
                </a:lnTo>
                <a:lnTo>
                  <a:pt x="661416" y="1606296"/>
                </a:lnTo>
                <a:lnTo>
                  <a:pt x="670559" y="1577340"/>
                </a:lnTo>
                <a:lnTo>
                  <a:pt x="673608" y="1565148"/>
                </a:lnTo>
                <a:lnTo>
                  <a:pt x="701040" y="1574292"/>
                </a:lnTo>
                <a:lnTo>
                  <a:pt x="697991" y="1586483"/>
                </a:lnTo>
                <a:lnTo>
                  <a:pt x="687324" y="1615440"/>
                </a:lnTo>
                <a:lnTo>
                  <a:pt x="675132" y="1655064"/>
                </a:lnTo>
                <a:close/>
              </a:path>
              <a:path w="1013460" h="2505710">
                <a:moveTo>
                  <a:pt x="710183" y="1546860"/>
                </a:moveTo>
                <a:lnTo>
                  <a:pt x="682751" y="1537716"/>
                </a:lnTo>
                <a:lnTo>
                  <a:pt x="688848" y="1520951"/>
                </a:lnTo>
                <a:lnTo>
                  <a:pt x="704088" y="1469135"/>
                </a:lnTo>
                <a:lnTo>
                  <a:pt x="707135" y="1455419"/>
                </a:lnTo>
                <a:lnTo>
                  <a:pt x="734567" y="1464564"/>
                </a:lnTo>
                <a:lnTo>
                  <a:pt x="731519" y="1476756"/>
                </a:lnTo>
                <a:lnTo>
                  <a:pt x="723900" y="1502664"/>
                </a:lnTo>
                <a:lnTo>
                  <a:pt x="714756" y="1530096"/>
                </a:lnTo>
                <a:lnTo>
                  <a:pt x="710183" y="1546860"/>
                </a:lnTo>
                <a:close/>
              </a:path>
              <a:path w="1013460" h="2505710">
                <a:moveTo>
                  <a:pt x="743712" y="1437132"/>
                </a:moveTo>
                <a:lnTo>
                  <a:pt x="716280" y="1427987"/>
                </a:lnTo>
                <a:lnTo>
                  <a:pt x="717804" y="1420367"/>
                </a:lnTo>
                <a:lnTo>
                  <a:pt x="723900" y="1397508"/>
                </a:lnTo>
                <a:lnTo>
                  <a:pt x="729996" y="1373124"/>
                </a:lnTo>
                <a:lnTo>
                  <a:pt x="734567" y="1360932"/>
                </a:lnTo>
                <a:lnTo>
                  <a:pt x="737616" y="1347216"/>
                </a:lnTo>
                <a:lnTo>
                  <a:pt x="737616" y="1345692"/>
                </a:lnTo>
                <a:lnTo>
                  <a:pt x="765048" y="1353312"/>
                </a:lnTo>
                <a:lnTo>
                  <a:pt x="758951" y="1380744"/>
                </a:lnTo>
                <a:lnTo>
                  <a:pt x="754380" y="1392935"/>
                </a:lnTo>
                <a:lnTo>
                  <a:pt x="751332" y="1405128"/>
                </a:lnTo>
                <a:lnTo>
                  <a:pt x="745235" y="1427987"/>
                </a:lnTo>
                <a:lnTo>
                  <a:pt x="743712" y="1437132"/>
                </a:lnTo>
                <a:close/>
              </a:path>
              <a:path w="1013460" h="2505710">
                <a:moveTo>
                  <a:pt x="786383" y="1266444"/>
                </a:moveTo>
                <a:lnTo>
                  <a:pt x="757427" y="1266444"/>
                </a:lnTo>
                <a:lnTo>
                  <a:pt x="760475" y="1248156"/>
                </a:lnTo>
                <a:lnTo>
                  <a:pt x="763524" y="1235964"/>
                </a:lnTo>
                <a:lnTo>
                  <a:pt x="790956" y="1242060"/>
                </a:lnTo>
                <a:lnTo>
                  <a:pt x="789432" y="1254251"/>
                </a:lnTo>
                <a:lnTo>
                  <a:pt x="786383" y="1266444"/>
                </a:lnTo>
                <a:close/>
              </a:path>
              <a:path w="1013460" h="2505710">
                <a:moveTo>
                  <a:pt x="772667" y="1325880"/>
                </a:moveTo>
                <a:lnTo>
                  <a:pt x="743712" y="1318260"/>
                </a:lnTo>
                <a:lnTo>
                  <a:pt x="745235" y="1316735"/>
                </a:lnTo>
                <a:lnTo>
                  <a:pt x="748283" y="1299971"/>
                </a:lnTo>
                <a:lnTo>
                  <a:pt x="752856" y="1283208"/>
                </a:lnTo>
                <a:lnTo>
                  <a:pt x="757427" y="1264919"/>
                </a:lnTo>
                <a:lnTo>
                  <a:pt x="757427" y="1266444"/>
                </a:lnTo>
                <a:lnTo>
                  <a:pt x="786383" y="1266444"/>
                </a:lnTo>
                <a:lnTo>
                  <a:pt x="784859" y="1272540"/>
                </a:lnTo>
                <a:lnTo>
                  <a:pt x="775716" y="1306067"/>
                </a:lnTo>
                <a:lnTo>
                  <a:pt x="772667" y="1322832"/>
                </a:lnTo>
                <a:lnTo>
                  <a:pt x="772667" y="1325880"/>
                </a:lnTo>
                <a:close/>
              </a:path>
              <a:path w="1013460" h="2505710">
                <a:moveTo>
                  <a:pt x="798575" y="1213103"/>
                </a:moveTo>
                <a:lnTo>
                  <a:pt x="769619" y="1207008"/>
                </a:lnTo>
                <a:lnTo>
                  <a:pt x="774191" y="1188719"/>
                </a:lnTo>
                <a:lnTo>
                  <a:pt x="778764" y="1168908"/>
                </a:lnTo>
                <a:lnTo>
                  <a:pt x="787908" y="1126235"/>
                </a:lnTo>
                <a:lnTo>
                  <a:pt x="789432" y="1123187"/>
                </a:lnTo>
                <a:lnTo>
                  <a:pt x="816864" y="1129283"/>
                </a:lnTo>
                <a:lnTo>
                  <a:pt x="816864" y="1132332"/>
                </a:lnTo>
                <a:lnTo>
                  <a:pt x="806196" y="1175003"/>
                </a:lnTo>
                <a:lnTo>
                  <a:pt x="801624" y="1194816"/>
                </a:lnTo>
                <a:lnTo>
                  <a:pt x="798575" y="1213103"/>
                </a:lnTo>
                <a:close/>
              </a:path>
              <a:path w="1013460" h="2505710">
                <a:moveTo>
                  <a:pt x="822959" y="1101851"/>
                </a:moveTo>
                <a:lnTo>
                  <a:pt x="794004" y="1095756"/>
                </a:lnTo>
                <a:lnTo>
                  <a:pt x="798575" y="1082040"/>
                </a:lnTo>
                <a:lnTo>
                  <a:pt x="807719" y="1034796"/>
                </a:lnTo>
                <a:lnTo>
                  <a:pt x="812291" y="1011936"/>
                </a:lnTo>
                <a:lnTo>
                  <a:pt x="841248" y="1018032"/>
                </a:lnTo>
                <a:lnTo>
                  <a:pt x="835151" y="1040891"/>
                </a:lnTo>
                <a:lnTo>
                  <a:pt x="822959" y="1101851"/>
                </a:lnTo>
                <a:close/>
              </a:path>
              <a:path w="1013460" h="2505710">
                <a:moveTo>
                  <a:pt x="845819" y="990600"/>
                </a:moveTo>
                <a:lnTo>
                  <a:pt x="818388" y="984504"/>
                </a:lnTo>
                <a:lnTo>
                  <a:pt x="835151" y="900683"/>
                </a:lnTo>
                <a:lnTo>
                  <a:pt x="864108" y="906780"/>
                </a:lnTo>
                <a:lnTo>
                  <a:pt x="856488" y="943356"/>
                </a:lnTo>
                <a:lnTo>
                  <a:pt x="845819" y="990600"/>
                </a:lnTo>
                <a:close/>
              </a:path>
              <a:path w="1013460" h="2505710">
                <a:moveTo>
                  <a:pt x="870204" y="877824"/>
                </a:moveTo>
                <a:lnTo>
                  <a:pt x="841248" y="871728"/>
                </a:lnTo>
                <a:lnTo>
                  <a:pt x="848867" y="836675"/>
                </a:lnTo>
                <a:lnTo>
                  <a:pt x="858012" y="787908"/>
                </a:lnTo>
                <a:lnTo>
                  <a:pt x="886967" y="794004"/>
                </a:lnTo>
                <a:lnTo>
                  <a:pt x="876300" y="842772"/>
                </a:lnTo>
                <a:lnTo>
                  <a:pt x="870204" y="877824"/>
                </a:lnTo>
                <a:close/>
              </a:path>
              <a:path w="1013460" h="2505710">
                <a:moveTo>
                  <a:pt x="891540" y="766572"/>
                </a:moveTo>
                <a:lnTo>
                  <a:pt x="864108" y="760475"/>
                </a:lnTo>
                <a:lnTo>
                  <a:pt x="868680" y="733044"/>
                </a:lnTo>
                <a:lnTo>
                  <a:pt x="879348" y="676656"/>
                </a:lnTo>
                <a:lnTo>
                  <a:pt x="908304" y="681228"/>
                </a:lnTo>
                <a:lnTo>
                  <a:pt x="897635" y="737616"/>
                </a:lnTo>
                <a:lnTo>
                  <a:pt x="891540" y="766572"/>
                </a:lnTo>
                <a:close/>
              </a:path>
              <a:path w="1013460" h="2505710">
                <a:moveTo>
                  <a:pt x="912875" y="653796"/>
                </a:moveTo>
                <a:lnTo>
                  <a:pt x="885443" y="647700"/>
                </a:lnTo>
                <a:lnTo>
                  <a:pt x="888491" y="627888"/>
                </a:lnTo>
                <a:lnTo>
                  <a:pt x="900683" y="563880"/>
                </a:lnTo>
                <a:lnTo>
                  <a:pt x="928116" y="568452"/>
                </a:lnTo>
                <a:lnTo>
                  <a:pt x="917448" y="632460"/>
                </a:lnTo>
                <a:lnTo>
                  <a:pt x="912875" y="653796"/>
                </a:lnTo>
                <a:close/>
              </a:path>
              <a:path w="1013460" h="2505710">
                <a:moveTo>
                  <a:pt x="934212" y="541020"/>
                </a:moveTo>
                <a:lnTo>
                  <a:pt x="905256" y="536448"/>
                </a:lnTo>
                <a:lnTo>
                  <a:pt x="908304" y="522732"/>
                </a:lnTo>
                <a:lnTo>
                  <a:pt x="917448" y="470916"/>
                </a:lnTo>
                <a:lnTo>
                  <a:pt x="920496" y="451104"/>
                </a:lnTo>
                <a:lnTo>
                  <a:pt x="949451" y="457200"/>
                </a:lnTo>
                <a:lnTo>
                  <a:pt x="946404" y="475488"/>
                </a:lnTo>
                <a:lnTo>
                  <a:pt x="937259" y="527304"/>
                </a:lnTo>
                <a:lnTo>
                  <a:pt x="934212" y="541020"/>
                </a:lnTo>
                <a:close/>
              </a:path>
              <a:path w="1013460" h="2505710">
                <a:moveTo>
                  <a:pt x="954024" y="428244"/>
                </a:moveTo>
                <a:lnTo>
                  <a:pt x="925067" y="423672"/>
                </a:lnTo>
                <a:lnTo>
                  <a:pt x="926591" y="419100"/>
                </a:lnTo>
                <a:lnTo>
                  <a:pt x="934212" y="368808"/>
                </a:lnTo>
                <a:lnTo>
                  <a:pt x="940308" y="338328"/>
                </a:lnTo>
                <a:lnTo>
                  <a:pt x="967740" y="342900"/>
                </a:lnTo>
                <a:lnTo>
                  <a:pt x="963167" y="373380"/>
                </a:lnTo>
                <a:lnTo>
                  <a:pt x="954024" y="423672"/>
                </a:lnTo>
                <a:lnTo>
                  <a:pt x="954024" y="428244"/>
                </a:lnTo>
                <a:close/>
              </a:path>
              <a:path w="1013460" h="2505710">
                <a:moveTo>
                  <a:pt x="972312" y="315467"/>
                </a:moveTo>
                <a:lnTo>
                  <a:pt x="944880" y="310896"/>
                </a:lnTo>
                <a:lnTo>
                  <a:pt x="950975" y="272796"/>
                </a:lnTo>
                <a:lnTo>
                  <a:pt x="957072" y="225552"/>
                </a:lnTo>
                <a:lnTo>
                  <a:pt x="986027" y="230124"/>
                </a:lnTo>
                <a:lnTo>
                  <a:pt x="978408" y="275844"/>
                </a:lnTo>
                <a:lnTo>
                  <a:pt x="972312" y="315467"/>
                </a:lnTo>
                <a:close/>
              </a:path>
              <a:path w="1013460" h="2505710">
                <a:moveTo>
                  <a:pt x="989075" y="202691"/>
                </a:moveTo>
                <a:lnTo>
                  <a:pt x="961643" y="198120"/>
                </a:lnTo>
                <a:lnTo>
                  <a:pt x="963167" y="181356"/>
                </a:lnTo>
                <a:lnTo>
                  <a:pt x="969264" y="138683"/>
                </a:lnTo>
                <a:lnTo>
                  <a:pt x="972312" y="112775"/>
                </a:lnTo>
                <a:lnTo>
                  <a:pt x="1001267" y="117348"/>
                </a:lnTo>
                <a:lnTo>
                  <a:pt x="998219" y="141732"/>
                </a:lnTo>
                <a:lnTo>
                  <a:pt x="992124" y="184404"/>
                </a:lnTo>
                <a:lnTo>
                  <a:pt x="989075" y="202691"/>
                </a:lnTo>
                <a:close/>
              </a:path>
              <a:path w="1013460" h="2505710">
                <a:moveTo>
                  <a:pt x="1004316" y="88391"/>
                </a:moveTo>
                <a:lnTo>
                  <a:pt x="975359" y="85344"/>
                </a:lnTo>
                <a:lnTo>
                  <a:pt x="976883" y="77724"/>
                </a:lnTo>
                <a:lnTo>
                  <a:pt x="978408" y="59436"/>
                </a:lnTo>
                <a:lnTo>
                  <a:pt x="981456" y="41148"/>
                </a:lnTo>
                <a:lnTo>
                  <a:pt x="982980" y="22860"/>
                </a:lnTo>
                <a:lnTo>
                  <a:pt x="984504" y="6096"/>
                </a:lnTo>
                <a:lnTo>
                  <a:pt x="984504" y="0"/>
                </a:lnTo>
                <a:lnTo>
                  <a:pt x="1013459" y="3048"/>
                </a:lnTo>
                <a:lnTo>
                  <a:pt x="1011935" y="9144"/>
                </a:lnTo>
                <a:lnTo>
                  <a:pt x="1010412" y="25908"/>
                </a:lnTo>
                <a:lnTo>
                  <a:pt x="1005840" y="80772"/>
                </a:lnTo>
                <a:lnTo>
                  <a:pt x="1004316" y="8839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42310" y="62468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43072" y="60472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3072" y="58475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43072" y="564794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2743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43833" y="54467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43833" y="52471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43833" y="50474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43833" y="484784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43833" y="46466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43833" y="44470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43833" y="42473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43833" y="404774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43833" y="38465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758954" y="4849831"/>
            <a:ext cx="423545" cy="143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000" spc="1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  <a:spcBef>
                <a:spcPts val="1125"/>
              </a:spcBef>
            </a:pPr>
            <a:r>
              <a:rPr dirty="0" sz="2000" spc="1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  <a:p>
            <a:pPr marL="30480">
              <a:lnSpc>
                <a:spcPts val="1935"/>
              </a:lnSpc>
            </a:pPr>
            <a:r>
              <a:rPr dirty="0" sz="1800" spc="-5">
                <a:latin typeface="Times New Roman"/>
                <a:cs typeface="Times New Roman"/>
              </a:rPr>
              <a:t>-4V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88580" y="1645920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4">
                <a:moveTo>
                  <a:pt x="89916" y="163068"/>
                </a:moveTo>
                <a:lnTo>
                  <a:pt x="73152" y="163068"/>
                </a:lnTo>
                <a:lnTo>
                  <a:pt x="65532" y="161544"/>
                </a:lnTo>
                <a:lnTo>
                  <a:pt x="57912" y="158496"/>
                </a:lnTo>
                <a:lnTo>
                  <a:pt x="50292" y="156972"/>
                </a:lnTo>
                <a:lnTo>
                  <a:pt x="42672" y="152400"/>
                </a:lnTo>
                <a:lnTo>
                  <a:pt x="35052" y="149352"/>
                </a:lnTo>
                <a:lnTo>
                  <a:pt x="24384" y="138684"/>
                </a:lnTo>
                <a:lnTo>
                  <a:pt x="13716" y="126492"/>
                </a:lnTo>
                <a:lnTo>
                  <a:pt x="9144" y="120396"/>
                </a:lnTo>
                <a:lnTo>
                  <a:pt x="3048" y="105156"/>
                </a:lnTo>
                <a:lnTo>
                  <a:pt x="0" y="89916"/>
                </a:lnTo>
                <a:lnTo>
                  <a:pt x="0" y="73152"/>
                </a:lnTo>
                <a:lnTo>
                  <a:pt x="1524" y="65532"/>
                </a:lnTo>
                <a:lnTo>
                  <a:pt x="3048" y="56388"/>
                </a:lnTo>
                <a:lnTo>
                  <a:pt x="6096" y="50292"/>
                </a:lnTo>
                <a:lnTo>
                  <a:pt x="9144" y="42672"/>
                </a:lnTo>
                <a:lnTo>
                  <a:pt x="13716" y="35052"/>
                </a:lnTo>
                <a:lnTo>
                  <a:pt x="35052" y="13716"/>
                </a:lnTo>
                <a:lnTo>
                  <a:pt x="42672" y="9144"/>
                </a:lnTo>
                <a:lnTo>
                  <a:pt x="57912" y="3048"/>
                </a:lnTo>
                <a:lnTo>
                  <a:pt x="73152" y="0"/>
                </a:lnTo>
                <a:lnTo>
                  <a:pt x="89916" y="0"/>
                </a:lnTo>
                <a:lnTo>
                  <a:pt x="105155" y="3048"/>
                </a:lnTo>
                <a:lnTo>
                  <a:pt x="120396" y="9144"/>
                </a:lnTo>
                <a:lnTo>
                  <a:pt x="128016" y="13716"/>
                </a:lnTo>
                <a:lnTo>
                  <a:pt x="132588" y="18288"/>
                </a:lnTo>
                <a:lnTo>
                  <a:pt x="80772" y="18288"/>
                </a:lnTo>
                <a:lnTo>
                  <a:pt x="81534" y="18440"/>
                </a:lnTo>
                <a:lnTo>
                  <a:pt x="74676" y="19812"/>
                </a:lnTo>
                <a:lnTo>
                  <a:pt x="70104" y="19812"/>
                </a:lnTo>
                <a:lnTo>
                  <a:pt x="62484" y="21336"/>
                </a:lnTo>
                <a:lnTo>
                  <a:pt x="64008" y="21336"/>
                </a:lnTo>
                <a:lnTo>
                  <a:pt x="60198" y="22860"/>
                </a:lnTo>
                <a:lnTo>
                  <a:pt x="57912" y="22860"/>
                </a:lnTo>
                <a:lnTo>
                  <a:pt x="51816" y="25908"/>
                </a:lnTo>
                <a:lnTo>
                  <a:pt x="47752" y="28956"/>
                </a:lnTo>
                <a:lnTo>
                  <a:pt x="47244" y="28956"/>
                </a:lnTo>
                <a:lnTo>
                  <a:pt x="38353" y="36576"/>
                </a:lnTo>
                <a:lnTo>
                  <a:pt x="38100" y="36576"/>
                </a:lnTo>
                <a:lnTo>
                  <a:pt x="36576" y="38100"/>
                </a:lnTo>
                <a:lnTo>
                  <a:pt x="36793" y="38100"/>
                </a:lnTo>
                <a:lnTo>
                  <a:pt x="28956" y="47244"/>
                </a:lnTo>
                <a:lnTo>
                  <a:pt x="29337" y="47244"/>
                </a:lnTo>
                <a:lnTo>
                  <a:pt x="25908" y="51816"/>
                </a:lnTo>
                <a:lnTo>
                  <a:pt x="27432" y="51816"/>
                </a:lnTo>
                <a:lnTo>
                  <a:pt x="25146" y="56388"/>
                </a:lnTo>
                <a:lnTo>
                  <a:pt x="24384" y="56388"/>
                </a:lnTo>
                <a:lnTo>
                  <a:pt x="21336" y="62484"/>
                </a:lnTo>
                <a:lnTo>
                  <a:pt x="19812" y="68580"/>
                </a:lnTo>
                <a:lnTo>
                  <a:pt x="19812" y="74676"/>
                </a:lnTo>
                <a:lnTo>
                  <a:pt x="18592" y="80772"/>
                </a:lnTo>
                <a:lnTo>
                  <a:pt x="18288" y="80772"/>
                </a:lnTo>
                <a:lnTo>
                  <a:pt x="18288" y="82296"/>
                </a:lnTo>
                <a:lnTo>
                  <a:pt x="18592" y="82296"/>
                </a:lnTo>
                <a:lnTo>
                  <a:pt x="19812" y="88392"/>
                </a:lnTo>
                <a:lnTo>
                  <a:pt x="19812" y="94488"/>
                </a:lnTo>
                <a:lnTo>
                  <a:pt x="20116" y="94488"/>
                </a:lnTo>
                <a:lnTo>
                  <a:pt x="21336" y="100584"/>
                </a:lnTo>
                <a:lnTo>
                  <a:pt x="21945" y="100584"/>
                </a:lnTo>
                <a:lnTo>
                  <a:pt x="24384" y="106680"/>
                </a:lnTo>
                <a:lnTo>
                  <a:pt x="25145" y="106680"/>
                </a:lnTo>
                <a:lnTo>
                  <a:pt x="27432" y="111252"/>
                </a:lnTo>
                <a:lnTo>
                  <a:pt x="25908" y="111252"/>
                </a:lnTo>
                <a:lnTo>
                  <a:pt x="29337" y="115824"/>
                </a:lnTo>
                <a:lnTo>
                  <a:pt x="28956" y="115824"/>
                </a:lnTo>
                <a:lnTo>
                  <a:pt x="36793" y="124968"/>
                </a:lnTo>
                <a:lnTo>
                  <a:pt x="36576" y="124968"/>
                </a:lnTo>
                <a:lnTo>
                  <a:pt x="38100" y="126492"/>
                </a:lnTo>
                <a:lnTo>
                  <a:pt x="38353" y="126492"/>
                </a:lnTo>
                <a:lnTo>
                  <a:pt x="47244" y="134112"/>
                </a:lnTo>
                <a:lnTo>
                  <a:pt x="47752" y="134112"/>
                </a:lnTo>
                <a:lnTo>
                  <a:pt x="51816" y="137160"/>
                </a:lnTo>
                <a:lnTo>
                  <a:pt x="54864" y="137160"/>
                </a:lnTo>
                <a:lnTo>
                  <a:pt x="57912" y="138684"/>
                </a:lnTo>
                <a:lnTo>
                  <a:pt x="56387" y="138684"/>
                </a:lnTo>
                <a:lnTo>
                  <a:pt x="64008" y="141732"/>
                </a:lnTo>
                <a:lnTo>
                  <a:pt x="66294" y="141732"/>
                </a:lnTo>
                <a:lnTo>
                  <a:pt x="70104" y="143256"/>
                </a:lnTo>
                <a:lnTo>
                  <a:pt x="134112" y="143256"/>
                </a:lnTo>
                <a:lnTo>
                  <a:pt x="128016" y="149352"/>
                </a:lnTo>
                <a:lnTo>
                  <a:pt x="120396" y="152400"/>
                </a:lnTo>
                <a:lnTo>
                  <a:pt x="112775" y="156972"/>
                </a:lnTo>
                <a:lnTo>
                  <a:pt x="105155" y="158496"/>
                </a:lnTo>
                <a:lnTo>
                  <a:pt x="97536" y="161544"/>
                </a:lnTo>
                <a:lnTo>
                  <a:pt x="89916" y="163068"/>
                </a:lnTo>
                <a:close/>
              </a:path>
              <a:path w="163195" h="163194">
                <a:moveTo>
                  <a:pt x="81534" y="18440"/>
                </a:moveTo>
                <a:lnTo>
                  <a:pt x="80772" y="18288"/>
                </a:lnTo>
                <a:lnTo>
                  <a:pt x="82296" y="18288"/>
                </a:lnTo>
                <a:lnTo>
                  <a:pt x="81534" y="18440"/>
                </a:lnTo>
                <a:close/>
              </a:path>
              <a:path w="163195" h="163194">
                <a:moveTo>
                  <a:pt x="106679" y="24384"/>
                </a:moveTo>
                <a:lnTo>
                  <a:pt x="99060" y="21336"/>
                </a:lnTo>
                <a:lnTo>
                  <a:pt x="100584" y="21336"/>
                </a:lnTo>
                <a:lnTo>
                  <a:pt x="92964" y="19812"/>
                </a:lnTo>
                <a:lnTo>
                  <a:pt x="88391" y="19812"/>
                </a:lnTo>
                <a:lnTo>
                  <a:pt x="81534" y="18440"/>
                </a:lnTo>
                <a:lnTo>
                  <a:pt x="82296" y="18288"/>
                </a:lnTo>
                <a:lnTo>
                  <a:pt x="132588" y="18288"/>
                </a:lnTo>
                <a:lnTo>
                  <a:pt x="137160" y="22860"/>
                </a:lnTo>
                <a:lnTo>
                  <a:pt x="105155" y="22860"/>
                </a:lnTo>
                <a:lnTo>
                  <a:pt x="106679" y="24384"/>
                </a:lnTo>
                <a:close/>
              </a:path>
              <a:path w="163195" h="163194">
                <a:moveTo>
                  <a:pt x="56387" y="24384"/>
                </a:moveTo>
                <a:lnTo>
                  <a:pt x="57912" y="22860"/>
                </a:lnTo>
                <a:lnTo>
                  <a:pt x="60198" y="22860"/>
                </a:lnTo>
                <a:lnTo>
                  <a:pt x="56387" y="24384"/>
                </a:lnTo>
                <a:close/>
              </a:path>
              <a:path w="163195" h="163194">
                <a:moveTo>
                  <a:pt x="117348" y="30480"/>
                </a:moveTo>
                <a:lnTo>
                  <a:pt x="111252" y="25908"/>
                </a:lnTo>
                <a:lnTo>
                  <a:pt x="105155" y="22860"/>
                </a:lnTo>
                <a:lnTo>
                  <a:pt x="137160" y="22860"/>
                </a:lnTo>
                <a:lnTo>
                  <a:pt x="143256" y="28956"/>
                </a:lnTo>
                <a:lnTo>
                  <a:pt x="115824" y="28956"/>
                </a:lnTo>
                <a:lnTo>
                  <a:pt x="117348" y="30480"/>
                </a:lnTo>
                <a:close/>
              </a:path>
              <a:path w="163195" h="163194">
                <a:moveTo>
                  <a:pt x="45719" y="30480"/>
                </a:moveTo>
                <a:lnTo>
                  <a:pt x="47244" y="28956"/>
                </a:lnTo>
                <a:lnTo>
                  <a:pt x="47752" y="28956"/>
                </a:lnTo>
                <a:lnTo>
                  <a:pt x="45719" y="30480"/>
                </a:lnTo>
                <a:close/>
              </a:path>
              <a:path w="163195" h="163194">
                <a:moveTo>
                  <a:pt x="125671" y="37396"/>
                </a:moveTo>
                <a:lnTo>
                  <a:pt x="115824" y="28956"/>
                </a:lnTo>
                <a:lnTo>
                  <a:pt x="143256" y="28956"/>
                </a:lnTo>
                <a:lnTo>
                  <a:pt x="149352" y="35052"/>
                </a:lnTo>
                <a:lnTo>
                  <a:pt x="150266" y="36576"/>
                </a:lnTo>
                <a:lnTo>
                  <a:pt x="124968" y="36576"/>
                </a:lnTo>
                <a:lnTo>
                  <a:pt x="125671" y="37396"/>
                </a:lnTo>
                <a:close/>
              </a:path>
              <a:path w="163195" h="163194">
                <a:moveTo>
                  <a:pt x="36576" y="38100"/>
                </a:moveTo>
                <a:lnTo>
                  <a:pt x="38100" y="36576"/>
                </a:lnTo>
                <a:lnTo>
                  <a:pt x="37396" y="37396"/>
                </a:lnTo>
                <a:lnTo>
                  <a:pt x="36576" y="38100"/>
                </a:lnTo>
                <a:close/>
              </a:path>
              <a:path w="163195" h="163194">
                <a:moveTo>
                  <a:pt x="37396" y="37396"/>
                </a:moveTo>
                <a:lnTo>
                  <a:pt x="38100" y="36576"/>
                </a:lnTo>
                <a:lnTo>
                  <a:pt x="38353" y="36576"/>
                </a:lnTo>
                <a:lnTo>
                  <a:pt x="37396" y="37396"/>
                </a:lnTo>
                <a:close/>
              </a:path>
              <a:path w="163195" h="163194">
                <a:moveTo>
                  <a:pt x="126491" y="38100"/>
                </a:moveTo>
                <a:lnTo>
                  <a:pt x="125671" y="37396"/>
                </a:lnTo>
                <a:lnTo>
                  <a:pt x="124968" y="36576"/>
                </a:lnTo>
                <a:lnTo>
                  <a:pt x="126491" y="38100"/>
                </a:lnTo>
                <a:close/>
              </a:path>
              <a:path w="163195" h="163194">
                <a:moveTo>
                  <a:pt x="151180" y="38100"/>
                </a:moveTo>
                <a:lnTo>
                  <a:pt x="126491" y="38100"/>
                </a:lnTo>
                <a:lnTo>
                  <a:pt x="124968" y="36576"/>
                </a:lnTo>
                <a:lnTo>
                  <a:pt x="150266" y="36576"/>
                </a:lnTo>
                <a:lnTo>
                  <a:pt x="151180" y="38100"/>
                </a:lnTo>
                <a:close/>
              </a:path>
              <a:path w="163195" h="163194">
                <a:moveTo>
                  <a:pt x="36793" y="38100"/>
                </a:moveTo>
                <a:lnTo>
                  <a:pt x="36576" y="38100"/>
                </a:lnTo>
                <a:lnTo>
                  <a:pt x="37396" y="37396"/>
                </a:lnTo>
                <a:lnTo>
                  <a:pt x="36793" y="38100"/>
                </a:lnTo>
                <a:close/>
              </a:path>
              <a:path w="163195" h="163194">
                <a:moveTo>
                  <a:pt x="155752" y="47244"/>
                </a:moveTo>
                <a:lnTo>
                  <a:pt x="134112" y="47244"/>
                </a:lnTo>
                <a:lnTo>
                  <a:pt x="125671" y="37396"/>
                </a:lnTo>
                <a:lnTo>
                  <a:pt x="126491" y="38100"/>
                </a:lnTo>
                <a:lnTo>
                  <a:pt x="151180" y="38100"/>
                </a:lnTo>
                <a:lnTo>
                  <a:pt x="153924" y="42672"/>
                </a:lnTo>
                <a:lnTo>
                  <a:pt x="155752" y="47244"/>
                </a:lnTo>
                <a:close/>
              </a:path>
              <a:path w="163195" h="163194">
                <a:moveTo>
                  <a:pt x="29337" y="47244"/>
                </a:moveTo>
                <a:lnTo>
                  <a:pt x="28956" y="47244"/>
                </a:lnTo>
                <a:lnTo>
                  <a:pt x="30480" y="45720"/>
                </a:lnTo>
                <a:lnTo>
                  <a:pt x="29337" y="47244"/>
                </a:lnTo>
                <a:close/>
              </a:path>
              <a:path w="163195" h="163194">
                <a:moveTo>
                  <a:pt x="138684" y="57912"/>
                </a:moveTo>
                <a:lnTo>
                  <a:pt x="135636" y="51816"/>
                </a:lnTo>
                <a:lnTo>
                  <a:pt x="137160" y="51816"/>
                </a:lnTo>
                <a:lnTo>
                  <a:pt x="132588" y="45720"/>
                </a:lnTo>
                <a:lnTo>
                  <a:pt x="134112" y="47244"/>
                </a:lnTo>
                <a:lnTo>
                  <a:pt x="155752" y="47244"/>
                </a:lnTo>
                <a:lnTo>
                  <a:pt x="156972" y="50292"/>
                </a:lnTo>
                <a:lnTo>
                  <a:pt x="160019" y="56388"/>
                </a:lnTo>
                <a:lnTo>
                  <a:pt x="138684" y="56388"/>
                </a:lnTo>
                <a:lnTo>
                  <a:pt x="138684" y="57912"/>
                </a:lnTo>
                <a:close/>
              </a:path>
              <a:path w="163195" h="163194">
                <a:moveTo>
                  <a:pt x="24384" y="57912"/>
                </a:moveTo>
                <a:lnTo>
                  <a:pt x="24384" y="56388"/>
                </a:lnTo>
                <a:lnTo>
                  <a:pt x="25146" y="56388"/>
                </a:lnTo>
                <a:lnTo>
                  <a:pt x="24384" y="57912"/>
                </a:lnTo>
                <a:close/>
              </a:path>
              <a:path w="163195" h="163194">
                <a:moveTo>
                  <a:pt x="144627" y="81534"/>
                </a:moveTo>
                <a:lnTo>
                  <a:pt x="143256" y="74676"/>
                </a:lnTo>
                <a:lnTo>
                  <a:pt x="143256" y="68580"/>
                </a:lnTo>
                <a:lnTo>
                  <a:pt x="141732" y="62484"/>
                </a:lnTo>
                <a:lnTo>
                  <a:pt x="138684" y="56388"/>
                </a:lnTo>
                <a:lnTo>
                  <a:pt x="160019" y="56388"/>
                </a:lnTo>
                <a:lnTo>
                  <a:pt x="161543" y="65532"/>
                </a:lnTo>
                <a:lnTo>
                  <a:pt x="163068" y="73152"/>
                </a:lnTo>
                <a:lnTo>
                  <a:pt x="163068" y="80772"/>
                </a:lnTo>
                <a:lnTo>
                  <a:pt x="144779" y="80772"/>
                </a:lnTo>
                <a:lnTo>
                  <a:pt x="144627" y="81534"/>
                </a:lnTo>
                <a:close/>
              </a:path>
              <a:path w="163195" h="163194">
                <a:moveTo>
                  <a:pt x="18288" y="82296"/>
                </a:moveTo>
                <a:lnTo>
                  <a:pt x="18288" y="80772"/>
                </a:lnTo>
                <a:lnTo>
                  <a:pt x="18440" y="81534"/>
                </a:lnTo>
                <a:lnTo>
                  <a:pt x="18288" y="82296"/>
                </a:lnTo>
                <a:close/>
              </a:path>
              <a:path w="163195" h="163194">
                <a:moveTo>
                  <a:pt x="18440" y="81534"/>
                </a:moveTo>
                <a:lnTo>
                  <a:pt x="18288" y="80772"/>
                </a:lnTo>
                <a:lnTo>
                  <a:pt x="18592" y="80772"/>
                </a:lnTo>
                <a:lnTo>
                  <a:pt x="18440" y="81534"/>
                </a:lnTo>
                <a:close/>
              </a:path>
              <a:path w="163195" h="163194">
                <a:moveTo>
                  <a:pt x="144779" y="82296"/>
                </a:moveTo>
                <a:lnTo>
                  <a:pt x="144627" y="81534"/>
                </a:lnTo>
                <a:lnTo>
                  <a:pt x="144779" y="80772"/>
                </a:lnTo>
                <a:lnTo>
                  <a:pt x="144779" y="82296"/>
                </a:lnTo>
                <a:close/>
              </a:path>
              <a:path w="163195" h="163194">
                <a:moveTo>
                  <a:pt x="163068" y="82296"/>
                </a:moveTo>
                <a:lnTo>
                  <a:pt x="144779" y="82296"/>
                </a:lnTo>
                <a:lnTo>
                  <a:pt x="144779" y="80772"/>
                </a:lnTo>
                <a:lnTo>
                  <a:pt x="163068" y="80772"/>
                </a:lnTo>
                <a:lnTo>
                  <a:pt x="163068" y="82296"/>
                </a:lnTo>
                <a:close/>
              </a:path>
              <a:path w="163195" h="163194">
                <a:moveTo>
                  <a:pt x="18592" y="82296"/>
                </a:moveTo>
                <a:lnTo>
                  <a:pt x="18288" y="82296"/>
                </a:lnTo>
                <a:lnTo>
                  <a:pt x="18440" y="81534"/>
                </a:lnTo>
                <a:lnTo>
                  <a:pt x="18592" y="82296"/>
                </a:lnTo>
                <a:close/>
              </a:path>
              <a:path w="163195" h="163194">
                <a:moveTo>
                  <a:pt x="162153" y="94488"/>
                </a:moveTo>
                <a:lnTo>
                  <a:pt x="143256" y="94488"/>
                </a:lnTo>
                <a:lnTo>
                  <a:pt x="143256" y="88392"/>
                </a:lnTo>
                <a:lnTo>
                  <a:pt x="144627" y="81534"/>
                </a:lnTo>
                <a:lnTo>
                  <a:pt x="144779" y="82296"/>
                </a:lnTo>
                <a:lnTo>
                  <a:pt x="163068" y="82296"/>
                </a:lnTo>
                <a:lnTo>
                  <a:pt x="163068" y="89916"/>
                </a:lnTo>
                <a:lnTo>
                  <a:pt x="162153" y="94488"/>
                </a:lnTo>
                <a:close/>
              </a:path>
              <a:path w="163195" h="163194">
                <a:moveTo>
                  <a:pt x="20116" y="94488"/>
                </a:moveTo>
                <a:lnTo>
                  <a:pt x="19812" y="94488"/>
                </a:lnTo>
                <a:lnTo>
                  <a:pt x="19812" y="92964"/>
                </a:lnTo>
                <a:lnTo>
                  <a:pt x="20116" y="94488"/>
                </a:lnTo>
                <a:close/>
              </a:path>
              <a:path w="163195" h="163194">
                <a:moveTo>
                  <a:pt x="160934" y="100584"/>
                </a:moveTo>
                <a:lnTo>
                  <a:pt x="141732" y="100584"/>
                </a:lnTo>
                <a:lnTo>
                  <a:pt x="143256" y="92964"/>
                </a:lnTo>
                <a:lnTo>
                  <a:pt x="143256" y="94488"/>
                </a:lnTo>
                <a:lnTo>
                  <a:pt x="162153" y="94488"/>
                </a:lnTo>
                <a:lnTo>
                  <a:pt x="160934" y="100584"/>
                </a:lnTo>
                <a:close/>
              </a:path>
              <a:path w="163195" h="163194">
                <a:moveTo>
                  <a:pt x="21945" y="100584"/>
                </a:moveTo>
                <a:lnTo>
                  <a:pt x="21336" y="100584"/>
                </a:lnTo>
                <a:lnTo>
                  <a:pt x="21336" y="99060"/>
                </a:lnTo>
                <a:lnTo>
                  <a:pt x="21945" y="100584"/>
                </a:lnTo>
                <a:close/>
              </a:path>
              <a:path w="163195" h="163194">
                <a:moveTo>
                  <a:pt x="159410" y="106680"/>
                </a:moveTo>
                <a:lnTo>
                  <a:pt x="138684" y="106680"/>
                </a:lnTo>
                <a:lnTo>
                  <a:pt x="141732" y="99060"/>
                </a:lnTo>
                <a:lnTo>
                  <a:pt x="141732" y="100584"/>
                </a:lnTo>
                <a:lnTo>
                  <a:pt x="160934" y="100584"/>
                </a:lnTo>
                <a:lnTo>
                  <a:pt x="160019" y="105156"/>
                </a:lnTo>
                <a:lnTo>
                  <a:pt x="159410" y="106680"/>
                </a:lnTo>
                <a:close/>
              </a:path>
              <a:path w="163195" h="163194">
                <a:moveTo>
                  <a:pt x="25145" y="106680"/>
                </a:moveTo>
                <a:lnTo>
                  <a:pt x="24384" y="106680"/>
                </a:lnTo>
                <a:lnTo>
                  <a:pt x="24384" y="105156"/>
                </a:lnTo>
                <a:lnTo>
                  <a:pt x="25145" y="106680"/>
                </a:lnTo>
                <a:close/>
              </a:path>
              <a:path w="163195" h="163194">
                <a:moveTo>
                  <a:pt x="132588" y="117348"/>
                </a:moveTo>
                <a:lnTo>
                  <a:pt x="137160" y="111252"/>
                </a:lnTo>
                <a:lnTo>
                  <a:pt x="135636" y="111252"/>
                </a:lnTo>
                <a:lnTo>
                  <a:pt x="138684" y="105156"/>
                </a:lnTo>
                <a:lnTo>
                  <a:pt x="138684" y="106680"/>
                </a:lnTo>
                <a:lnTo>
                  <a:pt x="159410" y="106680"/>
                </a:lnTo>
                <a:lnTo>
                  <a:pt x="155752" y="115824"/>
                </a:lnTo>
                <a:lnTo>
                  <a:pt x="134112" y="115824"/>
                </a:lnTo>
                <a:lnTo>
                  <a:pt x="132588" y="117348"/>
                </a:lnTo>
                <a:close/>
              </a:path>
              <a:path w="163195" h="163194">
                <a:moveTo>
                  <a:pt x="30480" y="117348"/>
                </a:moveTo>
                <a:lnTo>
                  <a:pt x="28956" y="115824"/>
                </a:lnTo>
                <a:lnTo>
                  <a:pt x="29337" y="115824"/>
                </a:lnTo>
                <a:lnTo>
                  <a:pt x="30480" y="117348"/>
                </a:lnTo>
                <a:close/>
              </a:path>
              <a:path w="163195" h="163194">
                <a:moveTo>
                  <a:pt x="125671" y="125671"/>
                </a:moveTo>
                <a:lnTo>
                  <a:pt x="134112" y="115824"/>
                </a:lnTo>
                <a:lnTo>
                  <a:pt x="155752" y="115824"/>
                </a:lnTo>
                <a:lnTo>
                  <a:pt x="153924" y="120396"/>
                </a:lnTo>
                <a:lnTo>
                  <a:pt x="150495" y="124968"/>
                </a:lnTo>
                <a:lnTo>
                  <a:pt x="126491" y="124968"/>
                </a:lnTo>
                <a:lnTo>
                  <a:pt x="125671" y="125671"/>
                </a:lnTo>
                <a:close/>
              </a:path>
              <a:path w="163195" h="163194">
                <a:moveTo>
                  <a:pt x="38100" y="126492"/>
                </a:moveTo>
                <a:lnTo>
                  <a:pt x="36576" y="124968"/>
                </a:lnTo>
                <a:lnTo>
                  <a:pt x="37396" y="125671"/>
                </a:lnTo>
                <a:lnTo>
                  <a:pt x="38100" y="126492"/>
                </a:lnTo>
                <a:close/>
              </a:path>
              <a:path w="163195" h="163194">
                <a:moveTo>
                  <a:pt x="37396" y="125671"/>
                </a:moveTo>
                <a:lnTo>
                  <a:pt x="36576" y="124968"/>
                </a:lnTo>
                <a:lnTo>
                  <a:pt x="36793" y="124968"/>
                </a:lnTo>
                <a:lnTo>
                  <a:pt x="37396" y="125671"/>
                </a:lnTo>
                <a:close/>
              </a:path>
              <a:path w="163195" h="163194">
                <a:moveTo>
                  <a:pt x="124968" y="126492"/>
                </a:moveTo>
                <a:lnTo>
                  <a:pt x="125671" y="125671"/>
                </a:lnTo>
                <a:lnTo>
                  <a:pt x="126491" y="124968"/>
                </a:lnTo>
                <a:lnTo>
                  <a:pt x="124968" y="126492"/>
                </a:lnTo>
                <a:close/>
              </a:path>
              <a:path w="163195" h="163194">
                <a:moveTo>
                  <a:pt x="149352" y="126492"/>
                </a:moveTo>
                <a:lnTo>
                  <a:pt x="124968" y="126492"/>
                </a:lnTo>
                <a:lnTo>
                  <a:pt x="126491" y="124968"/>
                </a:lnTo>
                <a:lnTo>
                  <a:pt x="150495" y="124968"/>
                </a:lnTo>
                <a:lnTo>
                  <a:pt x="149352" y="126492"/>
                </a:lnTo>
                <a:close/>
              </a:path>
              <a:path w="163195" h="163194">
                <a:moveTo>
                  <a:pt x="38353" y="126492"/>
                </a:moveTo>
                <a:lnTo>
                  <a:pt x="38100" y="126492"/>
                </a:lnTo>
                <a:lnTo>
                  <a:pt x="37396" y="125671"/>
                </a:lnTo>
                <a:lnTo>
                  <a:pt x="38353" y="126492"/>
                </a:lnTo>
                <a:close/>
              </a:path>
              <a:path w="163195" h="163194">
                <a:moveTo>
                  <a:pt x="142684" y="134112"/>
                </a:moveTo>
                <a:lnTo>
                  <a:pt x="115824" y="134112"/>
                </a:lnTo>
                <a:lnTo>
                  <a:pt x="125671" y="125671"/>
                </a:lnTo>
                <a:lnTo>
                  <a:pt x="124968" y="126492"/>
                </a:lnTo>
                <a:lnTo>
                  <a:pt x="149352" y="126492"/>
                </a:lnTo>
                <a:lnTo>
                  <a:pt x="142684" y="134112"/>
                </a:lnTo>
                <a:close/>
              </a:path>
              <a:path w="163195" h="163194">
                <a:moveTo>
                  <a:pt x="47752" y="134112"/>
                </a:moveTo>
                <a:lnTo>
                  <a:pt x="47244" y="134112"/>
                </a:lnTo>
                <a:lnTo>
                  <a:pt x="45719" y="132588"/>
                </a:lnTo>
                <a:lnTo>
                  <a:pt x="47752" y="134112"/>
                </a:lnTo>
                <a:close/>
              </a:path>
              <a:path w="163195" h="163194">
                <a:moveTo>
                  <a:pt x="140017" y="137160"/>
                </a:moveTo>
                <a:lnTo>
                  <a:pt x="111252" y="137160"/>
                </a:lnTo>
                <a:lnTo>
                  <a:pt x="117348" y="132588"/>
                </a:lnTo>
                <a:lnTo>
                  <a:pt x="115824" y="134112"/>
                </a:lnTo>
                <a:lnTo>
                  <a:pt x="142684" y="134112"/>
                </a:lnTo>
                <a:lnTo>
                  <a:pt x="140017" y="137160"/>
                </a:lnTo>
                <a:close/>
              </a:path>
              <a:path w="163195" h="163194">
                <a:moveTo>
                  <a:pt x="54864" y="137160"/>
                </a:moveTo>
                <a:lnTo>
                  <a:pt x="51816" y="137160"/>
                </a:lnTo>
                <a:lnTo>
                  <a:pt x="51816" y="135636"/>
                </a:lnTo>
                <a:lnTo>
                  <a:pt x="54864" y="137160"/>
                </a:lnTo>
                <a:close/>
              </a:path>
              <a:path w="163195" h="163194">
                <a:moveTo>
                  <a:pt x="135636" y="141732"/>
                </a:moveTo>
                <a:lnTo>
                  <a:pt x="99060" y="141732"/>
                </a:lnTo>
                <a:lnTo>
                  <a:pt x="106679" y="138684"/>
                </a:lnTo>
                <a:lnTo>
                  <a:pt x="105155" y="138684"/>
                </a:lnTo>
                <a:lnTo>
                  <a:pt x="111252" y="135636"/>
                </a:lnTo>
                <a:lnTo>
                  <a:pt x="111252" y="137160"/>
                </a:lnTo>
                <a:lnTo>
                  <a:pt x="140017" y="137160"/>
                </a:lnTo>
                <a:lnTo>
                  <a:pt x="138684" y="138684"/>
                </a:lnTo>
                <a:lnTo>
                  <a:pt x="135636" y="141732"/>
                </a:lnTo>
                <a:close/>
              </a:path>
              <a:path w="163195" h="163194">
                <a:moveTo>
                  <a:pt x="66294" y="141732"/>
                </a:moveTo>
                <a:lnTo>
                  <a:pt x="64008" y="141732"/>
                </a:lnTo>
                <a:lnTo>
                  <a:pt x="62484" y="140208"/>
                </a:lnTo>
                <a:lnTo>
                  <a:pt x="66294" y="141732"/>
                </a:lnTo>
                <a:close/>
              </a:path>
              <a:path w="163195" h="163194">
                <a:moveTo>
                  <a:pt x="134112" y="143256"/>
                </a:moveTo>
                <a:lnTo>
                  <a:pt x="92964" y="143256"/>
                </a:lnTo>
                <a:lnTo>
                  <a:pt x="100584" y="140208"/>
                </a:lnTo>
                <a:lnTo>
                  <a:pt x="99060" y="141732"/>
                </a:lnTo>
                <a:lnTo>
                  <a:pt x="135636" y="141732"/>
                </a:lnTo>
                <a:lnTo>
                  <a:pt x="134112" y="143256"/>
                </a:lnTo>
                <a:close/>
              </a:path>
              <a:path w="163195" h="163194">
                <a:moveTo>
                  <a:pt x="76200" y="143256"/>
                </a:moveTo>
                <a:lnTo>
                  <a:pt x="70104" y="143256"/>
                </a:lnTo>
                <a:lnTo>
                  <a:pt x="68580" y="141732"/>
                </a:lnTo>
                <a:lnTo>
                  <a:pt x="76200" y="143256"/>
                </a:lnTo>
                <a:close/>
              </a:path>
              <a:path w="163195" h="163194">
                <a:moveTo>
                  <a:pt x="92964" y="143256"/>
                </a:moveTo>
                <a:lnTo>
                  <a:pt x="86868" y="143256"/>
                </a:lnTo>
                <a:lnTo>
                  <a:pt x="94488" y="141732"/>
                </a:lnTo>
                <a:lnTo>
                  <a:pt x="92964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934999" y="1504201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88580" y="474268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97536" y="161544"/>
                </a:moveTo>
                <a:lnTo>
                  <a:pt x="65532" y="161544"/>
                </a:lnTo>
                <a:lnTo>
                  <a:pt x="42672" y="152400"/>
                </a:lnTo>
                <a:lnTo>
                  <a:pt x="13716" y="126492"/>
                </a:lnTo>
                <a:lnTo>
                  <a:pt x="0" y="89916"/>
                </a:lnTo>
                <a:lnTo>
                  <a:pt x="0" y="73152"/>
                </a:lnTo>
                <a:lnTo>
                  <a:pt x="13716" y="35052"/>
                </a:lnTo>
                <a:lnTo>
                  <a:pt x="42672" y="9144"/>
                </a:lnTo>
                <a:lnTo>
                  <a:pt x="73152" y="0"/>
                </a:lnTo>
                <a:lnTo>
                  <a:pt x="89916" y="0"/>
                </a:lnTo>
                <a:lnTo>
                  <a:pt x="105155" y="3048"/>
                </a:lnTo>
                <a:lnTo>
                  <a:pt x="120396" y="9144"/>
                </a:lnTo>
                <a:lnTo>
                  <a:pt x="128016" y="13716"/>
                </a:lnTo>
                <a:lnTo>
                  <a:pt x="133350" y="18288"/>
                </a:lnTo>
                <a:lnTo>
                  <a:pt x="76200" y="18288"/>
                </a:lnTo>
                <a:lnTo>
                  <a:pt x="68580" y="19812"/>
                </a:lnTo>
                <a:lnTo>
                  <a:pt x="70104" y="19812"/>
                </a:lnTo>
                <a:lnTo>
                  <a:pt x="62484" y="21336"/>
                </a:lnTo>
                <a:lnTo>
                  <a:pt x="64008" y="21336"/>
                </a:lnTo>
                <a:lnTo>
                  <a:pt x="56387" y="22860"/>
                </a:lnTo>
                <a:lnTo>
                  <a:pt x="57912" y="22860"/>
                </a:lnTo>
                <a:lnTo>
                  <a:pt x="45719" y="28956"/>
                </a:lnTo>
                <a:lnTo>
                  <a:pt x="47244" y="28956"/>
                </a:lnTo>
                <a:lnTo>
                  <a:pt x="36576" y="36576"/>
                </a:lnTo>
                <a:lnTo>
                  <a:pt x="38100" y="36576"/>
                </a:lnTo>
                <a:lnTo>
                  <a:pt x="28956" y="47244"/>
                </a:lnTo>
                <a:lnTo>
                  <a:pt x="29337" y="47244"/>
                </a:lnTo>
                <a:lnTo>
                  <a:pt x="25908" y="51816"/>
                </a:lnTo>
                <a:lnTo>
                  <a:pt x="26669" y="51816"/>
                </a:lnTo>
                <a:lnTo>
                  <a:pt x="21336" y="62484"/>
                </a:lnTo>
                <a:lnTo>
                  <a:pt x="20193" y="67056"/>
                </a:lnTo>
                <a:lnTo>
                  <a:pt x="19812" y="67056"/>
                </a:lnTo>
                <a:lnTo>
                  <a:pt x="19812" y="74676"/>
                </a:lnTo>
                <a:lnTo>
                  <a:pt x="18288" y="80772"/>
                </a:lnTo>
                <a:lnTo>
                  <a:pt x="19812" y="88392"/>
                </a:lnTo>
                <a:lnTo>
                  <a:pt x="19812" y="94488"/>
                </a:lnTo>
                <a:lnTo>
                  <a:pt x="20116" y="94488"/>
                </a:lnTo>
                <a:lnTo>
                  <a:pt x="21336" y="100584"/>
                </a:lnTo>
                <a:lnTo>
                  <a:pt x="22098" y="100584"/>
                </a:lnTo>
                <a:lnTo>
                  <a:pt x="26669" y="109728"/>
                </a:lnTo>
                <a:lnTo>
                  <a:pt x="25908" y="109728"/>
                </a:lnTo>
                <a:lnTo>
                  <a:pt x="29337" y="114300"/>
                </a:lnTo>
                <a:lnTo>
                  <a:pt x="28956" y="114300"/>
                </a:lnTo>
                <a:lnTo>
                  <a:pt x="38100" y="124968"/>
                </a:lnTo>
                <a:lnTo>
                  <a:pt x="36576" y="124968"/>
                </a:lnTo>
                <a:lnTo>
                  <a:pt x="47244" y="132588"/>
                </a:lnTo>
                <a:lnTo>
                  <a:pt x="45719" y="132588"/>
                </a:lnTo>
                <a:lnTo>
                  <a:pt x="57912" y="138684"/>
                </a:lnTo>
                <a:lnTo>
                  <a:pt x="56387" y="138684"/>
                </a:lnTo>
                <a:lnTo>
                  <a:pt x="64008" y="140208"/>
                </a:lnTo>
                <a:lnTo>
                  <a:pt x="62484" y="140208"/>
                </a:lnTo>
                <a:lnTo>
                  <a:pt x="70104" y="141732"/>
                </a:lnTo>
                <a:lnTo>
                  <a:pt x="68580" y="141732"/>
                </a:lnTo>
                <a:lnTo>
                  <a:pt x="76200" y="143256"/>
                </a:lnTo>
                <a:lnTo>
                  <a:pt x="133349" y="143256"/>
                </a:lnTo>
                <a:lnTo>
                  <a:pt x="128016" y="147828"/>
                </a:lnTo>
                <a:lnTo>
                  <a:pt x="120396" y="152400"/>
                </a:lnTo>
                <a:lnTo>
                  <a:pt x="97536" y="161544"/>
                </a:lnTo>
                <a:close/>
              </a:path>
              <a:path w="163195" h="163195">
                <a:moveTo>
                  <a:pt x="156210" y="47244"/>
                </a:moveTo>
                <a:lnTo>
                  <a:pt x="134112" y="47244"/>
                </a:lnTo>
                <a:lnTo>
                  <a:pt x="124968" y="36576"/>
                </a:lnTo>
                <a:lnTo>
                  <a:pt x="126491" y="36576"/>
                </a:lnTo>
                <a:lnTo>
                  <a:pt x="115824" y="28956"/>
                </a:lnTo>
                <a:lnTo>
                  <a:pt x="117348" y="28956"/>
                </a:lnTo>
                <a:lnTo>
                  <a:pt x="105155" y="22860"/>
                </a:lnTo>
                <a:lnTo>
                  <a:pt x="106679" y="22860"/>
                </a:lnTo>
                <a:lnTo>
                  <a:pt x="99060" y="21336"/>
                </a:lnTo>
                <a:lnTo>
                  <a:pt x="100584" y="21336"/>
                </a:lnTo>
                <a:lnTo>
                  <a:pt x="92964" y="19812"/>
                </a:lnTo>
                <a:lnTo>
                  <a:pt x="94488" y="19812"/>
                </a:lnTo>
                <a:lnTo>
                  <a:pt x="86868" y="18288"/>
                </a:lnTo>
                <a:lnTo>
                  <a:pt x="133350" y="18288"/>
                </a:lnTo>
                <a:lnTo>
                  <a:pt x="138684" y="22860"/>
                </a:lnTo>
                <a:lnTo>
                  <a:pt x="149352" y="35052"/>
                </a:lnTo>
                <a:lnTo>
                  <a:pt x="153924" y="42672"/>
                </a:lnTo>
                <a:lnTo>
                  <a:pt x="156210" y="47244"/>
                </a:lnTo>
                <a:close/>
              </a:path>
              <a:path w="163195" h="163195">
                <a:moveTo>
                  <a:pt x="29337" y="47244"/>
                </a:moveTo>
                <a:lnTo>
                  <a:pt x="28956" y="47244"/>
                </a:lnTo>
                <a:lnTo>
                  <a:pt x="30480" y="45720"/>
                </a:lnTo>
                <a:lnTo>
                  <a:pt x="29337" y="47244"/>
                </a:lnTo>
                <a:close/>
              </a:path>
              <a:path w="163195" h="163195">
                <a:moveTo>
                  <a:pt x="158191" y="51816"/>
                </a:moveTo>
                <a:lnTo>
                  <a:pt x="137160" y="51816"/>
                </a:lnTo>
                <a:lnTo>
                  <a:pt x="132588" y="45720"/>
                </a:lnTo>
                <a:lnTo>
                  <a:pt x="134112" y="47244"/>
                </a:lnTo>
                <a:lnTo>
                  <a:pt x="156210" y="47244"/>
                </a:lnTo>
                <a:lnTo>
                  <a:pt x="156972" y="48768"/>
                </a:lnTo>
                <a:lnTo>
                  <a:pt x="158191" y="51816"/>
                </a:lnTo>
                <a:close/>
              </a:path>
              <a:path w="163195" h="163195">
                <a:moveTo>
                  <a:pt x="26669" y="51816"/>
                </a:moveTo>
                <a:lnTo>
                  <a:pt x="25908" y="51816"/>
                </a:lnTo>
                <a:lnTo>
                  <a:pt x="27432" y="50292"/>
                </a:lnTo>
                <a:lnTo>
                  <a:pt x="26669" y="51816"/>
                </a:lnTo>
                <a:close/>
              </a:path>
              <a:path w="163195" h="163195">
                <a:moveTo>
                  <a:pt x="143256" y="68580"/>
                </a:moveTo>
                <a:lnTo>
                  <a:pt x="141732" y="62484"/>
                </a:lnTo>
                <a:lnTo>
                  <a:pt x="135636" y="50292"/>
                </a:lnTo>
                <a:lnTo>
                  <a:pt x="137160" y="51816"/>
                </a:lnTo>
                <a:lnTo>
                  <a:pt x="158191" y="51816"/>
                </a:lnTo>
                <a:lnTo>
                  <a:pt x="160019" y="56388"/>
                </a:lnTo>
                <a:lnTo>
                  <a:pt x="161543" y="64008"/>
                </a:lnTo>
                <a:lnTo>
                  <a:pt x="162051" y="67056"/>
                </a:lnTo>
                <a:lnTo>
                  <a:pt x="143256" y="67056"/>
                </a:lnTo>
                <a:lnTo>
                  <a:pt x="143256" y="68580"/>
                </a:lnTo>
                <a:close/>
              </a:path>
              <a:path w="163195" h="163195">
                <a:moveTo>
                  <a:pt x="19812" y="68580"/>
                </a:moveTo>
                <a:lnTo>
                  <a:pt x="19812" y="67056"/>
                </a:lnTo>
                <a:lnTo>
                  <a:pt x="20193" y="67056"/>
                </a:lnTo>
                <a:lnTo>
                  <a:pt x="19812" y="68580"/>
                </a:lnTo>
                <a:close/>
              </a:path>
              <a:path w="163195" h="163195">
                <a:moveTo>
                  <a:pt x="162153" y="94488"/>
                </a:moveTo>
                <a:lnTo>
                  <a:pt x="143256" y="94488"/>
                </a:lnTo>
                <a:lnTo>
                  <a:pt x="143256" y="88392"/>
                </a:lnTo>
                <a:lnTo>
                  <a:pt x="144779" y="80772"/>
                </a:lnTo>
                <a:lnTo>
                  <a:pt x="143256" y="74676"/>
                </a:lnTo>
                <a:lnTo>
                  <a:pt x="143256" y="67056"/>
                </a:lnTo>
                <a:lnTo>
                  <a:pt x="162051" y="67056"/>
                </a:lnTo>
                <a:lnTo>
                  <a:pt x="163068" y="73152"/>
                </a:lnTo>
                <a:lnTo>
                  <a:pt x="163068" y="89916"/>
                </a:lnTo>
                <a:lnTo>
                  <a:pt x="162153" y="94488"/>
                </a:lnTo>
                <a:close/>
              </a:path>
              <a:path w="163195" h="163195">
                <a:moveTo>
                  <a:pt x="20116" y="94488"/>
                </a:moveTo>
                <a:lnTo>
                  <a:pt x="19812" y="94488"/>
                </a:lnTo>
                <a:lnTo>
                  <a:pt x="19812" y="92964"/>
                </a:lnTo>
                <a:lnTo>
                  <a:pt x="20116" y="94488"/>
                </a:lnTo>
                <a:close/>
              </a:path>
              <a:path w="163195" h="163195">
                <a:moveTo>
                  <a:pt x="160934" y="100584"/>
                </a:moveTo>
                <a:lnTo>
                  <a:pt x="141732" y="100584"/>
                </a:lnTo>
                <a:lnTo>
                  <a:pt x="143256" y="92964"/>
                </a:lnTo>
                <a:lnTo>
                  <a:pt x="143256" y="94488"/>
                </a:lnTo>
                <a:lnTo>
                  <a:pt x="162153" y="94488"/>
                </a:lnTo>
                <a:lnTo>
                  <a:pt x="160934" y="100584"/>
                </a:lnTo>
                <a:close/>
              </a:path>
              <a:path w="163195" h="163195">
                <a:moveTo>
                  <a:pt x="22098" y="100584"/>
                </a:moveTo>
                <a:lnTo>
                  <a:pt x="21336" y="100584"/>
                </a:lnTo>
                <a:lnTo>
                  <a:pt x="21336" y="99060"/>
                </a:lnTo>
                <a:lnTo>
                  <a:pt x="22098" y="100584"/>
                </a:lnTo>
                <a:close/>
              </a:path>
              <a:path w="163195" h="163195">
                <a:moveTo>
                  <a:pt x="135636" y="111252"/>
                </a:moveTo>
                <a:lnTo>
                  <a:pt x="141732" y="99060"/>
                </a:lnTo>
                <a:lnTo>
                  <a:pt x="141732" y="100584"/>
                </a:lnTo>
                <a:lnTo>
                  <a:pt x="160934" y="100584"/>
                </a:lnTo>
                <a:lnTo>
                  <a:pt x="160019" y="105156"/>
                </a:lnTo>
                <a:lnTo>
                  <a:pt x="158191" y="109728"/>
                </a:lnTo>
                <a:lnTo>
                  <a:pt x="137160" y="109728"/>
                </a:lnTo>
                <a:lnTo>
                  <a:pt x="135636" y="111252"/>
                </a:lnTo>
                <a:close/>
              </a:path>
              <a:path w="163195" h="163195">
                <a:moveTo>
                  <a:pt x="27432" y="111252"/>
                </a:moveTo>
                <a:lnTo>
                  <a:pt x="25908" y="109728"/>
                </a:lnTo>
                <a:lnTo>
                  <a:pt x="26669" y="109728"/>
                </a:lnTo>
                <a:lnTo>
                  <a:pt x="27432" y="111252"/>
                </a:lnTo>
                <a:close/>
              </a:path>
              <a:path w="163195" h="163195">
                <a:moveTo>
                  <a:pt x="132588" y="115824"/>
                </a:moveTo>
                <a:lnTo>
                  <a:pt x="137160" y="109728"/>
                </a:lnTo>
                <a:lnTo>
                  <a:pt x="158191" y="109728"/>
                </a:lnTo>
                <a:lnTo>
                  <a:pt x="156362" y="114300"/>
                </a:lnTo>
                <a:lnTo>
                  <a:pt x="134112" y="114300"/>
                </a:lnTo>
                <a:lnTo>
                  <a:pt x="132588" y="115824"/>
                </a:lnTo>
                <a:close/>
              </a:path>
              <a:path w="163195" h="163195">
                <a:moveTo>
                  <a:pt x="30480" y="115824"/>
                </a:moveTo>
                <a:lnTo>
                  <a:pt x="28956" y="114300"/>
                </a:lnTo>
                <a:lnTo>
                  <a:pt x="29337" y="114300"/>
                </a:lnTo>
                <a:lnTo>
                  <a:pt x="30480" y="115824"/>
                </a:lnTo>
                <a:close/>
              </a:path>
              <a:path w="163195" h="163195">
                <a:moveTo>
                  <a:pt x="133349" y="143256"/>
                </a:moveTo>
                <a:lnTo>
                  <a:pt x="86868" y="143256"/>
                </a:lnTo>
                <a:lnTo>
                  <a:pt x="94488" y="141732"/>
                </a:lnTo>
                <a:lnTo>
                  <a:pt x="92964" y="141732"/>
                </a:lnTo>
                <a:lnTo>
                  <a:pt x="100584" y="140208"/>
                </a:lnTo>
                <a:lnTo>
                  <a:pt x="99060" y="140208"/>
                </a:lnTo>
                <a:lnTo>
                  <a:pt x="106679" y="138684"/>
                </a:lnTo>
                <a:lnTo>
                  <a:pt x="105155" y="138684"/>
                </a:lnTo>
                <a:lnTo>
                  <a:pt x="117348" y="132588"/>
                </a:lnTo>
                <a:lnTo>
                  <a:pt x="115824" y="132588"/>
                </a:lnTo>
                <a:lnTo>
                  <a:pt x="126491" y="124968"/>
                </a:lnTo>
                <a:lnTo>
                  <a:pt x="124968" y="124968"/>
                </a:lnTo>
                <a:lnTo>
                  <a:pt x="134112" y="114300"/>
                </a:lnTo>
                <a:lnTo>
                  <a:pt x="156362" y="114300"/>
                </a:lnTo>
                <a:lnTo>
                  <a:pt x="153924" y="120396"/>
                </a:lnTo>
                <a:lnTo>
                  <a:pt x="149352" y="126492"/>
                </a:lnTo>
                <a:lnTo>
                  <a:pt x="138684" y="138684"/>
                </a:lnTo>
                <a:lnTo>
                  <a:pt x="133349" y="143256"/>
                </a:lnTo>
                <a:close/>
              </a:path>
              <a:path w="163195" h="163195">
                <a:moveTo>
                  <a:pt x="80772" y="163068"/>
                </a:moveTo>
                <a:lnTo>
                  <a:pt x="73152" y="161544"/>
                </a:lnTo>
                <a:lnTo>
                  <a:pt x="89916" y="161544"/>
                </a:lnTo>
                <a:lnTo>
                  <a:pt x="80772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965360" y="4569011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70114" y="1799844"/>
            <a:ext cx="0" cy="347980"/>
          </a:xfrm>
          <a:custGeom>
            <a:avLst/>
            <a:gdLst/>
            <a:ahLst/>
            <a:cxnLst/>
            <a:rect l="l" t="t" r="r" b="b"/>
            <a:pathLst>
              <a:path w="0" h="347980">
                <a:moveTo>
                  <a:pt x="0" y="0"/>
                </a:moveTo>
                <a:lnTo>
                  <a:pt x="0" y="34747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70114" y="4451603"/>
            <a:ext cx="0" cy="300355"/>
          </a:xfrm>
          <a:custGeom>
            <a:avLst/>
            <a:gdLst/>
            <a:ahLst/>
            <a:cxnLst/>
            <a:rect l="l" t="t" r="r" b="b"/>
            <a:pathLst>
              <a:path w="0" h="300354">
                <a:moveTo>
                  <a:pt x="0" y="0"/>
                </a:moveTo>
                <a:lnTo>
                  <a:pt x="0" y="30022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97623" y="3336035"/>
            <a:ext cx="1778635" cy="2143125"/>
          </a:xfrm>
          <a:custGeom>
            <a:avLst/>
            <a:gdLst/>
            <a:ahLst/>
            <a:cxnLst/>
            <a:rect l="l" t="t" r="r" b="b"/>
            <a:pathLst>
              <a:path w="1778634" h="2143125">
                <a:moveTo>
                  <a:pt x="1778508" y="2142744"/>
                </a:moveTo>
                <a:lnTo>
                  <a:pt x="0" y="2142744"/>
                </a:lnTo>
                <a:lnTo>
                  <a:pt x="0" y="0"/>
                </a:lnTo>
                <a:lnTo>
                  <a:pt x="1778508" y="0"/>
                </a:lnTo>
                <a:lnTo>
                  <a:pt x="1778508" y="9144"/>
                </a:lnTo>
                <a:lnTo>
                  <a:pt x="19812" y="9144"/>
                </a:lnTo>
                <a:lnTo>
                  <a:pt x="10668" y="19812"/>
                </a:lnTo>
                <a:lnTo>
                  <a:pt x="19812" y="19812"/>
                </a:lnTo>
                <a:lnTo>
                  <a:pt x="19812" y="2124455"/>
                </a:lnTo>
                <a:lnTo>
                  <a:pt x="10668" y="2124455"/>
                </a:lnTo>
                <a:lnTo>
                  <a:pt x="19812" y="2133600"/>
                </a:lnTo>
                <a:lnTo>
                  <a:pt x="1778508" y="2133600"/>
                </a:lnTo>
                <a:lnTo>
                  <a:pt x="1778508" y="2142744"/>
                </a:lnTo>
                <a:close/>
              </a:path>
              <a:path w="1778634" h="2143125">
                <a:moveTo>
                  <a:pt x="19812" y="19812"/>
                </a:moveTo>
                <a:lnTo>
                  <a:pt x="10668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1778634" h="2143125">
                <a:moveTo>
                  <a:pt x="1758695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1758695" y="9144"/>
                </a:lnTo>
                <a:lnTo>
                  <a:pt x="1758695" y="19812"/>
                </a:lnTo>
                <a:close/>
              </a:path>
              <a:path w="1778634" h="2143125">
                <a:moveTo>
                  <a:pt x="1758695" y="2133600"/>
                </a:moveTo>
                <a:lnTo>
                  <a:pt x="1758695" y="9144"/>
                </a:lnTo>
                <a:lnTo>
                  <a:pt x="1769363" y="19812"/>
                </a:lnTo>
                <a:lnTo>
                  <a:pt x="1778508" y="19812"/>
                </a:lnTo>
                <a:lnTo>
                  <a:pt x="1778508" y="2124455"/>
                </a:lnTo>
                <a:lnTo>
                  <a:pt x="1769363" y="2124455"/>
                </a:lnTo>
                <a:lnTo>
                  <a:pt x="1758695" y="2133600"/>
                </a:lnTo>
                <a:close/>
              </a:path>
              <a:path w="1778634" h="2143125">
                <a:moveTo>
                  <a:pt x="1778508" y="19812"/>
                </a:moveTo>
                <a:lnTo>
                  <a:pt x="1769363" y="19812"/>
                </a:lnTo>
                <a:lnTo>
                  <a:pt x="1758695" y="9144"/>
                </a:lnTo>
                <a:lnTo>
                  <a:pt x="1778508" y="9144"/>
                </a:lnTo>
                <a:lnTo>
                  <a:pt x="1778508" y="19812"/>
                </a:lnTo>
                <a:close/>
              </a:path>
              <a:path w="1778634" h="2143125">
                <a:moveTo>
                  <a:pt x="19812" y="2133600"/>
                </a:moveTo>
                <a:lnTo>
                  <a:pt x="10668" y="2124455"/>
                </a:lnTo>
                <a:lnTo>
                  <a:pt x="19812" y="2124455"/>
                </a:lnTo>
                <a:lnTo>
                  <a:pt x="19812" y="2133600"/>
                </a:lnTo>
                <a:close/>
              </a:path>
              <a:path w="1778634" h="2143125">
                <a:moveTo>
                  <a:pt x="1758695" y="2133600"/>
                </a:moveTo>
                <a:lnTo>
                  <a:pt x="19812" y="2133600"/>
                </a:lnTo>
                <a:lnTo>
                  <a:pt x="19812" y="2124455"/>
                </a:lnTo>
                <a:lnTo>
                  <a:pt x="1758695" y="2124455"/>
                </a:lnTo>
                <a:lnTo>
                  <a:pt x="1758695" y="2133600"/>
                </a:lnTo>
                <a:close/>
              </a:path>
              <a:path w="1778634" h="2143125">
                <a:moveTo>
                  <a:pt x="1778508" y="2133600"/>
                </a:moveTo>
                <a:lnTo>
                  <a:pt x="1758695" y="2133600"/>
                </a:lnTo>
                <a:lnTo>
                  <a:pt x="1769363" y="2124455"/>
                </a:lnTo>
                <a:lnTo>
                  <a:pt x="1778508" y="2124455"/>
                </a:lnTo>
                <a:lnTo>
                  <a:pt x="1778508" y="213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59296" y="326897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89916" y="163068"/>
                </a:moveTo>
                <a:lnTo>
                  <a:pt x="73152" y="163068"/>
                </a:lnTo>
                <a:lnTo>
                  <a:pt x="57912" y="160020"/>
                </a:lnTo>
                <a:lnTo>
                  <a:pt x="24384" y="138684"/>
                </a:lnTo>
                <a:lnTo>
                  <a:pt x="10668" y="120396"/>
                </a:lnTo>
                <a:lnTo>
                  <a:pt x="6096" y="112776"/>
                </a:lnTo>
                <a:lnTo>
                  <a:pt x="4572" y="105156"/>
                </a:lnTo>
                <a:lnTo>
                  <a:pt x="1524" y="97536"/>
                </a:lnTo>
                <a:lnTo>
                  <a:pt x="0" y="89916"/>
                </a:lnTo>
                <a:lnTo>
                  <a:pt x="0" y="73152"/>
                </a:lnTo>
                <a:lnTo>
                  <a:pt x="1524" y="65532"/>
                </a:lnTo>
                <a:lnTo>
                  <a:pt x="4572" y="57912"/>
                </a:lnTo>
                <a:lnTo>
                  <a:pt x="6096" y="50292"/>
                </a:lnTo>
                <a:lnTo>
                  <a:pt x="10668" y="42672"/>
                </a:lnTo>
                <a:lnTo>
                  <a:pt x="13716" y="35052"/>
                </a:lnTo>
                <a:lnTo>
                  <a:pt x="24384" y="24384"/>
                </a:lnTo>
                <a:lnTo>
                  <a:pt x="36576" y="13716"/>
                </a:lnTo>
                <a:lnTo>
                  <a:pt x="42672" y="10668"/>
                </a:lnTo>
                <a:lnTo>
                  <a:pt x="50292" y="6096"/>
                </a:lnTo>
                <a:lnTo>
                  <a:pt x="57912" y="3048"/>
                </a:lnTo>
                <a:lnTo>
                  <a:pt x="73152" y="0"/>
                </a:lnTo>
                <a:lnTo>
                  <a:pt x="89916" y="0"/>
                </a:lnTo>
                <a:lnTo>
                  <a:pt x="97536" y="1524"/>
                </a:lnTo>
                <a:lnTo>
                  <a:pt x="106680" y="3048"/>
                </a:lnTo>
                <a:lnTo>
                  <a:pt x="112776" y="6096"/>
                </a:lnTo>
                <a:lnTo>
                  <a:pt x="120396" y="10668"/>
                </a:lnTo>
                <a:lnTo>
                  <a:pt x="128016" y="13716"/>
                </a:lnTo>
                <a:lnTo>
                  <a:pt x="134982" y="19812"/>
                </a:lnTo>
                <a:lnTo>
                  <a:pt x="70104" y="19812"/>
                </a:lnTo>
                <a:lnTo>
                  <a:pt x="62484" y="21336"/>
                </a:lnTo>
                <a:lnTo>
                  <a:pt x="64008" y="21336"/>
                </a:lnTo>
                <a:lnTo>
                  <a:pt x="56388" y="24384"/>
                </a:lnTo>
                <a:lnTo>
                  <a:pt x="57912" y="24384"/>
                </a:lnTo>
                <a:lnTo>
                  <a:pt x="54864" y="25908"/>
                </a:lnTo>
                <a:lnTo>
                  <a:pt x="51816" y="25908"/>
                </a:lnTo>
                <a:lnTo>
                  <a:pt x="48768" y="28956"/>
                </a:lnTo>
                <a:lnTo>
                  <a:pt x="47244" y="28956"/>
                </a:lnTo>
                <a:lnTo>
                  <a:pt x="38354" y="36576"/>
                </a:lnTo>
                <a:lnTo>
                  <a:pt x="38100" y="36576"/>
                </a:lnTo>
                <a:lnTo>
                  <a:pt x="36576" y="38100"/>
                </a:lnTo>
                <a:lnTo>
                  <a:pt x="36793" y="38100"/>
                </a:lnTo>
                <a:lnTo>
                  <a:pt x="28956" y="47244"/>
                </a:lnTo>
                <a:lnTo>
                  <a:pt x="29337" y="47244"/>
                </a:lnTo>
                <a:lnTo>
                  <a:pt x="25908" y="51816"/>
                </a:lnTo>
                <a:lnTo>
                  <a:pt x="27432" y="51816"/>
                </a:lnTo>
                <a:lnTo>
                  <a:pt x="25146" y="56388"/>
                </a:lnTo>
                <a:lnTo>
                  <a:pt x="24384" y="56388"/>
                </a:lnTo>
                <a:lnTo>
                  <a:pt x="21336" y="64008"/>
                </a:lnTo>
                <a:lnTo>
                  <a:pt x="22250" y="64008"/>
                </a:lnTo>
                <a:lnTo>
                  <a:pt x="19812" y="70104"/>
                </a:lnTo>
                <a:lnTo>
                  <a:pt x="21031" y="70104"/>
                </a:lnTo>
                <a:lnTo>
                  <a:pt x="20116" y="74676"/>
                </a:lnTo>
                <a:lnTo>
                  <a:pt x="19812" y="74676"/>
                </a:lnTo>
                <a:lnTo>
                  <a:pt x="19812" y="88392"/>
                </a:lnTo>
                <a:lnTo>
                  <a:pt x="20116" y="88392"/>
                </a:lnTo>
                <a:lnTo>
                  <a:pt x="21031" y="92964"/>
                </a:lnTo>
                <a:lnTo>
                  <a:pt x="19812" y="92964"/>
                </a:lnTo>
                <a:lnTo>
                  <a:pt x="22250" y="99060"/>
                </a:lnTo>
                <a:lnTo>
                  <a:pt x="21336" y="99060"/>
                </a:lnTo>
                <a:lnTo>
                  <a:pt x="24384" y="106680"/>
                </a:lnTo>
                <a:lnTo>
                  <a:pt x="25146" y="106680"/>
                </a:lnTo>
                <a:lnTo>
                  <a:pt x="27432" y="111252"/>
                </a:lnTo>
                <a:lnTo>
                  <a:pt x="25908" y="111252"/>
                </a:lnTo>
                <a:lnTo>
                  <a:pt x="29337" y="115824"/>
                </a:lnTo>
                <a:lnTo>
                  <a:pt x="28956" y="115824"/>
                </a:lnTo>
                <a:lnTo>
                  <a:pt x="36793" y="124968"/>
                </a:lnTo>
                <a:lnTo>
                  <a:pt x="36576" y="124968"/>
                </a:lnTo>
                <a:lnTo>
                  <a:pt x="38100" y="126492"/>
                </a:lnTo>
                <a:lnTo>
                  <a:pt x="38354" y="126492"/>
                </a:lnTo>
                <a:lnTo>
                  <a:pt x="47244" y="134112"/>
                </a:lnTo>
                <a:lnTo>
                  <a:pt x="48768" y="134112"/>
                </a:lnTo>
                <a:lnTo>
                  <a:pt x="51816" y="137160"/>
                </a:lnTo>
                <a:lnTo>
                  <a:pt x="57912" y="140208"/>
                </a:lnTo>
                <a:lnTo>
                  <a:pt x="60198" y="140208"/>
                </a:lnTo>
                <a:lnTo>
                  <a:pt x="64008" y="141732"/>
                </a:lnTo>
                <a:lnTo>
                  <a:pt x="62484" y="141732"/>
                </a:lnTo>
                <a:lnTo>
                  <a:pt x="70104" y="143256"/>
                </a:lnTo>
                <a:lnTo>
                  <a:pt x="74676" y="143256"/>
                </a:lnTo>
                <a:lnTo>
                  <a:pt x="81534" y="144627"/>
                </a:lnTo>
                <a:lnTo>
                  <a:pt x="80772" y="144780"/>
                </a:lnTo>
                <a:lnTo>
                  <a:pt x="133241" y="144780"/>
                </a:lnTo>
                <a:lnTo>
                  <a:pt x="128016" y="149352"/>
                </a:lnTo>
                <a:lnTo>
                  <a:pt x="120396" y="153924"/>
                </a:lnTo>
                <a:lnTo>
                  <a:pt x="112776" y="156972"/>
                </a:lnTo>
                <a:lnTo>
                  <a:pt x="106680" y="160020"/>
                </a:lnTo>
                <a:lnTo>
                  <a:pt x="97536" y="161544"/>
                </a:lnTo>
                <a:lnTo>
                  <a:pt x="89916" y="163068"/>
                </a:lnTo>
                <a:close/>
              </a:path>
              <a:path w="163195" h="163195">
                <a:moveTo>
                  <a:pt x="112776" y="27432"/>
                </a:moveTo>
                <a:lnTo>
                  <a:pt x="105156" y="24384"/>
                </a:lnTo>
                <a:lnTo>
                  <a:pt x="106680" y="24384"/>
                </a:lnTo>
                <a:lnTo>
                  <a:pt x="100584" y="21336"/>
                </a:lnTo>
                <a:lnTo>
                  <a:pt x="94488" y="19812"/>
                </a:lnTo>
                <a:lnTo>
                  <a:pt x="134982" y="19812"/>
                </a:lnTo>
                <a:lnTo>
                  <a:pt x="140208" y="24384"/>
                </a:lnTo>
                <a:lnTo>
                  <a:pt x="141514" y="25908"/>
                </a:lnTo>
                <a:lnTo>
                  <a:pt x="111252" y="25908"/>
                </a:lnTo>
                <a:lnTo>
                  <a:pt x="112776" y="27432"/>
                </a:lnTo>
                <a:close/>
              </a:path>
              <a:path w="163195" h="163195">
                <a:moveTo>
                  <a:pt x="51816" y="27432"/>
                </a:moveTo>
                <a:lnTo>
                  <a:pt x="51816" y="25908"/>
                </a:lnTo>
                <a:lnTo>
                  <a:pt x="54864" y="25908"/>
                </a:lnTo>
                <a:lnTo>
                  <a:pt x="51816" y="27432"/>
                </a:lnTo>
                <a:close/>
              </a:path>
              <a:path w="163195" h="163195">
                <a:moveTo>
                  <a:pt x="117348" y="30480"/>
                </a:moveTo>
                <a:lnTo>
                  <a:pt x="111252" y="25908"/>
                </a:lnTo>
                <a:lnTo>
                  <a:pt x="141514" y="25908"/>
                </a:lnTo>
                <a:lnTo>
                  <a:pt x="144126" y="28956"/>
                </a:lnTo>
                <a:lnTo>
                  <a:pt x="115824" y="28956"/>
                </a:lnTo>
                <a:lnTo>
                  <a:pt x="117348" y="30480"/>
                </a:lnTo>
                <a:close/>
              </a:path>
              <a:path w="163195" h="163195">
                <a:moveTo>
                  <a:pt x="47244" y="30480"/>
                </a:moveTo>
                <a:lnTo>
                  <a:pt x="47244" y="28956"/>
                </a:lnTo>
                <a:lnTo>
                  <a:pt x="48768" y="28956"/>
                </a:lnTo>
                <a:lnTo>
                  <a:pt x="47244" y="30480"/>
                </a:lnTo>
                <a:close/>
              </a:path>
              <a:path w="163195" h="163195">
                <a:moveTo>
                  <a:pt x="125671" y="37396"/>
                </a:moveTo>
                <a:lnTo>
                  <a:pt x="115824" y="28956"/>
                </a:lnTo>
                <a:lnTo>
                  <a:pt x="144126" y="28956"/>
                </a:lnTo>
                <a:lnTo>
                  <a:pt x="149352" y="35052"/>
                </a:lnTo>
                <a:lnTo>
                  <a:pt x="150266" y="36576"/>
                </a:lnTo>
                <a:lnTo>
                  <a:pt x="124968" y="36576"/>
                </a:lnTo>
                <a:lnTo>
                  <a:pt x="125671" y="37396"/>
                </a:lnTo>
                <a:close/>
              </a:path>
              <a:path w="163195" h="163195">
                <a:moveTo>
                  <a:pt x="36576" y="38100"/>
                </a:moveTo>
                <a:lnTo>
                  <a:pt x="38100" y="36576"/>
                </a:lnTo>
                <a:lnTo>
                  <a:pt x="37396" y="37396"/>
                </a:lnTo>
                <a:lnTo>
                  <a:pt x="36576" y="38100"/>
                </a:lnTo>
                <a:close/>
              </a:path>
              <a:path w="163195" h="163195">
                <a:moveTo>
                  <a:pt x="37396" y="37396"/>
                </a:moveTo>
                <a:lnTo>
                  <a:pt x="38100" y="36576"/>
                </a:lnTo>
                <a:lnTo>
                  <a:pt x="38354" y="36576"/>
                </a:lnTo>
                <a:lnTo>
                  <a:pt x="37396" y="37396"/>
                </a:lnTo>
                <a:close/>
              </a:path>
              <a:path w="163195" h="163195">
                <a:moveTo>
                  <a:pt x="126492" y="38100"/>
                </a:moveTo>
                <a:lnTo>
                  <a:pt x="125671" y="37396"/>
                </a:lnTo>
                <a:lnTo>
                  <a:pt x="124968" y="36576"/>
                </a:lnTo>
                <a:lnTo>
                  <a:pt x="126492" y="38100"/>
                </a:lnTo>
                <a:close/>
              </a:path>
              <a:path w="163195" h="163195">
                <a:moveTo>
                  <a:pt x="151180" y="38100"/>
                </a:moveTo>
                <a:lnTo>
                  <a:pt x="126492" y="38100"/>
                </a:lnTo>
                <a:lnTo>
                  <a:pt x="124968" y="36576"/>
                </a:lnTo>
                <a:lnTo>
                  <a:pt x="150266" y="36576"/>
                </a:lnTo>
                <a:lnTo>
                  <a:pt x="151180" y="38100"/>
                </a:lnTo>
                <a:close/>
              </a:path>
              <a:path w="163195" h="163195">
                <a:moveTo>
                  <a:pt x="36793" y="38100"/>
                </a:moveTo>
                <a:lnTo>
                  <a:pt x="36576" y="38100"/>
                </a:lnTo>
                <a:lnTo>
                  <a:pt x="37396" y="37396"/>
                </a:lnTo>
                <a:lnTo>
                  <a:pt x="36793" y="38100"/>
                </a:lnTo>
                <a:close/>
              </a:path>
              <a:path w="163195" h="163195">
                <a:moveTo>
                  <a:pt x="134112" y="47244"/>
                </a:moveTo>
                <a:lnTo>
                  <a:pt x="125671" y="37396"/>
                </a:lnTo>
                <a:lnTo>
                  <a:pt x="126492" y="38100"/>
                </a:lnTo>
                <a:lnTo>
                  <a:pt x="151180" y="38100"/>
                </a:lnTo>
                <a:lnTo>
                  <a:pt x="153924" y="42672"/>
                </a:lnTo>
                <a:lnTo>
                  <a:pt x="155143" y="45720"/>
                </a:lnTo>
                <a:lnTo>
                  <a:pt x="134112" y="45720"/>
                </a:lnTo>
                <a:lnTo>
                  <a:pt x="134112" y="47244"/>
                </a:lnTo>
                <a:close/>
              </a:path>
              <a:path w="163195" h="163195">
                <a:moveTo>
                  <a:pt x="29337" y="47244"/>
                </a:moveTo>
                <a:lnTo>
                  <a:pt x="28956" y="47244"/>
                </a:lnTo>
                <a:lnTo>
                  <a:pt x="30480" y="45720"/>
                </a:lnTo>
                <a:lnTo>
                  <a:pt x="29337" y="47244"/>
                </a:lnTo>
                <a:close/>
              </a:path>
              <a:path w="163195" h="163195">
                <a:moveTo>
                  <a:pt x="160020" y="57912"/>
                </a:moveTo>
                <a:lnTo>
                  <a:pt x="140208" y="57912"/>
                </a:lnTo>
                <a:lnTo>
                  <a:pt x="134112" y="45720"/>
                </a:lnTo>
                <a:lnTo>
                  <a:pt x="155143" y="45720"/>
                </a:lnTo>
                <a:lnTo>
                  <a:pt x="160020" y="57912"/>
                </a:lnTo>
                <a:close/>
              </a:path>
              <a:path w="163195" h="163195">
                <a:moveTo>
                  <a:pt x="24384" y="57912"/>
                </a:moveTo>
                <a:lnTo>
                  <a:pt x="24384" y="56388"/>
                </a:lnTo>
                <a:lnTo>
                  <a:pt x="25146" y="56388"/>
                </a:lnTo>
                <a:lnTo>
                  <a:pt x="24384" y="57912"/>
                </a:lnTo>
                <a:close/>
              </a:path>
              <a:path w="163195" h="163195">
                <a:moveTo>
                  <a:pt x="141732" y="64008"/>
                </a:moveTo>
                <a:lnTo>
                  <a:pt x="138684" y="56388"/>
                </a:lnTo>
                <a:lnTo>
                  <a:pt x="140208" y="57912"/>
                </a:lnTo>
                <a:lnTo>
                  <a:pt x="160020" y="57912"/>
                </a:lnTo>
                <a:lnTo>
                  <a:pt x="160934" y="62484"/>
                </a:lnTo>
                <a:lnTo>
                  <a:pt x="141732" y="62484"/>
                </a:lnTo>
                <a:lnTo>
                  <a:pt x="141732" y="64008"/>
                </a:lnTo>
                <a:close/>
              </a:path>
              <a:path w="163195" h="163195">
                <a:moveTo>
                  <a:pt x="22250" y="64008"/>
                </a:moveTo>
                <a:lnTo>
                  <a:pt x="21336" y="64008"/>
                </a:lnTo>
                <a:lnTo>
                  <a:pt x="22860" y="62484"/>
                </a:lnTo>
                <a:lnTo>
                  <a:pt x="22250" y="64008"/>
                </a:lnTo>
                <a:close/>
              </a:path>
              <a:path w="163195" h="163195">
                <a:moveTo>
                  <a:pt x="143256" y="70104"/>
                </a:moveTo>
                <a:lnTo>
                  <a:pt x="141732" y="62484"/>
                </a:lnTo>
                <a:lnTo>
                  <a:pt x="160934" y="62484"/>
                </a:lnTo>
                <a:lnTo>
                  <a:pt x="162153" y="68580"/>
                </a:lnTo>
                <a:lnTo>
                  <a:pt x="143256" y="68580"/>
                </a:lnTo>
                <a:lnTo>
                  <a:pt x="143256" y="70104"/>
                </a:lnTo>
                <a:close/>
              </a:path>
              <a:path w="163195" h="163195">
                <a:moveTo>
                  <a:pt x="21031" y="70104"/>
                </a:moveTo>
                <a:lnTo>
                  <a:pt x="19812" y="70104"/>
                </a:lnTo>
                <a:lnTo>
                  <a:pt x="21336" y="68580"/>
                </a:lnTo>
                <a:lnTo>
                  <a:pt x="21031" y="70104"/>
                </a:lnTo>
                <a:close/>
              </a:path>
              <a:path w="163195" h="163195">
                <a:moveTo>
                  <a:pt x="163068" y="76200"/>
                </a:moveTo>
                <a:lnTo>
                  <a:pt x="144780" y="76200"/>
                </a:lnTo>
                <a:lnTo>
                  <a:pt x="143256" y="68580"/>
                </a:lnTo>
                <a:lnTo>
                  <a:pt x="162153" y="68580"/>
                </a:lnTo>
                <a:lnTo>
                  <a:pt x="163068" y="73152"/>
                </a:lnTo>
                <a:lnTo>
                  <a:pt x="163068" y="76200"/>
                </a:lnTo>
                <a:close/>
              </a:path>
              <a:path w="163195" h="163195">
                <a:moveTo>
                  <a:pt x="19812" y="76200"/>
                </a:moveTo>
                <a:lnTo>
                  <a:pt x="19812" y="74676"/>
                </a:lnTo>
                <a:lnTo>
                  <a:pt x="20116" y="74676"/>
                </a:lnTo>
                <a:lnTo>
                  <a:pt x="19812" y="76200"/>
                </a:lnTo>
                <a:close/>
              </a:path>
              <a:path w="163195" h="163195">
                <a:moveTo>
                  <a:pt x="144627" y="81534"/>
                </a:moveTo>
                <a:lnTo>
                  <a:pt x="143256" y="74676"/>
                </a:lnTo>
                <a:lnTo>
                  <a:pt x="144780" y="76200"/>
                </a:lnTo>
                <a:lnTo>
                  <a:pt x="163068" y="76200"/>
                </a:lnTo>
                <a:lnTo>
                  <a:pt x="163068" y="80772"/>
                </a:lnTo>
                <a:lnTo>
                  <a:pt x="144780" y="80772"/>
                </a:lnTo>
                <a:lnTo>
                  <a:pt x="144627" y="81534"/>
                </a:lnTo>
                <a:close/>
              </a:path>
              <a:path w="163195" h="163195">
                <a:moveTo>
                  <a:pt x="144780" y="82296"/>
                </a:moveTo>
                <a:lnTo>
                  <a:pt x="144627" y="81534"/>
                </a:lnTo>
                <a:lnTo>
                  <a:pt x="144780" y="80772"/>
                </a:lnTo>
                <a:lnTo>
                  <a:pt x="144780" y="82296"/>
                </a:lnTo>
                <a:close/>
              </a:path>
              <a:path w="163195" h="163195">
                <a:moveTo>
                  <a:pt x="163068" y="82296"/>
                </a:moveTo>
                <a:lnTo>
                  <a:pt x="144780" y="82296"/>
                </a:lnTo>
                <a:lnTo>
                  <a:pt x="144780" y="80772"/>
                </a:lnTo>
                <a:lnTo>
                  <a:pt x="163068" y="80772"/>
                </a:lnTo>
                <a:lnTo>
                  <a:pt x="163068" y="82296"/>
                </a:lnTo>
                <a:close/>
              </a:path>
              <a:path w="163195" h="163195">
                <a:moveTo>
                  <a:pt x="143256" y="88392"/>
                </a:moveTo>
                <a:lnTo>
                  <a:pt x="144627" y="81534"/>
                </a:lnTo>
                <a:lnTo>
                  <a:pt x="144780" y="82296"/>
                </a:lnTo>
                <a:lnTo>
                  <a:pt x="163068" y="82296"/>
                </a:lnTo>
                <a:lnTo>
                  <a:pt x="163068" y="86868"/>
                </a:lnTo>
                <a:lnTo>
                  <a:pt x="144780" y="86868"/>
                </a:lnTo>
                <a:lnTo>
                  <a:pt x="143256" y="88392"/>
                </a:lnTo>
                <a:close/>
              </a:path>
              <a:path w="163195" h="163195">
                <a:moveTo>
                  <a:pt x="20116" y="88392"/>
                </a:moveTo>
                <a:lnTo>
                  <a:pt x="19812" y="88392"/>
                </a:lnTo>
                <a:lnTo>
                  <a:pt x="19812" y="86868"/>
                </a:lnTo>
                <a:lnTo>
                  <a:pt x="20116" y="88392"/>
                </a:lnTo>
                <a:close/>
              </a:path>
              <a:path w="163195" h="163195">
                <a:moveTo>
                  <a:pt x="162153" y="94488"/>
                </a:moveTo>
                <a:lnTo>
                  <a:pt x="143256" y="94488"/>
                </a:lnTo>
                <a:lnTo>
                  <a:pt x="144780" y="86868"/>
                </a:lnTo>
                <a:lnTo>
                  <a:pt x="163068" y="86868"/>
                </a:lnTo>
                <a:lnTo>
                  <a:pt x="163068" y="89916"/>
                </a:lnTo>
                <a:lnTo>
                  <a:pt x="162153" y="94488"/>
                </a:lnTo>
                <a:close/>
              </a:path>
              <a:path w="163195" h="163195">
                <a:moveTo>
                  <a:pt x="21336" y="94488"/>
                </a:moveTo>
                <a:lnTo>
                  <a:pt x="19812" y="92964"/>
                </a:lnTo>
                <a:lnTo>
                  <a:pt x="21031" y="92964"/>
                </a:lnTo>
                <a:lnTo>
                  <a:pt x="21336" y="94488"/>
                </a:lnTo>
                <a:close/>
              </a:path>
              <a:path w="163195" h="163195">
                <a:moveTo>
                  <a:pt x="160934" y="100584"/>
                </a:moveTo>
                <a:lnTo>
                  <a:pt x="141732" y="100584"/>
                </a:lnTo>
                <a:lnTo>
                  <a:pt x="143256" y="92964"/>
                </a:lnTo>
                <a:lnTo>
                  <a:pt x="143256" y="94488"/>
                </a:lnTo>
                <a:lnTo>
                  <a:pt x="162153" y="94488"/>
                </a:lnTo>
                <a:lnTo>
                  <a:pt x="160934" y="100584"/>
                </a:lnTo>
                <a:close/>
              </a:path>
              <a:path w="163195" h="163195">
                <a:moveTo>
                  <a:pt x="22860" y="100584"/>
                </a:moveTo>
                <a:lnTo>
                  <a:pt x="21336" y="99060"/>
                </a:lnTo>
                <a:lnTo>
                  <a:pt x="22250" y="99060"/>
                </a:lnTo>
                <a:lnTo>
                  <a:pt x="22860" y="100584"/>
                </a:lnTo>
                <a:close/>
              </a:path>
              <a:path w="163195" h="163195">
                <a:moveTo>
                  <a:pt x="138684" y="106680"/>
                </a:moveTo>
                <a:lnTo>
                  <a:pt x="141732" y="99060"/>
                </a:lnTo>
                <a:lnTo>
                  <a:pt x="141732" y="100584"/>
                </a:lnTo>
                <a:lnTo>
                  <a:pt x="160934" y="100584"/>
                </a:lnTo>
                <a:lnTo>
                  <a:pt x="160020" y="105156"/>
                </a:lnTo>
                <a:lnTo>
                  <a:pt x="140208" y="105156"/>
                </a:lnTo>
                <a:lnTo>
                  <a:pt x="138684" y="106680"/>
                </a:lnTo>
                <a:close/>
              </a:path>
              <a:path w="163195" h="163195">
                <a:moveTo>
                  <a:pt x="25146" y="106680"/>
                </a:moveTo>
                <a:lnTo>
                  <a:pt x="24384" y="106680"/>
                </a:lnTo>
                <a:lnTo>
                  <a:pt x="24384" y="105156"/>
                </a:lnTo>
                <a:lnTo>
                  <a:pt x="25146" y="106680"/>
                </a:lnTo>
                <a:close/>
              </a:path>
              <a:path w="163195" h="163195">
                <a:moveTo>
                  <a:pt x="155143" y="117348"/>
                </a:moveTo>
                <a:lnTo>
                  <a:pt x="134112" y="117348"/>
                </a:lnTo>
                <a:lnTo>
                  <a:pt x="140208" y="105156"/>
                </a:lnTo>
                <a:lnTo>
                  <a:pt x="160020" y="105156"/>
                </a:lnTo>
                <a:lnTo>
                  <a:pt x="155143" y="117348"/>
                </a:lnTo>
                <a:close/>
              </a:path>
              <a:path w="163195" h="163195">
                <a:moveTo>
                  <a:pt x="30480" y="117348"/>
                </a:moveTo>
                <a:lnTo>
                  <a:pt x="28956" y="115824"/>
                </a:lnTo>
                <a:lnTo>
                  <a:pt x="29337" y="115824"/>
                </a:lnTo>
                <a:lnTo>
                  <a:pt x="30480" y="117348"/>
                </a:lnTo>
                <a:close/>
              </a:path>
              <a:path w="163195" h="163195">
                <a:moveTo>
                  <a:pt x="125671" y="125671"/>
                </a:moveTo>
                <a:lnTo>
                  <a:pt x="134112" y="115824"/>
                </a:lnTo>
                <a:lnTo>
                  <a:pt x="134112" y="117348"/>
                </a:lnTo>
                <a:lnTo>
                  <a:pt x="155143" y="117348"/>
                </a:lnTo>
                <a:lnTo>
                  <a:pt x="153924" y="120396"/>
                </a:lnTo>
                <a:lnTo>
                  <a:pt x="151180" y="124968"/>
                </a:lnTo>
                <a:lnTo>
                  <a:pt x="126492" y="124968"/>
                </a:lnTo>
                <a:lnTo>
                  <a:pt x="125671" y="125671"/>
                </a:lnTo>
                <a:close/>
              </a:path>
              <a:path w="163195" h="163195">
                <a:moveTo>
                  <a:pt x="38100" y="126492"/>
                </a:moveTo>
                <a:lnTo>
                  <a:pt x="36576" y="124968"/>
                </a:lnTo>
                <a:lnTo>
                  <a:pt x="37396" y="125671"/>
                </a:lnTo>
                <a:lnTo>
                  <a:pt x="38100" y="126492"/>
                </a:lnTo>
                <a:close/>
              </a:path>
              <a:path w="163195" h="163195">
                <a:moveTo>
                  <a:pt x="37396" y="125671"/>
                </a:moveTo>
                <a:lnTo>
                  <a:pt x="36576" y="124968"/>
                </a:lnTo>
                <a:lnTo>
                  <a:pt x="36793" y="124968"/>
                </a:lnTo>
                <a:lnTo>
                  <a:pt x="37396" y="125671"/>
                </a:lnTo>
                <a:close/>
              </a:path>
              <a:path w="163195" h="163195">
                <a:moveTo>
                  <a:pt x="124968" y="126492"/>
                </a:moveTo>
                <a:lnTo>
                  <a:pt x="125671" y="125671"/>
                </a:lnTo>
                <a:lnTo>
                  <a:pt x="126492" y="124968"/>
                </a:lnTo>
                <a:lnTo>
                  <a:pt x="124968" y="126492"/>
                </a:lnTo>
                <a:close/>
              </a:path>
              <a:path w="163195" h="163195">
                <a:moveTo>
                  <a:pt x="150266" y="126492"/>
                </a:moveTo>
                <a:lnTo>
                  <a:pt x="124968" y="126492"/>
                </a:lnTo>
                <a:lnTo>
                  <a:pt x="126492" y="124968"/>
                </a:lnTo>
                <a:lnTo>
                  <a:pt x="151180" y="124968"/>
                </a:lnTo>
                <a:lnTo>
                  <a:pt x="150266" y="126492"/>
                </a:lnTo>
                <a:close/>
              </a:path>
              <a:path w="163195" h="163195">
                <a:moveTo>
                  <a:pt x="38354" y="126492"/>
                </a:moveTo>
                <a:lnTo>
                  <a:pt x="38100" y="126492"/>
                </a:lnTo>
                <a:lnTo>
                  <a:pt x="37396" y="125671"/>
                </a:lnTo>
                <a:lnTo>
                  <a:pt x="38354" y="126492"/>
                </a:lnTo>
                <a:close/>
              </a:path>
              <a:path w="163195" h="163195">
                <a:moveTo>
                  <a:pt x="144126" y="134112"/>
                </a:moveTo>
                <a:lnTo>
                  <a:pt x="115824" y="134112"/>
                </a:lnTo>
                <a:lnTo>
                  <a:pt x="125671" y="125671"/>
                </a:lnTo>
                <a:lnTo>
                  <a:pt x="124968" y="126492"/>
                </a:lnTo>
                <a:lnTo>
                  <a:pt x="150266" y="126492"/>
                </a:lnTo>
                <a:lnTo>
                  <a:pt x="149352" y="128016"/>
                </a:lnTo>
                <a:lnTo>
                  <a:pt x="144126" y="134112"/>
                </a:lnTo>
                <a:close/>
              </a:path>
              <a:path w="163195" h="163195">
                <a:moveTo>
                  <a:pt x="48768" y="134112"/>
                </a:moveTo>
                <a:lnTo>
                  <a:pt x="47244" y="134112"/>
                </a:lnTo>
                <a:lnTo>
                  <a:pt x="47244" y="132588"/>
                </a:lnTo>
                <a:lnTo>
                  <a:pt x="48768" y="134112"/>
                </a:lnTo>
                <a:close/>
              </a:path>
              <a:path w="163195" h="163195">
                <a:moveTo>
                  <a:pt x="141514" y="137160"/>
                </a:moveTo>
                <a:lnTo>
                  <a:pt x="111252" y="137160"/>
                </a:lnTo>
                <a:lnTo>
                  <a:pt x="117348" y="132588"/>
                </a:lnTo>
                <a:lnTo>
                  <a:pt x="115824" y="134112"/>
                </a:lnTo>
                <a:lnTo>
                  <a:pt x="144126" y="134112"/>
                </a:lnTo>
                <a:lnTo>
                  <a:pt x="141514" y="137160"/>
                </a:lnTo>
                <a:close/>
              </a:path>
              <a:path w="163195" h="163195">
                <a:moveTo>
                  <a:pt x="133241" y="144780"/>
                </a:moveTo>
                <a:lnTo>
                  <a:pt x="82296" y="144780"/>
                </a:lnTo>
                <a:lnTo>
                  <a:pt x="81534" y="144627"/>
                </a:lnTo>
                <a:lnTo>
                  <a:pt x="88392" y="143256"/>
                </a:lnTo>
                <a:lnTo>
                  <a:pt x="94488" y="143256"/>
                </a:lnTo>
                <a:lnTo>
                  <a:pt x="100584" y="141732"/>
                </a:lnTo>
                <a:lnTo>
                  <a:pt x="106680" y="138684"/>
                </a:lnTo>
                <a:lnTo>
                  <a:pt x="105156" y="138684"/>
                </a:lnTo>
                <a:lnTo>
                  <a:pt x="112776" y="135636"/>
                </a:lnTo>
                <a:lnTo>
                  <a:pt x="111252" y="137160"/>
                </a:lnTo>
                <a:lnTo>
                  <a:pt x="141514" y="137160"/>
                </a:lnTo>
                <a:lnTo>
                  <a:pt x="140208" y="138684"/>
                </a:lnTo>
                <a:lnTo>
                  <a:pt x="133241" y="144780"/>
                </a:lnTo>
                <a:close/>
              </a:path>
              <a:path w="163195" h="163195">
                <a:moveTo>
                  <a:pt x="60198" y="140208"/>
                </a:moveTo>
                <a:lnTo>
                  <a:pt x="57912" y="140208"/>
                </a:lnTo>
                <a:lnTo>
                  <a:pt x="56388" y="138684"/>
                </a:lnTo>
                <a:lnTo>
                  <a:pt x="60198" y="140208"/>
                </a:lnTo>
                <a:close/>
              </a:path>
              <a:path w="163195" h="163195">
                <a:moveTo>
                  <a:pt x="82296" y="144780"/>
                </a:moveTo>
                <a:lnTo>
                  <a:pt x="80772" y="144780"/>
                </a:lnTo>
                <a:lnTo>
                  <a:pt x="81534" y="144627"/>
                </a:lnTo>
                <a:lnTo>
                  <a:pt x="82296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13219" y="3313176"/>
            <a:ext cx="218440" cy="76200"/>
          </a:xfrm>
          <a:custGeom>
            <a:avLst/>
            <a:gdLst/>
            <a:ahLst/>
            <a:cxnLst/>
            <a:rect l="l" t="t" r="r" b="b"/>
            <a:pathLst>
              <a:path w="218440" h="76200">
                <a:moveTo>
                  <a:pt x="179831" y="76200"/>
                </a:moveTo>
                <a:lnTo>
                  <a:pt x="164877" y="73032"/>
                </a:lnTo>
                <a:lnTo>
                  <a:pt x="152780" y="64579"/>
                </a:lnTo>
                <a:lnTo>
                  <a:pt x="144684" y="52411"/>
                </a:lnTo>
                <a:lnTo>
                  <a:pt x="141731" y="38100"/>
                </a:lnTo>
                <a:lnTo>
                  <a:pt x="144684" y="23145"/>
                </a:lnTo>
                <a:lnTo>
                  <a:pt x="152780" y="11049"/>
                </a:lnTo>
                <a:lnTo>
                  <a:pt x="164877" y="2952"/>
                </a:lnTo>
                <a:lnTo>
                  <a:pt x="179831" y="0"/>
                </a:lnTo>
                <a:lnTo>
                  <a:pt x="194786" y="2952"/>
                </a:lnTo>
                <a:lnTo>
                  <a:pt x="206882" y="11049"/>
                </a:lnTo>
                <a:lnTo>
                  <a:pt x="214979" y="23145"/>
                </a:lnTo>
                <a:lnTo>
                  <a:pt x="215825" y="27432"/>
                </a:lnTo>
                <a:lnTo>
                  <a:pt x="179831" y="27432"/>
                </a:lnTo>
                <a:lnTo>
                  <a:pt x="179831" y="47244"/>
                </a:lnTo>
                <a:lnTo>
                  <a:pt x="216045" y="47244"/>
                </a:lnTo>
                <a:lnTo>
                  <a:pt x="214979" y="52411"/>
                </a:lnTo>
                <a:lnTo>
                  <a:pt x="206882" y="64579"/>
                </a:lnTo>
                <a:lnTo>
                  <a:pt x="194786" y="73032"/>
                </a:lnTo>
                <a:lnTo>
                  <a:pt x="179831" y="76200"/>
                </a:lnTo>
                <a:close/>
              </a:path>
              <a:path w="218440" h="76200">
                <a:moveTo>
                  <a:pt x="143618" y="47244"/>
                </a:moveTo>
                <a:lnTo>
                  <a:pt x="0" y="47244"/>
                </a:lnTo>
                <a:lnTo>
                  <a:pt x="0" y="27432"/>
                </a:lnTo>
                <a:lnTo>
                  <a:pt x="143838" y="27432"/>
                </a:lnTo>
                <a:lnTo>
                  <a:pt x="141731" y="38100"/>
                </a:lnTo>
                <a:lnTo>
                  <a:pt x="143618" y="47244"/>
                </a:lnTo>
                <a:close/>
              </a:path>
              <a:path w="218440" h="76200">
                <a:moveTo>
                  <a:pt x="216045" y="47244"/>
                </a:moveTo>
                <a:lnTo>
                  <a:pt x="179831" y="47244"/>
                </a:lnTo>
                <a:lnTo>
                  <a:pt x="179831" y="27432"/>
                </a:lnTo>
                <a:lnTo>
                  <a:pt x="215825" y="27432"/>
                </a:lnTo>
                <a:lnTo>
                  <a:pt x="217931" y="38100"/>
                </a:lnTo>
                <a:lnTo>
                  <a:pt x="21604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545096" y="2862105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65264" y="2147316"/>
            <a:ext cx="1400810" cy="2304415"/>
          </a:xfrm>
          <a:custGeom>
            <a:avLst/>
            <a:gdLst/>
            <a:ahLst/>
            <a:cxnLst/>
            <a:rect l="l" t="t" r="r" b="b"/>
            <a:pathLst>
              <a:path w="1400809" h="2304415">
                <a:moveTo>
                  <a:pt x="0" y="0"/>
                </a:moveTo>
                <a:lnTo>
                  <a:pt x="1400555" y="0"/>
                </a:lnTo>
                <a:lnTo>
                  <a:pt x="1400555" y="2304287"/>
                </a:lnTo>
                <a:lnTo>
                  <a:pt x="0" y="230428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54596" y="2138172"/>
            <a:ext cx="1420495" cy="2322830"/>
          </a:xfrm>
          <a:custGeom>
            <a:avLst/>
            <a:gdLst/>
            <a:ahLst/>
            <a:cxnLst/>
            <a:rect l="l" t="t" r="r" b="b"/>
            <a:pathLst>
              <a:path w="1420495" h="2322829">
                <a:moveTo>
                  <a:pt x="1420367" y="2322575"/>
                </a:moveTo>
                <a:lnTo>
                  <a:pt x="0" y="2322575"/>
                </a:lnTo>
                <a:lnTo>
                  <a:pt x="0" y="0"/>
                </a:lnTo>
                <a:lnTo>
                  <a:pt x="1420367" y="0"/>
                </a:lnTo>
                <a:lnTo>
                  <a:pt x="1420367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7"/>
                </a:lnTo>
                <a:lnTo>
                  <a:pt x="19812" y="2304287"/>
                </a:lnTo>
                <a:lnTo>
                  <a:pt x="10668" y="2304287"/>
                </a:lnTo>
                <a:lnTo>
                  <a:pt x="19812" y="2313432"/>
                </a:lnTo>
                <a:lnTo>
                  <a:pt x="1420367" y="2313432"/>
                </a:lnTo>
                <a:lnTo>
                  <a:pt x="1420367" y="2322575"/>
                </a:lnTo>
                <a:close/>
              </a:path>
              <a:path w="1420495" h="2322829">
                <a:moveTo>
                  <a:pt x="19812" y="18287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7"/>
                </a:lnTo>
                <a:close/>
              </a:path>
              <a:path w="1420495" h="2322829">
                <a:moveTo>
                  <a:pt x="1400555" y="18287"/>
                </a:moveTo>
                <a:lnTo>
                  <a:pt x="19812" y="18287"/>
                </a:lnTo>
                <a:lnTo>
                  <a:pt x="19812" y="9144"/>
                </a:lnTo>
                <a:lnTo>
                  <a:pt x="1400555" y="9144"/>
                </a:lnTo>
                <a:lnTo>
                  <a:pt x="1400555" y="18287"/>
                </a:lnTo>
                <a:close/>
              </a:path>
              <a:path w="1420495" h="2322829">
                <a:moveTo>
                  <a:pt x="1400555" y="2313432"/>
                </a:moveTo>
                <a:lnTo>
                  <a:pt x="1400555" y="9144"/>
                </a:lnTo>
                <a:lnTo>
                  <a:pt x="1411224" y="18288"/>
                </a:lnTo>
                <a:lnTo>
                  <a:pt x="1420367" y="18287"/>
                </a:lnTo>
                <a:lnTo>
                  <a:pt x="1420367" y="2304287"/>
                </a:lnTo>
                <a:lnTo>
                  <a:pt x="1411224" y="2304287"/>
                </a:lnTo>
                <a:lnTo>
                  <a:pt x="1400555" y="2313432"/>
                </a:lnTo>
                <a:close/>
              </a:path>
              <a:path w="1420495" h="2322829">
                <a:moveTo>
                  <a:pt x="1420367" y="18287"/>
                </a:moveTo>
                <a:lnTo>
                  <a:pt x="1411224" y="18288"/>
                </a:lnTo>
                <a:lnTo>
                  <a:pt x="1400555" y="9144"/>
                </a:lnTo>
                <a:lnTo>
                  <a:pt x="1420367" y="9144"/>
                </a:lnTo>
                <a:lnTo>
                  <a:pt x="1420367" y="18287"/>
                </a:lnTo>
                <a:close/>
              </a:path>
              <a:path w="1420495" h="2322829">
                <a:moveTo>
                  <a:pt x="19812" y="2313432"/>
                </a:moveTo>
                <a:lnTo>
                  <a:pt x="10668" y="2304287"/>
                </a:lnTo>
                <a:lnTo>
                  <a:pt x="19812" y="2304287"/>
                </a:lnTo>
                <a:lnTo>
                  <a:pt x="19812" y="2313432"/>
                </a:lnTo>
                <a:close/>
              </a:path>
              <a:path w="1420495" h="2322829">
                <a:moveTo>
                  <a:pt x="1400555" y="2313432"/>
                </a:moveTo>
                <a:lnTo>
                  <a:pt x="19812" y="2313432"/>
                </a:lnTo>
                <a:lnTo>
                  <a:pt x="19812" y="2304287"/>
                </a:lnTo>
                <a:lnTo>
                  <a:pt x="1400555" y="2304287"/>
                </a:lnTo>
                <a:lnTo>
                  <a:pt x="1400555" y="2313432"/>
                </a:lnTo>
                <a:close/>
              </a:path>
              <a:path w="1420495" h="2322829">
                <a:moveTo>
                  <a:pt x="1420367" y="2313432"/>
                </a:moveTo>
                <a:lnTo>
                  <a:pt x="1400555" y="2313432"/>
                </a:lnTo>
                <a:lnTo>
                  <a:pt x="1411224" y="2304287"/>
                </a:lnTo>
                <a:lnTo>
                  <a:pt x="1420367" y="2304287"/>
                </a:lnTo>
                <a:lnTo>
                  <a:pt x="1420367" y="2313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188181" y="2039088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960040" y="708421"/>
            <a:ext cx="3088640" cy="3733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00"/>
                </a:solidFill>
                <a:latin typeface="宋体"/>
                <a:cs typeface="宋体"/>
              </a:rPr>
              <a:t>2</a:t>
            </a:r>
            <a:r>
              <a:rPr dirty="0" sz="2400" spc="-5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00"/>
                </a:solidFill>
                <a:latin typeface="宋体"/>
                <a:cs typeface="宋体"/>
              </a:rPr>
              <a:t>工作原理与特性曲线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6476" y="1371595"/>
            <a:ext cx="420116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GS</a:t>
            </a:r>
            <a:r>
              <a:rPr dirty="0" sz="2400" spc="-15">
                <a:latin typeface="Times New Roman"/>
                <a:cs typeface="Times New Roman"/>
              </a:rPr>
              <a:t>=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0</a:t>
            </a:r>
            <a:r>
              <a:rPr dirty="0" sz="2400" spc="5">
                <a:latin typeface="宋体"/>
                <a:cs typeface="宋体"/>
              </a:rPr>
              <a:t>时，沟道最宽、电阻最小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02407" y="1763267"/>
            <a:ext cx="3853179" cy="462280"/>
          </a:xfrm>
          <a:custGeom>
            <a:avLst/>
            <a:gdLst/>
            <a:ahLst/>
            <a:cxnLst/>
            <a:rect l="l" t="t" r="r" b="b"/>
            <a:pathLst>
              <a:path w="3853179" h="462280">
                <a:moveTo>
                  <a:pt x="0" y="0"/>
                </a:moveTo>
                <a:lnTo>
                  <a:pt x="3852672" y="0"/>
                </a:lnTo>
                <a:lnTo>
                  <a:pt x="3852672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840037" y="1802898"/>
            <a:ext cx="317754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当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r>
              <a:rPr dirty="0" sz="2400">
                <a:latin typeface="宋体"/>
                <a:cs typeface="宋体"/>
              </a:rPr>
              <a:t>较</a:t>
            </a:r>
            <a:r>
              <a:rPr dirty="0" sz="2400" spc="20">
                <a:latin typeface="宋体"/>
                <a:cs typeface="宋体"/>
              </a:rPr>
              <a:t>小，</a:t>
            </a:r>
            <a:r>
              <a:rPr dirty="0" sz="2400">
                <a:latin typeface="宋体"/>
                <a:cs typeface="宋体"/>
              </a:rPr>
              <a:t>可变</a:t>
            </a:r>
            <a:r>
              <a:rPr dirty="0" sz="2400" spc="20">
                <a:latin typeface="宋体"/>
                <a:cs typeface="宋体"/>
              </a:rPr>
              <a:t>电阻</a:t>
            </a:r>
            <a:r>
              <a:rPr dirty="0" sz="2400">
                <a:latin typeface="宋体"/>
                <a:cs typeface="宋体"/>
              </a:rPr>
              <a:t>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69948" y="4468367"/>
            <a:ext cx="576580" cy="1811020"/>
          </a:xfrm>
          <a:custGeom>
            <a:avLst/>
            <a:gdLst/>
            <a:ahLst/>
            <a:cxnLst/>
            <a:rect l="l" t="t" r="r" b="b"/>
            <a:pathLst>
              <a:path w="576580" h="1811020">
                <a:moveTo>
                  <a:pt x="74675" y="1810512"/>
                </a:moveTo>
                <a:lnTo>
                  <a:pt x="0" y="1789176"/>
                </a:lnTo>
                <a:lnTo>
                  <a:pt x="502919" y="0"/>
                </a:lnTo>
                <a:lnTo>
                  <a:pt x="576071" y="19812"/>
                </a:lnTo>
                <a:lnTo>
                  <a:pt x="74675" y="1810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069835" y="2535935"/>
            <a:ext cx="7620" cy="1475740"/>
          </a:xfrm>
          <a:custGeom>
            <a:avLst/>
            <a:gdLst/>
            <a:ahLst/>
            <a:cxnLst/>
            <a:rect l="l" t="t" r="r" b="b"/>
            <a:pathLst>
              <a:path w="7620" h="1475739">
                <a:moveTo>
                  <a:pt x="0" y="0"/>
                </a:moveTo>
                <a:lnTo>
                  <a:pt x="7619" y="0"/>
                </a:lnTo>
                <a:lnTo>
                  <a:pt x="7619" y="1475232"/>
                </a:lnTo>
                <a:lnTo>
                  <a:pt x="0" y="1475232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60692" y="2526792"/>
            <a:ext cx="523240" cy="1495425"/>
          </a:xfrm>
          <a:custGeom>
            <a:avLst/>
            <a:gdLst/>
            <a:ahLst/>
            <a:cxnLst/>
            <a:rect l="l" t="t" r="r" b="b"/>
            <a:pathLst>
              <a:path w="523240" h="1495425">
                <a:moveTo>
                  <a:pt x="522732" y="1495044"/>
                </a:moveTo>
                <a:lnTo>
                  <a:pt x="0" y="1495044"/>
                </a:lnTo>
                <a:lnTo>
                  <a:pt x="0" y="0"/>
                </a:lnTo>
                <a:lnTo>
                  <a:pt x="522732" y="0"/>
                </a:lnTo>
                <a:lnTo>
                  <a:pt x="522732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7"/>
                </a:lnTo>
                <a:lnTo>
                  <a:pt x="18288" y="1475232"/>
                </a:lnTo>
                <a:lnTo>
                  <a:pt x="9144" y="1475232"/>
                </a:lnTo>
                <a:lnTo>
                  <a:pt x="18288" y="1484375"/>
                </a:lnTo>
                <a:lnTo>
                  <a:pt x="522732" y="1484375"/>
                </a:lnTo>
                <a:lnTo>
                  <a:pt x="522732" y="1495044"/>
                </a:lnTo>
                <a:close/>
              </a:path>
              <a:path w="523240" h="1495425">
                <a:moveTo>
                  <a:pt x="18288" y="18287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7"/>
                </a:lnTo>
                <a:close/>
              </a:path>
              <a:path w="523240" h="1495425">
                <a:moveTo>
                  <a:pt x="502919" y="18287"/>
                </a:moveTo>
                <a:lnTo>
                  <a:pt x="18288" y="18287"/>
                </a:lnTo>
                <a:lnTo>
                  <a:pt x="18288" y="9144"/>
                </a:lnTo>
                <a:lnTo>
                  <a:pt x="502919" y="9144"/>
                </a:lnTo>
                <a:lnTo>
                  <a:pt x="502919" y="18287"/>
                </a:lnTo>
                <a:close/>
              </a:path>
              <a:path w="523240" h="1495425">
                <a:moveTo>
                  <a:pt x="502919" y="1484375"/>
                </a:moveTo>
                <a:lnTo>
                  <a:pt x="502919" y="9144"/>
                </a:lnTo>
                <a:lnTo>
                  <a:pt x="513587" y="18288"/>
                </a:lnTo>
                <a:lnTo>
                  <a:pt x="522732" y="18287"/>
                </a:lnTo>
                <a:lnTo>
                  <a:pt x="522732" y="1475232"/>
                </a:lnTo>
                <a:lnTo>
                  <a:pt x="513587" y="1475232"/>
                </a:lnTo>
                <a:lnTo>
                  <a:pt x="502919" y="1484375"/>
                </a:lnTo>
                <a:close/>
              </a:path>
              <a:path w="523240" h="1495425">
                <a:moveTo>
                  <a:pt x="522732" y="18287"/>
                </a:moveTo>
                <a:lnTo>
                  <a:pt x="513587" y="18288"/>
                </a:lnTo>
                <a:lnTo>
                  <a:pt x="502919" y="9144"/>
                </a:lnTo>
                <a:lnTo>
                  <a:pt x="522732" y="9144"/>
                </a:lnTo>
                <a:lnTo>
                  <a:pt x="522732" y="18287"/>
                </a:lnTo>
                <a:close/>
              </a:path>
              <a:path w="523240" h="1495425">
                <a:moveTo>
                  <a:pt x="18288" y="1484375"/>
                </a:moveTo>
                <a:lnTo>
                  <a:pt x="9144" y="1475232"/>
                </a:lnTo>
                <a:lnTo>
                  <a:pt x="18288" y="1475232"/>
                </a:lnTo>
                <a:lnTo>
                  <a:pt x="18288" y="1484375"/>
                </a:lnTo>
                <a:close/>
              </a:path>
              <a:path w="523240" h="1495425">
                <a:moveTo>
                  <a:pt x="502919" y="1484375"/>
                </a:moveTo>
                <a:lnTo>
                  <a:pt x="18288" y="1484375"/>
                </a:lnTo>
                <a:lnTo>
                  <a:pt x="18288" y="1475232"/>
                </a:lnTo>
                <a:lnTo>
                  <a:pt x="502919" y="1475232"/>
                </a:lnTo>
                <a:lnTo>
                  <a:pt x="502919" y="1484375"/>
                </a:lnTo>
                <a:close/>
              </a:path>
              <a:path w="523240" h="1495425">
                <a:moveTo>
                  <a:pt x="522732" y="1484375"/>
                </a:moveTo>
                <a:lnTo>
                  <a:pt x="502919" y="1484375"/>
                </a:lnTo>
                <a:lnTo>
                  <a:pt x="513587" y="1475232"/>
                </a:lnTo>
                <a:lnTo>
                  <a:pt x="522732" y="1475232"/>
                </a:lnTo>
                <a:lnTo>
                  <a:pt x="522732" y="1484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52232" y="2526792"/>
            <a:ext cx="524510" cy="1495425"/>
          </a:xfrm>
          <a:custGeom>
            <a:avLst/>
            <a:gdLst/>
            <a:ahLst/>
            <a:cxnLst/>
            <a:rect l="l" t="t" r="r" b="b"/>
            <a:pathLst>
              <a:path w="524509" h="1495425">
                <a:moveTo>
                  <a:pt x="524256" y="1495044"/>
                </a:moveTo>
                <a:lnTo>
                  <a:pt x="0" y="1495044"/>
                </a:lnTo>
                <a:lnTo>
                  <a:pt x="0" y="0"/>
                </a:lnTo>
                <a:lnTo>
                  <a:pt x="524256" y="0"/>
                </a:lnTo>
                <a:lnTo>
                  <a:pt x="524256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7"/>
                </a:lnTo>
                <a:lnTo>
                  <a:pt x="19812" y="1475232"/>
                </a:lnTo>
                <a:lnTo>
                  <a:pt x="10668" y="1475232"/>
                </a:lnTo>
                <a:lnTo>
                  <a:pt x="19812" y="1484375"/>
                </a:lnTo>
                <a:lnTo>
                  <a:pt x="524256" y="1484375"/>
                </a:lnTo>
                <a:lnTo>
                  <a:pt x="524256" y="1495044"/>
                </a:lnTo>
                <a:close/>
              </a:path>
              <a:path w="524509" h="1495425">
                <a:moveTo>
                  <a:pt x="19812" y="18287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7"/>
                </a:lnTo>
                <a:close/>
              </a:path>
              <a:path w="524509" h="1495425">
                <a:moveTo>
                  <a:pt x="504443" y="18287"/>
                </a:moveTo>
                <a:lnTo>
                  <a:pt x="19812" y="18287"/>
                </a:lnTo>
                <a:lnTo>
                  <a:pt x="19812" y="9144"/>
                </a:lnTo>
                <a:lnTo>
                  <a:pt x="504443" y="9144"/>
                </a:lnTo>
                <a:lnTo>
                  <a:pt x="504443" y="18287"/>
                </a:lnTo>
                <a:close/>
              </a:path>
              <a:path w="524509" h="1495425">
                <a:moveTo>
                  <a:pt x="504443" y="1484375"/>
                </a:moveTo>
                <a:lnTo>
                  <a:pt x="504443" y="9144"/>
                </a:lnTo>
                <a:lnTo>
                  <a:pt x="513587" y="18288"/>
                </a:lnTo>
                <a:lnTo>
                  <a:pt x="524256" y="18287"/>
                </a:lnTo>
                <a:lnTo>
                  <a:pt x="524256" y="1475232"/>
                </a:lnTo>
                <a:lnTo>
                  <a:pt x="513587" y="1475232"/>
                </a:lnTo>
                <a:lnTo>
                  <a:pt x="504443" y="1484375"/>
                </a:lnTo>
                <a:close/>
              </a:path>
              <a:path w="524509" h="1495425">
                <a:moveTo>
                  <a:pt x="524256" y="18287"/>
                </a:moveTo>
                <a:lnTo>
                  <a:pt x="513587" y="18288"/>
                </a:lnTo>
                <a:lnTo>
                  <a:pt x="504443" y="9144"/>
                </a:lnTo>
                <a:lnTo>
                  <a:pt x="524256" y="9144"/>
                </a:lnTo>
                <a:lnTo>
                  <a:pt x="524256" y="18287"/>
                </a:lnTo>
                <a:close/>
              </a:path>
              <a:path w="524509" h="1495425">
                <a:moveTo>
                  <a:pt x="19812" y="1484375"/>
                </a:moveTo>
                <a:lnTo>
                  <a:pt x="10668" y="1475232"/>
                </a:lnTo>
                <a:lnTo>
                  <a:pt x="19812" y="1475232"/>
                </a:lnTo>
                <a:lnTo>
                  <a:pt x="19812" y="1484375"/>
                </a:lnTo>
                <a:close/>
              </a:path>
              <a:path w="524509" h="1495425">
                <a:moveTo>
                  <a:pt x="504443" y="1484375"/>
                </a:moveTo>
                <a:lnTo>
                  <a:pt x="19812" y="1484375"/>
                </a:lnTo>
                <a:lnTo>
                  <a:pt x="19812" y="1475232"/>
                </a:lnTo>
                <a:lnTo>
                  <a:pt x="504443" y="1475232"/>
                </a:lnTo>
                <a:lnTo>
                  <a:pt x="504443" y="1484375"/>
                </a:lnTo>
                <a:close/>
              </a:path>
              <a:path w="524509" h="1495425">
                <a:moveTo>
                  <a:pt x="524256" y="1484375"/>
                </a:moveTo>
                <a:lnTo>
                  <a:pt x="504443" y="1484375"/>
                </a:lnTo>
                <a:lnTo>
                  <a:pt x="513587" y="1475232"/>
                </a:lnTo>
                <a:lnTo>
                  <a:pt x="524256" y="1475232"/>
                </a:lnTo>
                <a:lnTo>
                  <a:pt x="524256" y="1484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767066" y="4896612"/>
            <a:ext cx="0" cy="201295"/>
          </a:xfrm>
          <a:custGeom>
            <a:avLst/>
            <a:gdLst/>
            <a:ahLst/>
            <a:cxnLst/>
            <a:rect l="l" t="t" r="r" b="b"/>
            <a:pathLst>
              <a:path w="0" h="201295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74280" y="509778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650480" y="517398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93152" y="525018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875967" y="3438068"/>
            <a:ext cx="9112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 </a:t>
            </a:r>
            <a:r>
              <a:rPr dirty="0" sz="2400" spc="10">
                <a:latin typeface="Times New Roman"/>
                <a:cs typeface="Times New Roman"/>
              </a:rPr>
              <a:t>&lt;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077455" y="2429255"/>
            <a:ext cx="609600" cy="1720850"/>
          </a:xfrm>
          <a:custGeom>
            <a:avLst/>
            <a:gdLst/>
            <a:ahLst/>
            <a:cxnLst/>
            <a:rect l="l" t="t" r="r" b="b"/>
            <a:pathLst>
              <a:path w="609600" h="1720850">
                <a:moveTo>
                  <a:pt x="0" y="0"/>
                </a:moveTo>
                <a:lnTo>
                  <a:pt x="609600" y="0"/>
                </a:lnTo>
                <a:lnTo>
                  <a:pt x="609600" y="1720596"/>
                </a:lnTo>
                <a:lnTo>
                  <a:pt x="0" y="1720596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68311" y="2418588"/>
            <a:ext cx="628015" cy="1740535"/>
          </a:xfrm>
          <a:custGeom>
            <a:avLst/>
            <a:gdLst/>
            <a:ahLst/>
            <a:cxnLst/>
            <a:rect l="l" t="t" r="r" b="b"/>
            <a:pathLst>
              <a:path w="628015" h="1740535">
                <a:moveTo>
                  <a:pt x="627887" y="1740408"/>
                </a:moveTo>
                <a:lnTo>
                  <a:pt x="0" y="1740408"/>
                </a:lnTo>
                <a:lnTo>
                  <a:pt x="0" y="0"/>
                </a:lnTo>
                <a:lnTo>
                  <a:pt x="627887" y="0"/>
                </a:lnTo>
                <a:lnTo>
                  <a:pt x="627887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1722120"/>
                </a:lnTo>
                <a:lnTo>
                  <a:pt x="9144" y="1722120"/>
                </a:lnTo>
                <a:lnTo>
                  <a:pt x="18288" y="1731263"/>
                </a:lnTo>
                <a:lnTo>
                  <a:pt x="627887" y="1731263"/>
                </a:lnTo>
                <a:lnTo>
                  <a:pt x="627887" y="1740408"/>
                </a:lnTo>
                <a:close/>
              </a:path>
              <a:path w="628015" h="1740535">
                <a:moveTo>
                  <a:pt x="18288" y="19812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2"/>
                </a:lnTo>
                <a:close/>
              </a:path>
              <a:path w="628015" h="1740535">
                <a:moveTo>
                  <a:pt x="609600" y="19812"/>
                </a:moveTo>
                <a:lnTo>
                  <a:pt x="18288" y="19812"/>
                </a:lnTo>
                <a:lnTo>
                  <a:pt x="18288" y="10668"/>
                </a:lnTo>
                <a:lnTo>
                  <a:pt x="609600" y="10668"/>
                </a:lnTo>
                <a:lnTo>
                  <a:pt x="609600" y="19812"/>
                </a:lnTo>
                <a:close/>
              </a:path>
              <a:path w="628015" h="1740535">
                <a:moveTo>
                  <a:pt x="609600" y="1731263"/>
                </a:moveTo>
                <a:lnTo>
                  <a:pt x="609600" y="10668"/>
                </a:lnTo>
                <a:lnTo>
                  <a:pt x="618743" y="19812"/>
                </a:lnTo>
                <a:lnTo>
                  <a:pt x="627887" y="19812"/>
                </a:lnTo>
                <a:lnTo>
                  <a:pt x="627887" y="1722120"/>
                </a:lnTo>
                <a:lnTo>
                  <a:pt x="618743" y="1722120"/>
                </a:lnTo>
                <a:lnTo>
                  <a:pt x="609600" y="1731263"/>
                </a:lnTo>
                <a:close/>
              </a:path>
              <a:path w="628015" h="1740535">
                <a:moveTo>
                  <a:pt x="627887" y="19812"/>
                </a:moveTo>
                <a:lnTo>
                  <a:pt x="618743" y="19812"/>
                </a:lnTo>
                <a:lnTo>
                  <a:pt x="609600" y="10668"/>
                </a:lnTo>
                <a:lnTo>
                  <a:pt x="627887" y="10668"/>
                </a:lnTo>
                <a:lnTo>
                  <a:pt x="627887" y="19812"/>
                </a:lnTo>
                <a:close/>
              </a:path>
              <a:path w="628015" h="1740535">
                <a:moveTo>
                  <a:pt x="18288" y="1731263"/>
                </a:moveTo>
                <a:lnTo>
                  <a:pt x="9144" y="1722120"/>
                </a:lnTo>
                <a:lnTo>
                  <a:pt x="18288" y="1722120"/>
                </a:lnTo>
                <a:lnTo>
                  <a:pt x="18288" y="1731263"/>
                </a:lnTo>
                <a:close/>
              </a:path>
              <a:path w="628015" h="1740535">
                <a:moveTo>
                  <a:pt x="609600" y="1731263"/>
                </a:moveTo>
                <a:lnTo>
                  <a:pt x="18288" y="1731263"/>
                </a:lnTo>
                <a:lnTo>
                  <a:pt x="18288" y="1722120"/>
                </a:lnTo>
                <a:lnTo>
                  <a:pt x="609600" y="1722120"/>
                </a:lnTo>
                <a:lnTo>
                  <a:pt x="609600" y="1731263"/>
                </a:lnTo>
                <a:close/>
              </a:path>
              <a:path w="628015" h="1740535">
                <a:moveTo>
                  <a:pt x="627887" y="1731263"/>
                </a:moveTo>
                <a:lnTo>
                  <a:pt x="609600" y="1731263"/>
                </a:lnTo>
                <a:lnTo>
                  <a:pt x="618743" y="1722120"/>
                </a:lnTo>
                <a:lnTo>
                  <a:pt x="627887" y="1722120"/>
                </a:lnTo>
                <a:lnTo>
                  <a:pt x="627887" y="1731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854696" y="2429255"/>
            <a:ext cx="611505" cy="1720850"/>
          </a:xfrm>
          <a:custGeom>
            <a:avLst/>
            <a:gdLst/>
            <a:ahLst/>
            <a:cxnLst/>
            <a:rect l="l" t="t" r="r" b="b"/>
            <a:pathLst>
              <a:path w="611504" h="1720850">
                <a:moveTo>
                  <a:pt x="0" y="0"/>
                </a:moveTo>
                <a:lnTo>
                  <a:pt x="611123" y="0"/>
                </a:lnTo>
                <a:lnTo>
                  <a:pt x="611123" y="1720596"/>
                </a:lnTo>
                <a:lnTo>
                  <a:pt x="0" y="1720596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845552" y="2418588"/>
            <a:ext cx="629920" cy="1740535"/>
          </a:xfrm>
          <a:custGeom>
            <a:avLst/>
            <a:gdLst/>
            <a:ahLst/>
            <a:cxnLst/>
            <a:rect l="l" t="t" r="r" b="b"/>
            <a:pathLst>
              <a:path w="629920" h="1740535">
                <a:moveTo>
                  <a:pt x="629412" y="1740408"/>
                </a:moveTo>
                <a:lnTo>
                  <a:pt x="0" y="1740408"/>
                </a:lnTo>
                <a:lnTo>
                  <a:pt x="0" y="0"/>
                </a:lnTo>
                <a:lnTo>
                  <a:pt x="629412" y="0"/>
                </a:lnTo>
                <a:lnTo>
                  <a:pt x="629412" y="10668"/>
                </a:lnTo>
                <a:lnTo>
                  <a:pt x="19812" y="10668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722120"/>
                </a:lnTo>
                <a:lnTo>
                  <a:pt x="9144" y="1722120"/>
                </a:lnTo>
                <a:lnTo>
                  <a:pt x="19812" y="1731263"/>
                </a:lnTo>
                <a:lnTo>
                  <a:pt x="629412" y="1731263"/>
                </a:lnTo>
                <a:lnTo>
                  <a:pt x="629412" y="1740408"/>
                </a:lnTo>
                <a:close/>
              </a:path>
              <a:path w="629920" h="1740535">
                <a:moveTo>
                  <a:pt x="19812" y="19812"/>
                </a:moveTo>
                <a:lnTo>
                  <a:pt x="9144" y="19812"/>
                </a:lnTo>
                <a:lnTo>
                  <a:pt x="19812" y="10668"/>
                </a:lnTo>
                <a:lnTo>
                  <a:pt x="19812" y="19812"/>
                </a:lnTo>
                <a:close/>
              </a:path>
              <a:path w="629920" h="1740535">
                <a:moveTo>
                  <a:pt x="609600" y="19812"/>
                </a:moveTo>
                <a:lnTo>
                  <a:pt x="19812" y="19812"/>
                </a:lnTo>
                <a:lnTo>
                  <a:pt x="19812" y="10668"/>
                </a:lnTo>
                <a:lnTo>
                  <a:pt x="609600" y="10668"/>
                </a:lnTo>
                <a:lnTo>
                  <a:pt x="609600" y="19812"/>
                </a:lnTo>
                <a:close/>
              </a:path>
              <a:path w="629920" h="1740535">
                <a:moveTo>
                  <a:pt x="609600" y="1731263"/>
                </a:moveTo>
                <a:lnTo>
                  <a:pt x="609600" y="10668"/>
                </a:lnTo>
                <a:lnTo>
                  <a:pt x="620268" y="19812"/>
                </a:lnTo>
                <a:lnTo>
                  <a:pt x="629412" y="19812"/>
                </a:lnTo>
                <a:lnTo>
                  <a:pt x="629412" y="1722120"/>
                </a:lnTo>
                <a:lnTo>
                  <a:pt x="620268" y="1722120"/>
                </a:lnTo>
                <a:lnTo>
                  <a:pt x="609600" y="1731263"/>
                </a:lnTo>
                <a:close/>
              </a:path>
              <a:path w="629920" h="1740535">
                <a:moveTo>
                  <a:pt x="629412" y="19812"/>
                </a:moveTo>
                <a:lnTo>
                  <a:pt x="620268" y="19812"/>
                </a:lnTo>
                <a:lnTo>
                  <a:pt x="609600" y="10668"/>
                </a:lnTo>
                <a:lnTo>
                  <a:pt x="629412" y="10668"/>
                </a:lnTo>
                <a:lnTo>
                  <a:pt x="629412" y="19812"/>
                </a:lnTo>
                <a:close/>
              </a:path>
              <a:path w="629920" h="1740535">
                <a:moveTo>
                  <a:pt x="19812" y="1731263"/>
                </a:moveTo>
                <a:lnTo>
                  <a:pt x="9144" y="1722120"/>
                </a:lnTo>
                <a:lnTo>
                  <a:pt x="19812" y="1722120"/>
                </a:lnTo>
                <a:lnTo>
                  <a:pt x="19812" y="1731263"/>
                </a:lnTo>
                <a:close/>
              </a:path>
              <a:path w="629920" h="1740535">
                <a:moveTo>
                  <a:pt x="609600" y="1731263"/>
                </a:moveTo>
                <a:lnTo>
                  <a:pt x="19812" y="1731263"/>
                </a:lnTo>
                <a:lnTo>
                  <a:pt x="19812" y="1722120"/>
                </a:lnTo>
                <a:lnTo>
                  <a:pt x="609600" y="1722120"/>
                </a:lnTo>
                <a:lnTo>
                  <a:pt x="609600" y="1731263"/>
                </a:lnTo>
                <a:close/>
              </a:path>
              <a:path w="629920" h="1740535">
                <a:moveTo>
                  <a:pt x="629412" y="1731263"/>
                </a:moveTo>
                <a:lnTo>
                  <a:pt x="609600" y="1731263"/>
                </a:lnTo>
                <a:lnTo>
                  <a:pt x="620268" y="1722120"/>
                </a:lnTo>
                <a:lnTo>
                  <a:pt x="629412" y="1722120"/>
                </a:lnTo>
                <a:lnTo>
                  <a:pt x="629412" y="1731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92440" y="2663951"/>
            <a:ext cx="373380" cy="1229995"/>
          </a:xfrm>
          <a:custGeom>
            <a:avLst/>
            <a:gdLst/>
            <a:ahLst/>
            <a:cxnLst/>
            <a:rect l="l" t="t" r="r" b="b"/>
            <a:pathLst>
              <a:path w="373379" h="1229995">
                <a:moveTo>
                  <a:pt x="0" y="0"/>
                </a:moveTo>
                <a:lnTo>
                  <a:pt x="373380" y="0"/>
                </a:lnTo>
                <a:lnTo>
                  <a:pt x="373380" y="1229867"/>
                </a:lnTo>
                <a:lnTo>
                  <a:pt x="0" y="1229867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083296" y="2653283"/>
            <a:ext cx="391795" cy="1249680"/>
          </a:xfrm>
          <a:custGeom>
            <a:avLst/>
            <a:gdLst/>
            <a:ahLst/>
            <a:cxnLst/>
            <a:rect l="l" t="t" r="r" b="b"/>
            <a:pathLst>
              <a:path w="391795" h="1249679">
                <a:moveTo>
                  <a:pt x="391667" y="1249679"/>
                </a:moveTo>
                <a:lnTo>
                  <a:pt x="0" y="1249679"/>
                </a:lnTo>
                <a:lnTo>
                  <a:pt x="0" y="0"/>
                </a:lnTo>
                <a:lnTo>
                  <a:pt x="391667" y="0"/>
                </a:lnTo>
                <a:lnTo>
                  <a:pt x="391667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1231391"/>
                </a:lnTo>
                <a:lnTo>
                  <a:pt x="9144" y="1231391"/>
                </a:lnTo>
                <a:lnTo>
                  <a:pt x="18288" y="1240536"/>
                </a:lnTo>
                <a:lnTo>
                  <a:pt x="391667" y="1240536"/>
                </a:lnTo>
                <a:lnTo>
                  <a:pt x="391667" y="1249679"/>
                </a:lnTo>
                <a:close/>
              </a:path>
              <a:path w="391795" h="1249679">
                <a:moveTo>
                  <a:pt x="18288" y="19812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2"/>
                </a:lnTo>
                <a:close/>
              </a:path>
              <a:path w="391795" h="1249679">
                <a:moveTo>
                  <a:pt x="371856" y="19812"/>
                </a:moveTo>
                <a:lnTo>
                  <a:pt x="18288" y="19812"/>
                </a:lnTo>
                <a:lnTo>
                  <a:pt x="18288" y="10668"/>
                </a:lnTo>
                <a:lnTo>
                  <a:pt x="371856" y="10668"/>
                </a:lnTo>
                <a:lnTo>
                  <a:pt x="371856" y="19812"/>
                </a:lnTo>
                <a:close/>
              </a:path>
              <a:path w="391795" h="1249679">
                <a:moveTo>
                  <a:pt x="371856" y="1240536"/>
                </a:moveTo>
                <a:lnTo>
                  <a:pt x="371856" y="10668"/>
                </a:lnTo>
                <a:lnTo>
                  <a:pt x="382523" y="19812"/>
                </a:lnTo>
                <a:lnTo>
                  <a:pt x="391667" y="19812"/>
                </a:lnTo>
                <a:lnTo>
                  <a:pt x="391667" y="1231391"/>
                </a:lnTo>
                <a:lnTo>
                  <a:pt x="382523" y="1231391"/>
                </a:lnTo>
                <a:lnTo>
                  <a:pt x="371856" y="1240536"/>
                </a:lnTo>
                <a:close/>
              </a:path>
              <a:path w="391795" h="1249679">
                <a:moveTo>
                  <a:pt x="391667" y="19812"/>
                </a:moveTo>
                <a:lnTo>
                  <a:pt x="382523" y="19812"/>
                </a:lnTo>
                <a:lnTo>
                  <a:pt x="371856" y="10668"/>
                </a:lnTo>
                <a:lnTo>
                  <a:pt x="391667" y="10668"/>
                </a:lnTo>
                <a:lnTo>
                  <a:pt x="391667" y="19812"/>
                </a:lnTo>
                <a:close/>
              </a:path>
              <a:path w="391795" h="1249679">
                <a:moveTo>
                  <a:pt x="18288" y="1240536"/>
                </a:moveTo>
                <a:lnTo>
                  <a:pt x="9144" y="1231391"/>
                </a:lnTo>
                <a:lnTo>
                  <a:pt x="18288" y="1231391"/>
                </a:lnTo>
                <a:lnTo>
                  <a:pt x="18288" y="1240536"/>
                </a:lnTo>
                <a:close/>
              </a:path>
              <a:path w="391795" h="1249679">
                <a:moveTo>
                  <a:pt x="371856" y="1240536"/>
                </a:moveTo>
                <a:lnTo>
                  <a:pt x="18288" y="1240536"/>
                </a:lnTo>
                <a:lnTo>
                  <a:pt x="18288" y="1231391"/>
                </a:lnTo>
                <a:lnTo>
                  <a:pt x="371856" y="1231391"/>
                </a:lnTo>
                <a:lnTo>
                  <a:pt x="371856" y="1240536"/>
                </a:lnTo>
                <a:close/>
              </a:path>
              <a:path w="391795" h="1249679">
                <a:moveTo>
                  <a:pt x="391667" y="1240536"/>
                </a:moveTo>
                <a:lnTo>
                  <a:pt x="371856" y="1240536"/>
                </a:lnTo>
                <a:lnTo>
                  <a:pt x="382523" y="1231391"/>
                </a:lnTo>
                <a:lnTo>
                  <a:pt x="391667" y="1231391"/>
                </a:lnTo>
                <a:lnTo>
                  <a:pt x="391667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078980" y="2663951"/>
            <a:ext cx="373380" cy="1229995"/>
          </a:xfrm>
          <a:custGeom>
            <a:avLst/>
            <a:gdLst/>
            <a:ahLst/>
            <a:cxnLst/>
            <a:rect l="l" t="t" r="r" b="b"/>
            <a:pathLst>
              <a:path w="373379" h="1229995">
                <a:moveTo>
                  <a:pt x="0" y="0"/>
                </a:moveTo>
                <a:lnTo>
                  <a:pt x="373380" y="0"/>
                </a:lnTo>
                <a:lnTo>
                  <a:pt x="373380" y="1229867"/>
                </a:lnTo>
                <a:lnTo>
                  <a:pt x="0" y="1229867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069835" y="2653283"/>
            <a:ext cx="391795" cy="1249680"/>
          </a:xfrm>
          <a:custGeom>
            <a:avLst/>
            <a:gdLst/>
            <a:ahLst/>
            <a:cxnLst/>
            <a:rect l="l" t="t" r="r" b="b"/>
            <a:pathLst>
              <a:path w="391795" h="1249679">
                <a:moveTo>
                  <a:pt x="391667" y="1249679"/>
                </a:moveTo>
                <a:lnTo>
                  <a:pt x="0" y="1249679"/>
                </a:lnTo>
                <a:lnTo>
                  <a:pt x="0" y="0"/>
                </a:lnTo>
                <a:lnTo>
                  <a:pt x="391667" y="0"/>
                </a:lnTo>
                <a:lnTo>
                  <a:pt x="391667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1231391"/>
                </a:lnTo>
                <a:lnTo>
                  <a:pt x="9144" y="1231391"/>
                </a:lnTo>
                <a:lnTo>
                  <a:pt x="18288" y="1240536"/>
                </a:lnTo>
                <a:lnTo>
                  <a:pt x="391667" y="1240536"/>
                </a:lnTo>
                <a:lnTo>
                  <a:pt x="391667" y="1249679"/>
                </a:lnTo>
                <a:close/>
              </a:path>
              <a:path w="391795" h="1249679">
                <a:moveTo>
                  <a:pt x="18288" y="19812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2"/>
                </a:lnTo>
                <a:close/>
              </a:path>
              <a:path w="391795" h="1249679">
                <a:moveTo>
                  <a:pt x="371856" y="19812"/>
                </a:moveTo>
                <a:lnTo>
                  <a:pt x="18288" y="19812"/>
                </a:lnTo>
                <a:lnTo>
                  <a:pt x="18288" y="10668"/>
                </a:lnTo>
                <a:lnTo>
                  <a:pt x="371856" y="10668"/>
                </a:lnTo>
                <a:lnTo>
                  <a:pt x="371856" y="19812"/>
                </a:lnTo>
                <a:close/>
              </a:path>
              <a:path w="391795" h="1249679">
                <a:moveTo>
                  <a:pt x="371856" y="1240536"/>
                </a:moveTo>
                <a:lnTo>
                  <a:pt x="371856" y="10668"/>
                </a:lnTo>
                <a:lnTo>
                  <a:pt x="382523" y="19812"/>
                </a:lnTo>
                <a:lnTo>
                  <a:pt x="391667" y="19812"/>
                </a:lnTo>
                <a:lnTo>
                  <a:pt x="391667" y="1231391"/>
                </a:lnTo>
                <a:lnTo>
                  <a:pt x="382523" y="1231391"/>
                </a:lnTo>
                <a:lnTo>
                  <a:pt x="371856" y="1240536"/>
                </a:lnTo>
                <a:close/>
              </a:path>
              <a:path w="391795" h="1249679">
                <a:moveTo>
                  <a:pt x="391667" y="19812"/>
                </a:moveTo>
                <a:lnTo>
                  <a:pt x="382523" y="19812"/>
                </a:lnTo>
                <a:lnTo>
                  <a:pt x="371856" y="10668"/>
                </a:lnTo>
                <a:lnTo>
                  <a:pt x="391667" y="10668"/>
                </a:lnTo>
                <a:lnTo>
                  <a:pt x="391667" y="19812"/>
                </a:lnTo>
                <a:close/>
              </a:path>
              <a:path w="391795" h="1249679">
                <a:moveTo>
                  <a:pt x="18288" y="1240536"/>
                </a:moveTo>
                <a:lnTo>
                  <a:pt x="9144" y="1231391"/>
                </a:lnTo>
                <a:lnTo>
                  <a:pt x="18288" y="1231391"/>
                </a:lnTo>
                <a:lnTo>
                  <a:pt x="18288" y="1240536"/>
                </a:lnTo>
                <a:close/>
              </a:path>
              <a:path w="391795" h="1249679">
                <a:moveTo>
                  <a:pt x="371856" y="1240536"/>
                </a:moveTo>
                <a:lnTo>
                  <a:pt x="18288" y="1240536"/>
                </a:lnTo>
                <a:lnTo>
                  <a:pt x="18288" y="1231391"/>
                </a:lnTo>
                <a:lnTo>
                  <a:pt x="371856" y="1231391"/>
                </a:lnTo>
                <a:lnTo>
                  <a:pt x="371856" y="1240536"/>
                </a:lnTo>
                <a:close/>
              </a:path>
              <a:path w="391795" h="1249679">
                <a:moveTo>
                  <a:pt x="391667" y="1240536"/>
                </a:moveTo>
                <a:lnTo>
                  <a:pt x="371856" y="1240536"/>
                </a:lnTo>
                <a:lnTo>
                  <a:pt x="382523" y="1231391"/>
                </a:lnTo>
                <a:lnTo>
                  <a:pt x="391667" y="1231391"/>
                </a:lnTo>
                <a:lnTo>
                  <a:pt x="391667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8114813" y="3056096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01348" y="3056096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55204" y="5646374"/>
            <a:ext cx="2772410" cy="739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6725" marR="5080" indent="-454659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</a:t>
            </a:r>
            <a:r>
              <a:rPr dirty="0" sz="2400" spc="20">
                <a:latin typeface="Times New Roman"/>
                <a:cs typeface="Times New Roman"/>
              </a:rPr>
              <a:t>&lt;0</a:t>
            </a:r>
            <a:r>
              <a:rPr dirty="0" sz="2400" spc="20">
                <a:latin typeface="宋体"/>
                <a:cs typeface="宋体"/>
              </a:rPr>
              <a:t>，</a:t>
            </a:r>
            <a:r>
              <a:rPr dirty="0" sz="2400" spc="20">
                <a:latin typeface="Times New Roman"/>
                <a:cs typeface="Times New Roman"/>
              </a:rPr>
              <a:t>PN</a:t>
            </a:r>
            <a:r>
              <a:rPr dirty="0" sz="2400" spc="20">
                <a:latin typeface="宋体"/>
                <a:cs typeface="宋体"/>
              </a:rPr>
              <a:t>结反偏， </a:t>
            </a:r>
            <a:r>
              <a:rPr dirty="0" sz="2400" spc="-95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耗尽层增厚，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860804" y="5695188"/>
            <a:ext cx="448309" cy="584200"/>
          </a:xfrm>
          <a:custGeom>
            <a:avLst/>
            <a:gdLst/>
            <a:ahLst/>
            <a:cxnLst/>
            <a:rect l="l" t="t" r="r" b="b"/>
            <a:pathLst>
              <a:path w="448310" h="584200">
                <a:moveTo>
                  <a:pt x="60959" y="583692"/>
                </a:moveTo>
                <a:lnTo>
                  <a:pt x="0" y="539496"/>
                </a:lnTo>
                <a:lnTo>
                  <a:pt x="385571" y="0"/>
                </a:lnTo>
                <a:lnTo>
                  <a:pt x="448055" y="44196"/>
                </a:lnTo>
                <a:lnTo>
                  <a:pt x="60959" y="5836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427505" y="2307431"/>
            <a:ext cx="4868545" cy="862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 </a:t>
            </a:r>
            <a:r>
              <a:rPr dirty="0" sz="2400" spc="10">
                <a:latin typeface="Times New Roman"/>
                <a:cs typeface="Times New Roman"/>
              </a:rPr>
              <a:t>&lt;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0</a:t>
            </a:r>
            <a:r>
              <a:rPr dirty="0" sz="2400" spc="5">
                <a:latin typeface="宋体"/>
                <a:cs typeface="宋体"/>
              </a:rPr>
              <a:t>时，沟道变窄、电阻增大</a:t>
            </a:r>
            <a:endParaRPr sz="2400">
              <a:latin typeface="宋体"/>
              <a:cs typeface="宋体"/>
            </a:endParaRPr>
          </a:p>
          <a:p>
            <a:pPr marL="29209">
              <a:lnSpc>
                <a:spcPct val="100000"/>
              </a:lnSpc>
              <a:spcBef>
                <a:spcPts val="515"/>
              </a:spcBef>
            </a:pP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GS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P</a:t>
            </a:r>
            <a:r>
              <a:rPr dirty="0" sz="2400" spc="-5">
                <a:latin typeface="宋体"/>
                <a:cs typeface="宋体"/>
              </a:rPr>
              <a:t>时，沟道夹断，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Times New Roman"/>
                <a:cs typeface="Times New Roman"/>
              </a:rPr>
              <a:t>≈0</a:t>
            </a:r>
            <a:r>
              <a:rPr dirty="0" sz="2400" spc="-5">
                <a:latin typeface="宋体"/>
                <a:cs typeface="宋体"/>
              </a:rPr>
              <a:t>，截止区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885188" y="6187439"/>
            <a:ext cx="398145" cy="135890"/>
          </a:xfrm>
          <a:custGeom>
            <a:avLst/>
            <a:gdLst/>
            <a:ahLst/>
            <a:cxnLst/>
            <a:rect l="l" t="t" r="r" b="b"/>
            <a:pathLst>
              <a:path w="398144" h="135889">
                <a:moveTo>
                  <a:pt x="12191" y="135636"/>
                </a:moveTo>
                <a:lnTo>
                  <a:pt x="0" y="59436"/>
                </a:lnTo>
                <a:lnTo>
                  <a:pt x="387096" y="0"/>
                </a:lnTo>
                <a:lnTo>
                  <a:pt x="397763" y="74676"/>
                </a:lnTo>
                <a:lnTo>
                  <a:pt x="12191" y="1356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498847" y="679703"/>
            <a:ext cx="5099303" cy="470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498847" y="679703"/>
            <a:ext cx="5099685" cy="471170"/>
          </a:xfrm>
          <a:custGeom>
            <a:avLst/>
            <a:gdLst/>
            <a:ahLst/>
            <a:cxnLst/>
            <a:rect l="l" t="t" r="r" b="b"/>
            <a:pathLst>
              <a:path w="5099684" h="471169">
                <a:moveTo>
                  <a:pt x="5097780" y="470915"/>
                </a:moveTo>
                <a:lnTo>
                  <a:pt x="1524" y="470915"/>
                </a:lnTo>
                <a:lnTo>
                  <a:pt x="0" y="467867"/>
                </a:lnTo>
                <a:lnTo>
                  <a:pt x="0" y="1524"/>
                </a:lnTo>
                <a:lnTo>
                  <a:pt x="1524" y="0"/>
                </a:lnTo>
                <a:lnTo>
                  <a:pt x="5097780" y="0"/>
                </a:lnTo>
                <a:lnTo>
                  <a:pt x="5099303" y="1524"/>
                </a:lnTo>
                <a:lnTo>
                  <a:pt x="5099303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61772"/>
                </a:lnTo>
                <a:lnTo>
                  <a:pt x="4572" y="461772"/>
                </a:lnTo>
                <a:lnTo>
                  <a:pt x="9144" y="466344"/>
                </a:lnTo>
                <a:lnTo>
                  <a:pt x="5099303" y="466344"/>
                </a:lnTo>
                <a:lnTo>
                  <a:pt x="5099303" y="467867"/>
                </a:lnTo>
                <a:lnTo>
                  <a:pt x="5097780" y="470915"/>
                </a:lnTo>
                <a:close/>
              </a:path>
              <a:path w="5099684" h="47116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099684" h="471169">
                <a:moveTo>
                  <a:pt x="509016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090160" y="4572"/>
                </a:lnTo>
                <a:lnTo>
                  <a:pt x="5090160" y="9144"/>
                </a:lnTo>
                <a:close/>
              </a:path>
              <a:path w="5099684" h="471169">
                <a:moveTo>
                  <a:pt x="5090160" y="466344"/>
                </a:moveTo>
                <a:lnTo>
                  <a:pt x="5090160" y="4572"/>
                </a:lnTo>
                <a:lnTo>
                  <a:pt x="5094732" y="9144"/>
                </a:lnTo>
                <a:lnTo>
                  <a:pt x="5099303" y="9144"/>
                </a:lnTo>
                <a:lnTo>
                  <a:pt x="5099303" y="461772"/>
                </a:lnTo>
                <a:lnTo>
                  <a:pt x="5094732" y="461772"/>
                </a:lnTo>
                <a:lnTo>
                  <a:pt x="5090160" y="466344"/>
                </a:lnTo>
                <a:close/>
              </a:path>
              <a:path w="5099684" h="471169">
                <a:moveTo>
                  <a:pt x="5099303" y="9144"/>
                </a:moveTo>
                <a:lnTo>
                  <a:pt x="5094732" y="9144"/>
                </a:lnTo>
                <a:lnTo>
                  <a:pt x="5090160" y="4572"/>
                </a:lnTo>
                <a:lnTo>
                  <a:pt x="5099303" y="4572"/>
                </a:lnTo>
                <a:lnTo>
                  <a:pt x="5099303" y="9144"/>
                </a:lnTo>
                <a:close/>
              </a:path>
              <a:path w="5099684" h="471169">
                <a:moveTo>
                  <a:pt x="9144" y="466344"/>
                </a:moveTo>
                <a:lnTo>
                  <a:pt x="4572" y="461772"/>
                </a:lnTo>
                <a:lnTo>
                  <a:pt x="9144" y="461772"/>
                </a:lnTo>
                <a:lnTo>
                  <a:pt x="9144" y="466344"/>
                </a:lnTo>
                <a:close/>
              </a:path>
              <a:path w="5099684" h="471169">
                <a:moveTo>
                  <a:pt x="5090160" y="466344"/>
                </a:moveTo>
                <a:lnTo>
                  <a:pt x="9144" y="466344"/>
                </a:lnTo>
                <a:lnTo>
                  <a:pt x="9144" y="461772"/>
                </a:lnTo>
                <a:lnTo>
                  <a:pt x="5090160" y="461772"/>
                </a:lnTo>
                <a:lnTo>
                  <a:pt x="5090160" y="466344"/>
                </a:lnTo>
                <a:close/>
              </a:path>
              <a:path w="5099684" h="471169">
                <a:moveTo>
                  <a:pt x="5099303" y="466344"/>
                </a:moveTo>
                <a:lnTo>
                  <a:pt x="5090160" y="466344"/>
                </a:lnTo>
                <a:lnTo>
                  <a:pt x="5094732" y="461772"/>
                </a:lnTo>
                <a:lnTo>
                  <a:pt x="5099303" y="461772"/>
                </a:lnTo>
                <a:lnTo>
                  <a:pt x="5099303" y="466344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751276" y="722709"/>
            <a:ext cx="459613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0">
                <a:latin typeface="Times New Roman"/>
                <a:cs typeface="Times New Roman"/>
              </a:rPr>
              <a:t>PN</a:t>
            </a:r>
            <a:r>
              <a:rPr dirty="0" sz="2400" spc="50">
                <a:latin typeface="宋体"/>
                <a:cs typeface="宋体"/>
              </a:rPr>
              <a:t>结</a:t>
            </a:r>
            <a:r>
              <a:rPr dirty="0" sz="2400" spc="50">
                <a:solidFill>
                  <a:srgbClr val="FF3300"/>
                </a:solidFill>
                <a:latin typeface="宋体"/>
                <a:cs typeface="宋体"/>
              </a:rPr>
              <a:t>必须反偏。</a:t>
            </a:r>
            <a:r>
              <a:rPr dirty="0" sz="2400" spc="50">
                <a:latin typeface="Times New Roman"/>
                <a:cs typeface="Times New Roman"/>
              </a:rPr>
              <a:t>N-JFET</a:t>
            </a:r>
            <a:r>
              <a:rPr dirty="0" sz="2400" spc="50">
                <a:latin typeface="宋体"/>
                <a:cs typeface="宋体"/>
              </a:rPr>
              <a:t>的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</a:t>
            </a:r>
            <a:r>
              <a:rPr dirty="0" sz="2400" spc="-5">
                <a:latin typeface="Times New Roman"/>
                <a:cs typeface="Times New Roman"/>
              </a:rPr>
              <a:t>≤</a:t>
            </a:r>
            <a:r>
              <a:rPr dirty="0" sz="2400" spc="-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228076" y="2311908"/>
            <a:ext cx="360045" cy="271780"/>
          </a:xfrm>
          <a:custGeom>
            <a:avLst/>
            <a:gdLst/>
            <a:ahLst/>
            <a:cxnLst/>
            <a:rect l="l" t="t" r="r" b="b"/>
            <a:pathLst>
              <a:path w="360045" h="271780">
                <a:moveTo>
                  <a:pt x="66660" y="233152"/>
                </a:moveTo>
                <a:lnTo>
                  <a:pt x="55503" y="218276"/>
                </a:lnTo>
                <a:lnTo>
                  <a:pt x="348995" y="0"/>
                </a:lnTo>
                <a:lnTo>
                  <a:pt x="359663" y="15240"/>
                </a:lnTo>
                <a:lnTo>
                  <a:pt x="66660" y="233152"/>
                </a:lnTo>
                <a:close/>
              </a:path>
              <a:path w="360045" h="271780">
                <a:moveTo>
                  <a:pt x="0" y="271272"/>
                </a:moveTo>
                <a:lnTo>
                  <a:pt x="38099" y="195072"/>
                </a:lnTo>
                <a:lnTo>
                  <a:pt x="55503" y="218276"/>
                </a:lnTo>
                <a:lnTo>
                  <a:pt x="45719" y="225551"/>
                </a:lnTo>
                <a:lnTo>
                  <a:pt x="56387" y="240792"/>
                </a:lnTo>
                <a:lnTo>
                  <a:pt x="72390" y="240792"/>
                </a:lnTo>
                <a:lnTo>
                  <a:pt x="83819" y="256031"/>
                </a:lnTo>
                <a:lnTo>
                  <a:pt x="0" y="271272"/>
                </a:lnTo>
                <a:close/>
              </a:path>
              <a:path w="360045" h="271780">
                <a:moveTo>
                  <a:pt x="56387" y="240792"/>
                </a:moveTo>
                <a:lnTo>
                  <a:pt x="45719" y="225551"/>
                </a:lnTo>
                <a:lnTo>
                  <a:pt x="55503" y="218276"/>
                </a:lnTo>
                <a:lnTo>
                  <a:pt x="66660" y="233152"/>
                </a:lnTo>
                <a:lnTo>
                  <a:pt x="56387" y="240792"/>
                </a:lnTo>
                <a:close/>
              </a:path>
              <a:path w="360045" h="271780">
                <a:moveTo>
                  <a:pt x="72390" y="240792"/>
                </a:moveTo>
                <a:lnTo>
                  <a:pt x="56387" y="240792"/>
                </a:lnTo>
                <a:lnTo>
                  <a:pt x="66660" y="233152"/>
                </a:lnTo>
                <a:lnTo>
                  <a:pt x="72390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8583907" y="2085287"/>
            <a:ext cx="79184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耗</a:t>
            </a:r>
            <a:r>
              <a:rPr dirty="0" sz="2000" b="1">
                <a:latin typeface="Microsoft JhengHei"/>
                <a:cs typeface="Microsoft JhengHei"/>
              </a:rPr>
              <a:t>尽层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45680" y="1795272"/>
            <a:ext cx="477520" cy="1125220"/>
          </a:xfrm>
          <a:custGeom>
            <a:avLst/>
            <a:gdLst/>
            <a:ahLst/>
            <a:cxnLst/>
            <a:rect l="l" t="t" r="r" b="b"/>
            <a:pathLst>
              <a:path w="477520" h="1125220">
                <a:moveTo>
                  <a:pt x="432962" y="1059086"/>
                </a:moveTo>
                <a:lnTo>
                  <a:pt x="0" y="6096"/>
                </a:lnTo>
                <a:lnTo>
                  <a:pt x="18288" y="0"/>
                </a:lnTo>
                <a:lnTo>
                  <a:pt x="451268" y="1051525"/>
                </a:lnTo>
                <a:lnTo>
                  <a:pt x="432962" y="1059086"/>
                </a:lnTo>
                <a:close/>
              </a:path>
              <a:path w="477520" h="1125220">
                <a:moveTo>
                  <a:pt x="474906" y="1069848"/>
                </a:moveTo>
                <a:lnTo>
                  <a:pt x="437388" y="1069848"/>
                </a:lnTo>
                <a:lnTo>
                  <a:pt x="455675" y="1062227"/>
                </a:lnTo>
                <a:lnTo>
                  <a:pt x="451268" y="1051525"/>
                </a:lnTo>
                <a:lnTo>
                  <a:pt x="477012" y="1040891"/>
                </a:lnTo>
                <a:lnTo>
                  <a:pt x="474906" y="1069848"/>
                </a:lnTo>
                <a:close/>
              </a:path>
              <a:path w="477520" h="1125220">
                <a:moveTo>
                  <a:pt x="437388" y="1069848"/>
                </a:moveTo>
                <a:lnTo>
                  <a:pt x="432962" y="1059086"/>
                </a:lnTo>
                <a:lnTo>
                  <a:pt x="451268" y="1051525"/>
                </a:lnTo>
                <a:lnTo>
                  <a:pt x="455675" y="1062227"/>
                </a:lnTo>
                <a:lnTo>
                  <a:pt x="437388" y="1069848"/>
                </a:lnTo>
                <a:close/>
              </a:path>
              <a:path w="477520" h="1125220">
                <a:moveTo>
                  <a:pt x="470916" y="1124712"/>
                </a:moveTo>
                <a:lnTo>
                  <a:pt x="406907" y="1069848"/>
                </a:lnTo>
                <a:lnTo>
                  <a:pt x="432962" y="1059086"/>
                </a:lnTo>
                <a:lnTo>
                  <a:pt x="437388" y="1069848"/>
                </a:lnTo>
                <a:lnTo>
                  <a:pt x="474906" y="1069848"/>
                </a:lnTo>
                <a:lnTo>
                  <a:pt x="470916" y="1124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6432518" y="1438081"/>
            <a:ext cx="104902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导</a:t>
            </a:r>
            <a:r>
              <a:rPr dirty="0" sz="2000" spc="20" b="1">
                <a:latin typeface="Microsoft JhengHei"/>
                <a:cs typeface="Microsoft JhengHei"/>
              </a:rPr>
              <a:t>电沟</a:t>
            </a:r>
            <a:r>
              <a:rPr dirty="0" sz="2000" b="1">
                <a:latin typeface="Microsoft JhengHei"/>
                <a:cs typeface="Microsoft JhengHei"/>
              </a:rPr>
              <a:t>道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90776" y="6305934"/>
            <a:ext cx="72580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615509" y="6464918"/>
            <a:ext cx="2453640" cy="334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45"/>
              </a:lnSpc>
            </a:pPr>
            <a:r>
              <a:rPr dirty="0" sz="2400" spc="45">
                <a:latin typeface="宋体"/>
                <a:cs typeface="宋体"/>
              </a:rPr>
              <a:t>属于耗尽型</a:t>
            </a:r>
            <a:r>
              <a:rPr dirty="0" sz="2400" spc="45">
                <a:latin typeface="Times New Roman"/>
                <a:cs typeface="Times New Roman"/>
              </a:rPr>
              <a:t>FET</a:t>
            </a:r>
            <a:r>
              <a:rPr dirty="0" sz="2400" spc="45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279127" y="6811063"/>
            <a:ext cx="1016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25055" y="1903476"/>
            <a:ext cx="2788919" cy="5224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25055" y="1903476"/>
            <a:ext cx="2788920" cy="5229225"/>
          </a:xfrm>
          <a:custGeom>
            <a:avLst/>
            <a:gdLst/>
            <a:ahLst/>
            <a:cxnLst/>
            <a:rect l="l" t="t" r="r" b="b"/>
            <a:pathLst>
              <a:path w="2788920" h="5229225">
                <a:moveTo>
                  <a:pt x="2598419" y="5228843"/>
                </a:moveTo>
                <a:lnTo>
                  <a:pt x="190500" y="5228843"/>
                </a:lnTo>
                <a:lnTo>
                  <a:pt x="170688" y="5225795"/>
                </a:lnTo>
                <a:lnTo>
                  <a:pt x="129539" y="5212079"/>
                </a:lnTo>
                <a:lnTo>
                  <a:pt x="94488" y="5193792"/>
                </a:lnTo>
                <a:lnTo>
                  <a:pt x="62484" y="5167883"/>
                </a:lnTo>
                <a:lnTo>
                  <a:pt x="36576" y="5135879"/>
                </a:lnTo>
                <a:lnTo>
                  <a:pt x="16764" y="5099304"/>
                </a:lnTo>
                <a:lnTo>
                  <a:pt x="4572" y="5059679"/>
                </a:lnTo>
                <a:lnTo>
                  <a:pt x="0" y="5017008"/>
                </a:lnTo>
                <a:lnTo>
                  <a:pt x="0" y="213360"/>
                </a:lnTo>
                <a:lnTo>
                  <a:pt x="4572" y="170688"/>
                </a:lnTo>
                <a:lnTo>
                  <a:pt x="16764" y="129540"/>
                </a:lnTo>
                <a:lnTo>
                  <a:pt x="36576" y="94488"/>
                </a:lnTo>
                <a:lnTo>
                  <a:pt x="62484" y="62484"/>
                </a:lnTo>
                <a:lnTo>
                  <a:pt x="92964" y="36576"/>
                </a:lnTo>
                <a:lnTo>
                  <a:pt x="129539" y="16764"/>
                </a:lnTo>
                <a:lnTo>
                  <a:pt x="169164" y="4572"/>
                </a:lnTo>
                <a:lnTo>
                  <a:pt x="211836" y="0"/>
                </a:lnTo>
                <a:lnTo>
                  <a:pt x="2575559" y="0"/>
                </a:lnTo>
                <a:lnTo>
                  <a:pt x="2596896" y="1524"/>
                </a:lnTo>
                <a:lnTo>
                  <a:pt x="2618232" y="4572"/>
                </a:lnTo>
                <a:lnTo>
                  <a:pt x="2639567" y="9143"/>
                </a:lnTo>
                <a:lnTo>
                  <a:pt x="213359" y="9143"/>
                </a:lnTo>
                <a:lnTo>
                  <a:pt x="192024" y="10667"/>
                </a:lnTo>
                <a:lnTo>
                  <a:pt x="152400" y="18288"/>
                </a:lnTo>
                <a:lnTo>
                  <a:pt x="115824" y="33528"/>
                </a:lnTo>
                <a:lnTo>
                  <a:pt x="83820" y="54864"/>
                </a:lnTo>
                <a:lnTo>
                  <a:pt x="44195" y="99060"/>
                </a:lnTo>
                <a:lnTo>
                  <a:pt x="18288" y="152400"/>
                </a:lnTo>
                <a:lnTo>
                  <a:pt x="10668" y="192024"/>
                </a:lnTo>
                <a:lnTo>
                  <a:pt x="9144" y="213360"/>
                </a:lnTo>
                <a:lnTo>
                  <a:pt x="9144" y="5017008"/>
                </a:lnTo>
                <a:lnTo>
                  <a:pt x="13716" y="5056632"/>
                </a:lnTo>
                <a:lnTo>
                  <a:pt x="25908" y="5096256"/>
                </a:lnTo>
                <a:lnTo>
                  <a:pt x="44195" y="5129783"/>
                </a:lnTo>
                <a:lnTo>
                  <a:pt x="68580" y="5160263"/>
                </a:lnTo>
                <a:lnTo>
                  <a:pt x="99060" y="5184647"/>
                </a:lnTo>
                <a:lnTo>
                  <a:pt x="132588" y="5204460"/>
                </a:lnTo>
                <a:lnTo>
                  <a:pt x="170688" y="5215127"/>
                </a:lnTo>
                <a:lnTo>
                  <a:pt x="213359" y="5219699"/>
                </a:lnTo>
                <a:lnTo>
                  <a:pt x="2639567" y="5219699"/>
                </a:lnTo>
                <a:lnTo>
                  <a:pt x="2619756" y="5225795"/>
                </a:lnTo>
                <a:lnTo>
                  <a:pt x="2598419" y="5228843"/>
                </a:lnTo>
                <a:close/>
              </a:path>
              <a:path w="2788920" h="5229225">
                <a:moveTo>
                  <a:pt x="2639567" y="5219699"/>
                </a:moveTo>
                <a:lnTo>
                  <a:pt x="2575559" y="5219699"/>
                </a:lnTo>
                <a:lnTo>
                  <a:pt x="2596896" y="5218176"/>
                </a:lnTo>
                <a:lnTo>
                  <a:pt x="2616708" y="5215127"/>
                </a:lnTo>
                <a:lnTo>
                  <a:pt x="2654808" y="5204460"/>
                </a:lnTo>
                <a:lnTo>
                  <a:pt x="2689859" y="5184647"/>
                </a:lnTo>
                <a:lnTo>
                  <a:pt x="2720340" y="5160263"/>
                </a:lnTo>
                <a:lnTo>
                  <a:pt x="2744724" y="5129783"/>
                </a:lnTo>
                <a:lnTo>
                  <a:pt x="2763011" y="5096256"/>
                </a:lnTo>
                <a:lnTo>
                  <a:pt x="2775203" y="5058156"/>
                </a:lnTo>
                <a:lnTo>
                  <a:pt x="2779775" y="5017008"/>
                </a:lnTo>
                <a:lnTo>
                  <a:pt x="2779775" y="213360"/>
                </a:lnTo>
                <a:lnTo>
                  <a:pt x="2775203" y="172212"/>
                </a:lnTo>
                <a:lnTo>
                  <a:pt x="2755391" y="115824"/>
                </a:lnTo>
                <a:lnTo>
                  <a:pt x="2720340" y="68580"/>
                </a:lnTo>
                <a:lnTo>
                  <a:pt x="2689859" y="44196"/>
                </a:lnTo>
                <a:lnTo>
                  <a:pt x="2636519" y="18288"/>
                </a:lnTo>
                <a:lnTo>
                  <a:pt x="2596896" y="10667"/>
                </a:lnTo>
                <a:lnTo>
                  <a:pt x="2575559" y="9143"/>
                </a:lnTo>
                <a:lnTo>
                  <a:pt x="2639567" y="9143"/>
                </a:lnTo>
                <a:lnTo>
                  <a:pt x="2677667" y="25908"/>
                </a:lnTo>
                <a:lnTo>
                  <a:pt x="2711196" y="48767"/>
                </a:lnTo>
                <a:lnTo>
                  <a:pt x="2740151" y="77724"/>
                </a:lnTo>
                <a:lnTo>
                  <a:pt x="2763011" y="111252"/>
                </a:lnTo>
                <a:lnTo>
                  <a:pt x="2779775" y="149352"/>
                </a:lnTo>
                <a:lnTo>
                  <a:pt x="2787396" y="190500"/>
                </a:lnTo>
                <a:lnTo>
                  <a:pt x="2788919" y="211836"/>
                </a:lnTo>
                <a:lnTo>
                  <a:pt x="2788919" y="5017008"/>
                </a:lnTo>
                <a:lnTo>
                  <a:pt x="2784348" y="5059679"/>
                </a:lnTo>
                <a:lnTo>
                  <a:pt x="2772156" y="5099304"/>
                </a:lnTo>
                <a:lnTo>
                  <a:pt x="2752343" y="5135879"/>
                </a:lnTo>
                <a:lnTo>
                  <a:pt x="2726435" y="5166360"/>
                </a:lnTo>
                <a:lnTo>
                  <a:pt x="2695956" y="5192267"/>
                </a:lnTo>
                <a:lnTo>
                  <a:pt x="2659380" y="5212079"/>
                </a:lnTo>
                <a:lnTo>
                  <a:pt x="2639567" y="5219699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12560" y="7126227"/>
            <a:ext cx="2380996" cy="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6323" y="1903476"/>
            <a:ext cx="2788919" cy="5224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16323" y="1903476"/>
            <a:ext cx="2788920" cy="5229225"/>
          </a:xfrm>
          <a:custGeom>
            <a:avLst/>
            <a:gdLst/>
            <a:ahLst/>
            <a:cxnLst/>
            <a:rect l="l" t="t" r="r" b="b"/>
            <a:pathLst>
              <a:path w="2788920" h="5229225">
                <a:moveTo>
                  <a:pt x="2598419" y="5228843"/>
                </a:moveTo>
                <a:lnTo>
                  <a:pt x="192024" y="5228843"/>
                </a:lnTo>
                <a:lnTo>
                  <a:pt x="170688" y="5225795"/>
                </a:lnTo>
                <a:lnTo>
                  <a:pt x="149352" y="5219699"/>
                </a:lnTo>
                <a:lnTo>
                  <a:pt x="131064" y="5212079"/>
                </a:lnTo>
                <a:lnTo>
                  <a:pt x="111252" y="5204460"/>
                </a:lnTo>
                <a:lnTo>
                  <a:pt x="77724" y="5181599"/>
                </a:lnTo>
                <a:lnTo>
                  <a:pt x="48768" y="5152643"/>
                </a:lnTo>
                <a:lnTo>
                  <a:pt x="25908" y="5117592"/>
                </a:lnTo>
                <a:lnTo>
                  <a:pt x="9144" y="5079492"/>
                </a:lnTo>
                <a:lnTo>
                  <a:pt x="1524" y="5038343"/>
                </a:lnTo>
                <a:lnTo>
                  <a:pt x="0" y="5017008"/>
                </a:lnTo>
                <a:lnTo>
                  <a:pt x="0" y="213360"/>
                </a:lnTo>
                <a:lnTo>
                  <a:pt x="4572" y="170688"/>
                </a:lnTo>
                <a:lnTo>
                  <a:pt x="16764" y="129540"/>
                </a:lnTo>
                <a:lnTo>
                  <a:pt x="36576" y="94488"/>
                </a:lnTo>
                <a:lnTo>
                  <a:pt x="62484" y="62484"/>
                </a:lnTo>
                <a:lnTo>
                  <a:pt x="94488" y="36576"/>
                </a:lnTo>
                <a:lnTo>
                  <a:pt x="129539" y="16764"/>
                </a:lnTo>
                <a:lnTo>
                  <a:pt x="170688" y="4572"/>
                </a:lnTo>
                <a:lnTo>
                  <a:pt x="213359" y="0"/>
                </a:lnTo>
                <a:lnTo>
                  <a:pt x="2577083" y="0"/>
                </a:lnTo>
                <a:lnTo>
                  <a:pt x="2598419" y="1524"/>
                </a:lnTo>
                <a:lnTo>
                  <a:pt x="2619756" y="4572"/>
                </a:lnTo>
                <a:lnTo>
                  <a:pt x="2639567" y="9143"/>
                </a:lnTo>
                <a:lnTo>
                  <a:pt x="213359" y="9143"/>
                </a:lnTo>
                <a:lnTo>
                  <a:pt x="192024" y="10667"/>
                </a:lnTo>
                <a:lnTo>
                  <a:pt x="152400" y="18288"/>
                </a:lnTo>
                <a:lnTo>
                  <a:pt x="115824" y="33528"/>
                </a:lnTo>
                <a:lnTo>
                  <a:pt x="83820" y="54864"/>
                </a:lnTo>
                <a:lnTo>
                  <a:pt x="56387" y="83820"/>
                </a:lnTo>
                <a:lnTo>
                  <a:pt x="35052" y="115824"/>
                </a:lnTo>
                <a:lnTo>
                  <a:pt x="18288" y="152400"/>
                </a:lnTo>
                <a:lnTo>
                  <a:pt x="10668" y="192024"/>
                </a:lnTo>
                <a:lnTo>
                  <a:pt x="9144" y="213360"/>
                </a:lnTo>
                <a:lnTo>
                  <a:pt x="9144" y="5017008"/>
                </a:lnTo>
                <a:lnTo>
                  <a:pt x="13716" y="5056632"/>
                </a:lnTo>
                <a:lnTo>
                  <a:pt x="25908" y="5096256"/>
                </a:lnTo>
                <a:lnTo>
                  <a:pt x="44195" y="5129783"/>
                </a:lnTo>
                <a:lnTo>
                  <a:pt x="68580" y="5160263"/>
                </a:lnTo>
                <a:lnTo>
                  <a:pt x="99060" y="5184647"/>
                </a:lnTo>
                <a:lnTo>
                  <a:pt x="134112" y="5204460"/>
                </a:lnTo>
                <a:lnTo>
                  <a:pt x="172211" y="5215127"/>
                </a:lnTo>
                <a:lnTo>
                  <a:pt x="213359" y="5219699"/>
                </a:lnTo>
                <a:lnTo>
                  <a:pt x="2639567" y="5219699"/>
                </a:lnTo>
                <a:lnTo>
                  <a:pt x="2619756" y="5225795"/>
                </a:lnTo>
                <a:lnTo>
                  <a:pt x="2598419" y="5228843"/>
                </a:lnTo>
                <a:close/>
              </a:path>
              <a:path w="2788920" h="5229225">
                <a:moveTo>
                  <a:pt x="2639567" y="5219699"/>
                </a:moveTo>
                <a:lnTo>
                  <a:pt x="2575559" y="5219699"/>
                </a:lnTo>
                <a:lnTo>
                  <a:pt x="2596896" y="5218176"/>
                </a:lnTo>
                <a:lnTo>
                  <a:pt x="2616708" y="5215127"/>
                </a:lnTo>
                <a:lnTo>
                  <a:pt x="2654808" y="5204460"/>
                </a:lnTo>
                <a:lnTo>
                  <a:pt x="2689859" y="5184647"/>
                </a:lnTo>
                <a:lnTo>
                  <a:pt x="2720340" y="5160263"/>
                </a:lnTo>
                <a:lnTo>
                  <a:pt x="2744724" y="5129783"/>
                </a:lnTo>
                <a:lnTo>
                  <a:pt x="2763011" y="5096256"/>
                </a:lnTo>
                <a:lnTo>
                  <a:pt x="2775203" y="5058156"/>
                </a:lnTo>
                <a:lnTo>
                  <a:pt x="2779775" y="5017008"/>
                </a:lnTo>
                <a:lnTo>
                  <a:pt x="2779775" y="213360"/>
                </a:lnTo>
                <a:lnTo>
                  <a:pt x="2775203" y="172212"/>
                </a:lnTo>
                <a:lnTo>
                  <a:pt x="2764535" y="134112"/>
                </a:lnTo>
                <a:lnTo>
                  <a:pt x="2744724" y="99060"/>
                </a:lnTo>
                <a:lnTo>
                  <a:pt x="2720340" y="68580"/>
                </a:lnTo>
                <a:lnTo>
                  <a:pt x="2689859" y="44196"/>
                </a:lnTo>
                <a:lnTo>
                  <a:pt x="2656332" y="25908"/>
                </a:lnTo>
                <a:lnTo>
                  <a:pt x="2618232" y="13716"/>
                </a:lnTo>
                <a:lnTo>
                  <a:pt x="2577083" y="9143"/>
                </a:lnTo>
                <a:lnTo>
                  <a:pt x="2639567" y="9143"/>
                </a:lnTo>
                <a:lnTo>
                  <a:pt x="2677667" y="25908"/>
                </a:lnTo>
                <a:lnTo>
                  <a:pt x="2711196" y="48767"/>
                </a:lnTo>
                <a:lnTo>
                  <a:pt x="2740151" y="77724"/>
                </a:lnTo>
                <a:lnTo>
                  <a:pt x="2763011" y="111252"/>
                </a:lnTo>
                <a:lnTo>
                  <a:pt x="2779775" y="149352"/>
                </a:lnTo>
                <a:lnTo>
                  <a:pt x="2788919" y="190500"/>
                </a:lnTo>
                <a:lnTo>
                  <a:pt x="2788919" y="5038343"/>
                </a:lnTo>
                <a:lnTo>
                  <a:pt x="2779775" y="5079492"/>
                </a:lnTo>
                <a:lnTo>
                  <a:pt x="2763011" y="5117592"/>
                </a:lnTo>
                <a:lnTo>
                  <a:pt x="2740151" y="5151120"/>
                </a:lnTo>
                <a:lnTo>
                  <a:pt x="2712719" y="5180076"/>
                </a:lnTo>
                <a:lnTo>
                  <a:pt x="2677667" y="5202936"/>
                </a:lnTo>
                <a:lnTo>
                  <a:pt x="2659380" y="5212079"/>
                </a:lnTo>
                <a:lnTo>
                  <a:pt x="2639567" y="5219699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99251" y="7095746"/>
            <a:ext cx="2379479" cy="1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03019" y="1872996"/>
            <a:ext cx="2788919" cy="5224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03019" y="1872996"/>
            <a:ext cx="5519928" cy="52288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21904" y="702615"/>
            <a:ext cx="2255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DS</a:t>
            </a:r>
            <a:r>
              <a:rPr dirty="0" sz="2400" spc="-15">
                <a:latin typeface="宋体"/>
                <a:cs typeface="宋体"/>
              </a:rPr>
              <a:t>控制沟道形状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7475" y="1423987"/>
            <a:ext cx="6033770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宋体"/>
                <a:cs typeface="宋体"/>
              </a:rPr>
              <a:t>当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GS</a:t>
            </a:r>
            <a:r>
              <a:rPr dirty="0" sz="2400" spc="-10">
                <a:latin typeface="宋体"/>
                <a:cs typeface="宋体"/>
              </a:rPr>
              <a:t>是保持常数（例如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GS</a:t>
            </a:r>
            <a:r>
              <a:rPr dirty="0" sz="2400" spc="-10">
                <a:latin typeface="Times New Roman"/>
                <a:cs typeface="Times New Roman"/>
              </a:rPr>
              <a:t>=0</a:t>
            </a:r>
            <a:r>
              <a:rPr dirty="0" sz="2400" spc="-10">
                <a:latin typeface="宋体"/>
                <a:cs typeface="宋体"/>
              </a:rPr>
              <a:t>），增大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DS</a:t>
            </a:r>
            <a:r>
              <a:rPr dirty="0" baseline="-20833" sz="2400" spc="37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7609" y="1884869"/>
            <a:ext cx="2162175" cy="2136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99060" marR="219710" indent="-70485">
              <a:lnSpc>
                <a:spcPct val="150100"/>
              </a:lnSpc>
            </a:pPr>
            <a:r>
              <a:rPr dirty="0" sz="2400" spc="-20">
                <a:latin typeface="宋体"/>
                <a:cs typeface="宋体"/>
              </a:rPr>
              <a:t>继续增大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DS 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预</a:t>
            </a:r>
            <a:r>
              <a:rPr dirty="0" sz="2400" spc="20">
                <a:latin typeface="宋体"/>
                <a:cs typeface="宋体"/>
              </a:rPr>
              <a:t>夹断</a:t>
            </a:r>
            <a:r>
              <a:rPr dirty="0" sz="2400">
                <a:latin typeface="宋体"/>
                <a:cs typeface="宋体"/>
              </a:rPr>
              <a:t>临界点</a:t>
            </a:r>
            <a:endParaRPr sz="2400">
              <a:latin typeface="宋体"/>
              <a:cs typeface="宋体"/>
            </a:endParaRPr>
          </a:p>
          <a:p>
            <a:pPr algn="ctr" marR="41275">
              <a:lnSpc>
                <a:spcPts val="2840"/>
              </a:lnSpc>
            </a:pP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DS</a:t>
            </a:r>
            <a:r>
              <a:rPr dirty="0" sz="2400" spc="-3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GS</a:t>
            </a:r>
            <a:r>
              <a:rPr dirty="0" sz="2400" spc="-3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65"/>
              </a:spcBef>
            </a:pPr>
            <a:r>
              <a:rPr dirty="0" sz="2400">
                <a:latin typeface="宋体"/>
                <a:cs typeface="宋体"/>
              </a:rPr>
              <a:t>预</a:t>
            </a:r>
            <a:r>
              <a:rPr dirty="0" sz="2400" spc="20">
                <a:latin typeface="宋体"/>
                <a:cs typeface="宋体"/>
              </a:rPr>
              <a:t>夹</a:t>
            </a:r>
            <a:r>
              <a:rPr dirty="0" sz="2400" spc="5">
                <a:latin typeface="宋体"/>
                <a:cs typeface="宋体"/>
              </a:rPr>
              <a:t>断</a:t>
            </a:r>
            <a:r>
              <a:rPr dirty="0" sz="2400" spc="-40" b="1">
                <a:latin typeface="Times New Roman"/>
                <a:cs typeface="Times New Roman"/>
              </a:rPr>
              <a:t></a:t>
            </a:r>
            <a:r>
              <a:rPr dirty="0" sz="2400">
                <a:latin typeface="宋体"/>
                <a:cs typeface="宋体"/>
              </a:rPr>
              <a:t>恒</a:t>
            </a:r>
            <a:r>
              <a:rPr dirty="0" sz="2400" spc="20">
                <a:latin typeface="宋体"/>
                <a:cs typeface="宋体"/>
              </a:rPr>
              <a:t>流</a:t>
            </a:r>
            <a:r>
              <a:rPr dirty="0" sz="2400">
                <a:latin typeface="宋体"/>
                <a:cs typeface="宋体"/>
              </a:rPr>
              <a:t>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04106" y="708421"/>
            <a:ext cx="5237480" cy="3733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00"/>
                </a:solidFill>
                <a:latin typeface="宋体"/>
                <a:cs typeface="宋体"/>
              </a:rPr>
              <a:t>2 </a:t>
            </a:r>
            <a:r>
              <a:rPr dirty="0" sz="2400" spc="5">
                <a:solidFill>
                  <a:srgbClr val="000000"/>
                </a:solidFill>
                <a:latin typeface="宋体"/>
                <a:cs typeface="宋体"/>
              </a:rPr>
              <a:t>工作原理与特性曲线（N-JFET为例）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499" y="1837902"/>
            <a:ext cx="2299970" cy="2192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2860">
              <a:lnSpc>
                <a:spcPct val="15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宋体"/>
                <a:cs typeface="宋体"/>
              </a:rPr>
              <a:t>时</a:t>
            </a:r>
            <a:r>
              <a:rPr dirty="0" sz="2400" spc="20">
                <a:latin typeface="宋体"/>
                <a:cs typeface="宋体"/>
              </a:rPr>
              <a:t>均</a:t>
            </a:r>
            <a:r>
              <a:rPr dirty="0" sz="2400">
                <a:latin typeface="宋体"/>
                <a:cs typeface="宋体"/>
              </a:rPr>
              <a:t>匀</a:t>
            </a:r>
            <a:r>
              <a:rPr dirty="0" sz="2400" spc="20">
                <a:latin typeface="宋体"/>
                <a:cs typeface="宋体"/>
              </a:rPr>
              <a:t>沟</a:t>
            </a:r>
            <a:r>
              <a:rPr dirty="0" sz="2400">
                <a:latin typeface="宋体"/>
                <a:cs typeface="宋体"/>
              </a:rPr>
              <a:t>道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-25">
                <a:latin typeface="宋体"/>
                <a:cs typeface="宋体"/>
              </a:rPr>
              <a:t>增大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D</a:t>
            </a:r>
            <a:r>
              <a:rPr dirty="0" sz="2400" spc="-25">
                <a:latin typeface="Times New Roman"/>
                <a:cs typeface="Times New Roman"/>
              </a:rPr>
              <a:t>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宋体"/>
                <a:cs typeface="宋体"/>
              </a:rPr>
              <a:t>即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DS</a:t>
            </a:r>
            <a:r>
              <a:rPr dirty="0" sz="2400" spc="-25">
                <a:latin typeface="Times New Roman"/>
                <a:cs typeface="Times New Roman"/>
              </a:rPr>
              <a:t>&gt;0</a:t>
            </a:r>
            <a:endParaRPr sz="2400">
              <a:latin typeface="Times New Roman"/>
              <a:cs typeface="Times New Roman"/>
            </a:endParaRPr>
          </a:p>
          <a:p>
            <a:pPr marL="527685" marR="541020" indent="86360">
              <a:lnSpc>
                <a:spcPts val="4320"/>
              </a:lnSpc>
              <a:spcBef>
                <a:spcPts val="310"/>
              </a:spcBef>
            </a:pP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DG</a:t>
            </a:r>
            <a:r>
              <a:rPr dirty="0" sz="2400" spc="-10">
                <a:latin typeface="宋体"/>
                <a:cs typeface="宋体"/>
              </a:rPr>
              <a:t>增大 </a:t>
            </a:r>
            <a:r>
              <a:rPr dirty="0" sz="2400">
                <a:latin typeface="宋体"/>
                <a:cs typeface="宋体"/>
              </a:rPr>
              <a:t> 楔</a:t>
            </a:r>
            <a:r>
              <a:rPr dirty="0" sz="2400" spc="20">
                <a:latin typeface="宋体"/>
                <a:cs typeface="宋体"/>
              </a:rPr>
              <a:t>形</a:t>
            </a:r>
            <a:r>
              <a:rPr dirty="0" sz="2400">
                <a:latin typeface="宋体"/>
                <a:cs typeface="宋体"/>
              </a:rPr>
              <a:t>沟道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82259" y="2068115"/>
            <a:ext cx="1982470" cy="196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0355">
              <a:lnSpc>
                <a:spcPct val="100000"/>
              </a:lnSpc>
            </a:pPr>
            <a:r>
              <a:rPr dirty="0" sz="2400" spc="-20">
                <a:latin typeface="宋体"/>
                <a:cs typeface="宋体"/>
              </a:rPr>
              <a:t>继续增大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DS</a:t>
            </a:r>
            <a:endParaRPr baseline="-20833" sz="240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  <a:spcBef>
                <a:spcPts val="1020"/>
              </a:spcBef>
            </a:pP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DS</a:t>
            </a:r>
            <a:r>
              <a:rPr dirty="0" sz="2400" spc="-30">
                <a:latin typeface="Times New Roman"/>
                <a:cs typeface="Times New Roman"/>
              </a:rPr>
              <a:t>&gt;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GS</a:t>
            </a:r>
            <a:r>
              <a:rPr dirty="0" sz="2400" spc="-3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0" marR="5080">
              <a:lnSpc>
                <a:spcPct val="150100"/>
              </a:lnSpc>
            </a:pPr>
            <a:r>
              <a:rPr dirty="0" sz="2400" spc="20">
                <a:latin typeface="宋体"/>
                <a:cs typeface="宋体"/>
              </a:rPr>
              <a:t>夹</a:t>
            </a:r>
            <a:r>
              <a:rPr dirty="0" sz="2400">
                <a:latin typeface="宋体"/>
                <a:cs typeface="宋体"/>
              </a:rPr>
              <a:t>断</a:t>
            </a:r>
            <a:r>
              <a:rPr dirty="0" sz="2400" spc="20">
                <a:latin typeface="宋体"/>
                <a:cs typeface="宋体"/>
              </a:rPr>
              <a:t>点</a:t>
            </a:r>
            <a:r>
              <a:rPr dirty="0" sz="2400">
                <a:latin typeface="宋体"/>
                <a:cs typeface="宋体"/>
              </a:rPr>
              <a:t>向</a:t>
            </a:r>
            <a:r>
              <a:rPr dirty="0" sz="2400" spc="-10">
                <a:latin typeface="Times New Roman"/>
                <a:cs typeface="Times New Roman"/>
              </a:rPr>
              <a:t>s</a:t>
            </a:r>
            <a:r>
              <a:rPr dirty="0" sz="2400" spc="20">
                <a:latin typeface="宋体"/>
                <a:cs typeface="宋体"/>
              </a:rPr>
              <a:t>移</a:t>
            </a:r>
            <a:r>
              <a:rPr dirty="0" sz="2400">
                <a:latin typeface="宋体"/>
                <a:cs typeface="宋体"/>
              </a:rPr>
              <a:t>动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恒流区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6419" y="5080978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11913" y="6102085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1424" y="5364937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94409" y="5328401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23388" y="4107180"/>
            <a:ext cx="1301750" cy="4622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225"/>
              </a:spcBef>
            </a:pP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DS</a:t>
            </a:r>
            <a:r>
              <a:rPr dirty="0" sz="2400" spc="-30">
                <a:latin typeface="Times New Roman"/>
                <a:cs typeface="Times New Roman"/>
              </a:rPr>
              <a:t>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28211" y="4146946"/>
            <a:ext cx="150558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7680" algn="l"/>
              </a:tabLst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r>
              <a:rPr dirty="0" sz="2400" spc="130">
                <a:latin typeface="Times New Roman"/>
                <a:cs typeface="Times New Roman"/>
              </a:rPr>
              <a:t>	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r>
              <a:rPr dirty="0" sz="2400">
                <a:latin typeface="宋体"/>
                <a:cs typeface="宋体"/>
              </a:rPr>
              <a:t>增大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83001" y="4198578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1209" y="5134407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66703" y="6155366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06237" y="5418374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49222" y="5381714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67584" y="4128480"/>
            <a:ext cx="11931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DG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042147" y="4250435"/>
            <a:ext cx="155575" cy="137160"/>
          </a:xfrm>
          <a:custGeom>
            <a:avLst/>
            <a:gdLst/>
            <a:ahLst/>
            <a:cxnLst/>
            <a:rect l="l" t="t" r="r" b="b"/>
            <a:pathLst>
              <a:path w="155575" h="137160">
                <a:moveTo>
                  <a:pt x="85344" y="1523"/>
                </a:moveTo>
                <a:lnTo>
                  <a:pt x="70104" y="1523"/>
                </a:lnTo>
                <a:lnTo>
                  <a:pt x="77724" y="0"/>
                </a:lnTo>
                <a:lnTo>
                  <a:pt x="85344" y="1523"/>
                </a:lnTo>
                <a:close/>
              </a:path>
              <a:path w="155575" h="137160">
                <a:moveTo>
                  <a:pt x="85344" y="137159"/>
                </a:moveTo>
                <a:lnTo>
                  <a:pt x="70104" y="137159"/>
                </a:lnTo>
                <a:lnTo>
                  <a:pt x="47244" y="132587"/>
                </a:lnTo>
                <a:lnTo>
                  <a:pt x="13716" y="108203"/>
                </a:lnTo>
                <a:lnTo>
                  <a:pt x="0" y="76199"/>
                </a:lnTo>
                <a:lnTo>
                  <a:pt x="0" y="62483"/>
                </a:lnTo>
                <a:lnTo>
                  <a:pt x="22859" y="19811"/>
                </a:lnTo>
                <a:lnTo>
                  <a:pt x="62484" y="1523"/>
                </a:lnTo>
                <a:lnTo>
                  <a:pt x="92964" y="1523"/>
                </a:lnTo>
                <a:lnTo>
                  <a:pt x="106679" y="6095"/>
                </a:lnTo>
                <a:lnTo>
                  <a:pt x="120396" y="12191"/>
                </a:lnTo>
                <a:lnTo>
                  <a:pt x="132588" y="19811"/>
                </a:lnTo>
                <a:lnTo>
                  <a:pt x="71628" y="19811"/>
                </a:lnTo>
                <a:lnTo>
                  <a:pt x="65532" y="21335"/>
                </a:lnTo>
                <a:lnTo>
                  <a:pt x="67056" y="21335"/>
                </a:lnTo>
                <a:lnTo>
                  <a:pt x="60198" y="22859"/>
                </a:lnTo>
                <a:lnTo>
                  <a:pt x="54864" y="22859"/>
                </a:lnTo>
                <a:lnTo>
                  <a:pt x="46863" y="27431"/>
                </a:lnTo>
                <a:lnTo>
                  <a:pt x="45719" y="27431"/>
                </a:lnTo>
                <a:lnTo>
                  <a:pt x="37185" y="33527"/>
                </a:lnTo>
                <a:lnTo>
                  <a:pt x="36576" y="33527"/>
                </a:lnTo>
                <a:lnTo>
                  <a:pt x="27432" y="42671"/>
                </a:lnTo>
                <a:lnTo>
                  <a:pt x="28193" y="42671"/>
                </a:lnTo>
                <a:lnTo>
                  <a:pt x="26669" y="45719"/>
                </a:lnTo>
                <a:lnTo>
                  <a:pt x="25908" y="45719"/>
                </a:lnTo>
                <a:lnTo>
                  <a:pt x="22859" y="50291"/>
                </a:lnTo>
                <a:lnTo>
                  <a:pt x="19812" y="59435"/>
                </a:lnTo>
                <a:lnTo>
                  <a:pt x="19812" y="64007"/>
                </a:lnTo>
                <a:lnTo>
                  <a:pt x="18669" y="68579"/>
                </a:lnTo>
                <a:lnTo>
                  <a:pt x="18288" y="68579"/>
                </a:lnTo>
                <a:lnTo>
                  <a:pt x="18288" y="70103"/>
                </a:lnTo>
                <a:lnTo>
                  <a:pt x="18669" y="70103"/>
                </a:lnTo>
                <a:lnTo>
                  <a:pt x="19812" y="74675"/>
                </a:lnTo>
                <a:lnTo>
                  <a:pt x="19812" y="79247"/>
                </a:lnTo>
                <a:lnTo>
                  <a:pt x="20193" y="79247"/>
                </a:lnTo>
                <a:lnTo>
                  <a:pt x="21336" y="83819"/>
                </a:lnTo>
                <a:lnTo>
                  <a:pt x="21717" y="83819"/>
                </a:lnTo>
                <a:lnTo>
                  <a:pt x="22859" y="88391"/>
                </a:lnTo>
                <a:lnTo>
                  <a:pt x="23622" y="88391"/>
                </a:lnTo>
                <a:lnTo>
                  <a:pt x="25908" y="92963"/>
                </a:lnTo>
                <a:lnTo>
                  <a:pt x="26924" y="92963"/>
                </a:lnTo>
                <a:lnTo>
                  <a:pt x="28956" y="96011"/>
                </a:lnTo>
                <a:lnTo>
                  <a:pt x="27432" y="96011"/>
                </a:lnTo>
                <a:lnTo>
                  <a:pt x="36576" y="103631"/>
                </a:lnTo>
                <a:lnTo>
                  <a:pt x="35052" y="103631"/>
                </a:lnTo>
                <a:lnTo>
                  <a:pt x="45719" y="109727"/>
                </a:lnTo>
                <a:lnTo>
                  <a:pt x="44195" y="109727"/>
                </a:lnTo>
                <a:lnTo>
                  <a:pt x="54864" y="114299"/>
                </a:lnTo>
                <a:lnTo>
                  <a:pt x="53339" y="114299"/>
                </a:lnTo>
                <a:lnTo>
                  <a:pt x="67056" y="117347"/>
                </a:lnTo>
                <a:lnTo>
                  <a:pt x="65532" y="117347"/>
                </a:lnTo>
                <a:lnTo>
                  <a:pt x="71628" y="118871"/>
                </a:lnTo>
                <a:lnTo>
                  <a:pt x="130556" y="118871"/>
                </a:lnTo>
                <a:lnTo>
                  <a:pt x="120396" y="126491"/>
                </a:lnTo>
                <a:lnTo>
                  <a:pt x="106679" y="132587"/>
                </a:lnTo>
                <a:lnTo>
                  <a:pt x="92964" y="135635"/>
                </a:lnTo>
                <a:lnTo>
                  <a:pt x="85344" y="137159"/>
                </a:lnTo>
                <a:close/>
              </a:path>
              <a:path w="155575" h="137160">
                <a:moveTo>
                  <a:pt x="102108" y="24383"/>
                </a:moveTo>
                <a:lnTo>
                  <a:pt x="88391" y="21335"/>
                </a:lnTo>
                <a:lnTo>
                  <a:pt x="89916" y="21335"/>
                </a:lnTo>
                <a:lnTo>
                  <a:pt x="83820" y="19811"/>
                </a:lnTo>
                <a:lnTo>
                  <a:pt x="132588" y="19811"/>
                </a:lnTo>
                <a:lnTo>
                  <a:pt x="135200" y="22859"/>
                </a:lnTo>
                <a:lnTo>
                  <a:pt x="100584" y="22859"/>
                </a:lnTo>
                <a:lnTo>
                  <a:pt x="102108" y="24383"/>
                </a:lnTo>
                <a:close/>
              </a:path>
              <a:path w="155575" h="137160">
                <a:moveTo>
                  <a:pt x="53339" y="24383"/>
                </a:moveTo>
                <a:lnTo>
                  <a:pt x="54864" y="22859"/>
                </a:lnTo>
                <a:lnTo>
                  <a:pt x="60198" y="22859"/>
                </a:lnTo>
                <a:lnTo>
                  <a:pt x="53339" y="24383"/>
                </a:lnTo>
                <a:close/>
              </a:path>
              <a:path w="155575" h="137160">
                <a:moveTo>
                  <a:pt x="111252" y="28955"/>
                </a:moveTo>
                <a:lnTo>
                  <a:pt x="100584" y="22859"/>
                </a:lnTo>
                <a:lnTo>
                  <a:pt x="135200" y="22859"/>
                </a:lnTo>
                <a:lnTo>
                  <a:pt x="139119" y="27431"/>
                </a:lnTo>
                <a:lnTo>
                  <a:pt x="109728" y="27431"/>
                </a:lnTo>
                <a:lnTo>
                  <a:pt x="111252" y="28955"/>
                </a:lnTo>
                <a:close/>
              </a:path>
              <a:path w="155575" h="137160">
                <a:moveTo>
                  <a:pt x="44195" y="28955"/>
                </a:moveTo>
                <a:lnTo>
                  <a:pt x="45719" y="27431"/>
                </a:lnTo>
                <a:lnTo>
                  <a:pt x="46863" y="27431"/>
                </a:lnTo>
                <a:lnTo>
                  <a:pt x="44195" y="28955"/>
                </a:lnTo>
                <a:close/>
              </a:path>
              <a:path w="155575" h="137160">
                <a:moveTo>
                  <a:pt x="119768" y="34603"/>
                </a:moveTo>
                <a:lnTo>
                  <a:pt x="109728" y="27431"/>
                </a:lnTo>
                <a:lnTo>
                  <a:pt x="139119" y="27431"/>
                </a:lnTo>
                <a:lnTo>
                  <a:pt x="141732" y="30479"/>
                </a:lnTo>
                <a:lnTo>
                  <a:pt x="143256" y="33527"/>
                </a:lnTo>
                <a:lnTo>
                  <a:pt x="118872" y="33527"/>
                </a:lnTo>
                <a:lnTo>
                  <a:pt x="119768" y="34603"/>
                </a:lnTo>
                <a:close/>
              </a:path>
              <a:path w="155575" h="137160">
                <a:moveTo>
                  <a:pt x="35052" y="35051"/>
                </a:moveTo>
                <a:lnTo>
                  <a:pt x="36576" y="33527"/>
                </a:lnTo>
                <a:lnTo>
                  <a:pt x="37185" y="33527"/>
                </a:lnTo>
                <a:lnTo>
                  <a:pt x="35052" y="35051"/>
                </a:lnTo>
                <a:close/>
              </a:path>
              <a:path w="155575" h="137160">
                <a:moveTo>
                  <a:pt x="120396" y="35051"/>
                </a:moveTo>
                <a:lnTo>
                  <a:pt x="119768" y="34603"/>
                </a:lnTo>
                <a:lnTo>
                  <a:pt x="118872" y="33527"/>
                </a:lnTo>
                <a:lnTo>
                  <a:pt x="120396" y="35051"/>
                </a:lnTo>
                <a:close/>
              </a:path>
              <a:path w="155575" h="137160">
                <a:moveTo>
                  <a:pt x="144018" y="35051"/>
                </a:moveTo>
                <a:lnTo>
                  <a:pt x="120396" y="35051"/>
                </a:lnTo>
                <a:lnTo>
                  <a:pt x="118872" y="33527"/>
                </a:lnTo>
                <a:lnTo>
                  <a:pt x="143256" y="33527"/>
                </a:lnTo>
                <a:lnTo>
                  <a:pt x="144018" y="35051"/>
                </a:lnTo>
                <a:close/>
              </a:path>
              <a:path w="155575" h="137160">
                <a:moveTo>
                  <a:pt x="126491" y="42671"/>
                </a:moveTo>
                <a:lnTo>
                  <a:pt x="119768" y="34603"/>
                </a:lnTo>
                <a:lnTo>
                  <a:pt x="120396" y="35051"/>
                </a:lnTo>
                <a:lnTo>
                  <a:pt x="144018" y="35051"/>
                </a:lnTo>
                <a:lnTo>
                  <a:pt x="144779" y="36575"/>
                </a:lnTo>
                <a:lnTo>
                  <a:pt x="148208" y="41147"/>
                </a:lnTo>
                <a:lnTo>
                  <a:pt x="126491" y="41147"/>
                </a:lnTo>
                <a:lnTo>
                  <a:pt x="126491" y="42671"/>
                </a:lnTo>
                <a:close/>
              </a:path>
              <a:path w="155575" h="137160">
                <a:moveTo>
                  <a:pt x="28193" y="42671"/>
                </a:moveTo>
                <a:lnTo>
                  <a:pt x="27432" y="42671"/>
                </a:lnTo>
                <a:lnTo>
                  <a:pt x="28956" y="41147"/>
                </a:lnTo>
                <a:lnTo>
                  <a:pt x="28193" y="42671"/>
                </a:lnTo>
                <a:close/>
              </a:path>
              <a:path w="155575" h="137160">
                <a:moveTo>
                  <a:pt x="129539" y="47243"/>
                </a:moveTo>
                <a:lnTo>
                  <a:pt x="126491" y="41147"/>
                </a:lnTo>
                <a:lnTo>
                  <a:pt x="148208" y="41147"/>
                </a:lnTo>
                <a:lnTo>
                  <a:pt x="149352" y="42671"/>
                </a:lnTo>
                <a:lnTo>
                  <a:pt x="150114" y="45719"/>
                </a:lnTo>
                <a:lnTo>
                  <a:pt x="129539" y="45719"/>
                </a:lnTo>
                <a:lnTo>
                  <a:pt x="129539" y="47243"/>
                </a:lnTo>
                <a:close/>
              </a:path>
              <a:path w="155575" h="137160">
                <a:moveTo>
                  <a:pt x="25908" y="47243"/>
                </a:moveTo>
                <a:lnTo>
                  <a:pt x="25908" y="45719"/>
                </a:lnTo>
                <a:lnTo>
                  <a:pt x="26669" y="45719"/>
                </a:lnTo>
                <a:lnTo>
                  <a:pt x="25908" y="47243"/>
                </a:lnTo>
                <a:close/>
              </a:path>
              <a:path w="155575" h="137160">
                <a:moveTo>
                  <a:pt x="135636" y="65531"/>
                </a:moveTo>
                <a:lnTo>
                  <a:pt x="134112" y="59435"/>
                </a:lnTo>
                <a:lnTo>
                  <a:pt x="135636" y="59435"/>
                </a:lnTo>
                <a:lnTo>
                  <a:pt x="134112" y="54863"/>
                </a:lnTo>
                <a:lnTo>
                  <a:pt x="131064" y="50291"/>
                </a:lnTo>
                <a:lnTo>
                  <a:pt x="132588" y="50291"/>
                </a:lnTo>
                <a:lnTo>
                  <a:pt x="129539" y="45719"/>
                </a:lnTo>
                <a:lnTo>
                  <a:pt x="150114" y="45719"/>
                </a:lnTo>
                <a:lnTo>
                  <a:pt x="150876" y="48767"/>
                </a:lnTo>
                <a:lnTo>
                  <a:pt x="153924" y="54863"/>
                </a:lnTo>
                <a:lnTo>
                  <a:pt x="155448" y="62483"/>
                </a:lnTo>
                <a:lnTo>
                  <a:pt x="155448" y="64007"/>
                </a:lnTo>
                <a:lnTo>
                  <a:pt x="135636" y="64007"/>
                </a:lnTo>
                <a:lnTo>
                  <a:pt x="135636" y="65531"/>
                </a:lnTo>
                <a:close/>
              </a:path>
              <a:path w="155575" h="137160">
                <a:moveTo>
                  <a:pt x="155448" y="74675"/>
                </a:moveTo>
                <a:lnTo>
                  <a:pt x="135636" y="74675"/>
                </a:lnTo>
                <a:lnTo>
                  <a:pt x="135636" y="64007"/>
                </a:lnTo>
                <a:lnTo>
                  <a:pt x="155448" y="64007"/>
                </a:lnTo>
                <a:lnTo>
                  <a:pt x="155448" y="74675"/>
                </a:lnTo>
                <a:close/>
              </a:path>
              <a:path w="155575" h="137160">
                <a:moveTo>
                  <a:pt x="18288" y="70103"/>
                </a:moveTo>
                <a:lnTo>
                  <a:pt x="18288" y="68579"/>
                </a:lnTo>
                <a:lnTo>
                  <a:pt x="18478" y="69341"/>
                </a:lnTo>
                <a:lnTo>
                  <a:pt x="18288" y="70103"/>
                </a:lnTo>
                <a:close/>
              </a:path>
              <a:path w="155575" h="137160">
                <a:moveTo>
                  <a:pt x="18478" y="69341"/>
                </a:moveTo>
                <a:lnTo>
                  <a:pt x="18288" y="68579"/>
                </a:lnTo>
                <a:lnTo>
                  <a:pt x="18669" y="68579"/>
                </a:lnTo>
                <a:lnTo>
                  <a:pt x="18478" y="69341"/>
                </a:lnTo>
                <a:close/>
              </a:path>
              <a:path w="155575" h="137160">
                <a:moveTo>
                  <a:pt x="18669" y="70103"/>
                </a:moveTo>
                <a:lnTo>
                  <a:pt x="18288" y="70103"/>
                </a:lnTo>
                <a:lnTo>
                  <a:pt x="18478" y="69341"/>
                </a:lnTo>
                <a:lnTo>
                  <a:pt x="18669" y="70103"/>
                </a:lnTo>
                <a:close/>
              </a:path>
              <a:path w="155575" h="137160">
                <a:moveTo>
                  <a:pt x="134112" y="79247"/>
                </a:moveTo>
                <a:lnTo>
                  <a:pt x="135636" y="73151"/>
                </a:lnTo>
                <a:lnTo>
                  <a:pt x="135636" y="74675"/>
                </a:lnTo>
                <a:lnTo>
                  <a:pt x="155448" y="74675"/>
                </a:lnTo>
                <a:lnTo>
                  <a:pt x="155448" y="76199"/>
                </a:lnTo>
                <a:lnTo>
                  <a:pt x="155143" y="77723"/>
                </a:lnTo>
                <a:lnTo>
                  <a:pt x="135636" y="77723"/>
                </a:lnTo>
                <a:lnTo>
                  <a:pt x="134112" y="79247"/>
                </a:lnTo>
                <a:close/>
              </a:path>
              <a:path w="155575" h="137160">
                <a:moveTo>
                  <a:pt x="20193" y="79247"/>
                </a:moveTo>
                <a:lnTo>
                  <a:pt x="19812" y="79247"/>
                </a:lnTo>
                <a:lnTo>
                  <a:pt x="19812" y="77723"/>
                </a:lnTo>
                <a:lnTo>
                  <a:pt x="20193" y="79247"/>
                </a:lnTo>
                <a:close/>
              </a:path>
              <a:path w="155575" h="137160">
                <a:moveTo>
                  <a:pt x="153924" y="83819"/>
                </a:moveTo>
                <a:lnTo>
                  <a:pt x="134112" y="83819"/>
                </a:lnTo>
                <a:lnTo>
                  <a:pt x="135636" y="77723"/>
                </a:lnTo>
                <a:lnTo>
                  <a:pt x="155143" y="77723"/>
                </a:lnTo>
                <a:lnTo>
                  <a:pt x="153924" y="83819"/>
                </a:lnTo>
                <a:close/>
              </a:path>
              <a:path w="155575" h="137160">
                <a:moveTo>
                  <a:pt x="21717" y="83819"/>
                </a:moveTo>
                <a:lnTo>
                  <a:pt x="21336" y="83819"/>
                </a:lnTo>
                <a:lnTo>
                  <a:pt x="21336" y="82295"/>
                </a:lnTo>
                <a:lnTo>
                  <a:pt x="21717" y="83819"/>
                </a:lnTo>
                <a:close/>
              </a:path>
              <a:path w="155575" h="137160">
                <a:moveTo>
                  <a:pt x="131064" y="88391"/>
                </a:moveTo>
                <a:lnTo>
                  <a:pt x="134112" y="82295"/>
                </a:lnTo>
                <a:lnTo>
                  <a:pt x="134112" y="83819"/>
                </a:lnTo>
                <a:lnTo>
                  <a:pt x="153924" y="83819"/>
                </a:lnTo>
                <a:lnTo>
                  <a:pt x="152400" y="86867"/>
                </a:lnTo>
                <a:lnTo>
                  <a:pt x="132588" y="86867"/>
                </a:lnTo>
                <a:lnTo>
                  <a:pt x="131064" y="88391"/>
                </a:lnTo>
                <a:close/>
              </a:path>
              <a:path w="155575" h="137160">
                <a:moveTo>
                  <a:pt x="23622" y="88391"/>
                </a:moveTo>
                <a:lnTo>
                  <a:pt x="22859" y="88391"/>
                </a:lnTo>
                <a:lnTo>
                  <a:pt x="22859" y="86867"/>
                </a:lnTo>
                <a:lnTo>
                  <a:pt x="23622" y="88391"/>
                </a:lnTo>
                <a:close/>
              </a:path>
              <a:path w="155575" h="137160">
                <a:moveTo>
                  <a:pt x="150114" y="92963"/>
                </a:moveTo>
                <a:lnTo>
                  <a:pt x="129539" y="92963"/>
                </a:lnTo>
                <a:lnTo>
                  <a:pt x="132588" y="86867"/>
                </a:lnTo>
                <a:lnTo>
                  <a:pt x="152400" y="86867"/>
                </a:lnTo>
                <a:lnTo>
                  <a:pt x="150876" y="89915"/>
                </a:lnTo>
                <a:lnTo>
                  <a:pt x="150114" y="92963"/>
                </a:lnTo>
                <a:close/>
              </a:path>
              <a:path w="155575" h="137160">
                <a:moveTo>
                  <a:pt x="26924" y="92963"/>
                </a:moveTo>
                <a:lnTo>
                  <a:pt x="25908" y="92963"/>
                </a:lnTo>
                <a:lnTo>
                  <a:pt x="25908" y="91439"/>
                </a:lnTo>
                <a:lnTo>
                  <a:pt x="26924" y="92963"/>
                </a:lnTo>
                <a:close/>
              </a:path>
              <a:path w="155575" h="137160">
                <a:moveTo>
                  <a:pt x="130556" y="118871"/>
                </a:moveTo>
                <a:lnTo>
                  <a:pt x="83820" y="118871"/>
                </a:lnTo>
                <a:lnTo>
                  <a:pt x="89916" y="117347"/>
                </a:lnTo>
                <a:lnTo>
                  <a:pt x="88391" y="117347"/>
                </a:lnTo>
                <a:lnTo>
                  <a:pt x="102108" y="114299"/>
                </a:lnTo>
                <a:lnTo>
                  <a:pt x="100584" y="114299"/>
                </a:lnTo>
                <a:lnTo>
                  <a:pt x="111252" y="109727"/>
                </a:lnTo>
                <a:lnTo>
                  <a:pt x="109728" y="109727"/>
                </a:lnTo>
                <a:lnTo>
                  <a:pt x="120396" y="103631"/>
                </a:lnTo>
                <a:lnTo>
                  <a:pt x="118872" y="103631"/>
                </a:lnTo>
                <a:lnTo>
                  <a:pt x="126491" y="96011"/>
                </a:lnTo>
                <a:lnTo>
                  <a:pt x="129539" y="91439"/>
                </a:lnTo>
                <a:lnTo>
                  <a:pt x="129539" y="92963"/>
                </a:lnTo>
                <a:lnTo>
                  <a:pt x="150114" y="92963"/>
                </a:lnTo>
                <a:lnTo>
                  <a:pt x="149352" y="96011"/>
                </a:lnTo>
                <a:lnTo>
                  <a:pt x="144779" y="102107"/>
                </a:lnTo>
                <a:lnTo>
                  <a:pt x="141732" y="108203"/>
                </a:lnTo>
                <a:lnTo>
                  <a:pt x="132588" y="117347"/>
                </a:lnTo>
                <a:lnTo>
                  <a:pt x="130556" y="118871"/>
                </a:lnTo>
                <a:close/>
              </a:path>
              <a:path w="155575" h="137160">
                <a:moveTo>
                  <a:pt x="77724" y="118871"/>
                </a:moveTo>
                <a:lnTo>
                  <a:pt x="71628" y="118871"/>
                </a:lnTo>
                <a:lnTo>
                  <a:pt x="71628" y="117347"/>
                </a:lnTo>
                <a:lnTo>
                  <a:pt x="77724" y="118871"/>
                </a:lnTo>
                <a:close/>
              </a:path>
              <a:path w="155575" h="137160">
                <a:moveTo>
                  <a:pt x="83820" y="118871"/>
                </a:moveTo>
                <a:lnTo>
                  <a:pt x="77724" y="118871"/>
                </a:lnTo>
                <a:lnTo>
                  <a:pt x="83820" y="117347"/>
                </a:lnTo>
                <a:lnTo>
                  <a:pt x="83820" y="118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826801" y="4192476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19871" y="4378452"/>
            <a:ext cx="0" cy="283845"/>
          </a:xfrm>
          <a:custGeom>
            <a:avLst/>
            <a:gdLst/>
            <a:ahLst/>
            <a:cxnLst/>
            <a:rect l="l" t="t" r="r" b="b"/>
            <a:pathLst>
              <a:path w="0" h="283845">
                <a:moveTo>
                  <a:pt x="0" y="0"/>
                </a:moveTo>
                <a:lnTo>
                  <a:pt x="0" y="283464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119871" y="6544055"/>
            <a:ext cx="0" cy="187960"/>
          </a:xfrm>
          <a:custGeom>
            <a:avLst/>
            <a:gdLst/>
            <a:ahLst/>
            <a:cxnLst/>
            <a:rect l="l" t="t" r="r" b="b"/>
            <a:pathLst>
              <a:path w="0" h="187959">
                <a:moveTo>
                  <a:pt x="0" y="0"/>
                </a:moveTo>
                <a:lnTo>
                  <a:pt x="0" y="18745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95388" y="5631180"/>
            <a:ext cx="1681480" cy="1079500"/>
          </a:xfrm>
          <a:custGeom>
            <a:avLst/>
            <a:gdLst/>
            <a:ahLst/>
            <a:cxnLst/>
            <a:rect l="l" t="t" r="r" b="b"/>
            <a:pathLst>
              <a:path w="1681479" h="1079500">
                <a:moveTo>
                  <a:pt x="1680971" y="1078991"/>
                </a:moveTo>
                <a:lnTo>
                  <a:pt x="0" y="1078991"/>
                </a:lnTo>
                <a:lnTo>
                  <a:pt x="0" y="0"/>
                </a:lnTo>
                <a:lnTo>
                  <a:pt x="1680971" y="0"/>
                </a:lnTo>
                <a:lnTo>
                  <a:pt x="1680971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1059179"/>
                </a:lnTo>
                <a:lnTo>
                  <a:pt x="9144" y="1059179"/>
                </a:lnTo>
                <a:lnTo>
                  <a:pt x="18288" y="1068324"/>
                </a:lnTo>
                <a:lnTo>
                  <a:pt x="1680971" y="1068324"/>
                </a:lnTo>
                <a:lnTo>
                  <a:pt x="1680971" y="1078991"/>
                </a:lnTo>
                <a:close/>
              </a:path>
              <a:path w="1681479" h="1079500">
                <a:moveTo>
                  <a:pt x="18288" y="19811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1"/>
                </a:lnTo>
                <a:close/>
              </a:path>
              <a:path w="1681479" h="1079500">
                <a:moveTo>
                  <a:pt x="1661159" y="19811"/>
                </a:moveTo>
                <a:lnTo>
                  <a:pt x="18288" y="19811"/>
                </a:lnTo>
                <a:lnTo>
                  <a:pt x="18288" y="10668"/>
                </a:lnTo>
                <a:lnTo>
                  <a:pt x="1661159" y="10668"/>
                </a:lnTo>
                <a:lnTo>
                  <a:pt x="1661159" y="19811"/>
                </a:lnTo>
                <a:close/>
              </a:path>
              <a:path w="1681479" h="1079500">
                <a:moveTo>
                  <a:pt x="1661159" y="1068324"/>
                </a:moveTo>
                <a:lnTo>
                  <a:pt x="1661159" y="10668"/>
                </a:lnTo>
                <a:lnTo>
                  <a:pt x="1671828" y="19812"/>
                </a:lnTo>
                <a:lnTo>
                  <a:pt x="1680971" y="19811"/>
                </a:lnTo>
                <a:lnTo>
                  <a:pt x="1680971" y="1059179"/>
                </a:lnTo>
                <a:lnTo>
                  <a:pt x="1671828" y="1059179"/>
                </a:lnTo>
                <a:lnTo>
                  <a:pt x="1661159" y="1068324"/>
                </a:lnTo>
                <a:close/>
              </a:path>
              <a:path w="1681479" h="1079500">
                <a:moveTo>
                  <a:pt x="1680971" y="19811"/>
                </a:moveTo>
                <a:lnTo>
                  <a:pt x="1671828" y="19812"/>
                </a:lnTo>
                <a:lnTo>
                  <a:pt x="1661159" y="10668"/>
                </a:lnTo>
                <a:lnTo>
                  <a:pt x="1680971" y="10668"/>
                </a:lnTo>
                <a:lnTo>
                  <a:pt x="1680971" y="19811"/>
                </a:lnTo>
                <a:close/>
              </a:path>
              <a:path w="1681479" h="1079500">
                <a:moveTo>
                  <a:pt x="18288" y="1068324"/>
                </a:moveTo>
                <a:lnTo>
                  <a:pt x="9144" y="1059179"/>
                </a:lnTo>
                <a:lnTo>
                  <a:pt x="18288" y="1059179"/>
                </a:lnTo>
                <a:lnTo>
                  <a:pt x="18288" y="1068324"/>
                </a:lnTo>
                <a:close/>
              </a:path>
              <a:path w="1681479" h="1079500">
                <a:moveTo>
                  <a:pt x="1661159" y="1068324"/>
                </a:moveTo>
                <a:lnTo>
                  <a:pt x="18288" y="1068324"/>
                </a:lnTo>
                <a:lnTo>
                  <a:pt x="18288" y="1059179"/>
                </a:lnTo>
                <a:lnTo>
                  <a:pt x="1661159" y="1059179"/>
                </a:lnTo>
                <a:lnTo>
                  <a:pt x="1661159" y="1068324"/>
                </a:lnTo>
                <a:close/>
              </a:path>
              <a:path w="1681479" h="1079500">
                <a:moveTo>
                  <a:pt x="1680971" y="1068324"/>
                </a:moveTo>
                <a:lnTo>
                  <a:pt x="1661159" y="1068324"/>
                </a:lnTo>
                <a:lnTo>
                  <a:pt x="1671828" y="1059179"/>
                </a:lnTo>
                <a:lnTo>
                  <a:pt x="1680971" y="1059179"/>
                </a:lnTo>
                <a:lnTo>
                  <a:pt x="1680971" y="1068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75347" y="5577840"/>
            <a:ext cx="155575" cy="135890"/>
          </a:xfrm>
          <a:custGeom>
            <a:avLst/>
            <a:gdLst/>
            <a:ahLst/>
            <a:cxnLst/>
            <a:rect l="l" t="t" r="r" b="b"/>
            <a:pathLst>
              <a:path w="155575" h="135889">
                <a:moveTo>
                  <a:pt x="85344" y="135636"/>
                </a:moveTo>
                <a:lnTo>
                  <a:pt x="70104" y="135636"/>
                </a:lnTo>
                <a:lnTo>
                  <a:pt x="47244" y="131064"/>
                </a:lnTo>
                <a:lnTo>
                  <a:pt x="13716" y="106680"/>
                </a:lnTo>
                <a:lnTo>
                  <a:pt x="0" y="74676"/>
                </a:lnTo>
                <a:lnTo>
                  <a:pt x="0" y="60960"/>
                </a:lnTo>
                <a:lnTo>
                  <a:pt x="22860" y="18288"/>
                </a:lnTo>
                <a:lnTo>
                  <a:pt x="70104" y="0"/>
                </a:lnTo>
                <a:lnTo>
                  <a:pt x="85344" y="0"/>
                </a:lnTo>
                <a:lnTo>
                  <a:pt x="92964" y="1524"/>
                </a:lnTo>
                <a:lnTo>
                  <a:pt x="106680" y="4572"/>
                </a:lnTo>
                <a:lnTo>
                  <a:pt x="120396" y="10668"/>
                </a:lnTo>
                <a:lnTo>
                  <a:pt x="132588" y="18288"/>
                </a:lnTo>
                <a:lnTo>
                  <a:pt x="71628" y="18288"/>
                </a:lnTo>
                <a:lnTo>
                  <a:pt x="53340" y="22860"/>
                </a:lnTo>
                <a:lnTo>
                  <a:pt x="54864" y="22860"/>
                </a:lnTo>
                <a:lnTo>
                  <a:pt x="47752" y="25908"/>
                </a:lnTo>
                <a:lnTo>
                  <a:pt x="45720" y="25908"/>
                </a:lnTo>
                <a:lnTo>
                  <a:pt x="37185" y="32004"/>
                </a:lnTo>
                <a:lnTo>
                  <a:pt x="36576" y="32004"/>
                </a:lnTo>
                <a:lnTo>
                  <a:pt x="27432" y="41148"/>
                </a:lnTo>
                <a:lnTo>
                  <a:pt x="28194" y="41148"/>
                </a:lnTo>
                <a:lnTo>
                  <a:pt x="26670" y="44196"/>
                </a:lnTo>
                <a:lnTo>
                  <a:pt x="25908" y="44196"/>
                </a:lnTo>
                <a:lnTo>
                  <a:pt x="22860" y="48768"/>
                </a:lnTo>
                <a:lnTo>
                  <a:pt x="19812" y="57912"/>
                </a:lnTo>
                <a:lnTo>
                  <a:pt x="19812" y="62484"/>
                </a:lnTo>
                <a:lnTo>
                  <a:pt x="18669" y="67056"/>
                </a:lnTo>
                <a:lnTo>
                  <a:pt x="18288" y="67056"/>
                </a:lnTo>
                <a:lnTo>
                  <a:pt x="18288" y="68580"/>
                </a:lnTo>
                <a:lnTo>
                  <a:pt x="18669" y="68580"/>
                </a:lnTo>
                <a:lnTo>
                  <a:pt x="19812" y="73152"/>
                </a:lnTo>
                <a:lnTo>
                  <a:pt x="19812" y="77724"/>
                </a:lnTo>
                <a:lnTo>
                  <a:pt x="20193" y="77724"/>
                </a:lnTo>
                <a:lnTo>
                  <a:pt x="21336" y="82296"/>
                </a:lnTo>
                <a:lnTo>
                  <a:pt x="21717" y="82296"/>
                </a:lnTo>
                <a:lnTo>
                  <a:pt x="22860" y="86868"/>
                </a:lnTo>
                <a:lnTo>
                  <a:pt x="23622" y="86868"/>
                </a:lnTo>
                <a:lnTo>
                  <a:pt x="25908" y="91440"/>
                </a:lnTo>
                <a:lnTo>
                  <a:pt x="26924" y="91440"/>
                </a:lnTo>
                <a:lnTo>
                  <a:pt x="28956" y="94488"/>
                </a:lnTo>
                <a:lnTo>
                  <a:pt x="27432" y="94488"/>
                </a:lnTo>
                <a:lnTo>
                  <a:pt x="36576" y="102108"/>
                </a:lnTo>
                <a:lnTo>
                  <a:pt x="35052" y="102108"/>
                </a:lnTo>
                <a:lnTo>
                  <a:pt x="44196" y="108204"/>
                </a:lnTo>
                <a:lnTo>
                  <a:pt x="54864" y="112776"/>
                </a:lnTo>
                <a:lnTo>
                  <a:pt x="53340" y="112776"/>
                </a:lnTo>
                <a:lnTo>
                  <a:pt x="67056" y="115824"/>
                </a:lnTo>
                <a:lnTo>
                  <a:pt x="65532" y="115824"/>
                </a:lnTo>
                <a:lnTo>
                  <a:pt x="71628" y="117348"/>
                </a:lnTo>
                <a:lnTo>
                  <a:pt x="130556" y="117348"/>
                </a:lnTo>
                <a:lnTo>
                  <a:pt x="120396" y="124968"/>
                </a:lnTo>
                <a:lnTo>
                  <a:pt x="106680" y="131064"/>
                </a:lnTo>
                <a:lnTo>
                  <a:pt x="92964" y="134112"/>
                </a:lnTo>
                <a:lnTo>
                  <a:pt x="85344" y="135636"/>
                </a:lnTo>
                <a:close/>
              </a:path>
              <a:path w="155575" h="135889">
                <a:moveTo>
                  <a:pt x="111252" y="27432"/>
                </a:moveTo>
                <a:lnTo>
                  <a:pt x="100584" y="22860"/>
                </a:lnTo>
                <a:lnTo>
                  <a:pt x="102108" y="22860"/>
                </a:lnTo>
                <a:lnTo>
                  <a:pt x="88392" y="19812"/>
                </a:lnTo>
                <a:lnTo>
                  <a:pt x="89916" y="19812"/>
                </a:lnTo>
                <a:lnTo>
                  <a:pt x="83820" y="18288"/>
                </a:lnTo>
                <a:lnTo>
                  <a:pt x="132588" y="18288"/>
                </a:lnTo>
                <a:lnTo>
                  <a:pt x="139119" y="25908"/>
                </a:lnTo>
                <a:lnTo>
                  <a:pt x="109728" y="25908"/>
                </a:lnTo>
                <a:lnTo>
                  <a:pt x="111252" y="27432"/>
                </a:lnTo>
                <a:close/>
              </a:path>
              <a:path w="155575" h="135889">
                <a:moveTo>
                  <a:pt x="44196" y="27432"/>
                </a:moveTo>
                <a:lnTo>
                  <a:pt x="45720" y="25908"/>
                </a:lnTo>
                <a:lnTo>
                  <a:pt x="47752" y="25908"/>
                </a:lnTo>
                <a:lnTo>
                  <a:pt x="44196" y="27432"/>
                </a:lnTo>
                <a:close/>
              </a:path>
              <a:path w="155575" h="135889">
                <a:moveTo>
                  <a:pt x="119768" y="33079"/>
                </a:moveTo>
                <a:lnTo>
                  <a:pt x="109728" y="25908"/>
                </a:lnTo>
                <a:lnTo>
                  <a:pt x="139119" y="25908"/>
                </a:lnTo>
                <a:lnTo>
                  <a:pt x="141732" y="28956"/>
                </a:lnTo>
                <a:lnTo>
                  <a:pt x="143256" y="32004"/>
                </a:lnTo>
                <a:lnTo>
                  <a:pt x="118872" y="32004"/>
                </a:lnTo>
                <a:lnTo>
                  <a:pt x="119768" y="33079"/>
                </a:lnTo>
                <a:close/>
              </a:path>
              <a:path w="155575" h="135889">
                <a:moveTo>
                  <a:pt x="35052" y="33528"/>
                </a:moveTo>
                <a:lnTo>
                  <a:pt x="36576" y="32004"/>
                </a:lnTo>
                <a:lnTo>
                  <a:pt x="37185" y="32004"/>
                </a:lnTo>
                <a:lnTo>
                  <a:pt x="35052" y="33528"/>
                </a:lnTo>
                <a:close/>
              </a:path>
              <a:path w="155575" h="135889">
                <a:moveTo>
                  <a:pt x="120396" y="33528"/>
                </a:moveTo>
                <a:lnTo>
                  <a:pt x="119768" y="33079"/>
                </a:lnTo>
                <a:lnTo>
                  <a:pt x="118872" y="32004"/>
                </a:lnTo>
                <a:lnTo>
                  <a:pt x="120396" y="33528"/>
                </a:lnTo>
                <a:close/>
              </a:path>
              <a:path w="155575" h="135889">
                <a:moveTo>
                  <a:pt x="144018" y="33528"/>
                </a:moveTo>
                <a:lnTo>
                  <a:pt x="120396" y="33528"/>
                </a:lnTo>
                <a:lnTo>
                  <a:pt x="118872" y="32004"/>
                </a:lnTo>
                <a:lnTo>
                  <a:pt x="143256" y="32004"/>
                </a:lnTo>
                <a:lnTo>
                  <a:pt x="144018" y="33528"/>
                </a:lnTo>
                <a:close/>
              </a:path>
              <a:path w="155575" h="135889">
                <a:moveTo>
                  <a:pt x="126492" y="41148"/>
                </a:moveTo>
                <a:lnTo>
                  <a:pt x="119768" y="33079"/>
                </a:lnTo>
                <a:lnTo>
                  <a:pt x="120396" y="33528"/>
                </a:lnTo>
                <a:lnTo>
                  <a:pt x="144018" y="33528"/>
                </a:lnTo>
                <a:lnTo>
                  <a:pt x="144780" y="35052"/>
                </a:lnTo>
                <a:lnTo>
                  <a:pt x="148209" y="39624"/>
                </a:lnTo>
                <a:lnTo>
                  <a:pt x="126492" y="39624"/>
                </a:lnTo>
                <a:lnTo>
                  <a:pt x="126492" y="41148"/>
                </a:lnTo>
                <a:close/>
              </a:path>
              <a:path w="155575" h="135889">
                <a:moveTo>
                  <a:pt x="28194" y="41148"/>
                </a:moveTo>
                <a:lnTo>
                  <a:pt x="27432" y="41148"/>
                </a:lnTo>
                <a:lnTo>
                  <a:pt x="28956" y="39624"/>
                </a:lnTo>
                <a:lnTo>
                  <a:pt x="28194" y="41148"/>
                </a:lnTo>
                <a:close/>
              </a:path>
              <a:path w="155575" h="135889">
                <a:moveTo>
                  <a:pt x="129540" y="45720"/>
                </a:moveTo>
                <a:lnTo>
                  <a:pt x="126492" y="39624"/>
                </a:lnTo>
                <a:lnTo>
                  <a:pt x="148209" y="39624"/>
                </a:lnTo>
                <a:lnTo>
                  <a:pt x="149352" y="41148"/>
                </a:lnTo>
                <a:lnTo>
                  <a:pt x="150114" y="44196"/>
                </a:lnTo>
                <a:lnTo>
                  <a:pt x="129540" y="44196"/>
                </a:lnTo>
                <a:lnTo>
                  <a:pt x="129540" y="45720"/>
                </a:lnTo>
                <a:close/>
              </a:path>
              <a:path w="155575" h="135889">
                <a:moveTo>
                  <a:pt x="25908" y="45720"/>
                </a:moveTo>
                <a:lnTo>
                  <a:pt x="25908" y="44196"/>
                </a:lnTo>
                <a:lnTo>
                  <a:pt x="26670" y="44196"/>
                </a:lnTo>
                <a:lnTo>
                  <a:pt x="25908" y="45720"/>
                </a:lnTo>
                <a:close/>
              </a:path>
              <a:path w="155575" h="135889">
                <a:moveTo>
                  <a:pt x="135636" y="64008"/>
                </a:moveTo>
                <a:lnTo>
                  <a:pt x="134112" y="57912"/>
                </a:lnTo>
                <a:lnTo>
                  <a:pt x="135636" y="57912"/>
                </a:lnTo>
                <a:lnTo>
                  <a:pt x="134112" y="53340"/>
                </a:lnTo>
                <a:lnTo>
                  <a:pt x="131064" y="48768"/>
                </a:lnTo>
                <a:lnTo>
                  <a:pt x="132588" y="48768"/>
                </a:lnTo>
                <a:lnTo>
                  <a:pt x="129540" y="44196"/>
                </a:lnTo>
                <a:lnTo>
                  <a:pt x="150114" y="44196"/>
                </a:lnTo>
                <a:lnTo>
                  <a:pt x="150876" y="47244"/>
                </a:lnTo>
                <a:lnTo>
                  <a:pt x="153924" y="53340"/>
                </a:lnTo>
                <a:lnTo>
                  <a:pt x="153924" y="60960"/>
                </a:lnTo>
                <a:lnTo>
                  <a:pt x="154305" y="62484"/>
                </a:lnTo>
                <a:lnTo>
                  <a:pt x="135636" y="62484"/>
                </a:lnTo>
                <a:lnTo>
                  <a:pt x="135636" y="64008"/>
                </a:lnTo>
                <a:close/>
              </a:path>
              <a:path w="155575" h="135889">
                <a:moveTo>
                  <a:pt x="154228" y="73152"/>
                </a:moveTo>
                <a:lnTo>
                  <a:pt x="135636" y="73152"/>
                </a:lnTo>
                <a:lnTo>
                  <a:pt x="135636" y="62484"/>
                </a:lnTo>
                <a:lnTo>
                  <a:pt x="154305" y="62484"/>
                </a:lnTo>
                <a:lnTo>
                  <a:pt x="155448" y="67056"/>
                </a:lnTo>
                <a:lnTo>
                  <a:pt x="154228" y="73152"/>
                </a:lnTo>
                <a:close/>
              </a:path>
              <a:path w="155575" h="135889">
                <a:moveTo>
                  <a:pt x="18288" y="68580"/>
                </a:moveTo>
                <a:lnTo>
                  <a:pt x="18288" y="67056"/>
                </a:lnTo>
                <a:lnTo>
                  <a:pt x="18478" y="67818"/>
                </a:lnTo>
                <a:lnTo>
                  <a:pt x="18288" y="68580"/>
                </a:lnTo>
                <a:close/>
              </a:path>
              <a:path w="155575" h="135889">
                <a:moveTo>
                  <a:pt x="18478" y="67818"/>
                </a:moveTo>
                <a:lnTo>
                  <a:pt x="18288" y="67056"/>
                </a:lnTo>
                <a:lnTo>
                  <a:pt x="18669" y="67056"/>
                </a:lnTo>
                <a:lnTo>
                  <a:pt x="18478" y="67818"/>
                </a:lnTo>
                <a:close/>
              </a:path>
              <a:path w="155575" h="135889">
                <a:moveTo>
                  <a:pt x="18669" y="68580"/>
                </a:moveTo>
                <a:lnTo>
                  <a:pt x="18288" y="68580"/>
                </a:lnTo>
                <a:lnTo>
                  <a:pt x="18478" y="67818"/>
                </a:lnTo>
                <a:lnTo>
                  <a:pt x="18669" y="68580"/>
                </a:lnTo>
                <a:close/>
              </a:path>
              <a:path w="155575" h="135889">
                <a:moveTo>
                  <a:pt x="134112" y="77724"/>
                </a:moveTo>
                <a:lnTo>
                  <a:pt x="135636" y="71628"/>
                </a:lnTo>
                <a:lnTo>
                  <a:pt x="135636" y="73152"/>
                </a:lnTo>
                <a:lnTo>
                  <a:pt x="154228" y="73152"/>
                </a:lnTo>
                <a:lnTo>
                  <a:pt x="153924" y="74676"/>
                </a:lnTo>
                <a:lnTo>
                  <a:pt x="153924" y="76200"/>
                </a:lnTo>
                <a:lnTo>
                  <a:pt x="135636" y="76200"/>
                </a:lnTo>
                <a:lnTo>
                  <a:pt x="134112" y="77724"/>
                </a:lnTo>
                <a:close/>
              </a:path>
              <a:path w="155575" h="135889">
                <a:moveTo>
                  <a:pt x="20193" y="77724"/>
                </a:moveTo>
                <a:lnTo>
                  <a:pt x="19812" y="77724"/>
                </a:lnTo>
                <a:lnTo>
                  <a:pt x="19812" y="76200"/>
                </a:lnTo>
                <a:lnTo>
                  <a:pt x="20193" y="77724"/>
                </a:lnTo>
                <a:close/>
              </a:path>
              <a:path w="155575" h="135889">
                <a:moveTo>
                  <a:pt x="153924" y="82296"/>
                </a:moveTo>
                <a:lnTo>
                  <a:pt x="134112" y="82296"/>
                </a:lnTo>
                <a:lnTo>
                  <a:pt x="135636" y="76200"/>
                </a:lnTo>
                <a:lnTo>
                  <a:pt x="153924" y="76200"/>
                </a:lnTo>
                <a:lnTo>
                  <a:pt x="153924" y="82296"/>
                </a:lnTo>
                <a:close/>
              </a:path>
              <a:path w="155575" h="135889">
                <a:moveTo>
                  <a:pt x="21717" y="82296"/>
                </a:moveTo>
                <a:lnTo>
                  <a:pt x="21336" y="82296"/>
                </a:lnTo>
                <a:lnTo>
                  <a:pt x="21336" y="80772"/>
                </a:lnTo>
                <a:lnTo>
                  <a:pt x="21717" y="82296"/>
                </a:lnTo>
                <a:close/>
              </a:path>
              <a:path w="155575" h="135889">
                <a:moveTo>
                  <a:pt x="131064" y="86868"/>
                </a:moveTo>
                <a:lnTo>
                  <a:pt x="134112" y="80772"/>
                </a:lnTo>
                <a:lnTo>
                  <a:pt x="134112" y="82296"/>
                </a:lnTo>
                <a:lnTo>
                  <a:pt x="153924" y="82296"/>
                </a:lnTo>
                <a:lnTo>
                  <a:pt x="152400" y="85344"/>
                </a:lnTo>
                <a:lnTo>
                  <a:pt x="132588" y="85344"/>
                </a:lnTo>
                <a:lnTo>
                  <a:pt x="131064" y="86868"/>
                </a:lnTo>
                <a:close/>
              </a:path>
              <a:path w="155575" h="135889">
                <a:moveTo>
                  <a:pt x="23622" y="86868"/>
                </a:moveTo>
                <a:lnTo>
                  <a:pt x="22860" y="86868"/>
                </a:lnTo>
                <a:lnTo>
                  <a:pt x="22860" y="85344"/>
                </a:lnTo>
                <a:lnTo>
                  <a:pt x="23622" y="86868"/>
                </a:lnTo>
                <a:close/>
              </a:path>
              <a:path w="155575" h="135889">
                <a:moveTo>
                  <a:pt x="150114" y="91440"/>
                </a:moveTo>
                <a:lnTo>
                  <a:pt x="129540" y="91440"/>
                </a:lnTo>
                <a:lnTo>
                  <a:pt x="132588" y="85344"/>
                </a:lnTo>
                <a:lnTo>
                  <a:pt x="152400" y="85344"/>
                </a:lnTo>
                <a:lnTo>
                  <a:pt x="150876" y="88392"/>
                </a:lnTo>
                <a:lnTo>
                  <a:pt x="150114" y="91440"/>
                </a:lnTo>
                <a:close/>
              </a:path>
              <a:path w="155575" h="135889">
                <a:moveTo>
                  <a:pt x="26924" y="91440"/>
                </a:moveTo>
                <a:lnTo>
                  <a:pt x="25908" y="91440"/>
                </a:lnTo>
                <a:lnTo>
                  <a:pt x="25908" y="89916"/>
                </a:lnTo>
                <a:lnTo>
                  <a:pt x="26924" y="91440"/>
                </a:lnTo>
                <a:close/>
              </a:path>
              <a:path w="155575" h="135889">
                <a:moveTo>
                  <a:pt x="130556" y="117348"/>
                </a:moveTo>
                <a:lnTo>
                  <a:pt x="83820" y="117348"/>
                </a:lnTo>
                <a:lnTo>
                  <a:pt x="89916" y="115824"/>
                </a:lnTo>
                <a:lnTo>
                  <a:pt x="88392" y="115824"/>
                </a:lnTo>
                <a:lnTo>
                  <a:pt x="102108" y="112776"/>
                </a:lnTo>
                <a:lnTo>
                  <a:pt x="100584" y="112776"/>
                </a:lnTo>
                <a:lnTo>
                  <a:pt x="111252" y="108204"/>
                </a:lnTo>
                <a:lnTo>
                  <a:pt x="109728" y="108204"/>
                </a:lnTo>
                <a:lnTo>
                  <a:pt x="120396" y="102108"/>
                </a:lnTo>
                <a:lnTo>
                  <a:pt x="118872" y="102108"/>
                </a:lnTo>
                <a:lnTo>
                  <a:pt x="126492" y="94488"/>
                </a:lnTo>
                <a:lnTo>
                  <a:pt x="129540" y="89916"/>
                </a:lnTo>
                <a:lnTo>
                  <a:pt x="129540" y="91440"/>
                </a:lnTo>
                <a:lnTo>
                  <a:pt x="150114" y="91440"/>
                </a:lnTo>
                <a:lnTo>
                  <a:pt x="149352" y="94488"/>
                </a:lnTo>
                <a:lnTo>
                  <a:pt x="144780" y="100584"/>
                </a:lnTo>
                <a:lnTo>
                  <a:pt x="141732" y="106680"/>
                </a:lnTo>
                <a:lnTo>
                  <a:pt x="132588" y="115824"/>
                </a:lnTo>
                <a:lnTo>
                  <a:pt x="130556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21652" y="5606795"/>
            <a:ext cx="207645" cy="76200"/>
          </a:xfrm>
          <a:custGeom>
            <a:avLst/>
            <a:gdLst/>
            <a:ahLst/>
            <a:cxnLst/>
            <a:rect l="l" t="t" r="r" b="b"/>
            <a:pathLst>
              <a:path w="207645" h="76200">
                <a:moveTo>
                  <a:pt x="169164" y="76200"/>
                </a:moveTo>
                <a:lnTo>
                  <a:pt x="154209" y="73247"/>
                </a:lnTo>
                <a:lnTo>
                  <a:pt x="142113" y="65151"/>
                </a:lnTo>
                <a:lnTo>
                  <a:pt x="134016" y="53054"/>
                </a:lnTo>
                <a:lnTo>
                  <a:pt x="131064" y="38100"/>
                </a:lnTo>
                <a:lnTo>
                  <a:pt x="134016" y="23788"/>
                </a:lnTo>
                <a:lnTo>
                  <a:pt x="142113" y="11620"/>
                </a:lnTo>
                <a:lnTo>
                  <a:pt x="154209" y="3167"/>
                </a:lnTo>
                <a:lnTo>
                  <a:pt x="169164" y="0"/>
                </a:lnTo>
                <a:lnTo>
                  <a:pt x="184118" y="3167"/>
                </a:lnTo>
                <a:lnTo>
                  <a:pt x="196215" y="11620"/>
                </a:lnTo>
                <a:lnTo>
                  <a:pt x="204311" y="23788"/>
                </a:lnTo>
                <a:lnTo>
                  <a:pt x="205377" y="28956"/>
                </a:lnTo>
                <a:lnTo>
                  <a:pt x="169164" y="28956"/>
                </a:lnTo>
                <a:lnTo>
                  <a:pt x="169164" y="48768"/>
                </a:lnTo>
                <a:lnTo>
                  <a:pt x="205157" y="48768"/>
                </a:lnTo>
                <a:lnTo>
                  <a:pt x="204311" y="53054"/>
                </a:lnTo>
                <a:lnTo>
                  <a:pt x="196215" y="65151"/>
                </a:lnTo>
                <a:lnTo>
                  <a:pt x="184118" y="73247"/>
                </a:lnTo>
                <a:lnTo>
                  <a:pt x="169164" y="76200"/>
                </a:lnTo>
                <a:close/>
              </a:path>
              <a:path w="207645" h="76200">
                <a:moveTo>
                  <a:pt x="133170" y="48768"/>
                </a:moveTo>
                <a:lnTo>
                  <a:pt x="0" y="48768"/>
                </a:lnTo>
                <a:lnTo>
                  <a:pt x="0" y="28956"/>
                </a:lnTo>
                <a:lnTo>
                  <a:pt x="132950" y="28956"/>
                </a:lnTo>
                <a:lnTo>
                  <a:pt x="131064" y="38100"/>
                </a:lnTo>
                <a:lnTo>
                  <a:pt x="133170" y="48768"/>
                </a:lnTo>
                <a:close/>
              </a:path>
              <a:path w="207645" h="76200">
                <a:moveTo>
                  <a:pt x="205157" y="48768"/>
                </a:moveTo>
                <a:lnTo>
                  <a:pt x="169164" y="48768"/>
                </a:lnTo>
                <a:lnTo>
                  <a:pt x="169164" y="28956"/>
                </a:lnTo>
                <a:lnTo>
                  <a:pt x="205377" y="28956"/>
                </a:lnTo>
                <a:lnTo>
                  <a:pt x="207264" y="38100"/>
                </a:lnTo>
                <a:lnTo>
                  <a:pt x="205157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044860" y="5128305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53883" y="4661915"/>
            <a:ext cx="1323340" cy="1882139"/>
          </a:xfrm>
          <a:custGeom>
            <a:avLst/>
            <a:gdLst/>
            <a:ahLst/>
            <a:cxnLst/>
            <a:rect l="l" t="t" r="r" b="b"/>
            <a:pathLst>
              <a:path w="1323340" h="1882140">
                <a:moveTo>
                  <a:pt x="0" y="0"/>
                </a:moveTo>
                <a:lnTo>
                  <a:pt x="1322832" y="0"/>
                </a:lnTo>
                <a:lnTo>
                  <a:pt x="1322832" y="1882139"/>
                </a:lnTo>
                <a:lnTo>
                  <a:pt x="0" y="188213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43216" y="4652772"/>
            <a:ext cx="1343025" cy="1902460"/>
          </a:xfrm>
          <a:custGeom>
            <a:avLst/>
            <a:gdLst/>
            <a:ahLst/>
            <a:cxnLst/>
            <a:rect l="l" t="t" r="r" b="b"/>
            <a:pathLst>
              <a:path w="1343025" h="1902459">
                <a:moveTo>
                  <a:pt x="1342644" y="1901951"/>
                </a:moveTo>
                <a:lnTo>
                  <a:pt x="0" y="1901951"/>
                </a:lnTo>
                <a:lnTo>
                  <a:pt x="0" y="0"/>
                </a:lnTo>
                <a:lnTo>
                  <a:pt x="1342644" y="0"/>
                </a:lnTo>
                <a:lnTo>
                  <a:pt x="1342644" y="9144"/>
                </a:lnTo>
                <a:lnTo>
                  <a:pt x="19812" y="9144"/>
                </a:lnTo>
                <a:lnTo>
                  <a:pt x="10668" y="19812"/>
                </a:lnTo>
                <a:lnTo>
                  <a:pt x="19812" y="19812"/>
                </a:lnTo>
                <a:lnTo>
                  <a:pt x="19812" y="1882140"/>
                </a:lnTo>
                <a:lnTo>
                  <a:pt x="10668" y="1882140"/>
                </a:lnTo>
                <a:lnTo>
                  <a:pt x="19812" y="1891283"/>
                </a:lnTo>
                <a:lnTo>
                  <a:pt x="1342644" y="1891283"/>
                </a:lnTo>
                <a:lnTo>
                  <a:pt x="1342644" y="1901951"/>
                </a:lnTo>
                <a:close/>
              </a:path>
              <a:path w="1343025" h="1902459">
                <a:moveTo>
                  <a:pt x="19812" y="19812"/>
                </a:moveTo>
                <a:lnTo>
                  <a:pt x="10668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1343025" h="1902459">
                <a:moveTo>
                  <a:pt x="1324355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1324355" y="9144"/>
                </a:lnTo>
                <a:lnTo>
                  <a:pt x="1324355" y="19812"/>
                </a:lnTo>
                <a:close/>
              </a:path>
              <a:path w="1343025" h="1902459">
                <a:moveTo>
                  <a:pt x="1324355" y="1891283"/>
                </a:moveTo>
                <a:lnTo>
                  <a:pt x="1324355" y="9144"/>
                </a:lnTo>
                <a:lnTo>
                  <a:pt x="1333500" y="19812"/>
                </a:lnTo>
                <a:lnTo>
                  <a:pt x="1342644" y="19812"/>
                </a:lnTo>
                <a:lnTo>
                  <a:pt x="1342644" y="1882140"/>
                </a:lnTo>
                <a:lnTo>
                  <a:pt x="1333500" y="1882140"/>
                </a:lnTo>
                <a:lnTo>
                  <a:pt x="1324355" y="1891283"/>
                </a:lnTo>
                <a:close/>
              </a:path>
              <a:path w="1343025" h="1902459">
                <a:moveTo>
                  <a:pt x="1342644" y="19812"/>
                </a:moveTo>
                <a:lnTo>
                  <a:pt x="1333500" y="19812"/>
                </a:lnTo>
                <a:lnTo>
                  <a:pt x="1324355" y="9144"/>
                </a:lnTo>
                <a:lnTo>
                  <a:pt x="1342644" y="9144"/>
                </a:lnTo>
                <a:lnTo>
                  <a:pt x="1342644" y="19812"/>
                </a:lnTo>
                <a:close/>
              </a:path>
              <a:path w="1343025" h="1902459">
                <a:moveTo>
                  <a:pt x="19812" y="1891283"/>
                </a:moveTo>
                <a:lnTo>
                  <a:pt x="10668" y="1882140"/>
                </a:lnTo>
                <a:lnTo>
                  <a:pt x="19812" y="1882140"/>
                </a:lnTo>
                <a:lnTo>
                  <a:pt x="19812" y="1891283"/>
                </a:lnTo>
                <a:close/>
              </a:path>
              <a:path w="1343025" h="1902459">
                <a:moveTo>
                  <a:pt x="1324355" y="1891283"/>
                </a:moveTo>
                <a:lnTo>
                  <a:pt x="19812" y="1891283"/>
                </a:lnTo>
                <a:lnTo>
                  <a:pt x="19812" y="1882140"/>
                </a:lnTo>
                <a:lnTo>
                  <a:pt x="1324355" y="1882140"/>
                </a:lnTo>
                <a:lnTo>
                  <a:pt x="1324355" y="1891283"/>
                </a:lnTo>
                <a:close/>
              </a:path>
              <a:path w="1343025" h="1902459">
                <a:moveTo>
                  <a:pt x="1342644" y="1891283"/>
                </a:moveTo>
                <a:lnTo>
                  <a:pt x="1324355" y="1891283"/>
                </a:lnTo>
                <a:lnTo>
                  <a:pt x="1333500" y="1882140"/>
                </a:lnTo>
                <a:lnTo>
                  <a:pt x="1342644" y="1882140"/>
                </a:lnTo>
                <a:lnTo>
                  <a:pt x="1342644" y="1891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410355" y="6149264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458455" y="4911852"/>
            <a:ext cx="475615" cy="1295400"/>
          </a:xfrm>
          <a:custGeom>
            <a:avLst/>
            <a:gdLst/>
            <a:ahLst/>
            <a:cxnLst/>
            <a:rect l="l" t="t" r="r" b="b"/>
            <a:pathLst>
              <a:path w="475615" h="1295400">
                <a:moveTo>
                  <a:pt x="0" y="0"/>
                </a:moveTo>
                <a:lnTo>
                  <a:pt x="475488" y="0"/>
                </a:lnTo>
                <a:lnTo>
                  <a:pt x="475488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50835" y="4904232"/>
            <a:ext cx="489584" cy="1309370"/>
          </a:xfrm>
          <a:custGeom>
            <a:avLst/>
            <a:gdLst/>
            <a:ahLst/>
            <a:cxnLst/>
            <a:rect l="l" t="t" r="r" b="b"/>
            <a:pathLst>
              <a:path w="489584" h="1309370">
                <a:moveTo>
                  <a:pt x="489204" y="1309116"/>
                </a:moveTo>
                <a:lnTo>
                  <a:pt x="0" y="1309116"/>
                </a:lnTo>
                <a:lnTo>
                  <a:pt x="0" y="0"/>
                </a:lnTo>
                <a:lnTo>
                  <a:pt x="489204" y="0"/>
                </a:lnTo>
                <a:lnTo>
                  <a:pt x="489204" y="7620"/>
                </a:lnTo>
                <a:lnTo>
                  <a:pt x="13716" y="7620"/>
                </a:lnTo>
                <a:lnTo>
                  <a:pt x="7620" y="13716"/>
                </a:lnTo>
                <a:lnTo>
                  <a:pt x="13716" y="13715"/>
                </a:lnTo>
                <a:lnTo>
                  <a:pt x="13716" y="1296924"/>
                </a:lnTo>
                <a:lnTo>
                  <a:pt x="7620" y="1296924"/>
                </a:lnTo>
                <a:lnTo>
                  <a:pt x="13716" y="1303020"/>
                </a:lnTo>
                <a:lnTo>
                  <a:pt x="489204" y="1303020"/>
                </a:lnTo>
                <a:lnTo>
                  <a:pt x="489204" y="1309116"/>
                </a:lnTo>
                <a:close/>
              </a:path>
              <a:path w="489584" h="1309370">
                <a:moveTo>
                  <a:pt x="13716" y="13715"/>
                </a:moveTo>
                <a:lnTo>
                  <a:pt x="7620" y="13716"/>
                </a:lnTo>
                <a:lnTo>
                  <a:pt x="13716" y="7620"/>
                </a:lnTo>
                <a:lnTo>
                  <a:pt x="13716" y="13715"/>
                </a:lnTo>
                <a:close/>
              </a:path>
              <a:path w="489584" h="1309370">
                <a:moveTo>
                  <a:pt x="477012" y="13715"/>
                </a:moveTo>
                <a:lnTo>
                  <a:pt x="13716" y="13715"/>
                </a:lnTo>
                <a:lnTo>
                  <a:pt x="13716" y="7620"/>
                </a:lnTo>
                <a:lnTo>
                  <a:pt x="477012" y="7620"/>
                </a:lnTo>
                <a:lnTo>
                  <a:pt x="477012" y="13715"/>
                </a:lnTo>
                <a:close/>
              </a:path>
              <a:path w="489584" h="1309370">
                <a:moveTo>
                  <a:pt x="477012" y="1303020"/>
                </a:moveTo>
                <a:lnTo>
                  <a:pt x="477012" y="7620"/>
                </a:lnTo>
                <a:lnTo>
                  <a:pt x="483108" y="13716"/>
                </a:lnTo>
                <a:lnTo>
                  <a:pt x="489204" y="13715"/>
                </a:lnTo>
                <a:lnTo>
                  <a:pt x="489204" y="1296924"/>
                </a:lnTo>
                <a:lnTo>
                  <a:pt x="483108" y="1296924"/>
                </a:lnTo>
                <a:lnTo>
                  <a:pt x="477012" y="1303020"/>
                </a:lnTo>
                <a:close/>
              </a:path>
              <a:path w="489584" h="1309370">
                <a:moveTo>
                  <a:pt x="489204" y="13715"/>
                </a:moveTo>
                <a:lnTo>
                  <a:pt x="483108" y="13716"/>
                </a:lnTo>
                <a:lnTo>
                  <a:pt x="477012" y="7620"/>
                </a:lnTo>
                <a:lnTo>
                  <a:pt x="489204" y="7620"/>
                </a:lnTo>
                <a:lnTo>
                  <a:pt x="489204" y="13715"/>
                </a:lnTo>
                <a:close/>
              </a:path>
              <a:path w="489584" h="1309370">
                <a:moveTo>
                  <a:pt x="13716" y="1303020"/>
                </a:moveTo>
                <a:lnTo>
                  <a:pt x="7620" y="1296924"/>
                </a:lnTo>
                <a:lnTo>
                  <a:pt x="13716" y="1296924"/>
                </a:lnTo>
                <a:lnTo>
                  <a:pt x="13716" y="1303020"/>
                </a:lnTo>
                <a:close/>
              </a:path>
              <a:path w="489584" h="1309370">
                <a:moveTo>
                  <a:pt x="477012" y="1303020"/>
                </a:moveTo>
                <a:lnTo>
                  <a:pt x="13716" y="1303020"/>
                </a:lnTo>
                <a:lnTo>
                  <a:pt x="13716" y="1296924"/>
                </a:lnTo>
                <a:lnTo>
                  <a:pt x="477012" y="1296924"/>
                </a:lnTo>
                <a:lnTo>
                  <a:pt x="477012" y="1303020"/>
                </a:lnTo>
                <a:close/>
              </a:path>
              <a:path w="489584" h="1309370">
                <a:moveTo>
                  <a:pt x="489204" y="1303020"/>
                </a:moveTo>
                <a:lnTo>
                  <a:pt x="477012" y="1303020"/>
                </a:lnTo>
                <a:lnTo>
                  <a:pt x="483108" y="1296924"/>
                </a:lnTo>
                <a:lnTo>
                  <a:pt x="489204" y="1296924"/>
                </a:lnTo>
                <a:lnTo>
                  <a:pt x="489204" y="130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301228" y="4911852"/>
            <a:ext cx="477520" cy="1295400"/>
          </a:xfrm>
          <a:custGeom>
            <a:avLst/>
            <a:gdLst/>
            <a:ahLst/>
            <a:cxnLst/>
            <a:rect l="l" t="t" r="r" b="b"/>
            <a:pathLst>
              <a:path w="477520" h="1295400">
                <a:moveTo>
                  <a:pt x="0" y="0"/>
                </a:moveTo>
                <a:lnTo>
                  <a:pt x="477011" y="0"/>
                </a:lnTo>
                <a:lnTo>
                  <a:pt x="477011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295132" y="4904232"/>
            <a:ext cx="489584" cy="1309370"/>
          </a:xfrm>
          <a:custGeom>
            <a:avLst/>
            <a:gdLst/>
            <a:ahLst/>
            <a:cxnLst/>
            <a:rect l="l" t="t" r="r" b="b"/>
            <a:pathLst>
              <a:path w="489584" h="1309370">
                <a:moveTo>
                  <a:pt x="489204" y="1309116"/>
                </a:moveTo>
                <a:lnTo>
                  <a:pt x="0" y="1309116"/>
                </a:lnTo>
                <a:lnTo>
                  <a:pt x="0" y="0"/>
                </a:lnTo>
                <a:lnTo>
                  <a:pt x="489204" y="0"/>
                </a:lnTo>
                <a:lnTo>
                  <a:pt x="489204" y="7620"/>
                </a:lnTo>
                <a:lnTo>
                  <a:pt x="12192" y="7620"/>
                </a:lnTo>
                <a:lnTo>
                  <a:pt x="6096" y="13716"/>
                </a:lnTo>
                <a:lnTo>
                  <a:pt x="12192" y="13715"/>
                </a:lnTo>
                <a:lnTo>
                  <a:pt x="12192" y="1296924"/>
                </a:lnTo>
                <a:lnTo>
                  <a:pt x="6096" y="1296924"/>
                </a:lnTo>
                <a:lnTo>
                  <a:pt x="12192" y="1303020"/>
                </a:lnTo>
                <a:lnTo>
                  <a:pt x="489204" y="1303020"/>
                </a:lnTo>
                <a:lnTo>
                  <a:pt x="489204" y="1309116"/>
                </a:lnTo>
                <a:close/>
              </a:path>
              <a:path w="489584" h="1309370">
                <a:moveTo>
                  <a:pt x="12192" y="13715"/>
                </a:moveTo>
                <a:lnTo>
                  <a:pt x="6096" y="13716"/>
                </a:lnTo>
                <a:lnTo>
                  <a:pt x="12192" y="7620"/>
                </a:lnTo>
                <a:lnTo>
                  <a:pt x="12192" y="13715"/>
                </a:lnTo>
                <a:close/>
              </a:path>
              <a:path w="489584" h="1309370">
                <a:moveTo>
                  <a:pt x="475487" y="13715"/>
                </a:moveTo>
                <a:lnTo>
                  <a:pt x="12192" y="13715"/>
                </a:lnTo>
                <a:lnTo>
                  <a:pt x="12192" y="7620"/>
                </a:lnTo>
                <a:lnTo>
                  <a:pt x="475487" y="7620"/>
                </a:lnTo>
                <a:lnTo>
                  <a:pt x="475487" y="13715"/>
                </a:lnTo>
                <a:close/>
              </a:path>
              <a:path w="489584" h="1309370">
                <a:moveTo>
                  <a:pt x="475487" y="1303020"/>
                </a:moveTo>
                <a:lnTo>
                  <a:pt x="475487" y="7620"/>
                </a:lnTo>
                <a:lnTo>
                  <a:pt x="483108" y="13716"/>
                </a:lnTo>
                <a:lnTo>
                  <a:pt x="489204" y="13715"/>
                </a:lnTo>
                <a:lnTo>
                  <a:pt x="489204" y="1296924"/>
                </a:lnTo>
                <a:lnTo>
                  <a:pt x="483108" y="1296924"/>
                </a:lnTo>
                <a:lnTo>
                  <a:pt x="475487" y="1303020"/>
                </a:lnTo>
                <a:close/>
              </a:path>
              <a:path w="489584" h="1309370">
                <a:moveTo>
                  <a:pt x="489204" y="13715"/>
                </a:moveTo>
                <a:lnTo>
                  <a:pt x="483108" y="13716"/>
                </a:lnTo>
                <a:lnTo>
                  <a:pt x="475487" y="7620"/>
                </a:lnTo>
                <a:lnTo>
                  <a:pt x="489204" y="7620"/>
                </a:lnTo>
                <a:lnTo>
                  <a:pt x="489204" y="13715"/>
                </a:lnTo>
                <a:close/>
              </a:path>
              <a:path w="489584" h="1309370">
                <a:moveTo>
                  <a:pt x="12192" y="1303020"/>
                </a:moveTo>
                <a:lnTo>
                  <a:pt x="6096" y="1296924"/>
                </a:lnTo>
                <a:lnTo>
                  <a:pt x="12192" y="1296924"/>
                </a:lnTo>
                <a:lnTo>
                  <a:pt x="12192" y="1303020"/>
                </a:lnTo>
                <a:close/>
              </a:path>
              <a:path w="489584" h="1309370">
                <a:moveTo>
                  <a:pt x="475487" y="1303020"/>
                </a:moveTo>
                <a:lnTo>
                  <a:pt x="12192" y="1303020"/>
                </a:lnTo>
                <a:lnTo>
                  <a:pt x="12192" y="1296924"/>
                </a:lnTo>
                <a:lnTo>
                  <a:pt x="475487" y="1296924"/>
                </a:lnTo>
                <a:lnTo>
                  <a:pt x="475487" y="1303020"/>
                </a:lnTo>
                <a:close/>
              </a:path>
              <a:path w="489584" h="1309370">
                <a:moveTo>
                  <a:pt x="489204" y="1303020"/>
                </a:moveTo>
                <a:lnTo>
                  <a:pt x="475487" y="1303020"/>
                </a:lnTo>
                <a:lnTo>
                  <a:pt x="483108" y="1296924"/>
                </a:lnTo>
                <a:lnTo>
                  <a:pt x="489204" y="1296924"/>
                </a:lnTo>
                <a:lnTo>
                  <a:pt x="489204" y="130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080247" y="6664452"/>
            <a:ext cx="86995" cy="193675"/>
          </a:xfrm>
          <a:custGeom>
            <a:avLst/>
            <a:gdLst/>
            <a:ahLst/>
            <a:cxnLst/>
            <a:rect l="l" t="t" r="r" b="b"/>
            <a:pathLst>
              <a:path w="86995" h="193675">
                <a:moveTo>
                  <a:pt x="28955" y="82620"/>
                </a:moveTo>
                <a:lnTo>
                  <a:pt x="26360" y="82105"/>
                </a:lnTo>
                <a:lnTo>
                  <a:pt x="12763" y="73152"/>
                </a:lnTo>
                <a:lnTo>
                  <a:pt x="3452" y="59626"/>
                </a:lnTo>
                <a:lnTo>
                  <a:pt x="0" y="42672"/>
                </a:lnTo>
                <a:lnTo>
                  <a:pt x="3452" y="25717"/>
                </a:lnTo>
                <a:lnTo>
                  <a:pt x="12763" y="12192"/>
                </a:lnTo>
                <a:lnTo>
                  <a:pt x="26360" y="3238"/>
                </a:lnTo>
                <a:lnTo>
                  <a:pt x="42671" y="0"/>
                </a:lnTo>
                <a:lnTo>
                  <a:pt x="59864" y="3238"/>
                </a:lnTo>
                <a:lnTo>
                  <a:pt x="73913" y="12192"/>
                </a:lnTo>
                <a:lnTo>
                  <a:pt x="83391" y="25717"/>
                </a:lnTo>
                <a:lnTo>
                  <a:pt x="86867" y="42672"/>
                </a:lnTo>
                <a:lnTo>
                  <a:pt x="28955" y="42672"/>
                </a:lnTo>
                <a:lnTo>
                  <a:pt x="28955" y="82620"/>
                </a:lnTo>
                <a:close/>
              </a:path>
              <a:path w="86995" h="193675">
                <a:moveTo>
                  <a:pt x="42671" y="85344"/>
                </a:moveTo>
                <a:lnTo>
                  <a:pt x="28955" y="82620"/>
                </a:lnTo>
                <a:lnTo>
                  <a:pt x="28955" y="42672"/>
                </a:lnTo>
                <a:lnTo>
                  <a:pt x="57911" y="42672"/>
                </a:lnTo>
                <a:lnTo>
                  <a:pt x="57911" y="82473"/>
                </a:lnTo>
                <a:lnTo>
                  <a:pt x="42671" y="85344"/>
                </a:lnTo>
                <a:close/>
              </a:path>
              <a:path w="86995" h="193675">
                <a:moveTo>
                  <a:pt x="57911" y="82473"/>
                </a:moveTo>
                <a:lnTo>
                  <a:pt x="57911" y="42672"/>
                </a:lnTo>
                <a:lnTo>
                  <a:pt x="86867" y="42672"/>
                </a:lnTo>
                <a:lnTo>
                  <a:pt x="83391" y="59626"/>
                </a:lnTo>
                <a:lnTo>
                  <a:pt x="73913" y="73152"/>
                </a:lnTo>
                <a:lnTo>
                  <a:pt x="59864" y="82105"/>
                </a:lnTo>
                <a:lnTo>
                  <a:pt x="57911" y="82473"/>
                </a:lnTo>
                <a:close/>
              </a:path>
              <a:path w="86995" h="193675">
                <a:moveTo>
                  <a:pt x="57911" y="85344"/>
                </a:moveTo>
                <a:lnTo>
                  <a:pt x="42671" y="85344"/>
                </a:lnTo>
                <a:lnTo>
                  <a:pt x="57911" y="82473"/>
                </a:lnTo>
                <a:lnTo>
                  <a:pt x="57911" y="85344"/>
                </a:lnTo>
                <a:close/>
              </a:path>
              <a:path w="86995" h="193675">
                <a:moveTo>
                  <a:pt x="57911" y="193548"/>
                </a:moveTo>
                <a:lnTo>
                  <a:pt x="28955" y="193548"/>
                </a:lnTo>
                <a:lnTo>
                  <a:pt x="28955" y="82620"/>
                </a:lnTo>
                <a:lnTo>
                  <a:pt x="42671" y="85344"/>
                </a:lnTo>
                <a:lnTo>
                  <a:pt x="57911" y="85344"/>
                </a:lnTo>
                <a:lnTo>
                  <a:pt x="57911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35467" y="6858000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10144" y="6915150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051292" y="6971538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 h="0">
                <a:moveTo>
                  <a:pt x="0" y="0"/>
                </a:moveTo>
                <a:lnTo>
                  <a:pt x="150875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424671" y="5084064"/>
            <a:ext cx="352425" cy="1005840"/>
          </a:xfrm>
          <a:custGeom>
            <a:avLst/>
            <a:gdLst/>
            <a:ahLst/>
            <a:cxnLst/>
            <a:rect l="l" t="t" r="r" b="b"/>
            <a:pathLst>
              <a:path w="352425" h="1005839">
                <a:moveTo>
                  <a:pt x="0" y="0"/>
                </a:moveTo>
                <a:lnTo>
                  <a:pt x="352044" y="0"/>
                </a:lnTo>
                <a:lnTo>
                  <a:pt x="352044" y="1005839"/>
                </a:lnTo>
                <a:lnTo>
                  <a:pt x="0" y="1005839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414003" y="5074920"/>
            <a:ext cx="372110" cy="1024255"/>
          </a:xfrm>
          <a:custGeom>
            <a:avLst/>
            <a:gdLst/>
            <a:ahLst/>
            <a:cxnLst/>
            <a:rect l="l" t="t" r="r" b="b"/>
            <a:pathLst>
              <a:path w="372109" h="1024254">
                <a:moveTo>
                  <a:pt x="371856" y="1024127"/>
                </a:moveTo>
                <a:lnTo>
                  <a:pt x="0" y="1024127"/>
                </a:lnTo>
                <a:lnTo>
                  <a:pt x="0" y="0"/>
                </a:lnTo>
                <a:lnTo>
                  <a:pt x="371856" y="0"/>
                </a:lnTo>
                <a:lnTo>
                  <a:pt x="371856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1004316"/>
                </a:lnTo>
                <a:lnTo>
                  <a:pt x="10668" y="1004316"/>
                </a:lnTo>
                <a:lnTo>
                  <a:pt x="19812" y="1014983"/>
                </a:lnTo>
                <a:lnTo>
                  <a:pt x="371856" y="1014983"/>
                </a:lnTo>
                <a:lnTo>
                  <a:pt x="371856" y="1024127"/>
                </a:lnTo>
                <a:close/>
              </a:path>
              <a:path w="372109" h="1024254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372109" h="1024254">
                <a:moveTo>
                  <a:pt x="353567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353567" y="9144"/>
                </a:lnTo>
                <a:lnTo>
                  <a:pt x="353567" y="18288"/>
                </a:lnTo>
                <a:close/>
              </a:path>
              <a:path w="372109" h="1024254">
                <a:moveTo>
                  <a:pt x="353567" y="1014983"/>
                </a:moveTo>
                <a:lnTo>
                  <a:pt x="353567" y="9144"/>
                </a:lnTo>
                <a:lnTo>
                  <a:pt x="362712" y="18288"/>
                </a:lnTo>
                <a:lnTo>
                  <a:pt x="371856" y="18288"/>
                </a:lnTo>
                <a:lnTo>
                  <a:pt x="371856" y="1004316"/>
                </a:lnTo>
                <a:lnTo>
                  <a:pt x="362712" y="1004316"/>
                </a:lnTo>
                <a:lnTo>
                  <a:pt x="353567" y="1014983"/>
                </a:lnTo>
                <a:close/>
              </a:path>
              <a:path w="372109" h="1024254">
                <a:moveTo>
                  <a:pt x="371856" y="18288"/>
                </a:moveTo>
                <a:lnTo>
                  <a:pt x="362712" y="18288"/>
                </a:lnTo>
                <a:lnTo>
                  <a:pt x="353567" y="9144"/>
                </a:lnTo>
                <a:lnTo>
                  <a:pt x="371856" y="9144"/>
                </a:lnTo>
                <a:lnTo>
                  <a:pt x="371856" y="18288"/>
                </a:lnTo>
                <a:close/>
              </a:path>
              <a:path w="372109" h="1024254">
                <a:moveTo>
                  <a:pt x="19812" y="1014983"/>
                </a:moveTo>
                <a:lnTo>
                  <a:pt x="10668" y="1004316"/>
                </a:lnTo>
                <a:lnTo>
                  <a:pt x="19812" y="1004316"/>
                </a:lnTo>
                <a:lnTo>
                  <a:pt x="19812" y="1014983"/>
                </a:lnTo>
                <a:close/>
              </a:path>
              <a:path w="372109" h="1024254">
                <a:moveTo>
                  <a:pt x="353567" y="1014983"/>
                </a:moveTo>
                <a:lnTo>
                  <a:pt x="19812" y="1014983"/>
                </a:lnTo>
                <a:lnTo>
                  <a:pt x="19812" y="1004316"/>
                </a:lnTo>
                <a:lnTo>
                  <a:pt x="353567" y="1004316"/>
                </a:lnTo>
                <a:lnTo>
                  <a:pt x="353567" y="1014983"/>
                </a:lnTo>
                <a:close/>
              </a:path>
              <a:path w="372109" h="1024254">
                <a:moveTo>
                  <a:pt x="371856" y="1014983"/>
                </a:moveTo>
                <a:lnTo>
                  <a:pt x="353567" y="1014983"/>
                </a:lnTo>
                <a:lnTo>
                  <a:pt x="362712" y="1004316"/>
                </a:lnTo>
                <a:lnTo>
                  <a:pt x="371856" y="1004316"/>
                </a:lnTo>
                <a:lnTo>
                  <a:pt x="371856" y="1014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66076" y="5084064"/>
            <a:ext cx="353695" cy="1005840"/>
          </a:xfrm>
          <a:custGeom>
            <a:avLst/>
            <a:gdLst/>
            <a:ahLst/>
            <a:cxnLst/>
            <a:rect l="l" t="t" r="r" b="b"/>
            <a:pathLst>
              <a:path w="353695" h="1005839">
                <a:moveTo>
                  <a:pt x="0" y="0"/>
                </a:moveTo>
                <a:lnTo>
                  <a:pt x="353567" y="0"/>
                </a:lnTo>
                <a:lnTo>
                  <a:pt x="353567" y="1005839"/>
                </a:lnTo>
                <a:lnTo>
                  <a:pt x="0" y="1005839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456932" y="5074920"/>
            <a:ext cx="372110" cy="1024255"/>
          </a:xfrm>
          <a:custGeom>
            <a:avLst/>
            <a:gdLst/>
            <a:ahLst/>
            <a:cxnLst/>
            <a:rect l="l" t="t" r="r" b="b"/>
            <a:pathLst>
              <a:path w="372109" h="1024254">
                <a:moveTo>
                  <a:pt x="371856" y="1024127"/>
                </a:moveTo>
                <a:lnTo>
                  <a:pt x="0" y="1024127"/>
                </a:lnTo>
                <a:lnTo>
                  <a:pt x="0" y="0"/>
                </a:lnTo>
                <a:lnTo>
                  <a:pt x="371856" y="0"/>
                </a:lnTo>
                <a:lnTo>
                  <a:pt x="371856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1004316"/>
                </a:lnTo>
                <a:lnTo>
                  <a:pt x="9144" y="1004316"/>
                </a:lnTo>
                <a:lnTo>
                  <a:pt x="19812" y="1014983"/>
                </a:lnTo>
                <a:lnTo>
                  <a:pt x="371856" y="1014983"/>
                </a:lnTo>
                <a:lnTo>
                  <a:pt x="371856" y="1024127"/>
                </a:lnTo>
                <a:close/>
              </a:path>
              <a:path w="372109" h="1024254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372109" h="1024254">
                <a:moveTo>
                  <a:pt x="352043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352043" y="9144"/>
                </a:lnTo>
                <a:lnTo>
                  <a:pt x="352043" y="18288"/>
                </a:lnTo>
                <a:close/>
              </a:path>
              <a:path w="372109" h="1024254">
                <a:moveTo>
                  <a:pt x="352043" y="1014983"/>
                </a:moveTo>
                <a:lnTo>
                  <a:pt x="352043" y="9144"/>
                </a:lnTo>
                <a:lnTo>
                  <a:pt x="362712" y="18288"/>
                </a:lnTo>
                <a:lnTo>
                  <a:pt x="371856" y="18288"/>
                </a:lnTo>
                <a:lnTo>
                  <a:pt x="371856" y="1004316"/>
                </a:lnTo>
                <a:lnTo>
                  <a:pt x="362712" y="1004316"/>
                </a:lnTo>
                <a:lnTo>
                  <a:pt x="352043" y="1014983"/>
                </a:lnTo>
                <a:close/>
              </a:path>
              <a:path w="372109" h="1024254">
                <a:moveTo>
                  <a:pt x="371856" y="18288"/>
                </a:moveTo>
                <a:lnTo>
                  <a:pt x="362712" y="18288"/>
                </a:lnTo>
                <a:lnTo>
                  <a:pt x="352043" y="9144"/>
                </a:lnTo>
                <a:lnTo>
                  <a:pt x="371856" y="9144"/>
                </a:lnTo>
                <a:lnTo>
                  <a:pt x="371856" y="18288"/>
                </a:lnTo>
                <a:close/>
              </a:path>
              <a:path w="372109" h="1024254">
                <a:moveTo>
                  <a:pt x="19812" y="1014983"/>
                </a:moveTo>
                <a:lnTo>
                  <a:pt x="9144" y="1004316"/>
                </a:lnTo>
                <a:lnTo>
                  <a:pt x="19812" y="1004316"/>
                </a:lnTo>
                <a:lnTo>
                  <a:pt x="19812" y="1014983"/>
                </a:lnTo>
                <a:close/>
              </a:path>
              <a:path w="372109" h="1024254">
                <a:moveTo>
                  <a:pt x="352043" y="1014983"/>
                </a:moveTo>
                <a:lnTo>
                  <a:pt x="19812" y="1014983"/>
                </a:lnTo>
                <a:lnTo>
                  <a:pt x="19812" y="1004316"/>
                </a:lnTo>
                <a:lnTo>
                  <a:pt x="352043" y="1004316"/>
                </a:lnTo>
                <a:lnTo>
                  <a:pt x="352043" y="1014983"/>
                </a:lnTo>
                <a:close/>
              </a:path>
              <a:path w="372109" h="1024254">
                <a:moveTo>
                  <a:pt x="371856" y="1014983"/>
                </a:moveTo>
                <a:lnTo>
                  <a:pt x="352043" y="1014983"/>
                </a:lnTo>
                <a:lnTo>
                  <a:pt x="362712" y="1004316"/>
                </a:lnTo>
                <a:lnTo>
                  <a:pt x="371856" y="1004316"/>
                </a:lnTo>
                <a:lnTo>
                  <a:pt x="371856" y="1014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8450036" y="5410668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491436" y="5375624"/>
            <a:ext cx="3130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32647" y="4088891"/>
            <a:ext cx="1432560" cy="4603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DG </a:t>
            </a:r>
            <a:r>
              <a:rPr dirty="0" sz="2400" spc="10">
                <a:latin typeface="Times New Roman"/>
                <a:cs typeface="Times New Roman"/>
              </a:rPr>
              <a:t>&gt;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929371" y="4911852"/>
            <a:ext cx="251460" cy="1224280"/>
          </a:xfrm>
          <a:custGeom>
            <a:avLst/>
            <a:gdLst/>
            <a:ahLst/>
            <a:cxnLst/>
            <a:rect l="l" t="t" r="r" b="b"/>
            <a:pathLst>
              <a:path w="251459" h="1224279">
                <a:moveTo>
                  <a:pt x="0" y="1223771"/>
                </a:moveTo>
                <a:lnTo>
                  <a:pt x="0" y="0"/>
                </a:lnTo>
                <a:lnTo>
                  <a:pt x="251460" y="0"/>
                </a:lnTo>
                <a:lnTo>
                  <a:pt x="0" y="122377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66532" y="4911852"/>
            <a:ext cx="253365" cy="1224280"/>
          </a:xfrm>
          <a:custGeom>
            <a:avLst/>
            <a:gdLst/>
            <a:ahLst/>
            <a:cxnLst/>
            <a:rect l="l" t="t" r="r" b="b"/>
            <a:pathLst>
              <a:path w="253365" h="1224279">
                <a:moveTo>
                  <a:pt x="252983" y="1223771"/>
                </a:moveTo>
                <a:lnTo>
                  <a:pt x="0" y="0"/>
                </a:lnTo>
                <a:lnTo>
                  <a:pt x="252983" y="0"/>
                </a:lnTo>
                <a:lnTo>
                  <a:pt x="252983" y="122377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352470" y="6382134"/>
            <a:ext cx="14414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07408" y="6435414"/>
            <a:ext cx="14414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51060" y="6427825"/>
            <a:ext cx="14414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5203" y="3997452"/>
            <a:ext cx="5184775" cy="143510"/>
          </a:xfrm>
          <a:custGeom>
            <a:avLst/>
            <a:gdLst/>
            <a:ahLst/>
            <a:cxnLst/>
            <a:rect l="l" t="t" r="r" b="b"/>
            <a:pathLst>
              <a:path w="5184775" h="143510">
                <a:moveTo>
                  <a:pt x="5099303" y="71627"/>
                </a:moveTo>
                <a:lnTo>
                  <a:pt x="5042916" y="0"/>
                </a:lnTo>
                <a:lnTo>
                  <a:pt x="5154492" y="56387"/>
                </a:lnTo>
                <a:lnTo>
                  <a:pt x="5099303" y="56387"/>
                </a:lnTo>
                <a:lnTo>
                  <a:pt x="5099303" y="71627"/>
                </a:lnTo>
                <a:close/>
              </a:path>
              <a:path w="5184775" h="143510">
                <a:moveTo>
                  <a:pt x="5088506" y="85343"/>
                </a:moveTo>
                <a:lnTo>
                  <a:pt x="0" y="85343"/>
                </a:lnTo>
                <a:lnTo>
                  <a:pt x="0" y="56387"/>
                </a:lnTo>
                <a:lnTo>
                  <a:pt x="5087306" y="56387"/>
                </a:lnTo>
                <a:lnTo>
                  <a:pt x="5099303" y="71627"/>
                </a:lnTo>
                <a:lnTo>
                  <a:pt x="5088506" y="85343"/>
                </a:lnTo>
                <a:close/>
              </a:path>
              <a:path w="5184775" h="143510">
                <a:moveTo>
                  <a:pt x="5157507" y="85343"/>
                </a:moveTo>
                <a:lnTo>
                  <a:pt x="5099303" y="85343"/>
                </a:lnTo>
                <a:lnTo>
                  <a:pt x="5099303" y="56387"/>
                </a:lnTo>
                <a:lnTo>
                  <a:pt x="5154492" y="56387"/>
                </a:lnTo>
                <a:lnTo>
                  <a:pt x="5184648" y="71627"/>
                </a:lnTo>
                <a:lnTo>
                  <a:pt x="5157507" y="85343"/>
                </a:lnTo>
                <a:close/>
              </a:path>
              <a:path w="5184775" h="143510">
                <a:moveTo>
                  <a:pt x="5042916" y="143255"/>
                </a:moveTo>
                <a:lnTo>
                  <a:pt x="5099303" y="71627"/>
                </a:lnTo>
                <a:lnTo>
                  <a:pt x="5099303" y="85343"/>
                </a:lnTo>
                <a:lnTo>
                  <a:pt x="5157507" y="85343"/>
                </a:lnTo>
                <a:lnTo>
                  <a:pt x="5042916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67527" y="1476755"/>
            <a:ext cx="143510" cy="5184775"/>
          </a:xfrm>
          <a:custGeom>
            <a:avLst/>
            <a:gdLst/>
            <a:ahLst/>
            <a:cxnLst/>
            <a:rect l="l" t="t" r="r" b="b"/>
            <a:pathLst>
              <a:path w="143510" h="5184775">
                <a:moveTo>
                  <a:pt x="0" y="143255"/>
                </a:moveTo>
                <a:lnTo>
                  <a:pt x="71628" y="0"/>
                </a:lnTo>
                <a:lnTo>
                  <a:pt x="114300" y="85344"/>
                </a:lnTo>
                <a:lnTo>
                  <a:pt x="57912" y="85344"/>
                </a:lnTo>
                <a:lnTo>
                  <a:pt x="57912" y="96433"/>
                </a:lnTo>
                <a:lnTo>
                  <a:pt x="0" y="143255"/>
                </a:lnTo>
                <a:close/>
              </a:path>
              <a:path w="143510" h="5184775">
                <a:moveTo>
                  <a:pt x="57912" y="96433"/>
                </a:moveTo>
                <a:lnTo>
                  <a:pt x="57912" y="85344"/>
                </a:lnTo>
                <a:lnTo>
                  <a:pt x="71628" y="85344"/>
                </a:lnTo>
                <a:lnTo>
                  <a:pt x="57912" y="96433"/>
                </a:lnTo>
                <a:close/>
              </a:path>
              <a:path w="143510" h="5184775">
                <a:moveTo>
                  <a:pt x="86868" y="5184648"/>
                </a:moveTo>
                <a:lnTo>
                  <a:pt x="57912" y="5184648"/>
                </a:lnTo>
                <a:lnTo>
                  <a:pt x="57912" y="96433"/>
                </a:lnTo>
                <a:lnTo>
                  <a:pt x="71628" y="85344"/>
                </a:lnTo>
                <a:lnTo>
                  <a:pt x="86868" y="97665"/>
                </a:lnTo>
                <a:lnTo>
                  <a:pt x="86868" y="5184648"/>
                </a:lnTo>
                <a:close/>
              </a:path>
              <a:path w="143510" h="5184775">
                <a:moveTo>
                  <a:pt x="86868" y="97665"/>
                </a:moveTo>
                <a:lnTo>
                  <a:pt x="71628" y="85344"/>
                </a:lnTo>
                <a:lnTo>
                  <a:pt x="86868" y="85344"/>
                </a:lnTo>
                <a:lnTo>
                  <a:pt x="86868" y="97665"/>
                </a:lnTo>
                <a:close/>
              </a:path>
              <a:path w="143510" h="5184775">
                <a:moveTo>
                  <a:pt x="143256" y="143255"/>
                </a:moveTo>
                <a:lnTo>
                  <a:pt x="86868" y="97665"/>
                </a:lnTo>
                <a:lnTo>
                  <a:pt x="86868" y="85344"/>
                </a:lnTo>
                <a:lnTo>
                  <a:pt x="114300" y="85344"/>
                </a:lnTo>
                <a:lnTo>
                  <a:pt x="143256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37789" y="4104119"/>
            <a:ext cx="42989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5047" y="2552700"/>
            <a:ext cx="1240790" cy="1529080"/>
          </a:xfrm>
          <a:custGeom>
            <a:avLst/>
            <a:gdLst/>
            <a:ahLst/>
            <a:cxnLst/>
            <a:rect l="l" t="t" r="r" b="b"/>
            <a:pathLst>
              <a:path w="1240789" h="1529079">
                <a:moveTo>
                  <a:pt x="7620" y="1528571"/>
                </a:moveTo>
                <a:lnTo>
                  <a:pt x="0" y="1504187"/>
                </a:lnTo>
                <a:lnTo>
                  <a:pt x="41148" y="1490471"/>
                </a:lnTo>
                <a:lnTo>
                  <a:pt x="56387" y="1485899"/>
                </a:lnTo>
                <a:lnTo>
                  <a:pt x="89916" y="1473707"/>
                </a:lnTo>
                <a:lnTo>
                  <a:pt x="126491" y="1461515"/>
                </a:lnTo>
                <a:lnTo>
                  <a:pt x="204216" y="1429511"/>
                </a:lnTo>
                <a:lnTo>
                  <a:pt x="224028" y="1420367"/>
                </a:lnTo>
                <a:lnTo>
                  <a:pt x="245364" y="1409699"/>
                </a:lnTo>
                <a:lnTo>
                  <a:pt x="266700" y="1400555"/>
                </a:lnTo>
                <a:lnTo>
                  <a:pt x="288036" y="1388363"/>
                </a:lnTo>
                <a:lnTo>
                  <a:pt x="309372" y="1377695"/>
                </a:lnTo>
                <a:lnTo>
                  <a:pt x="330708" y="1365503"/>
                </a:lnTo>
                <a:lnTo>
                  <a:pt x="353567" y="1351787"/>
                </a:lnTo>
                <a:lnTo>
                  <a:pt x="374904" y="1338071"/>
                </a:lnTo>
                <a:lnTo>
                  <a:pt x="397763" y="1324355"/>
                </a:lnTo>
                <a:lnTo>
                  <a:pt x="440436" y="1293875"/>
                </a:lnTo>
                <a:lnTo>
                  <a:pt x="484632" y="1260347"/>
                </a:lnTo>
                <a:lnTo>
                  <a:pt x="527304" y="1223771"/>
                </a:lnTo>
                <a:lnTo>
                  <a:pt x="547115" y="1203959"/>
                </a:lnTo>
                <a:lnTo>
                  <a:pt x="568452" y="1184148"/>
                </a:lnTo>
                <a:lnTo>
                  <a:pt x="608076" y="1141475"/>
                </a:lnTo>
                <a:lnTo>
                  <a:pt x="626364" y="1118615"/>
                </a:lnTo>
                <a:lnTo>
                  <a:pt x="646175" y="1094231"/>
                </a:lnTo>
                <a:lnTo>
                  <a:pt x="665987" y="1068324"/>
                </a:lnTo>
                <a:lnTo>
                  <a:pt x="685800" y="1040891"/>
                </a:lnTo>
                <a:lnTo>
                  <a:pt x="705612" y="1011935"/>
                </a:lnTo>
                <a:lnTo>
                  <a:pt x="725424" y="981455"/>
                </a:lnTo>
                <a:lnTo>
                  <a:pt x="768095" y="917448"/>
                </a:lnTo>
                <a:lnTo>
                  <a:pt x="787908" y="882395"/>
                </a:lnTo>
                <a:lnTo>
                  <a:pt x="830579" y="812291"/>
                </a:lnTo>
                <a:lnTo>
                  <a:pt x="851916" y="775715"/>
                </a:lnTo>
                <a:lnTo>
                  <a:pt x="871727" y="739139"/>
                </a:lnTo>
                <a:lnTo>
                  <a:pt x="914400" y="662939"/>
                </a:lnTo>
                <a:lnTo>
                  <a:pt x="955547" y="585215"/>
                </a:lnTo>
                <a:lnTo>
                  <a:pt x="995172" y="505967"/>
                </a:lnTo>
                <a:lnTo>
                  <a:pt x="1033272" y="426719"/>
                </a:lnTo>
                <a:lnTo>
                  <a:pt x="1069848" y="348995"/>
                </a:lnTo>
                <a:lnTo>
                  <a:pt x="1088135" y="310895"/>
                </a:lnTo>
                <a:lnTo>
                  <a:pt x="1104900" y="274320"/>
                </a:lnTo>
                <a:lnTo>
                  <a:pt x="1121664" y="236220"/>
                </a:lnTo>
                <a:lnTo>
                  <a:pt x="1136904" y="199643"/>
                </a:lnTo>
                <a:lnTo>
                  <a:pt x="1167383" y="129539"/>
                </a:lnTo>
                <a:lnTo>
                  <a:pt x="1181100" y="94487"/>
                </a:lnTo>
                <a:lnTo>
                  <a:pt x="1205483" y="30479"/>
                </a:lnTo>
                <a:lnTo>
                  <a:pt x="1216152" y="0"/>
                </a:lnTo>
                <a:lnTo>
                  <a:pt x="1240536" y="9143"/>
                </a:lnTo>
                <a:lnTo>
                  <a:pt x="1229867" y="39624"/>
                </a:lnTo>
                <a:lnTo>
                  <a:pt x="1217675" y="71628"/>
                </a:lnTo>
                <a:lnTo>
                  <a:pt x="1190243" y="138683"/>
                </a:lnTo>
                <a:lnTo>
                  <a:pt x="1176527" y="173736"/>
                </a:lnTo>
                <a:lnTo>
                  <a:pt x="1161287" y="210312"/>
                </a:lnTo>
                <a:lnTo>
                  <a:pt x="1127760" y="283463"/>
                </a:lnTo>
                <a:lnTo>
                  <a:pt x="1110995" y="321563"/>
                </a:lnTo>
                <a:lnTo>
                  <a:pt x="1092708" y="361187"/>
                </a:lnTo>
                <a:lnTo>
                  <a:pt x="1056131" y="438912"/>
                </a:lnTo>
                <a:lnTo>
                  <a:pt x="1018031" y="518160"/>
                </a:lnTo>
                <a:lnTo>
                  <a:pt x="935735" y="673608"/>
                </a:lnTo>
                <a:lnTo>
                  <a:pt x="915924" y="713231"/>
                </a:lnTo>
                <a:lnTo>
                  <a:pt x="894587" y="751331"/>
                </a:lnTo>
                <a:lnTo>
                  <a:pt x="830579" y="861060"/>
                </a:lnTo>
                <a:lnTo>
                  <a:pt x="810768" y="896111"/>
                </a:lnTo>
                <a:lnTo>
                  <a:pt x="768095" y="963167"/>
                </a:lnTo>
                <a:lnTo>
                  <a:pt x="746760" y="995171"/>
                </a:lnTo>
                <a:lnTo>
                  <a:pt x="726947" y="1025651"/>
                </a:lnTo>
                <a:lnTo>
                  <a:pt x="685800" y="1083563"/>
                </a:lnTo>
                <a:lnTo>
                  <a:pt x="626364" y="1158239"/>
                </a:lnTo>
                <a:lnTo>
                  <a:pt x="586739" y="1202435"/>
                </a:lnTo>
                <a:lnTo>
                  <a:pt x="544067" y="1243583"/>
                </a:lnTo>
                <a:lnTo>
                  <a:pt x="499872" y="1280159"/>
                </a:lnTo>
                <a:lnTo>
                  <a:pt x="478536" y="1298447"/>
                </a:lnTo>
                <a:lnTo>
                  <a:pt x="455676" y="1315211"/>
                </a:lnTo>
                <a:lnTo>
                  <a:pt x="432815" y="1330451"/>
                </a:lnTo>
                <a:lnTo>
                  <a:pt x="411480" y="1345691"/>
                </a:lnTo>
                <a:lnTo>
                  <a:pt x="388619" y="1360931"/>
                </a:lnTo>
                <a:lnTo>
                  <a:pt x="365760" y="1374647"/>
                </a:lnTo>
                <a:lnTo>
                  <a:pt x="342900" y="1386839"/>
                </a:lnTo>
                <a:lnTo>
                  <a:pt x="321563" y="1399031"/>
                </a:lnTo>
                <a:lnTo>
                  <a:pt x="298704" y="1411223"/>
                </a:lnTo>
                <a:lnTo>
                  <a:pt x="277368" y="1423415"/>
                </a:lnTo>
                <a:lnTo>
                  <a:pt x="256031" y="1434083"/>
                </a:lnTo>
                <a:lnTo>
                  <a:pt x="213359" y="1452371"/>
                </a:lnTo>
                <a:lnTo>
                  <a:pt x="173736" y="1470659"/>
                </a:lnTo>
                <a:lnTo>
                  <a:pt x="134112" y="1485899"/>
                </a:lnTo>
                <a:lnTo>
                  <a:pt x="115824" y="1491995"/>
                </a:lnTo>
                <a:lnTo>
                  <a:pt x="99060" y="1498091"/>
                </a:lnTo>
                <a:lnTo>
                  <a:pt x="80772" y="1504187"/>
                </a:lnTo>
                <a:lnTo>
                  <a:pt x="65532" y="1510283"/>
                </a:lnTo>
                <a:lnTo>
                  <a:pt x="35052" y="1519427"/>
                </a:lnTo>
                <a:lnTo>
                  <a:pt x="7620" y="1528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25667" y="2552700"/>
            <a:ext cx="1239520" cy="1529080"/>
          </a:xfrm>
          <a:custGeom>
            <a:avLst/>
            <a:gdLst/>
            <a:ahLst/>
            <a:cxnLst/>
            <a:rect l="l" t="t" r="r" b="b"/>
            <a:pathLst>
              <a:path w="1239520" h="1529079">
                <a:moveTo>
                  <a:pt x="6096" y="1528571"/>
                </a:moveTo>
                <a:lnTo>
                  <a:pt x="0" y="1504187"/>
                </a:lnTo>
                <a:lnTo>
                  <a:pt x="18288" y="1498091"/>
                </a:lnTo>
                <a:lnTo>
                  <a:pt x="39624" y="1491995"/>
                </a:lnTo>
                <a:lnTo>
                  <a:pt x="59436" y="1485899"/>
                </a:lnTo>
                <a:lnTo>
                  <a:pt x="80772" y="1476755"/>
                </a:lnTo>
                <a:lnTo>
                  <a:pt x="103632" y="1469135"/>
                </a:lnTo>
                <a:lnTo>
                  <a:pt x="126491" y="1459991"/>
                </a:lnTo>
                <a:lnTo>
                  <a:pt x="172211" y="1438655"/>
                </a:lnTo>
                <a:lnTo>
                  <a:pt x="220980" y="1414271"/>
                </a:lnTo>
                <a:lnTo>
                  <a:pt x="269748" y="1386839"/>
                </a:lnTo>
                <a:lnTo>
                  <a:pt x="295656" y="1373123"/>
                </a:lnTo>
                <a:lnTo>
                  <a:pt x="320039" y="1357883"/>
                </a:lnTo>
                <a:lnTo>
                  <a:pt x="345948" y="1341119"/>
                </a:lnTo>
                <a:lnTo>
                  <a:pt x="370332" y="1325879"/>
                </a:lnTo>
                <a:lnTo>
                  <a:pt x="396239" y="1307591"/>
                </a:lnTo>
                <a:lnTo>
                  <a:pt x="422148" y="1290827"/>
                </a:lnTo>
                <a:lnTo>
                  <a:pt x="470915" y="1254251"/>
                </a:lnTo>
                <a:lnTo>
                  <a:pt x="521208" y="1214627"/>
                </a:lnTo>
                <a:lnTo>
                  <a:pt x="568452" y="1175003"/>
                </a:lnTo>
                <a:lnTo>
                  <a:pt x="615695" y="1132331"/>
                </a:lnTo>
                <a:lnTo>
                  <a:pt x="659891" y="1089659"/>
                </a:lnTo>
                <a:lnTo>
                  <a:pt x="702564" y="1043939"/>
                </a:lnTo>
                <a:lnTo>
                  <a:pt x="742187" y="998219"/>
                </a:lnTo>
                <a:lnTo>
                  <a:pt x="778764" y="949451"/>
                </a:lnTo>
                <a:lnTo>
                  <a:pt x="815339" y="894587"/>
                </a:lnTo>
                <a:lnTo>
                  <a:pt x="851916" y="836675"/>
                </a:lnTo>
                <a:lnTo>
                  <a:pt x="868679" y="806195"/>
                </a:lnTo>
                <a:lnTo>
                  <a:pt x="886968" y="775715"/>
                </a:lnTo>
                <a:lnTo>
                  <a:pt x="903731" y="743712"/>
                </a:lnTo>
                <a:lnTo>
                  <a:pt x="920495" y="710183"/>
                </a:lnTo>
                <a:lnTo>
                  <a:pt x="954024" y="644652"/>
                </a:lnTo>
                <a:lnTo>
                  <a:pt x="986027" y="576071"/>
                </a:lnTo>
                <a:lnTo>
                  <a:pt x="1016508" y="507491"/>
                </a:lnTo>
                <a:lnTo>
                  <a:pt x="1046987" y="437387"/>
                </a:lnTo>
                <a:lnTo>
                  <a:pt x="1074420" y="368808"/>
                </a:lnTo>
                <a:lnTo>
                  <a:pt x="1115568" y="268224"/>
                </a:lnTo>
                <a:lnTo>
                  <a:pt x="1127760" y="234695"/>
                </a:lnTo>
                <a:lnTo>
                  <a:pt x="1139952" y="202691"/>
                </a:lnTo>
                <a:lnTo>
                  <a:pt x="1152143" y="172212"/>
                </a:lnTo>
                <a:lnTo>
                  <a:pt x="1162812" y="140208"/>
                </a:lnTo>
                <a:lnTo>
                  <a:pt x="1175004" y="111251"/>
                </a:lnTo>
                <a:lnTo>
                  <a:pt x="1185672" y="82295"/>
                </a:lnTo>
                <a:lnTo>
                  <a:pt x="1194816" y="53339"/>
                </a:lnTo>
                <a:lnTo>
                  <a:pt x="1205483" y="25908"/>
                </a:lnTo>
                <a:lnTo>
                  <a:pt x="1214627" y="0"/>
                </a:lnTo>
                <a:lnTo>
                  <a:pt x="1239012" y="9143"/>
                </a:lnTo>
                <a:lnTo>
                  <a:pt x="1228344" y="35051"/>
                </a:lnTo>
                <a:lnTo>
                  <a:pt x="1219200" y="62483"/>
                </a:lnTo>
                <a:lnTo>
                  <a:pt x="1208531" y="89916"/>
                </a:lnTo>
                <a:lnTo>
                  <a:pt x="1197864" y="118871"/>
                </a:lnTo>
                <a:lnTo>
                  <a:pt x="1187195" y="149351"/>
                </a:lnTo>
                <a:lnTo>
                  <a:pt x="1175004" y="179832"/>
                </a:lnTo>
                <a:lnTo>
                  <a:pt x="1164335" y="211836"/>
                </a:lnTo>
                <a:lnTo>
                  <a:pt x="1152143" y="243839"/>
                </a:lnTo>
                <a:lnTo>
                  <a:pt x="1138427" y="277367"/>
                </a:lnTo>
                <a:lnTo>
                  <a:pt x="1126235" y="310895"/>
                </a:lnTo>
                <a:lnTo>
                  <a:pt x="1098804" y="379475"/>
                </a:lnTo>
                <a:lnTo>
                  <a:pt x="1069848" y="448056"/>
                </a:lnTo>
                <a:lnTo>
                  <a:pt x="1040891" y="518160"/>
                </a:lnTo>
                <a:lnTo>
                  <a:pt x="976883" y="655319"/>
                </a:lnTo>
                <a:lnTo>
                  <a:pt x="926591" y="755904"/>
                </a:lnTo>
                <a:lnTo>
                  <a:pt x="908304" y="787908"/>
                </a:lnTo>
                <a:lnTo>
                  <a:pt x="891539" y="818387"/>
                </a:lnTo>
                <a:lnTo>
                  <a:pt x="818387" y="937259"/>
                </a:lnTo>
                <a:lnTo>
                  <a:pt x="780287" y="989075"/>
                </a:lnTo>
                <a:lnTo>
                  <a:pt x="740664" y="1037843"/>
                </a:lnTo>
                <a:lnTo>
                  <a:pt x="699516" y="1085087"/>
                </a:lnTo>
                <a:lnTo>
                  <a:pt x="632460" y="1152143"/>
                </a:lnTo>
                <a:lnTo>
                  <a:pt x="585215" y="1194815"/>
                </a:lnTo>
                <a:lnTo>
                  <a:pt x="536448" y="1235963"/>
                </a:lnTo>
                <a:lnTo>
                  <a:pt x="435863" y="1312163"/>
                </a:lnTo>
                <a:lnTo>
                  <a:pt x="409956" y="1328927"/>
                </a:lnTo>
                <a:lnTo>
                  <a:pt x="384048" y="1347215"/>
                </a:lnTo>
                <a:lnTo>
                  <a:pt x="359663" y="1362455"/>
                </a:lnTo>
                <a:lnTo>
                  <a:pt x="333756" y="1379219"/>
                </a:lnTo>
                <a:lnTo>
                  <a:pt x="281940" y="1409699"/>
                </a:lnTo>
                <a:lnTo>
                  <a:pt x="257556" y="1423415"/>
                </a:lnTo>
                <a:lnTo>
                  <a:pt x="231648" y="1437131"/>
                </a:lnTo>
                <a:lnTo>
                  <a:pt x="182880" y="1461515"/>
                </a:lnTo>
                <a:lnTo>
                  <a:pt x="158495" y="1472183"/>
                </a:lnTo>
                <a:lnTo>
                  <a:pt x="135636" y="1482851"/>
                </a:lnTo>
                <a:lnTo>
                  <a:pt x="89916" y="1501139"/>
                </a:lnTo>
                <a:lnTo>
                  <a:pt x="68580" y="1508759"/>
                </a:lnTo>
                <a:lnTo>
                  <a:pt x="45719" y="1516379"/>
                </a:lnTo>
                <a:lnTo>
                  <a:pt x="6096" y="1528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6971" y="4056888"/>
            <a:ext cx="1153795" cy="1527175"/>
          </a:xfrm>
          <a:custGeom>
            <a:avLst/>
            <a:gdLst/>
            <a:ahLst/>
            <a:cxnLst/>
            <a:rect l="l" t="t" r="r" b="b"/>
            <a:pathLst>
              <a:path w="1153795" h="1527175">
                <a:moveTo>
                  <a:pt x="24384" y="1527047"/>
                </a:moveTo>
                <a:lnTo>
                  <a:pt x="0" y="1519428"/>
                </a:lnTo>
                <a:lnTo>
                  <a:pt x="9143" y="1491996"/>
                </a:lnTo>
                <a:lnTo>
                  <a:pt x="12192" y="1481328"/>
                </a:lnTo>
                <a:lnTo>
                  <a:pt x="19812" y="1459992"/>
                </a:lnTo>
                <a:lnTo>
                  <a:pt x="35052" y="1411224"/>
                </a:lnTo>
                <a:lnTo>
                  <a:pt x="53340" y="1356359"/>
                </a:lnTo>
                <a:lnTo>
                  <a:pt x="62484" y="1327404"/>
                </a:lnTo>
                <a:lnTo>
                  <a:pt x="82296" y="1269492"/>
                </a:lnTo>
                <a:lnTo>
                  <a:pt x="103632" y="1210056"/>
                </a:lnTo>
                <a:lnTo>
                  <a:pt x="112776" y="1181100"/>
                </a:lnTo>
                <a:lnTo>
                  <a:pt x="134112" y="1124711"/>
                </a:lnTo>
                <a:lnTo>
                  <a:pt x="166116" y="1048511"/>
                </a:lnTo>
                <a:lnTo>
                  <a:pt x="211836" y="944879"/>
                </a:lnTo>
                <a:lnTo>
                  <a:pt x="236220" y="894588"/>
                </a:lnTo>
                <a:lnTo>
                  <a:pt x="259080" y="845819"/>
                </a:lnTo>
                <a:lnTo>
                  <a:pt x="309372" y="751332"/>
                </a:lnTo>
                <a:lnTo>
                  <a:pt x="323088" y="728471"/>
                </a:lnTo>
                <a:lnTo>
                  <a:pt x="347472" y="685800"/>
                </a:lnTo>
                <a:lnTo>
                  <a:pt x="361188" y="665988"/>
                </a:lnTo>
                <a:lnTo>
                  <a:pt x="387096" y="626364"/>
                </a:lnTo>
                <a:lnTo>
                  <a:pt x="413004" y="589788"/>
                </a:lnTo>
                <a:lnTo>
                  <a:pt x="440436" y="553212"/>
                </a:lnTo>
                <a:lnTo>
                  <a:pt x="466343" y="518160"/>
                </a:lnTo>
                <a:lnTo>
                  <a:pt x="493776" y="484632"/>
                </a:lnTo>
                <a:lnTo>
                  <a:pt x="580644" y="379475"/>
                </a:lnTo>
                <a:lnTo>
                  <a:pt x="611124" y="342899"/>
                </a:lnTo>
                <a:lnTo>
                  <a:pt x="640080" y="306324"/>
                </a:lnTo>
                <a:lnTo>
                  <a:pt x="719328" y="219456"/>
                </a:lnTo>
                <a:lnTo>
                  <a:pt x="736092" y="202691"/>
                </a:lnTo>
                <a:lnTo>
                  <a:pt x="754380" y="187452"/>
                </a:lnTo>
                <a:lnTo>
                  <a:pt x="771144" y="172212"/>
                </a:lnTo>
                <a:lnTo>
                  <a:pt x="807720" y="144780"/>
                </a:lnTo>
                <a:lnTo>
                  <a:pt x="845820" y="118872"/>
                </a:lnTo>
                <a:lnTo>
                  <a:pt x="885444" y="97536"/>
                </a:lnTo>
                <a:lnTo>
                  <a:pt x="926592" y="79248"/>
                </a:lnTo>
                <a:lnTo>
                  <a:pt x="969264" y="60960"/>
                </a:lnTo>
                <a:lnTo>
                  <a:pt x="1011936" y="45720"/>
                </a:lnTo>
                <a:lnTo>
                  <a:pt x="1100328" y="15240"/>
                </a:lnTo>
                <a:lnTo>
                  <a:pt x="1146048" y="0"/>
                </a:lnTo>
                <a:lnTo>
                  <a:pt x="1153668" y="24384"/>
                </a:lnTo>
                <a:lnTo>
                  <a:pt x="1107948" y="39624"/>
                </a:lnTo>
                <a:lnTo>
                  <a:pt x="1063752" y="53340"/>
                </a:lnTo>
                <a:lnTo>
                  <a:pt x="1019556" y="68580"/>
                </a:lnTo>
                <a:lnTo>
                  <a:pt x="976884" y="85344"/>
                </a:lnTo>
                <a:lnTo>
                  <a:pt x="935736" y="102108"/>
                </a:lnTo>
                <a:lnTo>
                  <a:pt x="896112" y="120396"/>
                </a:lnTo>
                <a:lnTo>
                  <a:pt x="877824" y="131064"/>
                </a:lnTo>
                <a:lnTo>
                  <a:pt x="858012" y="141732"/>
                </a:lnTo>
                <a:lnTo>
                  <a:pt x="839724" y="153924"/>
                </a:lnTo>
                <a:lnTo>
                  <a:pt x="822960" y="164592"/>
                </a:lnTo>
                <a:lnTo>
                  <a:pt x="804672" y="178308"/>
                </a:lnTo>
                <a:lnTo>
                  <a:pt x="787908" y="192024"/>
                </a:lnTo>
                <a:lnTo>
                  <a:pt x="771144" y="207264"/>
                </a:lnTo>
                <a:lnTo>
                  <a:pt x="754380" y="220979"/>
                </a:lnTo>
                <a:lnTo>
                  <a:pt x="737616" y="237744"/>
                </a:lnTo>
                <a:lnTo>
                  <a:pt x="722376" y="254508"/>
                </a:lnTo>
                <a:lnTo>
                  <a:pt x="690372" y="288036"/>
                </a:lnTo>
                <a:lnTo>
                  <a:pt x="659892" y="323088"/>
                </a:lnTo>
                <a:lnTo>
                  <a:pt x="629412" y="359664"/>
                </a:lnTo>
                <a:lnTo>
                  <a:pt x="600456" y="396240"/>
                </a:lnTo>
                <a:lnTo>
                  <a:pt x="542543" y="466344"/>
                </a:lnTo>
                <a:lnTo>
                  <a:pt x="513588" y="499871"/>
                </a:lnTo>
                <a:lnTo>
                  <a:pt x="486156" y="534923"/>
                </a:lnTo>
                <a:lnTo>
                  <a:pt x="460247" y="568451"/>
                </a:lnTo>
                <a:lnTo>
                  <a:pt x="432816" y="605027"/>
                </a:lnTo>
                <a:lnTo>
                  <a:pt x="406908" y="641604"/>
                </a:lnTo>
                <a:lnTo>
                  <a:pt x="382524" y="679704"/>
                </a:lnTo>
                <a:lnTo>
                  <a:pt x="368808" y="699515"/>
                </a:lnTo>
                <a:lnTo>
                  <a:pt x="332232" y="763523"/>
                </a:lnTo>
                <a:lnTo>
                  <a:pt x="318516" y="786384"/>
                </a:lnTo>
                <a:lnTo>
                  <a:pt x="306324" y="809244"/>
                </a:lnTo>
                <a:lnTo>
                  <a:pt x="281940" y="856488"/>
                </a:lnTo>
                <a:lnTo>
                  <a:pt x="259080" y="906779"/>
                </a:lnTo>
                <a:lnTo>
                  <a:pt x="234696" y="957071"/>
                </a:lnTo>
                <a:lnTo>
                  <a:pt x="211836" y="1007363"/>
                </a:lnTo>
                <a:lnTo>
                  <a:pt x="190500" y="1057656"/>
                </a:lnTo>
                <a:lnTo>
                  <a:pt x="147828" y="1161288"/>
                </a:lnTo>
                <a:lnTo>
                  <a:pt x="126492" y="1219200"/>
                </a:lnTo>
                <a:lnTo>
                  <a:pt x="86868" y="1335024"/>
                </a:lnTo>
                <a:lnTo>
                  <a:pt x="77724" y="1363979"/>
                </a:lnTo>
                <a:lnTo>
                  <a:pt x="59436" y="1418843"/>
                </a:lnTo>
                <a:lnTo>
                  <a:pt x="44196" y="1467612"/>
                </a:lnTo>
                <a:lnTo>
                  <a:pt x="36576" y="1488947"/>
                </a:lnTo>
                <a:lnTo>
                  <a:pt x="33528" y="1499616"/>
                </a:lnTo>
                <a:lnTo>
                  <a:pt x="30480" y="1508759"/>
                </a:lnTo>
                <a:lnTo>
                  <a:pt x="27432" y="1519428"/>
                </a:lnTo>
                <a:lnTo>
                  <a:pt x="24384" y="1527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44439" y="4056888"/>
            <a:ext cx="1239520" cy="1527175"/>
          </a:xfrm>
          <a:custGeom>
            <a:avLst/>
            <a:gdLst/>
            <a:ahLst/>
            <a:cxnLst/>
            <a:rect l="l" t="t" r="r" b="b"/>
            <a:pathLst>
              <a:path w="1239520" h="1527175">
                <a:moveTo>
                  <a:pt x="24384" y="1527047"/>
                </a:moveTo>
                <a:lnTo>
                  <a:pt x="0" y="1519428"/>
                </a:lnTo>
                <a:lnTo>
                  <a:pt x="9144" y="1491996"/>
                </a:lnTo>
                <a:lnTo>
                  <a:pt x="13716" y="1481328"/>
                </a:lnTo>
                <a:lnTo>
                  <a:pt x="21336" y="1459992"/>
                </a:lnTo>
                <a:lnTo>
                  <a:pt x="28956" y="1435608"/>
                </a:lnTo>
                <a:lnTo>
                  <a:pt x="47243" y="1383792"/>
                </a:lnTo>
                <a:lnTo>
                  <a:pt x="56387" y="1356359"/>
                </a:lnTo>
                <a:lnTo>
                  <a:pt x="67056" y="1327404"/>
                </a:lnTo>
                <a:lnTo>
                  <a:pt x="88391" y="1267967"/>
                </a:lnTo>
                <a:lnTo>
                  <a:pt x="109728" y="1210056"/>
                </a:lnTo>
                <a:lnTo>
                  <a:pt x="121920" y="1181100"/>
                </a:lnTo>
                <a:lnTo>
                  <a:pt x="132587" y="1152144"/>
                </a:lnTo>
                <a:lnTo>
                  <a:pt x="144780" y="1124711"/>
                </a:lnTo>
                <a:lnTo>
                  <a:pt x="178308" y="1048511"/>
                </a:lnTo>
                <a:lnTo>
                  <a:pt x="227076" y="944879"/>
                </a:lnTo>
                <a:lnTo>
                  <a:pt x="278891" y="844296"/>
                </a:lnTo>
                <a:lnTo>
                  <a:pt x="304800" y="797052"/>
                </a:lnTo>
                <a:lnTo>
                  <a:pt x="332232" y="751332"/>
                </a:lnTo>
                <a:lnTo>
                  <a:pt x="345947" y="728471"/>
                </a:lnTo>
                <a:lnTo>
                  <a:pt x="387095" y="664463"/>
                </a:lnTo>
                <a:lnTo>
                  <a:pt x="416051" y="626364"/>
                </a:lnTo>
                <a:lnTo>
                  <a:pt x="443484" y="588264"/>
                </a:lnTo>
                <a:lnTo>
                  <a:pt x="501395" y="518160"/>
                </a:lnTo>
                <a:lnTo>
                  <a:pt x="531876" y="483108"/>
                </a:lnTo>
                <a:lnTo>
                  <a:pt x="562356" y="449579"/>
                </a:lnTo>
                <a:lnTo>
                  <a:pt x="592836" y="414527"/>
                </a:lnTo>
                <a:lnTo>
                  <a:pt x="624839" y="379475"/>
                </a:lnTo>
                <a:lnTo>
                  <a:pt x="688848" y="306324"/>
                </a:lnTo>
                <a:lnTo>
                  <a:pt x="722376" y="269748"/>
                </a:lnTo>
                <a:lnTo>
                  <a:pt x="755904" y="236220"/>
                </a:lnTo>
                <a:lnTo>
                  <a:pt x="792480" y="202691"/>
                </a:lnTo>
                <a:lnTo>
                  <a:pt x="829056" y="172212"/>
                </a:lnTo>
                <a:lnTo>
                  <a:pt x="868680" y="143256"/>
                </a:lnTo>
                <a:lnTo>
                  <a:pt x="909828" y="118872"/>
                </a:lnTo>
                <a:lnTo>
                  <a:pt x="952500" y="97536"/>
                </a:lnTo>
                <a:lnTo>
                  <a:pt x="1040892" y="60960"/>
                </a:lnTo>
                <a:lnTo>
                  <a:pt x="1182624" y="15240"/>
                </a:lnTo>
                <a:lnTo>
                  <a:pt x="1231392" y="0"/>
                </a:lnTo>
                <a:lnTo>
                  <a:pt x="1239012" y="24384"/>
                </a:lnTo>
                <a:lnTo>
                  <a:pt x="1190244" y="39624"/>
                </a:lnTo>
                <a:lnTo>
                  <a:pt x="1143000" y="54864"/>
                </a:lnTo>
                <a:lnTo>
                  <a:pt x="1095756" y="68580"/>
                </a:lnTo>
                <a:lnTo>
                  <a:pt x="1050036" y="85344"/>
                </a:lnTo>
                <a:lnTo>
                  <a:pt x="1005840" y="102108"/>
                </a:lnTo>
                <a:lnTo>
                  <a:pt x="963168" y="120396"/>
                </a:lnTo>
                <a:lnTo>
                  <a:pt x="922020" y="141732"/>
                </a:lnTo>
                <a:lnTo>
                  <a:pt x="862584" y="178308"/>
                </a:lnTo>
                <a:lnTo>
                  <a:pt x="807720" y="222503"/>
                </a:lnTo>
                <a:lnTo>
                  <a:pt x="740664" y="288036"/>
                </a:lnTo>
                <a:lnTo>
                  <a:pt x="707136" y="323088"/>
                </a:lnTo>
                <a:lnTo>
                  <a:pt x="643128" y="396240"/>
                </a:lnTo>
                <a:lnTo>
                  <a:pt x="611124" y="431292"/>
                </a:lnTo>
                <a:lnTo>
                  <a:pt x="580643" y="466344"/>
                </a:lnTo>
                <a:lnTo>
                  <a:pt x="550164" y="499871"/>
                </a:lnTo>
                <a:lnTo>
                  <a:pt x="463295" y="605027"/>
                </a:lnTo>
                <a:lnTo>
                  <a:pt x="435864" y="641604"/>
                </a:lnTo>
                <a:lnTo>
                  <a:pt x="408432" y="679704"/>
                </a:lnTo>
                <a:lnTo>
                  <a:pt x="353568" y="763523"/>
                </a:lnTo>
                <a:lnTo>
                  <a:pt x="341376" y="786384"/>
                </a:lnTo>
                <a:lnTo>
                  <a:pt x="327660" y="809244"/>
                </a:lnTo>
                <a:lnTo>
                  <a:pt x="275843" y="906779"/>
                </a:lnTo>
                <a:lnTo>
                  <a:pt x="249936" y="957071"/>
                </a:lnTo>
                <a:lnTo>
                  <a:pt x="225551" y="1007363"/>
                </a:lnTo>
                <a:lnTo>
                  <a:pt x="201168" y="1059179"/>
                </a:lnTo>
                <a:lnTo>
                  <a:pt x="178308" y="1109471"/>
                </a:lnTo>
                <a:lnTo>
                  <a:pt x="156972" y="1162811"/>
                </a:lnTo>
                <a:lnTo>
                  <a:pt x="144780" y="1190244"/>
                </a:lnTo>
                <a:lnTo>
                  <a:pt x="134112" y="1219200"/>
                </a:lnTo>
                <a:lnTo>
                  <a:pt x="111251" y="1277112"/>
                </a:lnTo>
                <a:lnTo>
                  <a:pt x="91439" y="1336547"/>
                </a:lnTo>
                <a:lnTo>
                  <a:pt x="80772" y="1363979"/>
                </a:lnTo>
                <a:lnTo>
                  <a:pt x="62484" y="1418843"/>
                </a:lnTo>
                <a:lnTo>
                  <a:pt x="53339" y="1444751"/>
                </a:lnTo>
                <a:lnTo>
                  <a:pt x="44195" y="1467612"/>
                </a:lnTo>
                <a:lnTo>
                  <a:pt x="33528" y="1499616"/>
                </a:lnTo>
                <a:lnTo>
                  <a:pt x="30480" y="1510284"/>
                </a:lnTo>
                <a:lnTo>
                  <a:pt x="27432" y="1519428"/>
                </a:lnTo>
                <a:lnTo>
                  <a:pt x="24384" y="1527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57985" y="3041873"/>
            <a:ext cx="51689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7776" y="3624103"/>
            <a:ext cx="419734" cy="74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8289" y="4102585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0080" y="3646873"/>
            <a:ext cx="35179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1080" y="4102585"/>
            <a:ext cx="3517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7172" y="4684776"/>
            <a:ext cx="51689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-1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0189" y="2592280"/>
            <a:ext cx="21672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5">
                <a:latin typeface="Times New Roman"/>
                <a:cs typeface="Times New Roman"/>
              </a:rPr>
              <a:t>N</a:t>
            </a:r>
            <a:r>
              <a:rPr dirty="0" sz="2400" spc="35">
                <a:latin typeface="宋体"/>
                <a:cs typeface="宋体"/>
              </a:rPr>
              <a:t>沟增强型</a:t>
            </a:r>
            <a:r>
              <a:rPr dirty="0" sz="2400" spc="35">
                <a:latin typeface="Times New Roman"/>
                <a:cs typeface="Times New Roman"/>
              </a:rPr>
              <a:t>MOS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50707" y="2877311"/>
            <a:ext cx="1431036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552862" y="1366982"/>
            <a:ext cx="2150745" cy="925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  <a:spcBef>
                <a:spcPts val="1440"/>
              </a:spcBef>
            </a:pP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宋体"/>
                <a:cs typeface="宋体"/>
              </a:rPr>
              <a:t>沟</a:t>
            </a:r>
            <a:r>
              <a:rPr dirty="0" sz="2400" spc="20">
                <a:latin typeface="宋体"/>
                <a:cs typeface="宋体"/>
              </a:rPr>
              <a:t>耗尽</a:t>
            </a:r>
            <a:r>
              <a:rPr dirty="0" sz="2400" spc="-5">
                <a:latin typeface="宋体"/>
                <a:cs typeface="宋体"/>
              </a:rPr>
              <a:t>型</a:t>
            </a:r>
            <a:r>
              <a:rPr dirty="0" sz="2400" spc="114">
                <a:latin typeface="Times New Roman"/>
                <a:cs typeface="Times New Roman"/>
              </a:rPr>
              <a:t>M</a:t>
            </a:r>
            <a:r>
              <a:rPr dirty="0" sz="2400" spc="13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09332" y="1156716"/>
            <a:ext cx="1409700" cy="1306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7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09332" y="1156716"/>
            <a:ext cx="1409700" cy="1306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20012" y="3854196"/>
            <a:ext cx="1464563" cy="1438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05379" y="5112976"/>
            <a:ext cx="3572510" cy="900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2400" spc="50">
                <a:solidFill>
                  <a:srgbClr val="FF0000"/>
                </a:solidFill>
                <a:latin typeface="宋体"/>
                <a:cs typeface="宋体"/>
              </a:rPr>
              <a:t>沟增强型</a:t>
            </a:r>
            <a:r>
              <a:rPr dirty="0" sz="2400" spc="50">
                <a:solidFill>
                  <a:srgbClr val="FF0000"/>
                </a:solidFill>
                <a:latin typeface="Times New Roman"/>
                <a:cs typeface="Times New Roman"/>
              </a:rPr>
              <a:t>MOS</a:t>
            </a:r>
            <a:endParaRPr sz="2400">
              <a:latin typeface="Times New Roman"/>
              <a:cs typeface="Times New Roman"/>
            </a:endParaRPr>
          </a:p>
          <a:p>
            <a:pPr marL="1454150">
              <a:lnSpc>
                <a:spcPct val="100000"/>
              </a:lnSpc>
              <a:spcBef>
                <a:spcPts val="1235"/>
              </a:spcBef>
            </a:pPr>
            <a:r>
              <a:rPr dirty="0" sz="2400" spc="5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2400" spc="50">
                <a:solidFill>
                  <a:srgbClr val="FF0000"/>
                </a:solidFill>
                <a:latin typeface="宋体"/>
                <a:cs typeface="宋体"/>
              </a:rPr>
              <a:t>沟耗尽型</a:t>
            </a:r>
            <a:r>
              <a:rPr dirty="0" sz="2400" spc="50">
                <a:solidFill>
                  <a:srgbClr val="FF0000"/>
                </a:solidFill>
                <a:latin typeface="Times New Roman"/>
                <a:cs typeface="Times New Roman"/>
              </a:rPr>
              <a:t>MOS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69564" y="5940552"/>
            <a:ext cx="1435608" cy="1267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114999" y="634951"/>
            <a:ext cx="3512820" cy="4330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>
                <a:solidFill>
                  <a:srgbClr val="010000"/>
                </a:solidFill>
              </a:rPr>
              <a:t>5.3</a:t>
            </a:r>
            <a:r>
              <a:rPr dirty="0" spc="-675">
                <a:solidFill>
                  <a:srgbClr val="010000"/>
                </a:solidFill>
              </a:rPr>
              <a:t> </a:t>
            </a:r>
            <a:r>
              <a:rPr dirty="0" spc="-5">
                <a:solidFill>
                  <a:srgbClr val="010000"/>
                </a:solidFill>
              </a:rPr>
              <a:t>各种场效应管对比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83001" y="647697"/>
            <a:ext cx="25996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(a)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恒流区转移特性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45764" y="2136647"/>
            <a:ext cx="1979930" cy="1934210"/>
          </a:xfrm>
          <a:custGeom>
            <a:avLst/>
            <a:gdLst/>
            <a:ahLst/>
            <a:cxnLst/>
            <a:rect l="l" t="t" r="r" b="b"/>
            <a:pathLst>
              <a:path w="1979929" h="1934210">
                <a:moveTo>
                  <a:pt x="7620" y="1933955"/>
                </a:moveTo>
                <a:lnTo>
                  <a:pt x="0" y="1911095"/>
                </a:lnTo>
                <a:lnTo>
                  <a:pt x="13716" y="1906523"/>
                </a:lnTo>
                <a:lnTo>
                  <a:pt x="28956" y="1900427"/>
                </a:lnTo>
                <a:lnTo>
                  <a:pt x="45719" y="1892807"/>
                </a:lnTo>
                <a:lnTo>
                  <a:pt x="64008" y="1885187"/>
                </a:lnTo>
                <a:lnTo>
                  <a:pt x="83820" y="1876043"/>
                </a:lnTo>
                <a:lnTo>
                  <a:pt x="105155" y="1865375"/>
                </a:lnTo>
                <a:lnTo>
                  <a:pt x="129539" y="1854707"/>
                </a:lnTo>
                <a:lnTo>
                  <a:pt x="153924" y="1842515"/>
                </a:lnTo>
                <a:lnTo>
                  <a:pt x="178307" y="1828799"/>
                </a:lnTo>
                <a:lnTo>
                  <a:pt x="205740" y="1815083"/>
                </a:lnTo>
                <a:lnTo>
                  <a:pt x="260604" y="1784603"/>
                </a:lnTo>
                <a:lnTo>
                  <a:pt x="318515" y="1751076"/>
                </a:lnTo>
                <a:lnTo>
                  <a:pt x="347472" y="1732788"/>
                </a:lnTo>
                <a:lnTo>
                  <a:pt x="377952" y="1714500"/>
                </a:lnTo>
                <a:lnTo>
                  <a:pt x="437387" y="1676400"/>
                </a:lnTo>
                <a:lnTo>
                  <a:pt x="553212" y="1597152"/>
                </a:lnTo>
                <a:lnTo>
                  <a:pt x="580643" y="1575815"/>
                </a:lnTo>
                <a:lnTo>
                  <a:pt x="608076" y="1556004"/>
                </a:lnTo>
                <a:lnTo>
                  <a:pt x="659891" y="1513332"/>
                </a:lnTo>
                <a:lnTo>
                  <a:pt x="684275" y="1493519"/>
                </a:lnTo>
                <a:lnTo>
                  <a:pt x="728472" y="1452371"/>
                </a:lnTo>
                <a:lnTo>
                  <a:pt x="748283" y="1432559"/>
                </a:lnTo>
                <a:lnTo>
                  <a:pt x="766572" y="1412747"/>
                </a:lnTo>
                <a:lnTo>
                  <a:pt x="783335" y="1392935"/>
                </a:lnTo>
                <a:lnTo>
                  <a:pt x="797052" y="1379219"/>
                </a:lnTo>
                <a:lnTo>
                  <a:pt x="810768" y="1367027"/>
                </a:lnTo>
                <a:lnTo>
                  <a:pt x="824483" y="1353311"/>
                </a:lnTo>
                <a:lnTo>
                  <a:pt x="839724" y="1339595"/>
                </a:lnTo>
                <a:lnTo>
                  <a:pt x="903731" y="1275587"/>
                </a:lnTo>
                <a:lnTo>
                  <a:pt x="920495" y="1257299"/>
                </a:lnTo>
                <a:lnTo>
                  <a:pt x="957072" y="1220723"/>
                </a:lnTo>
                <a:lnTo>
                  <a:pt x="1053083" y="1117091"/>
                </a:lnTo>
                <a:lnTo>
                  <a:pt x="1094231" y="1071371"/>
                </a:lnTo>
                <a:lnTo>
                  <a:pt x="1136904" y="1025651"/>
                </a:lnTo>
                <a:lnTo>
                  <a:pt x="1310640" y="827531"/>
                </a:lnTo>
                <a:lnTo>
                  <a:pt x="1399032" y="723899"/>
                </a:lnTo>
                <a:lnTo>
                  <a:pt x="1487424" y="618744"/>
                </a:lnTo>
                <a:lnTo>
                  <a:pt x="1613916" y="464820"/>
                </a:lnTo>
                <a:lnTo>
                  <a:pt x="1653540" y="414528"/>
                </a:lnTo>
                <a:lnTo>
                  <a:pt x="1693163" y="365759"/>
                </a:lnTo>
                <a:lnTo>
                  <a:pt x="1731263" y="316991"/>
                </a:lnTo>
                <a:lnTo>
                  <a:pt x="1801367" y="225551"/>
                </a:lnTo>
                <a:lnTo>
                  <a:pt x="1833371" y="182879"/>
                </a:lnTo>
                <a:lnTo>
                  <a:pt x="1848612" y="161544"/>
                </a:lnTo>
                <a:lnTo>
                  <a:pt x="1863851" y="141732"/>
                </a:lnTo>
                <a:lnTo>
                  <a:pt x="1891283" y="102108"/>
                </a:lnTo>
                <a:lnTo>
                  <a:pt x="1915667" y="65532"/>
                </a:lnTo>
                <a:lnTo>
                  <a:pt x="1927859" y="48767"/>
                </a:lnTo>
                <a:lnTo>
                  <a:pt x="1949195" y="15240"/>
                </a:lnTo>
                <a:lnTo>
                  <a:pt x="1958340" y="0"/>
                </a:lnTo>
                <a:lnTo>
                  <a:pt x="1979675" y="13716"/>
                </a:lnTo>
                <a:lnTo>
                  <a:pt x="1970532" y="28955"/>
                </a:lnTo>
                <a:lnTo>
                  <a:pt x="1949195" y="62483"/>
                </a:lnTo>
                <a:lnTo>
                  <a:pt x="1937004" y="79247"/>
                </a:lnTo>
                <a:lnTo>
                  <a:pt x="1924812" y="97536"/>
                </a:lnTo>
                <a:lnTo>
                  <a:pt x="1911095" y="117347"/>
                </a:lnTo>
                <a:lnTo>
                  <a:pt x="1897379" y="135636"/>
                </a:lnTo>
                <a:lnTo>
                  <a:pt x="1883663" y="155447"/>
                </a:lnTo>
                <a:lnTo>
                  <a:pt x="1853183" y="198120"/>
                </a:lnTo>
                <a:lnTo>
                  <a:pt x="1821179" y="240791"/>
                </a:lnTo>
                <a:lnTo>
                  <a:pt x="1751075" y="332232"/>
                </a:lnTo>
                <a:lnTo>
                  <a:pt x="1712975" y="381000"/>
                </a:lnTo>
                <a:lnTo>
                  <a:pt x="1673351" y="429767"/>
                </a:lnTo>
                <a:lnTo>
                  <a:pt x="1592579" y="531875"/>
                </a:lnTo>
                <a:lnTo>
                  <a:pt x="1549908" y="583691"/>
                </a:lnTo>
                <a:lnTo>
                  <a:pt x="1505712" y="635508"/>
                </a:lnTo>
                <a:lnTo>
                  <a:pt x="1418844" y="740664"/>
                </a:lnTo>
                <a:lnTo>
                  <a:pt x="1330451" y="844295"/>
                </a:lnTo>
                <a:lnTo>
                  <a:pt x="1284732" y="894587"/>
                </a:lnTo>
                <a:lnTo>
                  <a:pt x="1242059" y="944879"/>
                </a:lnTo>
                <a:lnTo>
                  <a:pt x="1197864" y="995171"/>
                </a:lnTo>
                <a:lnTo>
                  <a:pt x="1072895" y="1133856"/>
                </a:lnTo>
                <a:lnTo>
                  <a:pt x="1033272" y="1176527"/>
                </a:lnTo>
                <a:lnTo>
                  <a:pt x="993647" y="1217675"/>
                </a:lnTo>
                <a:lnTo>
                  <a:pt x="957072" y="1257299"/>
                </a:lnTo>
                <a:lnTo>
                  <a:pt x="922020" y="1292352"/>
                </a:lnTo>
                <a:lnTo>
                  <a:pt x="905256" y="1310639"/>
                </a:lnTo>
                <a:lnTo>
                  <a:pt x="858012" y="1357883"/>
                </a:lnTo>
                <a:lnTo>
                  <a:pt x="827531" y="1385315"/>
                </a:lnTo>
                <a:lnTo>
                  <a:pt x="803147" y="1409699"/>
                </a:lnTo>
                <a:lnTo>
                  <a:pt x="766572" y="1449323"/>
                </a:lnTo>
                <a:lnTo>
                  <a:pt x="723900" y="1491995"/>
                </a:lnTo>
                <a:lnTo>
                  <a:pt x="676656" y="1533143"/>
                </a:lnTo>
                <a:lnTo>
                  <a:pt x="650747" y="1554480"/>
                </a:lnTo>
                <a:lnTo>
                  <a:pt x="595884" y="1597152"/>
                </a:lnTo>
                <a:lnTo>
                  <a:pt x="568452" y="1616964"/>
                </a:lnTo>
                <a:lnTo>
                  <a:pt x="539495" y="1638300"/>
                </a:lnTo>
                <a:lnTo>
                  <a:pt x="451104" y="1697735"/>
                </a:lnTo>
                <a:lnTo>
                  <a:pt x="361187" y="1754123"/>
                </a:lnTo>
                <a:lnTo>
                  <a:pt x="272795" y="1805939"/>
                </a:lnTo>
                <a:lnTo>
                  <a:pt x="216407" y="1836419"/>
                </a:lnTo>
                <a:lnTo>
                  <a:pt x="190500" y="1851659"/>
                </a:lnTo>
                <a:lnTo>
                  <a:pt x="164592" y="1865375"/>
                </a:lnTo>
                <a:lnTo>
                  <a:pt x="140208" y="1877567"/>
                </a:lnTo>
                <a:lnTo>
                  <a:pt x="38100" y="1924811"/>
                </a:lnTo>
                <a:lnTo>
                  <a:pt x="21336" y="1929383"/>
                </a:lnTo>
                <a:lnTo>
                  <a:pt x="7620" y="1933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711687" y="1927866"/>
            <a:ext cx="51689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1090" y="3116600"/>
            <a:ext cx="1091565" cy="95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 spc="15">
                <a:latin typeface="Times New Roman"/>
                <a:cs typeface="Times New Roman"/>
              </a:rPr>
              <a:t>-</a:t>
            </a:r>
            <a:r>
              <a:rPr dirty="0" sz="2400" spc="265">
                <a:latin typeface="Times New Roman"/>
                <a:cs typeface="Times New Roman"/>
              </a:rPr>
              <a:t>J</a:t>
            </a:r>
            <a:r>
              <a:rPr dirty="0" sz="2400" spc="125">
                <a:latin typeface="Times New Roman"/>
                <a:cs typeface="Times New Roman"/>
              </a:rPr>
              <a:t>F</a:t>
            </a:r>
            <a:r>
              <a:rPr dirty="0" sz="2400" spc="114">
                <a:latin typeface="Times New Roman"/>
                <a:cs typeface="Times New Roman"/>
              </a:rPr>
              <a:t>E</a:t>
            </a: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  <a:spcBef>
                <a:spcPts val="1210"/>
              </a:spcBef>
            </a:pPr>
            <a:r>
              <a:rPr dirty="0" sz="2400" spc="-35"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02329" y="2557272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4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03091" y="2628138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 h="0">
                <a:moveTo>
                  <a:pt x="0" y="0"/>
                </a:moveTo>
                <a:lnTo>
                  <a:pt x="14173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45585" y="2412492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03091" y="2843783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 h="0">
                <a:moveTo>
                  <a:pt x="0" y="0"/>
                </a:moveTo>
                <a:lnTo>
                  <a:pt x="1417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45585" y="2843783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13532" y="2778251"/>
            <a:ext cx="289560" cy="132715"/>
          </a:xfrm>
          <a:custGeom>
            <a:avLst/>
            <a:gdLst/>
            <a:ahLst/>
            <a:cxnLst/>
            <a:rect l="l" t="t" r="r" b="b"/>
            <a:pathLst>
              <a:path w="289560" h="132714">
                <a:moveTo>
                  <a:pt x="232294" y="65531"/>
                </a:moveTo>
                <a:lnTo>
                  <a:pt x="167640" y="27431"/>
                </a:lnTo>
                <a:lnTo>
                  <a:pt x="161543" y="24383"/>
                </a:lnTo>
                <a:lnTo>
                  <a:pt x="158495" y="15239"/>
                </a:lnTo>
                <a:lnTo>
                  <a:pt x="163068" y="9143"/>
                </a:lnTo>
                <a:lnTo>
                  <a:pt x="166116" y="1523"/>
                </a:lnTo>
                <a:lnTo>
                  <a:pt x="175260" y="0"/>
                </a:lnTo>
                <a:lnTo>
                  <a:pt x="181356" y="3047"/>
                </a:lnTo>
                <a:lnTo>
                  <a:pt x="265807" y="51815"/>
                </a:lnTo>
                <a:lnTo>
                  <a:pt x="260604" y="51815"/>
                </a:lnTo>
                <a:lnTo>
                  <a:pt x="260604" y="53339"/>
                </a:lnTo>
                <a:lnTo>
                  <a:pt x="252983" y="53339"/>
                </a:lnTo>
                <a:lnTo>
                  <a:pt x="232294" y="65531"/>
                </a:lnTo>
                <a:close/>
              </a:path>
              <a:path w="289560" h="132714">
                <a:moveTo>
                  <a:pt x="209018" y="79247"/>
                </a:moveTo>
                <a:lnTo>
                  <a:pt x="0" y="79247"/>
                </a:lnTo>
                <a:lnTo>
                  <a:pt x="0" y="51815"/>
                </a:lnTo>
                <a:lnTo>
                  <a:pt x="209018" y="51815"/>
                </a:lnTo>
                <a:lnTo>
                  <a:pt x="232294" y="65531"/>
                </a:lnTo>
                <a:lnTo>
                  <a:pt x="209018" y="79247"/>
                </a:lnTo>
                <a:close/>
              </a:path>
              <a:path w="289560" h="132714">
                <a:moveTo>
                  <a:pt x="265807" y="79247"/>
                </a:moveTo>
                <a:lnTo>
                  <a:pt x="260604" y="79247"/>
                </a:lnTo>
                <a:lnTo>
                  <a:pt x="260604" y="51815"/>
                </a:lnTo>
                <a:lnTo>
                  <a:pt x="265807" y="51815"/>
                </a:lnTo>
                <a:lnTo>
                  <a:pt x="289559" y="65531"/>
                </a:lnTo>
                <a:lnTo>
                  <a:pt x="265807" y="79247"/>
                </a:lnTo>
                <a:close/>
              </a:path>
              <a:path w="289560" h="132714">
                <a:moveTo>
                  <a:pt x="252983" y="77723"/>
                </a:moveTo>
                <a:lnTo>
                  <a:pt x="232294" y="65531"/>
                </a:lnTo>
                <a:lnTo>
                  <a:pt x="252983" y="53339"/>
                </a:lnTo>
                <a:lnTo>
                  <a:pt x="252983" y="77723"/>
                </a:lnTo>
                <a:close/>
              </a:path>
              <a:path w="289560" h="132714">
                <a:moveTo>
                  <a:pt x="260604" y="77723"/>
                </a:moveTo>
                <a:lnTo>
                  <a:pt x="252983" y="77723"/>
                </a:lnTo>
                <a:lnTo>
                  <a:pt x="252983" y="53339"/>
                </a:lnTo>
                <a:lnTo>
                  <a:pt x="260604" y="53339"/>
                </a:lnTo>
                <a:lnTo>
                  <a:pt x="260604" y="77723"/>
                </a:lnTo>
                <a:close/>
              </a:path>
              <a:path w="289560" h="132714">
                <a:moveTo>
                  <a:pt x="175260" y="132587"/>
                </a:moveTo>
                <a:lnTo>
                  <a:pt x="166116" y="129539"/>
                </a:lnTo>
                <a:lnTo>
                  <a:pt x="163068" y="123443"/>
                </a:lnTo>
                <a:lnTo>
                  <a:pt x="158495" y="115823"/>
                </a:lnTo>
                <a:lnTo>
                  <a:pt x="161543" y="106679"/>
                </a:lnTo>
                <a:lnTo>
                  <a:pt x="167640" y="103631"/>
                </a:lnTo>
                <a:lnTo>
                  <a:pt x="232294" y="65531"/>
                </a:lnTo>
                <a:lnTo>
                  <a:pt x="252983" y="77723"/>
                </a:lnTo>
                <a:lnTo>
                  <a:pt x="260604" y="77723"/>
                </a:lnTo>
                <a:lnTo>
                  <a:pt x="260604" y="79247"/>
                </a:lnTo>
                <a:lnTo>
                  <a:pt x="265807" y="79247"/>
                </a:lnTo>
                <a:lnTo>
                  <a:pt x="181356" y="128015"/>
                </a:lnTo>
                <a:lnTo>
                  <a:pt x="175260" y="1325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40679" y="4066032"/>
            <a:ext cx="1708785" cy="2310765"/>
          </a:xfrm>
          <a:custGeom>
            <a:avLst/>
            <a:gdLst/>
            <a:ahLst/>
            <a:cxnLst/>
            <a:rect l="l" t="t" r="r" b="b"/>
            <a:pathLst>
              <a:path w="1708784" h="2310765">
                <a:moveTo>
                  <a:pt x="22859" y="2310384"/>
                </a:moveTo>
                <a:lnTo>
                  <a:pt x="0" y="2301239"/>
                </a:lnTo>
                <a:lnTo>
                  <a:pt x="3048" y="2292096"/>
                </a:lnTo>
                <a:lnTo>
                  <a:pt x="9144" y="2276855"/>
                </a:lnTo>
                <a:lnTo>
                  <a:pt x="13716" y="2269235"/>
                </a:lnTo>
                <a:lnTo>
                  <a:pt x="16763" y="2260092"/>
                </a:lnTo>
                <a:lnTo>
                  <a:pt x="25908" y="2238755"/>
                </a:lnTo>
                <a:lnTo>
                  <a:pt x="32004" y="2226563"/>
                </a:lnTo>
                <a:lnTo>
                  <a:pt x="36575" y="2214371"/>
                </a:lnTo>
                <a:lnTo>
                  <a:pt x="42671" y="2200655"/>
                </a:lnTo>
                <a:lnTo>
                  <a:pt x="50291" y="2186939"/>
                </a:lnTo>
                <a:lnTo>
                  <a:pt x="56387" y="2173224"/>
                </a:lnTo>
                <a:lnTo>
                  <a:pt x="62483" y="2157984"/>
                </a:lnTo>
                <a:lnTo>
                  <a:pt x="70104" y="2142743"/>
                </a:lnTo>
                <a:lnTo>
                  <a:pt x="92963" y="2092451"/>
                </a:lnTo>
                <a:lnTo>
                  <a:pt x="109728" y="2055875"/>
                </a:lnTo>
                <a:lnTo>
                  <a:pt x="128016" y="2019300"/>
                </a:lnTo>
                <a:lnTo>
                  <a:pt x="164591" y="1940051"/>
                </a:lnTo>
                <a:lnTo>
                  <a:pt x="184404" y="1900428"/>
                </a:lnTo>
                <a:lnTo>
                  <a:pt x="202691" y="1857755"/>
                </a:lnTo>
                <a:lnTo>
                  <a:pt x="222504" y="1816608"/>
                </a:lnTo>
                <a:lnTo>
                  <a:pt x="262128" y="1732788"/>
                </a:lnTo>
                <a:lnTo>
                  <a:pt x="301752" y="1650492"/>
                </a:lnTo>
                <a:lnTo>
                  <a:pt x="320040" y="1610867"/>
                </a:lnTo>
                <a:lnTo>
                  <a:pt x="339852" y="1571243"/>
                </a:lnTo>
                <a:lnTo>
                  <a:pt x="373379" y="1498092"/>
                </a:lnTo>
                <a:lnTo>
                  <a:pt x="390144" y="1464563"/>
                </a:lnTo>
                <a:lnTo>
                  <a:pt x="397763" y="1447800"/>
                </a:lnTo>
                <a:lnTo>
                  <a:pt x="413004" y="1417320"/>
                </a:lnTo>
                <a:lnTo>
                  <a:pt x="419100" y="1402079"/>
                </a:lnTo>
                <a:lnTo>
                  <a:pt x="431291" y="1374647"/>
                </a:lnTo>
                <a:lnTo>
                  <a:pt x="443483" y="1350263"/>
                </a:lnTo>
                <a:lnTo>
                  <a:pt x="452628" y="1328928"/>
                </a:lnTo>
                <a:lnTo>
                  <a:pt x="457200" y="1319784"/>
                </a:lnTo>
                <a:lnTo>
                  <a:pt x="461771" y="1312163"/>
                </a:lnTo>
                <a:lnTo>
                  <a:pt x="464820" y="1303020"/>
                </a:lnTo>
                <a:lnTo>
                  <a:pt x="467867" y="1296924"/>
                </a:lnTo>
                <a:lnTo>
                  <a:pt x="473963" y="1283208"/>
                </a:lnTo>
                <a:lnTo>
                  <a:pt x="481583" y="1269492"/>
                </a:lnTo>
                <a:lnTo>
                  <a:pt x="489204" y="1254251"/>
                </a:lnTo>
                <a:lnTo>
                  <a:pt x="496824" y="1237488"/>
                </a:lnTo>
                <a:lnTo>
                  <a:pt x="505968" y="1222248"/>
                </a:lnTo>
                <a:lnTo>
                  <a:pt x="515112" y="1203959"/>
                </a:lnTo>
                <a:lnTo>
                  <a:pt x="536448" y="1167384"/>
                </a:lnTo>
                <a:lnTo>
                  <a:pt x="559308" y="1129284"/>
                </a:lnTo>
                <a:lnTo>
                  <a:pt x="608076" y="1046988"/>
                </a:lnTo>
                <a:lnTo>
                  <a:pt x="633983" y="1005840"/>
                </a:lnTo>
                <a:lnTo>
                  <a:pt x="661416" y="963167"/>
                </a:lnTo>
                <a:lnTo>
                  <a:pt x="713231" y="880871"/>
                </a:lnTo>
                <a:lnTo>
                  <a:pt x="739139" y="841248"/>
                </a:lnTo>
                <a:lnTo>
                  <a:pt x="787908" y="768096"/>
                </a:lnTo>
                <a:lnTo>
                  <a:pt x="798576" y="752856"/>
                </a:lnTo>
                <a:lnTo>
                  <a:pt x="809243" y="736092"/>
                </a:lnTo>
                <a:lnTo>
                  <a:pt x="819912" y="720852"/>
                </a:lnTo>
                <a:lnTo>
                  <a:pt x="847343" y="679704"/>
                </a:lnTo>
                <a:lnTo>
                  <a:pt x="864108" y="655319"/>
                </a:lnTo>
                <a:lnTo>
                  <a:pt x="894587" y="612647"/>
                </a:lnTo>
                <a:lnTo>
                  <a:pt x="909828" y="592836"/>
                </a:lnTo>
                <a:lnTo>
                  <a:pt x="923543" y="574547"/>
                </a:lnTo>
                <a:lnTo>
                  <a:pt x="964691" y="524256"/>
                </a:lnTo>
                <a:lnTo>
                  <a:pt x="976883" y="509016"/>
                </a:lnTo>
                <a:lnTo>
                  <a:pt x="1004316" y="480060"/>
                </a:lnTo>
                <a:lnTo>
                  <a:pt x="1018031" y="464820"/>
                </a:lnTo>
                <a:lnTo>
                  <a:pt x="1031748" y="448056"/>
                </a:lnTo>
                <a:lnTo>
                  <a:pt x="1046987" y="432816"/>
                </a:lnTo>
                <a:lnTo>
                  <a:pt x="1124712" y="342899"/>
                </a:lnTo>
                <a:lnTo>
                  <a:pt x="1190243" y="271272"/>
                </a:lnTo>
                <a:lnTo>
                  <a:pt x="1225296" y="236220"/>
                </a:lnTo>
                <a:lnTo>
                  <a:pt x="1243584" y="219456"/>
                </a:lnTo>
                <a:lnTo>
                  <a:pt x="1260348" y="202691"/>
                </a:lnTo>
                <a:lnTo>
                  <a:pt x="1278636" y="187452"/>
                </a:lnTo>
                <a:lnTo>
                  <a:pt x="1298448" y="172212"/>
                </a:lnTo>
                <a:lnTo>
                  <a:pt x="1357884" y="131064"/>
                </a:lnTo>
                <a:lnTo>
                  <a:pt x="1377696" y="120396"/>
                </a:lnTo>
                <a:lnTo>
                  <a:pt x="1399032" y="108204"/>
                </a:lnTo>
                <a:lnTo>
                  <a:pt x="1464564" y="79248"/>
                </a:lnTo>
                <a:lnTo>
                  <a:pt x="1510284" y="60960"/>
                </a:lnTo>
                <a:lnTo>
                  <a:pt x="1556004" y="45720"/>
                </a:lnTo>
                <a:lnTo>
                  <a:pt x="1603248" y="30480"/>
                </a:lnTo>
                <a:lnTo>
                  <a:pt x="1700784" y="0"/>
                </a:lnTo>
                <a:lnTo>
                  <a:pt x="1708404" y="24384"/>
                </a:lnTo>
                <a:lnTo>
                  <a:pt x="1610868" y="54864"/>
                </a:lnTo>
                <a:lnTo>
                  <a:pt x="1563624" y="70104"/>
                </a:lnTo>
                <a:lnTo>
                  <a:pt x="1517904" y="85344"/>
                </a:lnTo>
                <a:lnTo>
                  <a:pt x="1473708" y="102108"/>
                </a:lnTo>
                <a:lnTo>
                  <a:pt x="1411224" y="131064"/>
                </a:lnTo>
                <a:lnTo>
                  <a:pt x="1350264" y="166116"/>
                </a:lnTo>
                <a:lnTo>
                  <a:pt x="1313688" y="192024"/>
                </a:lnTo>
                <a:lnTo>
                  <a:pt x="1277112" y="222503"/>
                </a:lnTo>
                <a:lnTo>
                  <a:pt x="1242060" y="254508"/>
                </a:lnTo>
                <a:lnTo>
                  <a:pt x="1208532" y="289560"/>
                </a:lnTo>
                <a:lnTo>
                  <a:pt x="1144524" y="359664"/>
                </a:lnTo>
                <a:lnTo>
                  <a:pt x="1112520" y="396240"/>
                </a:lnTo>
                <a:lnTo>
                  <a:pt x="1080516" y="431292"/>
                </a:lnTo>
                <a:lnTo>
                  <a:pt x="1065276" y="449579"/>
                </a:lnTo>
                <a:lnTo>
                  <a:pt x="1050035" y="464820"/>
                </a:lnTo>
                <a:lnTo>
                  <a:pt x="1036320" y="481584"/>
                </a:lnTo>
                <a:lnTo>
                  <a:pt x="982979" y="541020"/>
                </a:lnTo>
                <a:lnTo>
                  <a:pt x="970787" y="557784"/>
                </a:lnTo>
                <a:lnTo>
                  <a:pt x="957072" y="573023"/>
                </a:lnTo>
                <a:lnTo>
                  <a:pt x="943356" y="589788"/>
                </a:lnTo>
                <a:lnTo>
                  <a:pt x="929639" y="608075"/>
                </a:lnTo>
                <a:lnTo>
                  <a:pt x="915924" y="627888"/>
                </a:lnTo>
                <a:lnTo>
                  <a:pt x="900683" y="647700"/>
                </a:lnTo>
                <a:lnTo>
                  <a:pt x="883920" y="670559"/>
                </a:lnTo>
                <a:lnTo>
                  <a:pt x="867156" y="694944"/>
                </a:lnTo>
                <a:lnTo>
                  <a:pt x="850391" y="720852"/>
                </a:lnTo>
                <a:lnTo>
                  <a:pt x="839724" y="734567"/>
                </a:lnTo>
                <a:lnTo>
                  <a:pt x="830579" y="749808"/>
                </a:lnTo>
                <a:lnTo>
                  <a:pt x="809243" y="783336"/>
                </a:lnTo>
                <a:lnTo>
                  <a:pt x="797052" y="800100"/>
                </a:lnTo>
                <a:lnTo>
                  <a:pt x="760476" y="854963"/>
                </a:lnTo>
                <a:lnTo>
                  <a:pt x="734568" y="894588"/>
                </a:lnTo>
                <a:lnTo>
                  <a:pt x="682752" y="976884"/>
                </a:lnTo>
                <a:lnTo>
                  <a:pt x="655320" y="1019556"/>
                </a:lnTo>
                <a:lnTo>
                  <a:pt x="629412" y="1060704"/>
                </a:lnTo>
                <a:lnTo>
                  <a:pt x="605028" y="1101852"/>
                </a:lnTo>
                <a:lnTo>
                  <a:pt x="580643" y="1141475"/>
                </a:lnTo>
                <a:lnTo>
                  <a:pt x="557783" y="1179575"/>
                </a:lnTo>
                <a:lnTo>
                  <a:pt x="547116" y="1199388"/>
                </a:lnTo>
                <a:lnTo>
                  <a:pt x="537972" y="1216152"/>
                </a:lnTo>
                <a:lnTo>
                  <a:pt x="528828" y="1234440"/>
                </a:lnTo>
                <a:lnTo>
                  <a:pt x="519683" y="1249679"/>
                </a:lnTo>
                <a:lnTo>
                  <a:pt x="510539" y="1266443"/>
                </a:lnTo>
                <a:lnTo>
                  <a:pt x="504443" y="1280159"/>
                </a:lnTo>
                <a:lnTo>
                  <a:pt x="496824" y="1293875"/>
                </a:lnTo>
                <a:lnTo>
                  <a:pt x="490728" y="1307592"/>
                </a:lnTo>
                <a:lnTo>
                  <a:pt x="487679" y="1313688"/>
                </a:lnTo>
                <a:lnTo>
                  <a:pt x="484632" y="1321308"/>
                </a:lnTo>
                <a:lnTo>
                  <a:pt x="475487" y="1339596"/>
                </a:lnTo>
                <a:lnTo>
                  <a:pt x="466344" y="1360932"/>
                </a:lnTo>
                <a:lnTo>
                  <a:pt x="460248" y="1373124"/>
                </a:lnTo>
                <a:lnTo>
                  <a:pt x="455675" y="1385316"/>
                </a:lnTo>
                <a:lnTo>
                  <a:pt x="448055" y="1399032"/>
                </a:lnTo>
                <a:lnTo>
                  <a:pt x="441959" y="1412747"/>
                </a:lnTo>
                <a:lnTo>
                  <a:pt x="435863" y="1427988"/>
                </a:lnTo>
                <a:lnTo>
                  <a:pt x="420624" y="1458467"/>
                </a:lnTo>
                <a:lnTo>
                  <a:pt x="413004" y="1475232"/>
                </a:lnTo>
                <a:lnTo>
                  <a:pt x="396240" y="1508759"/>
                </a:lnTo>
                <a:lnTo>
                  <a:pt x="379475" y="1545335"/>
                </a:lnTo>
                <a:lnTo>
                  <a:pt x="362712" y="1583435"/>
                </a:lnTo>
                <a:lnTo>
                  <a:pt x="342900" y="1621535"/>
                </a:lnTo>
                <a:lnTo>
                  <a:pt x="324612" y="1661159"/>
                </a:lnTo>
                <a:lnTo>
                  <a:pt x="284987" y="1743455"/>
                </a:lnTo>
                <a:lnTo>
                  <a:pt x="245363" y="1827275"/>
                </a:lnTo>
                <a:lnTo>
                  <a:pt x="227075" y="1869947"/>
                </a:lnTo>
                <a:lnTo>
                  <a:pt x="207263" y="1911096"/>
                </a:lnTo>
                <a:lnTo>
                  <a:pt x="187452" y="1950720"/>
                </a:lnTo>
                <a:lnTo>
                  <a:pt x="169163" y="1991867"/>
                </a:lnTo>
                <a:lnTo>
                  <a:pt x="115824" y="2103120"/>
                </a:lnTo>
                <a:lnTo>
                  <a:pt x="92963" y="2153412"/>
                </a:lnTo>
                <a:lnTo>
                  <a:pt x="85344" y="2168651"/>
                </a:lnTo>
                <a:lnTo>
                  <a:pt x="79248" y="2183892"/>
                </a:lnTo>
                <a:lnTo>
                  <a:pt x="60959" y="2225039"/>
                </a:lnTo>
                <a:lnTo>
                  <a:pt x="54863" y="2237232"/>
                </a:lnTo>
                <a:lnTo>
                  <a:pt x="50291" y="2249424"/>
                </a:lnTo>
                <a:lnTo>
                  <a:pt x="44196" y="2260092"/>
                </a:lnTo>
                <a:lnTo>
                  <a:pt x="39624" y="2269235"/>
                </a:lnTo>
                <a:lnTo>
                  <a:pt x="33528" y="2287524"/>
                </a:lnTo>
                <a:lnTo>
                  <a:pt x="28955" y="2295143"/>
                </a:lnTo>
                <a:lnTo>
                  <a:pt x="27432" y="2301239"/>
                </a:lnTo>
                <a:lnTo>
                  <a:pt x="24383" y="2305812"/>
                </a:lnTo>
                <a:lnTo>
                  <a:pt x="22859" y="2310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935174" y="4113300"/>
            <a:ext cx="3517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48397" y="6307762"/>
            <a:ext cx="51689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-1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09788" y="5176972"/>
            <a:ext cx="10579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solidFill>
                  <a:srgbClr val="FF0000"/>
                </a:solidFill>
                <a:latin typeface="Times New Roman"/>
                <a:cs typeface="Times New Roman"/>
              </a:rPr>
              <a:t>P-JFET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32142" y="562813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3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231380" y="5709666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62266" y="5462015"/>
            <a:ext cx="0" cy="248920"/>
          </a:xfrm>
          <a:custGeom>
            <a:avLst/>
            <a:gdLst/>
            <a:ahLst/>
            <a:cxnLst/>
            <a:rect l="l" t="t" r="r" b="b"/>
            <a:pathLst>
              <a:path w="0" h="248920">
                <a:moveTo>
                  <a:pt x="0" y="0"/>
                </a:moveTo>
                <a:lnTo>
                  <a:pt x="0" y="248412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31380" y="5958077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62266" y="5957315"/>
            <a:ext cx="0" cy="248920"/>
          </a:xfrm>
          <a:custGeom>
            <a:avLst/>
            <a:gdLst/>
            <a:ahLst/>
            <a:cxnLst/>
            <a:rect l="l" t="t" r="r" b="b"/>
            <a:pathLst>
              <a:path w="0" h="248920">
                <a:moveTo>
                  <a:pt x="0" y="0"/>
                </a:moveTo>
                <a:lnTo>
                  <a:pt x="0" y="248412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01255" y="5894831"/>
            <a:ext cx="349250" cy="132715"/>
          </a:xfrm>
          <a:custGeom>
            <a:avLst/>
            <a:gdLst/>
            <a:ahLst/>
            <a:cxnLst/>
            <a:rect l="l" t="t" r="r" b="b"/>
            <a:pathLst>
              <a:path w="349250" h="132714">
                <a:moveTo>
                  <a:pt x="112775" y="132587"/>
                </a:moveTo>
                <a:lnTo>
                  <a:pt x="106679" y="128015"/>
                </a:lnTo>
                <a:lnTo>
                  <a:pt x="0" y="67055"/>
                </a:lnTo>
                <a:lnTo>
                  <a:pt x="106679" y="3047"/>
                </a:lnTo>
                <a:lnTo>
                  <a:pt x="112775" y="0"/>
                </a:lnTo>
                <a:lnTo>
                  <a:pt x="121919" y="1523"/>
                </a:lnTo>
                <a:lnTo>
                  <a:pt x="124967" y="9143"/>
                </a:lnTo>
                <a:lnTo>
                  <a:pt x="129539" y="15239"/>
                </a:lnTo>
                <a:lnTo>
                  <a:pt x="128015" y="24383"/>
                </a:lnTo>
                <a:lnTo>
                  <a:pt x="120395" y="28955"/>
                </a:lnTo>
                <a:lnTo>
                  <a:pt x="82042" y="51557"/>
                </a:lnTo>
                <a:lnTo>
                  <a:pt x="27432" y="51815"/>
                </a:lnTo>
                <a:lnTo>
                  <a:pt x="27432" y="80771"/>
                </a:lnTo>
                <a:lnTo>
                  <a:pt x="80390" y="80771"/>
                </a:lnTo>
                <a:lnTo>
                  <a:pt x="120395" y="103631"/>
                </a:lnTo>
                <a:lnTo>
                  <a:pt x="128015" y="108203"/>
                </a:lnTo>
                <a:lnTo>
                  <a:pt x="129539" y="115823"/>
                </a:lnTo>
                <a:lnTo>
                  <a:pt x="126491" y="123443"/>
                </a:lnTo>
                <a:lnTo>
                  <a:pt x="121919" y="129539"/>
                </a:lnTo>
                <a:lnTo>
                  <a:pt x="112775" y="132587"/>
                </a:lnTo>
                <a:close/>
              </a:path>
              <a:path w="349250" h="132714">
                <a:moveTo>
                  <a:pt x="79955" y="80523"/>
                </a:moveTo>
                <a:lnTo>
                  <a:pt x="56059" y="66868"/>
                </a:lnTo>
                <a:lnTo>
                  <a:pt x="82042" y="51557"/>
                </a:lnTo>
                <a:lnTo>
                  <a:pt x="348995" y="50291"/>
                </a:lnTo>
                <a:lnTo>
                  <a:pt x="348995" y="79247"/>
                </a:lnTo>
                <a:lnTo>
                  <a:pt x="79955" y="80523"/>
                </a:lnTo>
                <a:close/>
              </a:path>
              <a:path w="349250" h="132714">
                <a:moveTo>
                  <a:pt x="27432" y="80771"/>
                </a:moveTo>
                <a:lnTo>
                  <a:pt x="27432" y="51815"/>
                </a:lnTo>
                <a:lnTo>
                  <a:pt x="82042" y="51557"/>
                </a:lnTo>
                <a:lnTo>
                  <a:pt x="76430" y="54863"/>
                </a:lnTo>
                <a:lnTo>
                  <a:pt x="35051" y="54863"/>
                </a:lnTo>
                <a:lnTo>
                  <a:pt x="35051" y="79247"/>
                </a:lnTo>
                <a:lnTo>
                  <a:pt x="77723" y="79247"/>
                </a:lnTo>
                <a:lnTo>
                  <a:pt x="79955" y="80523"/>
                </a:lnTo>
                <a:lnTo>
                  <a:pt x="27432" y="80771"/>
                </a:lnTo>
                <a:close/>
              </a:path>
              <a:path w="349250" h="132714">
                <a:moveTo>
                  <a:pt x="35051" y="79247"/>
                </a:moveTo>
                <a:lnTo>
                  <a:pt x="35051" y="54863"/>
                </a:lnTo>
                <a:lnTo>
                  <a:pt x="56059" y="66868"/>
                </a:lnTo>
                <a:lnTo>
                  <a:pt x="35051" y="79247"/>
                </a:lnTo>
                <a:close/>
              </a:path>
              <a:path w="349250" h="132714">
                <a:moveTo>
                  <a:pt x="56059" y="66868"/>
                </a:moveTo>
                <a:lnTo>
                  <a:pt x="35051" y="54863"/>
                </a:lnTo>
                <a:lnTo>
                  <a:pt x="76430" y="54863"/>
                </a:lnTo>
                <a:lnTo>
                  <a:pt x="56059" y="66868"/>
                </a:lnTo>
                <a:close/>
              </a:path>
              <a:path w="349250" h="132714">
                <a:moveTo>
                  <a:pt x="77723" y="79247"/>
                </a:moveTo>
                <a:lnTo>
                  <a:pt x="35051" y="79247"/>
                </a:lnTo>
                <a:lnTo>
                  <a:pt x="56059" y="66868"/>
                </a:lnTo>
                <a:lnTo>
                  <a:pt x="77723" y="79247"/>
                </a:lnTo>
                <a:close/>
              </a:path>
              <a:path w="349250" h="132714">
                <a:moveTo>
                  <a:pt x="80390" y="80771"/>
                </a:moveTo>
                <a:lnTo>
                  <a:pt x="27432" y="80771"/>
                </a:lnTo>
                <a:lnTo>
                  <a:pt x="79955" y="80523"/>
                </a:lnTo>
                <a:lnTo>
                  <a:pt x="80390" y="807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83323" y="5970270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 h="0">
                <a:moveTo>
                  <a:pt x="0" y="0"/>
                </a:moveTo>
                <a:lnTo>
                  <a:pt x="233172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62421" y="1411462"/>
            <a:ext cx="1979930" cy="153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2550" marR="5080">
              <a:lnSpc>
                <a:spcPts val="2760"/>
              </a:lnSpc>
            </a:pPr>
            <a:r>
              <a:rPr dirty="0" sz="2400" spc="95">
                <a:solidFill>
                  <a:srgbClr val="3F3F3F"/>
                </a:solidFill>
                <a:latin typeface="宋体"/>
                <a:cs typeface="宋体"/>
              </a:rPr>
              <a:t>设</a:t>
            </a:r>
            <a:r>
              <a:rPr dirty="0" sz="2400" spc="70">
                <a:solidFill>
                  <a:srgbClr val="3F3F3F"/>
                </a:solidFill>
                <a:latin typeface="宋体"/>
                <a:cs typeface="宋体"/>
              </a:rPr>
              <a:t>流</a:t>
            </a:r>
            <a:r>
              <a:rPr dirty="0" sz="2400" spc="95">
                <a:solidFill>
                  <a:srgbClr val="3F3F3F"/>
                </a:solidFill>
                <a:latin typeface="宋体"/>
                <a:cs typeface="宋体"/>
              </a:rPr>
              <a:t>入</a:t>
            </a:r>
            <a:r>
              <a:rPr dirty="0" sz="2400" spc="70">
                <a:solidFill>
                  <a:srgbClr val="3F3F3F"/>
                </a:solidFill>
                <a:latin typeface="宋体"/>
                <a:cs typeface="宋体"/>
              </a:rPr>
              <a:t>漏</a:t>
            </a:r>
            <a:r>
              <a:rPr dirty="0" sz="2400" spc="95">
                <a:solidFill>
                  <a:srgbClr val="3F3F3F"/>
                </a:solidFill>
                <a:latin typeface="宋体"/>
                <a:cs typeface="宋体"/>
              </a:rPr>
              <a:t>极</a:t>
            </a:r>
            <a:r>
              <a:rPr dirty="0" sz="2400">
                <a:solidFill>
                  <a:srgbClr val="3F3F3F"/>
                </a:solidFill>
                <a:latin typeface="宋体"/>
                <a:cs typeface="宋体"/>
              </a:rPr>
              <a:t>的 </a:t>
            </a:r>
            <a:r>
              <a:rPr dirty="0" sz="2400">
                <a:solidFill>
                  <a:srgbClr val="3F3F3F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3F3F3F"/>
                </a:solidFill>
                <a:latin typeface="宋体"/>
                <a:cs typeface="宋体"/>
              </a:rPr>
              <a:t>方向为正方向</a:t>
            </a:r>
            <a:endParaRPr sz="2400">
              <a:latin typeface="宋体"/>
              <a:cs typeface="宋体"/>
            </a:endParaRPr>
          </a:p>
          <a:p>
            <a:pPr marL="12700" marR="365125">
              <a:lnSpc>
                <a:spcPts val="2880"/>
              </a:lnSpc>
              <a:spcBef>
                <a:spcPts val="815"/>
              </a:spcBef>
            </a:pPr>
            <a:r>
              <a:rPr dirty="0" sz="2500" spc="-5">
                <a:latin typeface="宋体"/>
                <a:cs typeface="宋体"/>
              </a:rPr>
              <a:t>（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23</a:t>
            </a:r>
            <a:r>
              <a:rPr dirty="0" sz="2400" spc="85">
                <a:latin typeface="Times New Roman"/>
                <a:cs typeface="Times New Roman"/>
              </a:rPr>
              <a:t>7</a:t>
            </a:r>
            <a:r>
              <a:rPr dirty="0" sz="2500" spc="-5">
                <a:latin typeface="宋体"/>
                <a:cs typeface="宋体"/>
              </a:rPr>
              <a:t>表</a:t>
            </a:r>
            <a:r>
              <a:rPr dirty="0" sz="2500" spc="-75">
                <a:latin typeface="宋体"/>
                <a:cs typeface="宋体"/>
              </a:rPr>
              <a:t>是 </a:t>
            </a:r>
            <a:r>
              <a:rPr dirty="0" sz="2500" spc="-50">
                <a:latin typeface="宋体"/>
                <a:cs typeface="宋体"/>
              </a:rPr>
              <a:t> </a:t>
            </a:r>
            <a:r>
              <a:rPr dirty="0" sz="2500" spc="-95">
                <a:latin typeface="宋体"/>
                <a:cs typeface="宋体"/>
              </a:rPr>
              <a:t>实际方向）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908" y="1484375"/>
            <a:ext cx="8272271" cy="423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27202" y="786405"/>
            <a:ext cx="998219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80085" algn="l"/>
              </a:tabLst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练	习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3687" y="2412492"/>
            <a:ext cx="8270747" cy="3217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7288" y="4069080"/>
            <a:ext cx="1946147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93435" y="2138172"/>
            <a:ext cx="1932432" cy="1929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2679" y="3997452"/>
            <a:ext cx="5829300" cy="143510"/>
          </a:xfrm>
          <a:custGeom>
            <a:avLst/>
            <a:gdLst/>
            <a:ahLst/>
            <a:cxnLst/>
            <a:rect l="l" t="t" r="r" b="b"/>
            <a:pathLst>
              <a:path w="5829300" h="143510">
                <a:moveTo>
                  <a:pt x="5743955" y="71627"/>
                </a:moveTo>
                <a:lnTo>
                  <a:pt x="5686044" y="0"/>
                </a:lnTo>
                <a:lnTo>
                  <a:pt x="5798820" y="56387"/>
                </a:lnTo>
                <a:lnTo>
                  <a:pt x="5743955" y="56387"/>
                </a:lnTo>
                <a:lnTo>
                  <a:pt x="5743955" y="71627"/>
                </a:lnTo>
                <a:close/>
              </a:path>
              <a:path w="5829300" h="143510">
                <a:moveTo>
                  <a:pt x="5732866" y="85343"/>
                </a:moveTo>
                <a:lnTo>
                  <a:pt x="0" y="85343"/>
                </a:lnTo>
                <a:lnTo>
                  <a:pt x="0" y="56387"/>
                </a:lnTo>
                <a:lnTo>
                  <a:pt x="5731634" y="56387"/>
                </a:lnTo>
                <a:lnTo>
                  <a:pt x="5743955" y="71627"/>
                </a:lnTo>
                <a:lnTo>
                  <a:pt x="5732866" y="85343"/>
                </a:lnTo>
                <a:close/>
              </a:path>
              <a:path w="5829300" h="143510">
                <a:moveTo>
                  <a:pt x="5801868" y="85343"/>
                </a:moveTo>
                <a:lnTo>
                  <a:pt x="5743955" y="85343"/>
                </a:lnTo>
                <a:lnTo>
                  <a:pt x="5743955" y="56387"/>
                </a:lnTo>
                <a:lnTo>
                  <a:pt x="5798820" y="56387"/>
                </a:lnTo>
                <a:lnTo>
                  <a:pt x="5829300" y="71627"/>
                </a:lnTo>
                <a:lnTo>
                  <a:pt x="5801868" y="85343"/>
                </a:lnTo>
                <a:close/>
              </a:path>
              <a:path w="5829300" h="143510">
                <a:moveTo>
                  <a:pt x="5686044" y="143255"/>
                </a:moveTo>
                <a:lnTo>
                  <a:pt x="5743955" y="71627"/>
                </a:lnTo>
                <a:lnTo>
                  <a:pt x="5743955" y="85343"/>
                </a:lnTo>
                <a:lnTo>
                  <a:pt x="5801868" y="85343"/>
                </a:lnTo>
                <a:lnTo>
                  <a:pt x="5686044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17235" y="1476755"/>
            <a:ext cx="142240" cy="5184775"/>
          </a:xfrm>
          <a:custGeom>
            <a:avLst/>
            <a:gdLst/>
            <a:ahLst/>
            <a:cxnLst/>
            <a:rect l="l" t="t" r="r" b="b"/>
            <a:pathLst>
              <a:path w="142239" h="5184775">
                <a:moveTo>
                  <a:pt x="0" y="143255"/>
                </a:moveTo>
                <a:lnTo>
                  <a:pt x="70103" y="0"/>
                </a:lnTo>
                <a:lnTo>
                  <a:pt x="112776" y="85344"/>
                </a:lnTo>
                <a:lnTo>
                  <a:pt x="56387" y="85344"/>
                </a:lnTo>
                <a:lnTo>
                  <a:pt x="56387" y="96674"/>
                </a:lnTo>
                <a:lnTo>
                  <a:pt x="0" y="143255"/>
                </a:lnTo>
                <a:close/>
              </a:path>
              <a:path w="142239" h="5184775">
                <a:moveTo>
                  <a:pt x="56387" y="96674"/>
                </a:moveTo>
                <a:lnTo>
                  <a:pt x="56387" y="85344"/>
                </a:lnTo>
                <a:lnTo>
                  <a:pt x="70103" y="85344"/>
                </a:lnTo>
                <a:lnTo>
                  <a:pt x="56387" y="96674"/>
                </a:lnTo>
                <a:close/>
              </a:path>
              <a:path w="142239" h="5184775">
                <a:moveTo>
                  <a:pt x="85343" y="5184648"/>
                </a:moveTo>
                <a:lnTo>
                  <a:pt x="56387" y="5184648"/>
                </a:lnTo>
                <a:lnTo>
                  <a:pt x="56387" y="96674"/>
                </a:lnTo>
                <a:lnTo>
                  <a:pt x="70103" y="85344"/>
                </a:lnTo>
                <a:lnTo>
                  <a:pt x="85343" y="97665"/>
                </a:lnTo>
                <a:lnTo>
                  <a:pt x="85343" y="5184648"/>
                </a:lnTo>
                <a:close/>
              </a:path>
              <a:path w="142239" h="5184775">
                <a:moveTo>
                  <a:pt x="85343" y="97665"/>
                </a:moveTo>
                <a:lnTo>
                  <a:pt x="70103" y="85344"/>
                </a:lnTo>
                <a:lnTo>
                  <a:pt x="85343" y="85344"/>
                </a:lnTo>
                <a:lnTo>
                  <a:pt x="85343" y="97665"/>
                </a:lnTo>
                <a:close/>
              </a:path>
              <a:path w="142239" h="5184775">
                <a:moveTo>
                  <a:pt x="141731" y="143255"/>
                </a:moveTo>
                <a:lnTo>
                  <a:pt x="85343" y="97665"/>
                </a:lnTo>
                <a:lnTo>
                  <a:pt x="85343" y="85344"/>
                </a:lnTo>
                <a:lnTo>
                  <a:pt x="112776" y="85344"/>
                </a:lnTo>
                <a:lnTo>
                  <a:pt x="141731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71883" y="4107187"/>
            <a:ext cx="4197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507172" y="1366982"/>
            <a:ext cx="25717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4870" y="4032486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3334" y="3021052"/>
            <a:ext cx="182245" cy="974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29">
                <a:solidFill>
                  <a:srgbClr val="FF0000"/>
                </a:solidFill>
                <a:latin typeface="宋体"/>
                <a:cs typeface="宋体"/>
              </a:rPr>
              <a:t>3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215"/>
              </a:lnSpc>
              <a:spcBef>
                <a:spcPts val="780"/>
              </a:spcBef>
            </a:pPr>
            <a:r>
              <a:rPr dirty="0" sz="2000" spc="229">
                <a:solidFill>
                  <a:srgbClr val="FF0000"/>
                </a:solidFill>
                <a:latin typeface="宋体"/>
                <a:cs typeface="宋体"/>
              </a:rPr>
              <a:t>2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215"/>
              </a:lnSpc>
            </a:pPr>
            <a:r>
              <a:rPr dirty="0" sz="2000" spc="229">
                <a:solidFill>
                  <a:srgbClr val="FF0000"/>
                </a:solidFill>
                <a:latin typeface="宋体"/>
                <a:cs typeface="宋体"/>
              </a:rPr>
              <a:t>1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0366" y="3025650"/>
            <a:ext cx="294640" cy="974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ct val="100000"/>
              </a:lnSpc>
            </a:pPr>
            <a:r>
              <a:rPr dirty="0" sz="2000" spc="229">
                <a:solidFill>
                  <a:srgbClr val="0000CC"/>
                </a:solidFill>
                <a:latin typeface="宋体"/>
                <a:cs typeface="宋体"/>
              </a:rPr>
              <a:t>0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215"/>
              </a:lnSpc>
              <a:spcBef>
                <a:spcPts val="780"/>
              </a:spcBef>
            </a:pPr>
            <a:r>
              <a:rPr dirty="0" sz="2000" spc="-125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000" spc="229">
                <a:solidFill>
                  <a:srgbClr val="0000CC"/>
                </a:solidFill>
                <a:latin typeface="宋体"/>
                <a:cs typeface="宋体"/>
              </a:rPr>
              <a:t>1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215"/>
              </a:lnSpc>
            </a:pPr>
            <a:r>
              <a:rPr dirty="0" sz="2000" spc="-125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000" spc="229">
                <a:solidFill>
                  <a:srgbClr val="0000CC"/>
                </a:solidFill>
                <a:latin typeface="宋体"/>
                <a:cs typeface="宋体"/>
              </a:rPr>
              <a:t>2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7212" y="5542791"/>
            <a:ext cx="7366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97">
                <a:latin typeface="Times New Roman"/>
                <a:cs typeface="Times New Roman"/>
              </a:rPr>
              <a:t>G</a:t>
            </a:r>
            <a:r>
              <a:rPr dirty="0" baseline="-20833" sz="240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0884" y="1514916"/>
            <a:ext cx="16243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Times New Roman"/>
                <a:cs typeface="Times New Roman"/>
              </a:rPr>
              <a:t>(b)</a:t>
            </a:r>
            <a:r>
              <a:rPr dirty="0" sz="2400" spc="20">
                <a:latin typeface="宋体"/>
                <a:cs typeface="宋体"/>
              </a:rPr>
              <a:t>输出特性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84645" y="2407432"/>
            <a:ext cx="29464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9102" y="2231075"/>
            <a:ext cx="736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17830" algn="l"/>
              </a:tabLst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sz="2400" spc="-14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14999" y="634951"/>
            <a:ext cx="3512820" cy="4330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>
                <a:solidFill>
                  <a:srgbClr val="010000"/>
                </a:solidFill>
              </a:rPr>
              <a:t>5.3</a:t>
            </a:r>
            <a:r>
              <a:rPr dirty="0" spc="-675">
                <a:solidFill>
                  <a:srgbClr val="010000"/>
                </a:solidFill>
              </a:rPr>
              <a:t> </a:t>
            </a:r>
            <a:r>
              <a:rPr dirty="0" spc="-5">
                <a:solidFill>
                  <a:srgbClr val="010000"/>
                </a:solidFill>
              </a:rPr>
              <a:t>各种场效应管对比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86302" y="1501708"/>
            <a:ext cx="2336165" cy="922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10160">
              <a:lnSpc>
                <a:spcPct val="100000"/>
              </a:lnSpc>
            </a:pPr>
            <a:r>
              <a:rPr dirty="0" baseline="1388" sz="3000" spc="-104">
                <a:latin typeface="微软雅黑"/>
                <a:cs typeface="微软雅黑"/>
              </a:rPr>
              <a:t>N型 </a:t>
            </a:r>
            <a:r>
              <a:rPr dirty="0" sz="2000" spc="-110">
                <a:latin typeface="微软雅黑"/>
                <a:cs typeface="微软雅黑"/>
              </a:rPr>
              <a:t>耗尽型 </a:t>
            </a:r>
            <a:r>
              <a:rPr dirty="0" baseline="1388" sz="3000" spc="-165">
                <a:latin typeface="微软雅黑"/>
                <a:cs typeface="微软雅黑"/>
              </a:rPr>
              <a:t>增强型 </a:t>
            </a:r>
            <a:r>
              <a:rPr dirty="0" baseline="1388" sz="3000" spc="-855">
                <a:latin typeface="微软雅黑"/>
                <a:cs typeface="微软雅黑"/>
              </a:rPr>
              <a:t> </a:t>
            </a:r>
            <a:r>
              <a:rPr dirty="0" baseline="1388" sz="3000" spc="-172">
                <a:latin typeface="微软雅黑"/>
                <a:cs typeface="微软雅黑"/>
              </a:rPr>
              <a:t>JFET</a:t>
            </a:r>
            <a:r>
              <a:rPr dirty="0" baseline="1388" sz="3000" spc="-60">
                <a:latin typeface="微软雅黑"/>
                <a:cs typeface="微软雅黑"/>
              </a:rPr>
              <a:t> </a:t>
            </a:r>
            <a:r>
              <a:rPr dirty="0" sz="2000" spc="-120">
                <a:latin typeface="微软雅黑"/>
                <a:cs typeface="微软雅黑"/>
              </a:rPr>
              <a:t>NMOS</a:t>
            </a:r>
            <a:r>
              <a:rPr dirty="0" sz="2000" spc="85">
                <a:latin typeface="微软雅黑"/>
                <a:cs typeface="微软雅黑"/>
              </a:rPr>
              <a:t> </a:t>
            </a:r>
            <a:r>
              <a:rPr dirty="0" baseline="1388" sz="3000" spc="-179">
                <a:latin typeface="微软雅黑"/>
                <a:cs typeface="微软雅黑"/>
              </a:rPr>
              <a:t>NMOS </a:t>
            </a:r>
            <a:r>
              <a:rPr dirty="0" baseline="1388" sz="3000" spc="-742">
                <a:latin typeface="微软雅黑"/>
                <a:cs typeface="微软雅黑"/>
              </a:rPr>
              <a:t> </a:t>
            </a:r>
            <a:r>
              <a:rPr dirty="0" baseline="1388" sz="3000" spc="345">
                <a:solidFill>
                  <a:srgbClr val="0000CC"/>
                </a:solidFill>
                <a:latin typeface="宋体"/>
                <a:cs typeface="宋体"/>
              </a:rPr>
              <a:t>0     </a:t>
            </a:r>
            <a:r>
              <a:rPr dirty="0" sz="2000" spc="229">
                <a:solidFill>
                  <a:srgbClr val="FF0000"/>
                </a:solidFill>
                <a:latin typeface="宋体"/>
                <a:cs typeface="宋体"/>
              </a:rPr>
              <a:t>1  </a:t>
            </a:r>
            <a:r>
              <a:rPr dirty="0" sz="2000" spc="124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baseline="1388" sz="3000" spc="345">
                <a:solidFill>
                  <a:srgbClr val="FF0000"/>
                </a:solidFill>
                <a:latin typeface="宋体"/>
                <a:cs typeface="宋体"/>
              </a:rPr>
              <a:t>4</a:t>
            </a:r>
            <a:endParaRPr baseline="1388" sz="30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4660" y="3021052"/>
            <a:ext cx="294640" cy="974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25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000" spc="229">
                <a:solidFill>
                  <a:srgbClr val="0000CC"/>
                </a:solidFill>
                <a:latin typeface="宋体"/>
                <a:cs typeface="宋体"/>
              </a:rPr>
              <a:t>1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215"/>
              </a:lnSpc>
              <a:spcBef>
                <a:spcPts val="780"/>
              </a:spcBef>
            </a:pPr>
            <a:r>
              <a:rPr dirty="0" sz="2000" spc="-125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000" spc="229">
                <a:solidFill>
                  <a:srgbClr val="0000CC"/>
                </a:solidFill>
                <a:latin typeface="宋体"/>
                <a:cs typeface="宋体"/>
              </a:rPr>
              <a:t>2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215"/>
              </a:lnSpc>
            </a:pPr>
            <a:r>
              <a:rPr dirty="0" sz="2000" spc="-125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000" spc="229">
                <a:solidFill>
                  <a:srgbClr val="0000CC"/>
                </a:solidFill>
                <a:latin typeface="宋体"/>
                <a:cs typeface="宋体"/>
              </a:rPr>
              <a:t>3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992700" y="4125958"/>
          <a:ext cx="2319020" cy="267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196"/>
                <a:gridCol w="905255"/>
                <a:gridCol w="615477"/>
              </a:tblGrid>
              <a:tr h="256807">
                <a:tc>
                  <a:txBody>
                    <a:bodyPr/>
                    <a:lstStyle/>
                    <a:p>
                      <a:pPr algn="ctr" marR="41275">
                        <a:lnSpc>
                          <a:spcPts val="2039"/>
                        </a:lnSpc>
                      </a:pPr>
                      <a:r>
                        <a:rPr dirty="0" sz="2000" spc="55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-1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ts val="2075"/>
                        </a:lnSpc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2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6360">
                        <a:lnSpc>
                          <a:spcPts val="2039"/>
                        </a:lnSpc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3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432091">
                <a:tc>
                  <a:txBody>
                    <a:bodyPr/>
                    <a:lstStyle/>
                    <a:p>
                      <a:pPr algn="ctr" marR="41275">
                        <a:lnSpc>
                          <a:spcPts val="2020"/>
                        </a:lnSpc>
                      </a:pPr>
                      <a:r>
                        <a:rPr dirty="0" sz="2000" spc="55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-2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ts val="2060"/>
                        </a:lnSpc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6360">
                        <a:lnSpc>
                          <a:spcPts val="2020"/>
                        </a:lnSpc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2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735376">
                <a:tc>
                  <a:txBody>
                    <a:bodyPr/>
                    <a:lstStyle/>
                    <a:p>
                      <a:pPr algn="ctr" marR="4127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2000" spc="55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-3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2000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0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636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604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R="41275">
                        <a:lnSpc>
                          <a:spcPct val="100000"/>
                        </a:lnSpc>
                      </a:pPr>
                      <a:r>
                        <a:rPr dirty="0" sz="2000" spc="55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-4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 marR="86360">
                        <a:lnSpc>
                          <a:spcPct val="100000"/>
                        </a:lnSpc>
                      </a:pPr>
                      <a:r>
                        <a:rPr dirty="0" sz="2000" spc="55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-1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86360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0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326265"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000" spc="-110">
                          <a:latin typeface="微软雅黑"/>
                          <a:cs typeface="微软雅黑"/>
                        </a:rPr>
                        <a:t>增强型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000" spc="-110">
                          <a:latin typeface="微软雅黑"/>
                          <a:cs typeface="微软雅黑"/>
                        </a:rPr>
                        <a:t>耗尽型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54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000" spc="-85">
                          <a:latin typeface="微软雅黑"/>
                          <a:cs typeface="微软雅黑"/>
                        </a:rPr>
                        <a:t>P型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</a:tr>
              <a:tr h="317602">
                <a:tc>
                  <a:txBody>
                    <a:bodyPr/>
                    <a:lstStyle/>
                    <a:p>
                      <a:pPr algn="ctr" marR="22225">
                        <a:lnSpc>
                          <a:spcPts val="2300"/>
                        </a:lnSpc>
                      </a:pPr>
                      <a:r>
                        <a:rPr dirty="0" sz="2000" spc="-120">
                          <a:latin typeface="微软雅黑"/>
                          <a:cs typeface="微软雅黑"/>
                        </a:rPr>
                        <a:t>PMOS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7310">
                        <a:lnSpc>
                          <a:spcPts val="2340"/>
                        </a:lnSpc>
                      </a:pPr>
                      <a:r>
                        <a:rPr dirty="0" sz="2000" spc="-120">
                          <a:latin typeface="微软雅黑"/>
                          <a:cs typeface="微软雅黑"/>
                        </a:rPr>
                        <a:t>PMOS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6680">
                        <a:lnSpc>
                          <a:spcPts val="2300"/>
                        </a:lnSpc>
                      </a:pPr>
                      <a:r>
                        <a:rPr dirty="0" sz="2000" spc="-114">
                          <a:latin typeface="微软雅黑"/>
                          <a:cs typeface="微软雅黑"/>
                        </a:rPr>
                        <a:t>JFET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999" y="634951"/>
            <a:ext cx="3512820" cy="4330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>
                <a:solidFill>
                  <a:srgbClr val="010000"/>
                </a:solidFill>
              </a:rPr>
              <a:t>5.3</a:t>
            </a:r>
            <a:r>
              <a:rPr dirty="0" spc="-675">
                <a:solidFill>
                  <a:srgbClr val="010000"/>
                </a:solidFill>
              </a:rPr>
              <a:t> </a:t>
            </a:r>
            <a:r>
              <a:rPr dirty="0" spc="-5">
                <a:solidFill>
                  <a:srgbClr val="010000"/>
                </a:solidFill>
              </a:rPr>
              <a:t>各种场效应管对比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93378" y="1371600"/>
            <a:ext cx="7492365" cy="3760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-65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主要参数</a:t>
            </a:r>
            <a:r>
              <a:rPr dirty="0" sz="2400" spc="5">
                <a:latin typeface="Times New Roman"/>
                <a:cs typeface="Times New Roman"/>
              </a:rPr>
              <a:t>------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直流参数</a:t>
            </a:r>
            <a:endParaRPr sz="2400">
              <a:latin typeface="宋体"/>
              <a:cs typeface="宋体"/>
            </a:endParaRPr>
          </a:p>
          <a:p>
            <a:pPr marL="1203960" marR="864235" indent="-433705">
              <a:lnSpc>
                <a:spcPts val="4000"/>
              </a:lnSpc>
              <a:spcBef>
                <a:spcPts val="280"/>
              </a:spcBef>
            </a:pPr>
            <a:r>
              <a:rPr dirty="0" sz="2400">
                <a:latin typeface="宋体"/>
                <a:cs typeface="宋体"/>
              </a:rPr>
              <a:t>①</a:t>
            </a:r>
            <a:r>
              <a:rPr dirty="0" sz="2400" spc="-595">
                <a:latin typeface="宋体"/>
                <a:cs typeface="宋体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V</a:t>
            </a:r>
            <a:r>
              <a:rPr dirty="0" baseline="-20833" sz="2400" spc="44">
                <a:latin typeface="Times New Roman"/>
                <a:cs typeface="Times New Roman"/>
              </a:rPr>
              <a:t>T——</a:t>
            </a:r>
            <a:r>
              <a:rPr dirty="0" sz="2400" spc="30">
                <a:latin typeface="宋体"/>
                <a:cs typeface="宋体"/>
              </a:rPr>
              <a:t>开启电压</a:t>
            </a:r>
            <a:r>
              <a:rPr dirty="0" sz="2400" spc="30">
                <a:latin typeface="Times New Roman"/>
                <a:cs typeface="Times New Roman"/>
              </a:rPr>
              <a:t>(</a:t>
            </a:r>
            <a:r>
              <a:rPr dirty="0" sz="2400" spc="30">
                <a:latin typeface="宋体"/>
                <a:cs typeface="宋体"/>
              </a:rPr>
              <a:t>增强型</a:t>
            </a:r>
            <a:r>
              <a:rPr dirty="0" sz="2400" spc="30">
                <a:latin typeface="Times New Roman"/>
                <a:cs typeface="Times New Roman"/>
              </a:rPr>
              <a:t>MOSFET) </a:t>
            </a:r>
            <a:r>
              <a:rPr dirty="0" sz="2400" spc="-51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V</a:t>
            </a:r>
            <a:r>
              <a:rPr dirty="0" baseline="-20833" sz="2400" spc="75">
                <a:latin typeface="Times New Roman"/>
                <a:cs typeface="Times New Roman"/>
              </a:rPr>
              <a:t>P——</a:t>
            </a:r>
            <a:r>
              <a:rPr dirty="0" sz="2400" spc="50">
                <a:latin typeface="宋体"/>
                <a:cs typeface="宋体"/>
              </a:rPr>
              <a:t>夹断电压</a:t>
            </a:r>
            <a:r>
              <a:rPr dirty="0" sz="2400" spc="50">
                <a:latin typeface="Times New Roman"/>
                <a:cs typeface="Times New Roman"/>
              </a:rPr>
              <a:t>(</a:t>
            </a:r>
            <a:r>
              <a:rPr dirty="0" sz="2400" spc="50">
                <a:latin typeface="宋体"/>
                <a:cs typeface="宋体"/>
              </a:rPr>
              <a:t>耗尽型</a:t>
            </a:r>
            <a:r>
              <a:rPr dirty="0" sz="2400" spc="50">
                <a:latin typeface="Times New Roman"/>
                <a:cs typeface="Times New Roman"/>
              </a:rPr>
              <a:t>MOSFET</a:t>
            </a:r>
            <a:r>
              <a:rPr dirty="0" sz="2400" spc="50">
                <a:latin typeface="宋体"/>
                <a:cs typeface="宋体"/>
              </a:rPr>
              <a:t>、</a:t>
            </a:r>
            <a:r>
              <a:rPr dirty="0" sz="2400" spc="50">
                <a:latin typeface="Times New Roman"/>
                <a:cs typeface="Times New Roman"/>
              </a:rPr>
              <a:t>JFET)</a:t>
            </a:r>
            <a:endParaRPr sz="2400">
              <a:latin typeface="Times New Roman"/>
              <a:cs typeface="Times New Roman"/>
            </a:endParaRPr>
          </a:p>
          <a:p>
            <a:pPr marL="2095500" marR="5080" indent="-1295400">
              <a:lnSpc>
                <a:spcPct val="120800"/>
              </a:lnSpc>
              <a:spcBef>
                <a:spcPts val="360"/>
              </a:spcBef>
            </a:pPr>
            <a:r>
              <a:rPr dirty="0" sz="2400">
                <a:latin typeface="宋体"/>
                <a:cs typeface="宋体"/>
              </a:rPr>
              <a:t>②</a:t>
            </a:r>
            <a:r>
              <a:rPr dirty="0" sz="2400" spc="-580">
                <a:latin typeface="宋体"/>
                <a:cs typeface="宋体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I</a:t>
            </a:r>
            <a:r>
              <a:rPr dirty="0" baseline="-20833" sz="2400" spc="75">
                <a:latin typeface="Times New Roman"/>
                <a:cs typeface="Times New Roman"/>
              </a:rPr>
              <a:t>DSS——</a:t>
            </a:r>
            <a:r>
              <a:rPr dirty="0" sz="2400" spc="50">
                <a:latin typeface="宋体"/>
                <a:cs typeface="宋体"/>
              </a:rPr>
              <a:t>饱和漏极电流(耗尽型</a:t>
            </a:r>
            <a:r>
              <a:rPr dirty="0" sz="2400" spc="50">
                <a:latin typeface="Times New Roman"/>
                <a:cs typeface="Times New Roman"/>
              </a:rPr>
              <a:t>MOSFET</a:t>
            </a:r>
            <a:r>
              <a:rPr dirty="0" sz="2400" spc="50">
                <a:latin typeface="宋体"/>
                <a:cs typeface="宋体"/>
              </a:rPr>
              <a:t>、</a:t>
            </a:r>
            <a:r>
              <a:rPr dirty="0" sz="2400" spc="50">
                <a:latin typeface="Times New Roman"/>
                <a:cs typeface="Times New Roman"/>
              </a:rPr>
              <a:t>JFET</a:t>
            </a:r>
            <a:r>
              <a:rPr dirty="0" sz="2400" spc="50">
                <a:latin typeface="宋体"/>
                <a:cs typeface="宋体"/>
              </a:rPr>
              <a:t>) </a:t>
            </a:r>
            <a:r>
              <a:rPr dirty="0" sz="2400" spc="-1100">
                <a:latin typeface="宋体"/>
                <a:cs typeface="宋体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GS</a:t>
            </a:r>
            <a:r>
              <a:rPr dirty="0" sz="2400" spc="-15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时所对应的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baseline="-20833" sz="2400" spc="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  <a:p>
            <a:pPr marL="1233170" marR="1917700" indent="-457834">
              <a:lnSpc>
                <a:spcPct val="120900"/>
              </a:lnSpc>
              <a:spcBef>
                <a:spcPts val="595"/>
              </a:spcBef>
            </a:pPr>
            <a:r>
              <a:rPr dirty="0" sz="2400">
                <a:latin typeface="宋体"/>
                <a:cs typeface="宋体"/>
              </a:rPr>
              <a:t>③</a:t>
            </a:r>
            <a:r>
              <a:rPr dirty="0" sz="2400" spc="-595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GS——</a:t>
            </a:r>
            <a:r>
              <a:rPr dirty="0" sz="2400" spc="5">
                <a:latin typeface="宋体"/>
                <a:cs typeface="宋体"/>
              </a:rPr>
              <a:t>直流输入电阻 </a:t>
            </a:r>
            <a:r>
              <a:rPr dirty="0" sz="2400" spc="-1160">
                <a:latin typeface="宋体"/>
                <a:cs typeface="宋体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MOSFET</a:t>
            </a:r>
            <a:r>
              <a:rPr dirty="0" sz="2400" spc="40">
                <a:latin typeface="宋体"/>
                <a:cs typeface="宋体"/>
              </a:rPr>
              <a:t>约</a:t>
            </a:r>
            <a:r>
              <a:rPr dirty="0" sz="2400" spc="40">
                <a:latin typeface="Times New Roman"/>
                <a:cs typeface="Times New Roman"/>
              </a:rPr>
              <a:t>10</a:t>
            </a:r>
            <a:r>
              <a:rPr dirty="0" baseline="24305" sz="2400" spc="60">
                <a:latin typeface="Times New Roman"/>
                <a:cs typeface="Times New Roman"/>
              </a:rPr>
              <a:t>9</a:t>
            </a:r>
            <a:r>
              <a:rPr dirty="0" sz="2400" spc="40">
                <a:latin typeface="宋体"/>
                <a:cs typeface="宋体"/>
              </a:rPr>
              <a:t>～</a:t>
            </a:r>
            <a:r>
              <a:rPr dirty="0" sz="2400" spc="40">
                <a:latin typeface="Times New Roman"/>
                <a:cs typeface="Times New Roman"/>
              </a:rPr>
              <a:t>10</a:t>
            </a:r>
            <a:r>
              <a:rPr dirty="0" baseline="24305" sz="2400" spc="60">
                <a:latin typeface="Times New Roman"/>
                <a:cs typeface="Times New Roman"/>
              </a:rPr>
              <a:t>15</a:t>
            </a:r>
            <a:r>
              <a:rPr dirty="0" baseline="24305" sz="2400" spc="-3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Ω</a:t>
            </a:r>
            <a:r>
              <a:rPr dirty="0" sz="2400" spc="30">
                <a:latin typeface="宋体"/>
                <a:cs typeface="宋体"/>
              </a:rPr>
              <a:t>（电容）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JFET</a:t>
            </a:r>
            <a:r>
              <a:rPr dirty="0" sz="2400" spc="80">
                <a:latin typeface="宋体"/>
                <a:cs typeface="宋体"/>
              </a:rPr>
              <a:t>约</a:t>
            </a:r>
            <a:r>
              <a:rPr dirty="0" sz="2400" spc="80">
                <a:latin typeface="Times New Roman"/>
                <a:cs typeface="Times New Roman"/>
              </a:rPr>
              <a:t>10</a:t>
            </a:r>
            <a:r>
              <a:rPr dirty="0" baseline="24305" sz="2400" spc="120">
                <a:latin typeface="Times New Roman"/>
                <a:cs typeface="Times New Roman"/>
              </a:rPr>
              <a:t>7</a:t>
            </a:r>
            <a:r>
              <a:rPr dirty="0" baseline="24305" sz="2400" spc="-7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Ω</a:t>
            </a:r>
            <a:r>
              <a:rPr dirty="0" sz="2400" spc="20">
                <a:latin typeface="宋体"/>
                <a:cs typeface="宋体"/>
              </a:rPr>
              <a:t>（反偏二极管）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6562" y="5294709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安</a:t>
            </a:r>
            <a:r>
              <a:rPr dirty="0" sz="2400" spc="20">
                <a:latin typeface="宋体"/>
                <a:cs typeface="宋体"/>
              </a:rPr>
              <a:t>全参</a:t>
            </a:r>
            <a:r>
              <a:rPr dirty="0" sz="2400">
                <a:latin typeface="宋体"/>
                <a:cs typeface="宋体"/>
              </a:rPr>
              <a:t>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4362" y="5294709"/>
            <a:ext cx="5798185" cy="1163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">
              <a:lnSpc>
                <a:spcPts val="2880"/>
              </a:lnSpc>
            </a:pPr>
            <a:r>
              <a:rPr dirty="0" sz="2400" spc="5">
                <a:latin typeface="宋体"/>
                <a:cs typeface="宋体"/>
              </a:rPr>
              <a:t>①最大漏极电流</a:t>
            </a:r>
            <a:r>
              <a:rPr dirty="0" sz="2400" spc="-655">
                <a:latin typeface="宋体"/>
                <a:cs typeface="宋体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baseline="-20833" sz="2400" spc="97">
                <a:latin typeface="Times New Roman"/>
                <a:cs typeface="Times New Roman"/>
              </a:rPr>
              <a:t>DM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②</a:t>
            </a:r>
            <a:r>
              <a:rPr dirty="0" sz="2400" spc="5">
                <a:latin typeface="Times New Roman"/>
                <a:cs typeface="Times New Roman"/>
              </a:rPr>
              <a:t>U</a:t>
            </a:r>
            <a:r>
              <a:rPr dirty="0" baseline="-20833" sz="2400" spc="7">
                <a:latin typeface="Times New Roman"/>
                <a:cs typeface="Times New Roman"/>
              </a:rPr>
              <a:t>BR</a:t>
            </a:r>
            <a:r>
              <a:rPr dirty="0" baseline="-20833" sz="2400" spc="7" u="sng">
                <a:latin typeface="Times New Roman"/>
                <a:cs typeface="Times New Roman"/>
              </a:rPr>
              <a:t>XX</a:t>
            </a:r>
            <a:r>
              <a:rPr dirty="0" baseline="-20833" sz="2400" spc="7">
                <a:latin typeface="Times New Roman"/>
                <a:cs typeface="Times New Roman"/>
              </a:rPr>
              <a:t>——</a:t>
            </a:r>
            <a:r>
              <a:rPr dirty="0" sz="2400" spc="5">
                <a:latin typeface="宋体"/>
                <a:cs typeface="宋体"/>
              </a:rPr>
              <a:t>击穿电压</a:t>
            </a:r>
            <a:r>
              <a:rPr dirty="0" sz="2400" spc="-620">
                <a:latin typeface="宋体"/>
                <a:cs typeface="宋体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(XX</a:t>
            </a:r>
            <a:r>
              <a:rPr dirty="0" sz="2400" spc="10">
                <a:latin typeface="宋体"/>
                <a:cs typeface="宋体"/>
              </a:rPr>
              <a:t>：</a:t>
            </a:r>
            <a:r>
              <a:rPr dirty="0" sz="2400" spc="10">
                <a:latin typeface="Times New Roman"/>
                <a:cs typeface="Times New Roman"/>
              </a:rPr>
              <a:t>GS</a:t>
            </a:r>
            <a:r>
              <a:rPr dirty="0" sz="2400" spc="10">
                <a:latin typeface="宋体"/>
                <a:cs typeface="宋体"/>
              </a:rPr>
              <a:t>、</a:t>
            </a:r>
            <a:r>
              <a:rPr dirty="0" sz="2400" spc="10">
                <a:latin typeface="Times New Roman"/>
                <a:cs typeface="Times New Roman"/>
              </a:rPr>
              <a:t>DS)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③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P</a:t>
            </a:r>
            <a:r>
              <a:rPr dirty="0" baseline="-20833" sz="2400" spc="30">
                <a:latin typeface="Times New Roman"/>
                <a:cs typeface="Times New Roman"/>
              </a:rPr>
              <a:t>DM——</a:t>
            </a:r>
            <a:r>
              <a:rPr dirty="0" sz="2400" spc="20">
                <a:latin typeface="宋体"/>
                <a:cs typeface="宋体"/>
              </a:rPr>
              <a:t>最大漏极功耗</a:t>
            </a:r>
            <a:r>
              <a:rPr dirty="0" sz="2400" spc="20">
                <a:latin typeface="Times New Roman"/>
                <a:cs typeface="Times New Roman"/>
              </a:rPr>
              <a:t>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宋体"/>
                <a:cs typeface="宋体"/>
              </a:rPr>
              <a:t>由</a:t>
            </a:r>
            <a:r>
              <a:rPr dirty="0" sz="2400" spc="45">
                <a:latin typeface="Times New Roman"/>
                <a:cs typeface="Times New Roman"/>
              </a:rPr>
              <a:t>P</a:t>
            </a:r>
            <a:r>
              <a:rPr dirty="0" baseline="-20833" sz="2400" spc="67">
                <a:latin typeface="Times New Roman"/>
                <a:cs typeface="Times New Roman"/>
              </a:rPr>
              <a:t>DM</a:t>
            </a:r>
            <a:r>
              <a:rPr dirty="0" sz="2400" spc="45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Times New Roman"/>
                <a:cs typeface="Times New Roman"/>
              </a:rPr>
              <a:t>DS</a:t>
            </a:r>
            <a:r>
              <a:rPr dirty="0" baseline="-20833" sz="2400" spc="26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r>
              <a:rPr dirty="0" sz="2400">
                <a:latin typeface="宋体"/>
                <a:cs typeface="宋体"/>
              </a:rPr>
              <a:t>决定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5018" y="6533388"/>
            <a:ext cx="59055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5">
                <a:solidFill>
                  <a:srgbClr val="FF0000"/>
                </a:solidFill>
                <a:latin typeface="Times New Roman"/>
                <a:cs typeface="Times New Roman"/>
              </a:rPr>
              <a:t>MOSFET</a:t>
            </a:r>
            <a:r>
              <a:rPr dirty="0" sz="2400" spc="35">
                <a:solidFill>
                  <a:srgbClr val="FF0000"/>
                </a:solidFill>
                <a:latin typeface="宋体"/>
                <a:cs typeface="宋体"/>
              </a:rPr>
              <a:t>栅极不能悬空！（防止静电击穿）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ç¬¬11è®²</dc:title>
  <dcterms:created xsi:type="dcterms:W3CDTF">2018-11-26T09:04:57Z</dcterms:created>
  <dcterms:modified xsi:type="dcterms:W3CDTF">2018-11-26T09:04:57Z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2018-10-15T00:00:00Z</vt:filetime>
  </property>
  <property fmtid="{D5CDD505-2E9C-101B-9397-08002B2CF9AE}" pid="3" name="LastSaved">
    <vt:filetime>2018-11-26T00:00:00Z</vt:filetime>
  </property>
</Properties>
</file>