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668" y="350520"/>
            <a:ext cx="9148063" cy="96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938" y="1764210"/>
            <a:ext cx="8431523" cy="359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CC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88665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jpg"/><Relationship Id="rId31" Type="http://schemas.openxmlformats.org/officeDocument/2006/relationships/image" Target="../media/image30.jp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154305" rIns="0" bIns="0" rtlCol="0" vert="horz">
            <a:spAutoFit/>
          </a:bodyPr>
          <a:lstStyle/>
          <a:p>
            <a:pPr marL="1568450">
              <a:lnSpc>
                <a:spcPct val="100000"/>
              </a:lnSpc>
              <a:spcBef>
                <a:spcPts val="1215"/>
              </a:spcBef>
              <a:tabLst>
                <a:tab pos="3476625" algn="l"/>
              </a:tabLst>
            </a:pPr>
            <a:r>
              <a:rPr dirty="0" sz="4000" spc="-5"/>
              <a:t>第七章	</a:t>
            </a:r>
            <a:r>
              <a:rPr dirty="0" sz="4000" spc="5"/>
              <a:t>反馈放大电路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75467" y="2433813"/>
            <a:ext cx="6010275" cy="302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3333FF"/>
                </a:solidFill>
                <a:latin typeface="Times New Roman"/>
                <a:cs typeface="Times New Roman"/>
              </a:rPr>
              <a:t>7.1</a:t>
            </a:r>
            <a:r>
              <a:rPr dirty="0" sz="2800" spc="645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3333FF"/>
                </a:solidFill>
                <a:latin typeface="宋体"/>
                <a:cs typeface="宋体"/>
              </a:rPr>
              <a:t>反馈的基本概念与分类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dirty="0" sz="2800" spc="-5">
                <a:latin typeface="Times New Roman"/>
                <a:cs typeface="Times New Roman"/>
              </a:rPr>
              <a:t>7.2</a:t>
            </a:r>
            <a:r>
              <a:rPr dirty="0" sz="2800" spc="62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宋体"/>
                <a:cs typeface="宋体"/>
              </a:rPr>
              <a:t>负反馈放大电路的四种组态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800" spc="-5">
                <a:latin typeface="Times New Roman"/>
                <a:cs typeface="Times New Roman"/>
              </a:rPr>
              <a:t>7.3</a:t>
            </a:r>
            <a:r>
              <a:rPr dirty="0" sz="2800" spc="65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宋体"/>
                <a:cs typeface="宋体"/>
              </a:rPr>
              <a:t>负反馈放大电路增益的一般表达式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dirty="0" sz="2800" spc="-5">
                <a:latin typeface="Times New Roman"/>
                <a:cs typeface="Times New Roman"/>
              </a:rPr>
              <a:t>7.4</a:t>
            </a:r>
            <a:r>
              <a:rPr dirty="0" sz="2800" spc="66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宋体"/>
                <a:cs typeface="宋体"/>
              </a:rPr>
              <a:t>深度负反馈条件下的近似计算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800" spc="-5">
                <a:latin typeface="Times New Roman"/>
                <a:cs typeface="Times New Roman"/>
              </a:rPr>
              <a:t>7.5</a:t>
            </a:r>
            <a:r>
              <a:rPr dirty="0" sz="2800" spc="660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宋体"/>
                <a:cs typeface="宋体"/>
              </a:rPr>
              <a:t>负反馈对放大电路性能的影响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7593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93370" rIns="0" bIns="0" rtlCol="0" vert="horz">
            <a:spAutoFit/>
          </a:bodyPr>
          <a:lstStyle/>
          <a:p>
            <a:pPr marL="1102360">
              <a:lnSpc>
                <a:spcPct val="100000"/>
              </a:lnSpc>
              <a:spcBef>
                <a:spcPts val="2310"/>
              </a:spcBef>
            </a:pPr>
            <a:r>
              <a:rPr dirty="0" sz="3200" spc="10">
                <a:latin typeface="宋体"/>
                <a:cs typeface="宋体"/>
              </a:rPr>
              <a:t>判断电路中的反馈是正反馈还是负反馈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700" y="2121389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1944" y="1961388"/>
            <a:ext cx="3688080" cy="183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21610" y="3739891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06111" y="4350258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40337" y="2541984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6524" y="330279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3616" y="2858446"/>
            <a:ext cx="36766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72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0699" y="2912409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05171" y="4081272"/>
            <a:ext cx="0" cy="274320"/>
          </a:xfrm>
          <a:custGeom>
            <a:avLst/>
            <a:gdLst/>
            <a:ahLst/>
            <a:cxnLst/>
            <a:rect l="l" t="t" r="r" b="b"/>
            <a:pathLst>
              <a:path w="0"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07591" y="5864351"/>
            <a:ext cx="8143240" cy="840105"/>
          </a:xfrm>
          <a:custGeom>
            <a:avLst/>
            <a:gdLst/>
            <a:ahLst/>
            <a:cxnLst/>
            <a:rect l="l" t="t" r="r" b="b"/>
            <a:pathLst>
              <a:path w="8143240" h="840104">
                <a:moveTo>
                  <a:pt x="8141207" y="839724"/>
                </a:moveTo>
                <a:lnTo>
                  <a:pt x="3048" y="839724"/>
                </a:lnTo>
                <a:lnTo>
                  <a:pt x="0" y="838199"/>
                </a:lnTo>
                <a:lnTo>
                  <a:pt x="0" y="1524"/>
                </a:lnTo>
                <a:lnTo>
                  <a:pt x="3048" y="0"/>
                </a:lnTo>
                <a:lnTo>
                  <a:pt x="8141207" y="0"/>
                </a:lnTo>
                <a:lnTo>
                  <a:pt x="8142732" y="1524"/>
                </a:lnTo>
                <a:lnTo>
                  <a:pt x="8142732" y="4572"/>
                </a:lnTo>
                <a:lnTo>
                  <a:pt x="6096" y="4572"/>
                </a:lnTo>
                <a:lnTo>
                  <a:pt x="6096" y="835152"/>
                </a:lnTo>
                <a:lnTo>
                  <a:pt x="8142732" y="835152"/>
                </a:lnTo>
                <a:lnTo>
                  <a:pt x="8142732" y="838199"/>
                </a:lnTo>
                <a:lnTo>
                  <a:pt x="8141207" y="839724"/>
                </a:lnTo>
                <a:close/>
              </a:path>
              <a:path w="8143240" h="840104">
                <a:moveTo>
                  <a:pt x="8142732" y="835152"/>
                </a:moveTo>
                <a:lnTo>
                  <a:pt x="8138160" y="835152"/>
                </a:lnTo>
                <a:lnTo>
                  <a:pt x="8138160" y="4572"/>
                </a:lnTo>
                <a:lnTo>
                  <a:pt x="8142732" y="4572"/>
                </a:lnTo>
                <a:lnTo>
                  <a:pt x="8142732" y="835152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07591" y="5864351"/>
            <a:ext cx="8143240" cy="840105"/>
          </a:xfrm>
          <a:custGeom>
            <a:avLst/>
            <a:gdLst/>
            <a:ahLst/>
            <a:cxnLst/>
            <a:rect l="l" t="t" r="r" b="b"/>
            <a:pathLst>
              <a:path w="8143240" h="840104">
                <a:moveTo>
                  <a:pt x="8141207" y="839724"/>
                </a:moveTo>
                <a:lnTo>
                  <a:pt x="3048" y="839724"/>
                </a:lnTo>
                <a:lnTo>
                  <a:pt x="0" y="838199"/>
                </a:lnTo>
                <a:lnTo>
                  <a:pt x="0" y="1524"/>
                </a:lnTo>
                <a:lnTo>
                  <a:pt x="3048" y="0"/>
                </a:lnTo>
                <a:lnTo>
                  <a:pt x="8141207" y="0"/>
                </a:lnTo>
                <a:lnTo>
                  <a:pt x="8142732" y="1524"/>
                </a:lnTo>
                <a:lnTo>
                  <a:pt x="8142732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830580"/>
                </a:lnTo>
                <a:lnTo>
                  <a:pt x="6096" y="830580"/>
                </a:lnTo>
                <a:lnTo>
                  <a:pt x="10668" y="835151"/>
                </a:lnTo>
                <a:lnTo>
                  <a:pt x="8142732" y="835151"/>
                </a:lnTo>
                <a:lnTo>
                  <a:pt x="8142732" y="838199"/>
                </a:lnTo>
                <a:lnTo>
                  <a:pt x="8141207" y="839724"/>
                </a:lnTo>
                <a:close/>
              </a:path>
              <a:path w="8143240" h="840104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8143240" h="840104">
                <a:moveTo>
                  <a:pt x="8133587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8133587" y="4572"/>
                </a:lnTo>
                <a:lnTo>
                  <a:pt x="8133587" y="9144"/>
                </a:lnTo>
                <a:close/>
              </a:path>
              <a:path w="8143240" h="840104">
                <a:moveTo>
                  <a:pt x="8133587" y="835151"/>
                </a:moveTo>
                <a:lnTo>
                  <a:pt x="8133587" y="4572"/>
                </a:lnTo>
                <a:lnTo>
                  <a:pt x="8138160" y="9144"/>
                </a:lnTo>
                <a:lnTo>
                  <a:pt x="8142732" y="9144"/>
                </a:lnTo>
                <a:lnTo>
                  <a:pt x="8142732" y="830580"/>
                </a:lnTo>
                <a:lnTo>
                  <a:pt x="8138160" y="830580"/>
                </a:lnTo>
                <a:lnTo>
                  <a:pt x="8133587" y="835151"/>
                </a:lnTo>
                <a:close/>
              </a:path>
              <a:path w="8143240" h="840104">
                <a:moveTo>
                  <a:pt x="8142732" y="9144"/>
                </a:moveTo>
                <a:lnTo>
                  <a:pt x="8138160" y="9144"/>
                </a:lnTo>
                <a:lnTo>
                  <a:pt x="8133587" y="4572"/>
                </a:lnTo>
                <a:lnTo>
                  <a:pt x="8142732" y="4572"/>
                </a:lnTo>
                <a:lnTo>
                  <a:pt x="8142732" y="9144"/>
                </a:lnTo>
                <a:close/>
              </a:path>
              <a:path w="8143240" h="840104">
                <a:moveTo>
                  <a:pt x="10668" y="835151"/>
                </a:moveTo>
                <a:lnTo>
                  <a:pt x="6096" y="830580"/>
                </a:lnTo>
                <a:lnTo>
                  <a:pt x="10668" y="830580"/>
                </a:lnTo>
                <a:lnTo>
                  <a:pt x="10668" y="835151"/>
                </a:lnTo>
                <a:close/>
              </a:path>
              <a:path w="8143240" h="840104">
                <a:moveTo>
                  <a:pt x="8133587" y="835151"/>
                </a:moveTo>
                <a:lnTo>
                  <a:pt x="10668" y="835151"/>
                </a:lnTo>
                <a:lnTo>
                  <a:pt x="10668" y="830580"/>
                </a:lnTo>
                <a:lnTo>
                  <a:pt x="8133587" y="830580"/>
                </a:lnTo>
                <a:lnTo>
                  <a:pt x="8133587" y="835151"/>
                </a:lnTo>
                <a:close/>
              </a:path>
              <a:path w="8143240" h="840104">
                <a:moveTo>
                  <a:pt x="8142732" y="835151"/>
                </a:moveTo>
                <a:lnTo>
                  <a:pt x="8133587" y="835151"/>
                </a:lnTo>
                <a:lnTo>
                  <a:pt x="8138160" y="830580"/>
                </a:lnTo>
                <a:lnTo>
                  <a:pt x="8142732" y="830580"/>
                </a:lnTo>
                <a:lnTo>
                  <a:pt x="8142732" y="83515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13687" y="5868923"/>
            <a:ext cx="8132445" cy="8305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3340" rIns="0" bIns="0" rtlCol="0" vert="horz">
            <a:spAutoFit/>
          </a:bodyPr>
          <a:lstStyle/>
          <a:p>
            <a:pPr marL="989965" marR="69850" indent="-90043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latin typeface="宋体"/>
                <a:cs typeface="宋体"/>
              </a:rPr>
              <a:t>要</a:t>
            </a:r>
            <a:r>
              <a:rPr dirty="0" sz="2400" spc="20">
                <a:latin typeface="宋体"/>
                <a:cs typeface="宋体"/>
              </a:rPr>
              <a:t>点：</a:t>
            </a:r>
            <a:r>
              <a:rPr dirty="0" sz="2400">
                <a:latin typeface="宋体"/>
                <a:cs typeface="宋体"/>
              </a:rPr>
              <a:t>若反</a:t>
            </a:r>
            <a:r>
              <a:rPr dirty="0" sz="2400" spc="20">
                <a:latin typeface="宋体"/>
                <a:cs typeface="宋体"/>
              </a:rPr>
              <a:t>馈信</a:t>
            </a:r>
            <a:r>
              <a:rPr dirty="0" sz="2400">
                <a:latin typeface="宋体"/>
                <a:cs typeface="宋体"/>
              </a:rPr>
              <a:t>号与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信号</a:t>
            </a:r>
            <a:r>
              <a:rPr dirty="0" sz="2400">
                <a:latin typeface="宋体"/>
                <a:cs typeface="宋体"/>
              </a:rPr>
              <a:t>汇于</a:t>
            </a:r>
            <a:r>
              <a:rPr dirty="0" sz="2400" spc="20">
                <a:latin typeface="宋体"/>
                <a:cs typeface="宋体"/>
              </a:rPr>
              <a:t>放大</a:t>
            </a:r>
            <a:r>
              <a:rPr dirty="0" sz="2400">
                <a:latin typeface="宋体"/>
                <a:cs typeface="宋体"/>
              </a:rPr>
              <a:t>电路</a:t>
            </a:r>
            <a:r>
              <a:rPr dirty="0" sz="2400" spc="20">
                <a:latin typeface="宋体"/>
                <a:cs typeface="宋体"/>
              </a:rPr>
              <a:t>的同</a:t>
            </a:r>
            <a:r>
              <a:rPr dirty="0" sz="2400">
                <a:latin typeface="宋体"/>
                <a:cs typeface="宋体"/>
              </a:rPr>
              <a:t>一输</a:t>
            </a:r>
            <a:r>
              <a:rPr dirty="0" sz="2400" spc="20">
                <a:latin typeface="宋体"/>
                <a:cs typeface="宋体"/>
              </a:rPr>
              <a:t>入端</a:t>
            </a:r>
            <a:r>
              <a:rPr dirty="0" sz="2400">
                <a:latin typeface="宋体"/>
                <a:cs typeface="宋体"/>
              </a:rPr>
              <a:t>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极性相反为负反馈，极性相同为正反馈。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6779" y="3767327"/>
            <a:ext cx="181610" cy="332740"/>
          </a:xfrm>
          <a:custGeom>
            <a:avLst/>
            <a:gdLst/>
            <a:ahLst/>
            <a:cxnLst/>
            <a:rect l="l" t="t" r="r" b="b"/>
            <a:pathLst>
              <a:path w="181610" h="332739">
                <a:moveTo>
                  <a:pt x="181356" y="332232"/>
                </a:moveTo>
                <a:lnTo>
                  <a:pt x="0" y="332232"/>
                </a:lnTo>
                <a:lnTo>
                  <a:pt x="0" y="0"/>
                </a:lnTo>
                <a:lnTo>
                  <a:pt x="181356" y="0"/>
                </a:lnTo>
                <a:lnTo>
                  <a:pt x="181356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94132"/>
                </a:lnTo>
                <a:lnTo>
                  <a:pt x="18288" y="294132"/>
                </a:lnTo>
                <a:lnTo>
                  <a:pt x="38100" y="313944"/>
                </a:lnTo>
                <a:lnTo>
                  <a:pt x="181356" y="313944"/>
                </a:lnTo>
                <a:lnTo>
                  <a:pt x="181356" y="332232"/>
                </a:lnTo>
                <a:close/>
              </a:path>
              <a:path w="181610" h="332739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1610" h="332739">
                <a:moveTo>
                  <a:pt x="14325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3256" y="18288"/>
                </a:lnTo>
                <a:lnTo>
                  <a:pt x="143256" y="38100"/>
                </a:lnTo>
                <a:close/>
              </a:path>
              <a:path w="181610" h="332739">
                <a:moveTo>
                  <a:pt x="143256" y="313944"/>
                </a:moveTo>
                <a:lnTo>
                  <a:pt x="143256" y="18288"/>
                </a:lnTo>
                <a:lnTo>
                  <a:pt x="163068" y="38100"/>
                </a:lnTo>
                <a:lnTo>
                  <a:pt x="181356" y="38100"/>
                </a:lnTo>
                <a:lnTo>
                  <a:pt x="181356" y="294132"/>
                </a:lnTo>
                <a:lnTo>
                  <a:pt x="163068" y="294132"/>
                </a:lnTo>
                <a:lnTo>
                  <a:pt x="143256" y="313944"/>
                </a:lnTo>
                <a:close/>
              </a:path>
              <a:path w="181610" h="332739">
                <a:moveTo>
                  <a:pt x="181356" y="38100"/>
                </a:moveTo>
                <a:lnTo>
                  <a:pt x="163068" y="38100"/>
                </a:lnTo>
                <a:lnTo>
                  <a:pt x="143256" y="18288"/>
                </a:lnTo>
                <a:lnTo>
                  <a:pt x="181356" y="18288"/>
                </a:lnTo>
                <a:lnTo>
                  <a:pt x="181356" y="38100"/>
                </a:lnTo>
                <a:close/>
              </a:path>
              <a:path w="181610" h="332739">
                <a:moveTo>
                  <a:pt x="38100" y="313944"/>
                </a:moveTo>
                <a:lnTo>
                  <a:pt x="18288" y="294132"/>
                </a:lnTo>
                <a:lnTo>
                  <a:pt x="38100" y="294132"/>
                </a:lnTo>
                <a:lnTo>
                  <a:pt x="38100" y="313944"/>
                </a:lnTo>
                <a:close/>
              </a:path>
              <a:path w="181610" h="332739">
                <a:moveTo>
                  <a:pt x="143256" y="313944"/>
                </a:moveTo>
                <a:lnTo>
                  <a:pt x="38100" y="313944"/>
                </a:lnTo>
                <a:lnTo>
                  <a:pt x="38100" y="294132"/>
                </a:lnTo>
                <a:lnTo>
                  <a:pt x="143256" y="294132"/>
                </a:lnTo>
                <a:lnTo>
                  <a:pt x="143256" y="313944"/>
                </a:lnTo>
                <a:close/>
              </a:path>
              <a:path w="181610" h="332739">
                <a:moveTo>
                  <a:pt x="181356" y="313944"/>
                </a:moveTo>
                <a:lnTo>
                  <a:pt x="143256" y="313944"/>
                </a:lnTo>
                <a:lnTo>
                  <a:pt x="163068" y="294132"/>
                </a:lnTo>
                <a:lnTo>
                  <a:pt x="181356" y="294132"/>
                </a:lnTo>
                <a:lnTo>
                  <a:pt x="181356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14472" y="2715767"/>
            <a:ext cx="253365" cy="251460"/>
          </a:xfrm>
          <a:custGeom>
            <a:avLst/>
            <a:gdLst/>
            <a:ahLst/>
            <a:cxnLst/>
            <a:rect l="l" t="t" r="r" b="b"/>
            <a:pathLst>
              <a:path w="253364" h="251460">
                <a:moveTo>
                  <a:pt x="210311" y="251460"/>
                </a:moveTo>
                <a:lnTo>
                  <a:pt x="42672" y="251460"/>
                </a:lnTo>
                <a:lnTo>
                  <a:pt x="26360" y="248221"/>
                </a:lnTo>
                <a:lnTo>
                  <a:pt x="12763" y="239268"/>
                </a:lnTo>
                <a:lnTo>
                  <a:pt x="3452" y="225742"/>
                </a:lnTo>
                <a:lnTo>
                  <a:pt x="0" y="208788"/>
                </a:lnTo>
                <a:lnTo>
                  <a:pt x="0" y="41148"/>
                </a:lnTo>
                <a:lnTo>
                  <a:pt x="3452" y="25074"/>
                </a:lnTo>
                <a:lnTo>
                  <a:pt x="12763" y="12001"/>
                </a:lnTo>
                <a:lnTo>
                  <a:pt x="26360" y="3214"/>
                </a:lnTo>
                <a:lnTo>
                  <a:pt x="42672" y="0"/>
                </a:lnTo>
                <a:lnTo>
                  <a:pt x="210311" y="0"/>
                </a:lnTo>
                <a:lnTo>
                  <a:pt x="226623" y="3214"/>
                </a:lnTo>
                <a:lnTo>
                  <a:pt x="240220" y="12001"/>
                </a:lnTo>
                <a:lnTo>
                  <a:pt x="249531" y="25074"/>
                </a:lnTo>
                <a:lnTo>
                  <a:pt x="252983" y="41148"/>
                </a:lnTo>
                <a:lnTo>
                  <a:pt x="252983" y="208788"/>
                </a:lnTo>
                <a:lnTo>
                  <a:pt x="249531" y="225742"/>
                </a:lnTo>
                <a:lnTo>
                  <a:pt x="240220" y="239268"/>
                </a:lnTo>
                <a:lnTo>
                  <a:pt x="226623" y="248221"/>
                </a:lnTo>
                <a:lnTo>
                  <a:pt x="210311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24427" y="2746247"/>
            <a:ext cx="1577340" cy="143510"/>
          </a:xfrm>
          <a:custGeom>
            <a:avLst/>
            <a:gdLst/>
            <a:ahLst/>
            <a:cxnLst/>
            <a:rect l="l" t="t" r="r" b="b"/>
            <a:pathLst>
              <a:path w="1577339" h="143510">
                <a:moveTo>
                  <a:pt x="114300" y="85344"/>
                </a:moveTo>
                <a:lnTo>
                  <a:pt x="0" y="85344"/>
                </a:lnTo>
                <a:lnTo>
                  <a:pt x="0" y="57912"/>
                </a:lnTo>
                <a:lnTo>
                  <a:pt x="114300" y="57912"/>
                </a:lnTo>
                <a:lnTo>
                  <a:pt x="114300" y="85344"/>
                </a:lnTo>
                <a:close/>
              </a:path>
              <a:path w="1577339" h="143510">
                <a:moveTo>
                  <a:pt x="313943" y="85344"/>
                </a:moveTo>
                <a:lnTo>
                  <a:pt x="199643" y="85344"/>
                </a:lnTo>
                <a:lnTo>
                  <a:pt x="199643" y="57912"/>
                </a:lnTo>
                <a:lnTo>
                  <a:pt x="313943" y="57912"/>
                </a:lnTo>
                <a:lnTo>
                  <a:pt x="313943" y="85344"/>
                </a:lnTo>
                <a:close/>
              </a:path>
              <a:path w="1577339" h="143510">
                <a:moveTo>
                  <a:pt x="513587" y="85344"/>
                </a:moveTo>
                <a:lnTo>
                  <a:pt x="399287" y="85344"/>
                </a:lnTo>
                <a:lnTo>
                  <a:pt x="399287" y="57912"/>
                </a:lnTo>
                <a:lnTo>
                  <a:pt x="513587" y="57912"/>
                </a:lnTo>
                <a:lnTo>
                  <a:pt x="513587" y="85344"/>
                </a:lnTo>
                <a:close/>
              </a:path>
              <a:path w="1577339" h="143510">
                <a:moveTo>
                  <a:pt x="713231" y="85344"/>
                </a:moveTo>
                <a:lnTo>
                  <a:pt x="598932" y="85344"/>
                </a:lnTo>
                <a:lnTo>
                  <a:pt x="598932" y="57912"/>
                </a:lnTo>
                <a:lnTo>
                  <a:pt x="713231" y="57912"/>
                </a:lnTo>
                <a:lnTo>
                  <a:pt x="713231" y="85344"/>
                </a:lnTo>
                <a:close/>
              </a:path>
              <a:path w="1577339" h="143510">
                <a:moveTo>
                  <a:pt x="914400" y="85344"/>
                </a:moveTo>
                <a:lnTo>
                  <a:pt x="800100" y="85344"/>
                </a:lnTo>
                <a:lnTo>
                  <a:pt x="800100" y="57912"/>
                </a:lnTo>
                <a:lnTo>
                  <a:pt x="914400" y="57912"/>
                </a:lnTo>
                <a:lnTo>
                  <a:pt x="914400" y="85344"/>
                </a:lnTo>
                <a:close/>
              </a:path>
              <a:path w="1577339" h="143510">
                <a:moveTo>
                  <a:pt x="1114043" y="85344"/>
                </a:moveTo>
                <a:lnTo>
                  <a:pt x="999743" y="85344"/>
                </a:lnTo>
                <a:lnTo>
                  <a:pt x="999743" y="57912"/>
                </a:lnTo>
                <a:lnTo>
                  <a:pt x="1114043" y="57912"/>
                </a:lnTo>
                <a:lnTo>
                  <a:pt x="1114043" y="85344"/>
                </a:lnTo>
                <a:close/>
              </a:path>
              <a:path w="1577339" h="143510">
                <a:moveTo>
                  <a:pt x="1313687" y="85344"/>
                </a:moveTo>
                <a:lnTo>
                  <a:pt x="1199387" y="85344"/>
                </a:lnTo>
                <a:lnTo>
                  <a:pt x="1199387" y="57912"/>
                </a:lnTo>
                <a:lnTo>
                  <a:pt x="1313687" y="57912"/>
                </a:lnTo>
                <a:lnTo>
                  <a:pt x="1313687" y="85344"/>
                </a:lnTo>
                <a:close/>
              </a:path>
              <a:path w="1577339" h="143510">
                <a:moveTo>
                  <a:pt x="1434083" y="143256"/>
                </a:moveTo>
                <a:lnTo>
                  <a:pt x="1434083" y="0"/>
                </a:lnTo>
                <a:lnTo>
                  <a:pt x="1549908" y="57912"/>
                </a:lnTo>
                <a:lnTo>
                  <a:pt x="1449324" y="57912"/>
                </a:lnTo>
                <a:lnTo>
                  <a:pt x="1449324" y="85344"/>
                </a:lnTo>
                <a:lnTo>
                  <a:pt x="1549908" y="85344"/>
                </a:lnTo>
                <a:lnTo>
                  <a:pt x="1434083" y="143256"/>
                </a:lnTo>
                <a:close/>
              </a:path>
              <a:path w="1577339" h="143510">
                <a:moveTo>
                  <a:pt x="1434083" y="85344"/>
                </a:moveTo>
                <a:lnTo>
                  <a:pt x="1399032" y="85344"/>
                </a:lnTo>
                <a:lnTo>
                  <a:pt x="1399032" y="57912"/>
                </a:lnTo>
                <a:lnTo>
                  <a:pt x="1434083" y="57912"/>
                </a:lnTo>
                <a:lnTo>
                  <a:pt x="1434083" y="85344"/>
                </a:lnTo>
                <a:close/>
              </a:path>
              <a:path w="1577339" h="143510">
                <a:moveTo>
                  <a:pt x="1549908" y="85344"/>
                </a:moveTo>
                <a:lnTo>
                  <a:pt x="1449324" y="85344"/>
                </a:lnTo>
                <a:lnTo>
                  <a:pt x="1449324" y="57912"/>
                </a:lnTo>
                <a:lnTo>
                  <a:pt x="1549908" y="57912"/>
                </a:lnTo>
                <a:lnTo>
                  <a:pt x="1577340" y="71628"/>
                </a:lnTo>
                <a:lnTo>
                  <a:pt x="1549908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45607" y="3057144"/>
            <a:ext cx="1043940" cy="143510"/>
          </a:xfrm>
          <a:custGeom>
            <a:avLst/>
            <a:gdLst/>
            <a:ahLst/>
            <a:cxnLst/>
            <a:rect l="l" t="t" r="r" b="b"/>
            <a:pathLst>
              <a:path w="1043939" h="143510">
                <a:moveTo>
                  <a:pt x="114300" y="85343"/>
                </a:moveTo>
                <a:lnTo>
                  <a:pt x="0" y="85343"/>
                </a:lnTo>
                <a:lnTo>
                  <a:pt x="0" y="56387"/>
                </a:lnTo>
                <a:lnTo>
                  <a:pt x="114300" y="56387"/>
                </a:lnTo>
                <a:lnTo>
                  <a:pt x="114300" y="85343"/>
                </a:lnTo>
                <a:close/>
              </a:path>
              <a:path w="1043939" h="143510">
                <a:moveTo>
                  <a:pt x="313943" y="85343"/>
                </a:moveTo>
                <a:lnTo>
                  <a:pt x="199643" y="85343"/>
                </a:lnTo>
                <a:lnTo>
                  <a:pt x="199643" y="56387"/>
                </a:lnTo>
                <a:lnTo>
                  <a:pt x="313943" y="56387"/>
                </a:lnTo>
                <a:lnTo>
                  <a:pt x="313943" y="85343"/>
                </a:lnTo>
                <a:close/>
              </a:path>
              <a:path w="1043939" h="143510">
                <a:moveTo>
                  <a:pt x="515112" y="85343"/>
                </a:moveTo>
                <a:lnTo>
                  <a:pt x="400812" y="85343"/>
                </a:lnTo>
                <a:lnTo>
                  <a:pt x="400812" y="56387"/>
                </a:lnTo>
                <a:lnTo>
                  <a:pt x="515112" y="56387"/>
                </a:lnTo>
                <a:lnTo>
                  <a:pt x="515112" y="85343"/>
                </a:lnTo>
                <a:close/>
              </a:path>
              <a:path w="1043939" h="143510">
                <a:moveTo>
                  <a:pt x="714756" y="85343"/>
                </a:moveTo>
                <a:lnTo>
                  <a:pt x="600456" y="85343"/>
                </a:lnTo>
                <a:lnTo>
                  <a:pt x="600456" y="56387"/>
                </a:lnTo>
                <a:lnTo>
                  <a:pt x="714756" y="56387"/>
                </a:lnTo>
                <a:lnTo>
                  <a:pt x="714756" y="85343"/>
                </a:lnTo>
                <a:close/>
              </a:path>
              <a:path w="1043939" h="143510">
                <a:moveTo>
                  <a:pt x="900683" y="143255"/>
                </a:moveTo>
                <a:lnTo>
                  <a:pt x="900683" y="0"/>
                </a:lnTo>
                <a:lnTo>
                  <a:pt x="1013459" y="56387"/>
                </a:lnTo>
                <a:lnTo>
                  <a:pt x="914400" y="56387"/>
                </a:lnTo>
                <a:lnTo>
                  <a:pt x="914400" y="85343"/>
                </a:lnTo>
                <a:lnTo>
                  <a:pt x="1016507" y="85343"/>
                </a:lnTo>
                <a:lnTo>
                  <a:pt x="900683" y="143255"/>
                </a:lnTo>
                <a:close/>
              </a:path>
              <a:path w="1043939" h="143510">
                <a:moveTo>
                  <a:pt x="900683" y="85343"/>
                </a:moveTo>
                <a:lnTo>
                  <a:pt x="800100" y="85343"/>
                </a:lnTo>
                <a:lnTo>
                  <a:pt x="800100" y="56387"/>
                </a:lnTo>
                <a:lnTo>
                  <a:pt x="900683" y="56387"/>
                </a:lnTo>
                <a:lnTo>
                  <a:pt x="900683" y="85343"/>
                </a:lnTo>
                <a:close/>
              </a:path>
              <a:path w="1043939" h="143510">
                <a:moveTo>
                  <a:pt x="1016507" y="85343"/>
                </a:moveTo>
                <a:lnTo>
                  <a:pt x="914400" y="85343"/>
                </a:lnTo>
                <a:lnTo>
                  <a:pt x="914400" y="56387"/>
                </a:lnTo>
                <a:lnTo>
                  <a:pt x="1013459" y="56387"/>
                </a:lnTo>
                <a:lnTo>
                  <a:pt x="1043939" y="71627"/>
                </a:lnTo>
                <a:lnTo>
                  <a:pt x="1016507" y="853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73773" y="17480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73773" y="194767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73773" y="214884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73773" y="234848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73773" y="25481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73773" y="274777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73773" y="2948940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19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18076" y="1763267"/>
            <a:ext cx="143510" cy="576580"/>
          </a:xfrm>
          <a:custGeom>
            <a:avLst/>
            <a:gdLst/>
            <a:ahLst/>
            <a:cxnLst/>
            <a:rect l="l" t="t" r="r" b="b"/>
            <a:pathLst>
              <a:path w="143510" h="576580">
                <a:moveTo>
                  <a:pt x="85344" y="448056"/>
                </a:moveTo>
                <a:lnTo>
                  <a:pt x="56388" y="448056"/>
                </a:lnTo>
                <a:lnTo>
                  <a:pt x="56388" y="333756"/>
                </a:lnTo>
                <a:lnTo>
                  <a:pt x="85344" y="333756"/>
                </a:lnTo>
                <a:lnTo>
                  <a:pt x="85344" y="448056"/>
                </a:lnTo>
                <a:close/>
              </a:path>
              <a:path w="143510" h="576580">
                <a:moveTo>
                  <a:pt x="71628" y="576072"/>
                </a:moveTo>
                <a:lnTo>
                  <a:pt x="0" y="434340"/>
                </a:lnTo>
                <a:lnTo>
                  <a:pt x="56388" y="434340"/>
                </a:lnTo>
                <a:lnTo>
                  <a:pt x="56388" y="448056"/>
                </a:lnTo>
                <a:lnTo>
                  <a:pt x="136324" y="448056"/>
                </a:lnTo>
                <a:lnTo>
                  <a:pt x="71628" y="576072"/>
                </a:lnTo>
                <a:close/>
              </a:path>
              <a:path w="143510" h="576580">
                <a:moveTo>
                  <a:pt x="136324" y="448056"/>
                </a:moveTo>
                <a:lnTo>
                  <a:pt x="85344" y="448056"/>
                </a:lnTo>
                <a:lnTo>
                  <a:pt x="85344" y="434340"/>
                </a:lnTo>
                <a:lnTo>
                  <a:pt x="143256" y="434340"/>
                </a:lnTo>
                <a:lnTo>
                  <a:pt x="136324" y="448056"/>
                </a:lnTo>
                <a:close/>
              </a:path>
              <a:path w="143510" h="576580">
                <a:moveTo>
                  <a:pt x="85344" y="248412"/>
                </a:moveTo>
                <a:lnTo>
                  <a:pt x="56388" y="248412"/>
                </a:lnTo>
                <a:lnTo>
                  <a:pt x="56388" y="134112"/>
                </a:lnTo>
                <a:lnTo>
                  <a:pt x="85344" y="134112"/>
                </a:lnTo>
                <a:lnTo>
                  <a:pt x="85344" y="248412"/>
                </a:lnTo>
                <a:close/>
              </a:path>
              <a:path w="143510" h="576580">
                <a:moveTo>
                  <a:pt x="85344" y="48768"/>
                </a:moveTo>
                <a:lnTo>
                  <a:pt x="56388" y="48768"/>
                </a:lnTo>
                <a:lnTo>
                  <a:pt x="56388" y="0"/>
                </a:lnTo>
                <a:lnTo>
                  <a:pt x="85344" y="0"/>
                </a:lnTo>
                <a:lnTo>
                  <a:pt x="85344" y="487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429484" y="1554505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32959" y="2052066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 h="0">
                <a:moveTo>
                  <a:pt x="0" y="0"/>
                </a:moveTo>
                <a:lnTo>
                  <a:pt x="76047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94859" y="2039111"/>
            <a:ext cx="76200" cy="646430"/>
          </a:xfrm>
          <a:custGeom>
            <a:avLst/>
            <a:gdLst/>
            <a:ahLst/>
            <a:cxnLst/>
            <a:rect l="l" t="t" r="r" b="b"/>
            <a:pathLst>
              <a:path w="76200" h="646430">
                <a:moveTo>
                  <a:pt x="28955" y="571862"/>
                </a:moveTo>
                <a:lnTo>
                  <a:pt x="28955" y="0"/>
                </a:lnTo>
                <a:lnTo>
                  <a:pt x="48767" y="0"/>
                </a:lnTo>
                <a:lnTo>
                  <a:pt x="48767" y="569976"/>
                </a:lnTo>
                <a:lnTo>
                  <a:pt x="38099" y="569976"/>
                </a:lnTo>
                <a:lnTo>
                  <a:pt x="28955" y="571862"/>
                </a:lnTo>
                <a:close/>
              </a:path>
              <a:path w="76200" h="646430">
                <a:moveTo>
                  <a:pt x="48767" y="608076"/>
                </a:moveTo>
                <a:lnTo>
                  <a:pt x="28955" y="608076"/>
                </a:lnTo>
                <a:lnTo>
                  <a:pt x="28955" y="571862"/>
                </a:lnTo>
                <a:lnTo>
                  <a:pt x="38099" y="569976"/>
                </a:lnTo>
                <a:lnTo>
                  <a:pt x="48767" y="572082"/>
                </a:lnTo>
                <a:lnTo>
                  <a:pt x="48767" y="608076"/>
                </a:lnTo>
                <a:close/>
              </a:path>
              <a:path w="76200" h="646430">
                <a:moveTo>
                  <a:pt x="48767" y="572082"/>
                </a:moveTo>
                <a:lnTo>
                  <a:pt x="38099" y="569976"/>
                </a:lnTo>
                <a:lnTo>
                  <a:pt x="48767" y="569976"/>
                </a:lnTo>
                <a:lnTo>
                  <a:pt x="48767" y="572082"/>
                </a:lnTo>
                <a:close/>
              </a:path>
              <a:path w="76200" h="646430">
                <a:moveTo>
                  <a:pt x="38099" y="646175"/>
                </a:moveTo>
                <a:lnTo>
                  <a:pt x="23788" y="643223"/>
                </a:lnTo>
                <a:lnTo>
                  <a:pt x="11620" y="635126"/>
                </a:lnTo>
                <a:lnTo>
                  <a:pt x="3167" y="623030"/>
                </a:lnTo>
                <a:lnTo>
                  <a:pt x="0" y="608076"/>
                </a:lnTo>
                <a:lnTo>
                  <a:pt x="3167" y="593121"/>
                </a:lnTo>
                <a:lnTo>
                  <a:pt x="11620" y="581024"/>
                </a:lnTo>
                <a:lnTo>
                  <a:pt x="23788" y="572928"/>
                </a:lnTo>
                <a:lnTo>
                  <a:pt x="28955" y="571862"/>
                </a:lnTo>
                <a:lnTo>
                  <a:pt x="28955" y="608076"/>
                </a:lnTo>
                <a:lnTo>
                  <a:pt x="76199" y="608076"/>
                </a:lnTo>
                <a:lnTo>
                  <a:pt x="73247" y="623030"/>
                </a:lnTo>
                <a:lnTo>
                  <a:pt x="65150" y="635126"/>
                </a:lnTo>
                <a:lnTo>
                  <a:pt x="53054" y="643223"/>
                </a:lnTo>
                <a:lnTo>
                  <a:pt x="38099" y="646175"/>
                </a:lnTo>
                <a:close/>
              </a:path>
              <a:path w="76200" h="646430">
                <a:moveTo>
                  <a:pt x="76199" y="608076"/>
                </a:moveTo>
                <a:lnTo>
                  <a:pt x="48767" y="608076"/>
                </a:lnTo>
                <a:lnTo>
                  <a:pt x="48767" y="572082"/>
                </a:lnTo>
                <a:lnTo>
                  <a:pt x="53054" y="572928"/>
                </a:lnTo>
                <a:lnTo>
                  <a:pt x="65150" y="581024"/>
                </a:lnTo>
                <a:lnTo>
                  <a:pt x="73247" y="593121"/>
                </a:lnTo>
                <a:lnTo>
                  <a:pt x="76199" y="608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51020" y="2715767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10311" y="251460"/>
                </a:moveTo>
                <a:lnTo>
                  <a:pt x="41148" y="251460"/>
                </a:lnTo>
                <a:lnTo>
                  <a:pt x="25074" y="248221"/>
                </a:lnTo>
                <a:lnTo>
                  <a:pt x="12001" y="239268"/>
                </a:lnTo>
                <a:lnTo>
                  <a:pt x="3214" y="225742"/>
                </a:lnTo>
                <a:lnTo>
                  <a:pt x="0" y="208788"/>
                </a:lnTo>
                <a:lnTo>
                  <a:pt x="0" y="41148"/>
                </a:lnTo>
                <a:lnTo>
                  <a:pt x="3214" y="25074"/>
                </a:lnTo>
                <a:lnTo>
                  <a:pt x="12001" y="12001"/>
                </a:lnTo>
                <a:lnTo>
                  <a:pt x="25074" y="3214"/>
                </a:lnTo>
                <a:lnTo>
                  <a:pt x="41148" y="0"/>
                </a:lnTo>
                <a:lnTo>
                  <a:pt x="210311" y="0"/>
                </a:lnTo>
                <a:lnTo>
                  <a:pt x="226385" y="3214"/>
                </a:lnTo>
                <a:lnTo>
                  <a:pt x="239458" y="12001"/>
                </a:lnTo>
                <a:lnTo>
                  <a:pt x="248245" y="25074"/>
                </a:lnTo>
                <a:lnTo>
                  <a:pt x="251459" y="41148"/>
                </a:lnTo>
                <a:lnTo>
                  <a:pt x="251459" y="208788"/>
                </a:lnTo>
                <a:lnTo>
                  <a:pt x="248245" y="225742"/>
                </a:lnTo>
                <a:lnTo>
                  <a:pt x="239458" y="239268"/>
                </a:lnTo>
                <a:lnTo>
                  <a:pt x="226385" y="248221"/>
                </a:lnTo>
                <a:lnTo>
                  <a:pt x="210311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73011" y="3272028"/>
            <a:ext cx="253365" cy="251460"/>
          </a:xfrm>
          <a:custGeom>
            <a:avLst/>
            <a:gdLst/>
            <a:ahLst/>
            <a:cxnLst/>
            <a:rect l="l" t="t" r="r" b="b"/>
            <a:pathLst>
              <a:path w="253365" h="251460">
                <a:moveTo>
                  <a:pt x="210311" y="251460"/>
                </a:moveTo>
                <a:lnTo>
                  <a:pt x="42672" y="251460"/>
                </a:lnTo>
                <a:lnTo>
                  <a:pt x="26360" y="248245"/>
                </a:lnTo>
                <a:lnTo>
                  <a:pt x="12763" y="239458"/>
                </a:lnTo>
                <a:lnTo>
                  <a:pt x="3452" y="226385"/>
                </a:lnTo>
                <a:lnTo>
                  <a:pt x="0" y="210312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2" y="0"/>
                </a:lnTo>
                <a:lnTo>
                  <a:pt x="210311" y="0"/>
                </a:lnTo>
                <a:lnTo>
                  <a:pt x="226623" y="3238"/>
                </a:lnTo>
                <a:lnTo>
                  <a:pt x="240220" y="12192"/>
                </a:lnTo>
                <a:lnTo>
                  <a:pt x="249531" y="25717"/>
                </a:lnTo>
                <a:lnTo>
                  <a:pt x="252983" y="42672"/>
                </a:lnTo>
                <a:lnTo>
                  <a:pt x="252983" y="210312"/>
                </a:lnTo>
                <a:lnTo>
                  <a:pt x="249531" y="226385"/>
                </a:lnTo>
                <a:lnTo>
                  <a:pt x="240220" y="239458"/>
                </a:lnTo>
                <a:lnTo>
                  <a:pt x="226623" y="248245"/>
                </a:lnTo>
                <a:lnTo>
                  <a:pt x="210311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77511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77155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76800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76444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77611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77255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76900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76544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77711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77355" y="176402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77000" y="17640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 h="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982014" y="2160570"/>
            <a:ext cx="283845" cy="1156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27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0"/>
              </a:spcBef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algn="ctr" marL="29209">
              <a:lnSpc>
                <a:spcPts val="2155"/>
              </a:lnSpc>
              <a:spcBef>
                <a:spcPts val="219"/>
              </a:spcBef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87039" y="3041904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79">
                <a:moveTo>
                  <a:pt x="147828" y="297179"/>
                </a:moveTo>
                <a:lnTo>
                  <a:pt x="103632" y="289559"/>
                </a:lnTo>
                <a:lnTo>
                  <a:pt x="65532" y="271271"/>
                </a:lnTo>
                <a:lnTo>
                  <a:pt x="24384" y="231647"/>
                </a:lnTo>
                <a:lnTo>
                  <a:pt x="6096" y="192023"/>
                </a:lnTo>
                <a:lnTo>
                  <a:pt x="0" y="163067"/>
                </a:lnTo>
                <a:lnTo>
                  <a:pt x="0" y="132587"/>
                </a:lnTo>
                <a:lnTo>
                  <a:pt x="10668" y="89915"/>
                </a:lnTo>
                <a:lnTo>
                  <a:pt x="33528" y="53339"/>
                </a:lnTo>
                <a:lnTo>
                  <a:pt x="65532" y="24383"/>
                </a:lnTo>
                <a:lnTo>
                  <a:pt x="103632" y="6095"/>
                </a:lnTo>
                <a:lnTo>
                  <a:pt x="118872" y="3047"/>
                </a:lnTo>
                <a:lnTo>
                  <a:pt x="132588" y="0"/>
                </a:lnTo>
                <a:lnTo>
                  <a:pt x="163068" y="0"/>
                </a:lnTo>
                <a:lnTo>
                  <a:pt x="178307" y="3047"/>
                </a:lnTo>
                <a:lnTo>
                  <a:pt x="192024" y="6095"/>
                </a:lnTo>
                <a:lnTo>
                  <a:pt x="201168" y="9143"/>
                </a:lnTo>
                <a:lnTo>
                  <a:pt x="134112" y="9143"/>
                </a:lnTo>
                <a:lnTo>
                  <a:pt x="106679" y="15239"/>
                </a:lnTo>
                <a:lnTo>
                  <a:pt x="92964" y="19811"/>
                </a:lnTo>
                <a:lnTo>
                  <a:pt x="94488" y="19811"/>
                </a:lnTo>
                <a:lnTo>
                  <a:pt x="80772" y="25907"/>
                </a:lnTo>
                <a:lnTo>
                  <a:pt x="82296" y="25907"/>
                </a:lnTo>
                <a:lnTo>
                  <a:pt x="70104" y="32003"/>
                </a:lnTo>
                <a:lnTo>
                  <a:pt x="50546" y="48767"/>
                </a:lnTo>
                <a:lnTo>
                  <a:pt x="50292" y="48767"/>
                </a:lnTo>
                <a:lnTo>
                  <a:pt x="48768" y="50291"/>
                </a:lnTo>
                <a:lnTo>
                  <a:pt x="48985" y="50291"/>
                </a:lnTo>
                <a:lnTo>
                  <a:pt x="32004" y="70103"/>
                </a:lnTo>
                <a:lnTo>
                  <a:pt x="26669" y="80771"/>
                </a:lnTo>
                <a:lnTo>
                  <a:pt x="25908" y="80771"/>
                </a:lnTo>
                <a:lnTo>
                  <a:pt x="20489" y="92963"/>
                </a:lnTo>
                <a:lnTo>
                  <a:pt x="19812" y="92963"/>
                </a:lnTo>
                <a:lnTo>
                  <a:pt x="15240" y="106679"/>
                </a:lnTo>
                <a:lnTo>
                  <a:pt x="9144" y="134111"/>
                </a:lnTo>
                <a:lnTo>
                  <a:pt x="9144" y="163067"/>
                </a:lnTo>
                <a:lnTo>
                  <a:pt x="9448" y="163067"/>
                </a:lnTo>
                <a:lnTo>
                  <a:pt x="12192" y="176783"/>
                </a:lnTo>
                <a:lnTo>
                  <a:pt x="12496" y="176783"/>
                </a:lnTo>
                <a:lnTo>
                  <a:pt x="15240" y="190499"/>
                </a:lnTo>
                <a:lnTo>
                  <a:pt x="15748" y="190499"/>
                </a:lnTo>
                <a:lnTo>
                  <a:pt x="19812" y="202691"/>
                </a:lnTo>
                <a:lnTo>
                  <a:pt x="25908" y="214883"/>
                </a:lnTo>
                <a:lnTo>
                  <a:pt x="32004" y="225551"/>
                </a:lnTo>
                <a:lnTo>
                  <a:pt x="50292" y="246887"/>
                </a:lnTo>
                <a:lnTo>
                  <a:pt x="48768" y="246887"/>
                </a:lnTo>
                <a:lnTo>
                  <a:pt x="59436" y="256031"/>
                </a:lnTo>
                <a:lnTo>
                  <a:pt x="70104" y="263651"/>
                </a:lnTo>
                <a:lnTo>
                  <a:pt x="82296" y="271271"/>
                </a:lnTo>
                <a:lnTo>
                  <a:pt x="84201" y="271271"/>
                </a:lnTo>
                <a:lnTo>
                  <a:pt x="94488" y="275843"/>
                </a:lnTo>
                <a:lnTo>
                  <a:pt x="92964" y="275843"/>
                </a:lnTo>
                <a:lnTo>
                  <a:pt x="120396" y="284987"/>
                </a:lnTo>
                <a:lnTo>
                  <a:pt x="147828" y="288035"/>
                </a:lnTo>
                <a:lnTo>
                  <a:pt x="196595" y="288035"/>
                </a:lnTo>
                <a:lnTo>
                  <a:pt x="178307" y="294131"/>
                </a:lnTo>
                <a:lnTo>
                  <a:pt x="147828" y="297179"/>
                </a:lnTo>
                <a:close/>
              </a:path>
              <a:path w="297179" h="297179">
                <a:moveTo>
                  <a:pt x="246888" y="50291"/>
                </a:moveTo>
                <a:lnTo>
                  <a:pt x="225551" y="32003"/>
                </a:lnTo>
                <a:lnTo>
                  <a:pt x="214883" y="25907"/>
                </a:lnTo>
                <a:lnTo>
                  <a:pt x="202692" y="19811"/>
                </a:lnTo>
                <a:lnTo>
                  <a:pt x="188976" y="15239"/>
                </a:lnTo>
                <a:lnTo>
                  <a:pt x="190500" y="15239"/>
                </a:lnTo>
                <a:lnTo>
                  <a:pt x="175260" y="12191"/>
                </a:lnTo>
                <a:lnTo>
                  <a:pt x="176783" y="12191"/>
                </a:lnTo>
                <a:lnTo>
                  <a:pt x="161543" y="9143"/>
                </a:lnTo>
                <a:lnTo>
                  <a:pt x="201168" y="9143"/>
                </a:lnTo>
                <a:lnTo>
                  <a:pt x="205740" y="10667"/>
                </a:lnTo>
                <a:lnTo>
                  <a:pt x="219456" y="16763"/>
                </a:lnTo>
                <a:lnTo>
                  <a:pt x="231648" y="24383"/>
                </a:lnTo>
                <a:lnTo>
                  <a:pt x="252983" y="42671"/>
                </a:lnTo>
                <a:lnTo>
                  <a:pt x="259079" y="48767"/>
                </a:lnTo>
                <a:lnTo>
                  <a:pt x="246888" y="48767"/>
                </a:lnTo>
                <a:lnTo>
                  <a:pt x="246888" y="50291"/>
                </a:lnTo>
                <a:close/>
              </a:path>
              <a:path w="297179" h="297179">
                <a:moveTo>
                  <a:pt x="48768" y="50291"/>
                </a:moveTo>
                <a:lnTo>
                  <a:pt x="50292" y="48767"/>
                </a:lnTo>
                <a:lnTo>
                  <a:pt x="49588" y="49588"/>
                </a:lnTo>
                <a:lnTo>
                  <a:pt x="48768" y="50291"/>
                </a:lnTo>
                <a:close/>
              </a:path>
              <a:path w="297179" h="297179">
                <a:moveTo>
                  <a:pt x="49588" y="49588"/>
                </a:moveTo>
                <a:lnTo>
                  <a:pt x="50292" y="48767"/>
                </a:lnTo>
                <a:lnTo>
                  <a:pt x="50546" y="48767"/>
                </a:lnTo>
                <a:lnTo>
                  <a:pt x="49588" y="49588"/>
                </a:lnTo>
                <a:close/>
              </a:path>
              <a:path w="297179" h="297179">
                <a:moveTo>
                  <a:pt x="281178" y="82295"/>
                </a:moveTo>
                <a:lnTo>
                  <a:pt x="271272" y="82295"/>
                </a:lnTo>
                <a:lnTo>
                  <a:pt x="263652" y="70103"/>
                </a:lnTo>
                <a:lnTo>
                  <a:pt x="256031" y="59435"/>
                </a:lnTo>
                <a:lnTo>
                  <a:pt x="246888" y="48767"/>
                </a:lnTo>
                <a:lnTo>
                  <a:pt x="259079" y="48767"/>
                </a:lnTo>
                <a:lnTo>
                  <a:pt x="263652" y="53339"/>
                </a:lnTo>
                <a:lnTo>
                  <a:pt x="278892" y="77723"/>
                </a:lnTo>
                <a:lnTo>
                  <a:pt x="281178" y="82295"/>
                </a:lnTo>
                <a:close/>
              </a:path>
              <a:path w="297179" h="297179">
                <a:moveTo>
                  <a:pt x="48985" y="50291"/>
                </a:moveTo>
                <a:lnTo>
                  <a:pt x="48768" y="50291"/>
                </a:lnTo>
                <a:lnTo>
                  <a:pt x="49588" y="49588"/>
                </a:lnTo>
                <a:lnTo>
                  <a:pt x="48985" y="50291"/>
                </a:lnTo>
                <a:close/>
              </a:path>
              <a:path w="297179" h="297179">
                <a:moveTo>
                  <a:pt x="25908" y="82295"/>
                </a:moveTo>
                <a:lnTo>
                  <a:pt x="25908" y="80771"/>
                </a:lnTo>
                <a:lnTo>
                  <a:pt x="26669" y="80771"/>
                </a:lnTo>
                <a:lnTo>
                  <a:pt x="25908" y="82295"/>
                </a:lnTo>
                <a:close/>
              </a:path>
              <a:path w="297179" h="297179">
                <a:moveTo>
                  <a:pt x="275843" y="94487"/>
                </a:moveTo>
                <a:lnTo>
                  <a:pt x="269748" y="80771"/>
                </a:lnTo>
                <a:lnTo>
                  <a:pt x="271272" y="82295"/>
                </a:lnTo>
                <a:lnTo>
                  <a:pt x="281178" y="82295"/>
                </a:lnTo>
                <a:lnTo>
                  <a:pt x="284988" y="89915"/>
                </a:lnTo>
                <a:lnTo>
                  <a:pt x="286003" y="92963"/>
                </a:lnTo>
                <a:lnTo>
                  <a:pt x="275843" y="92963"/>
                </a:lnTo>
                <a:lnTo>
                  <a:pt x="275843" y="94487"/>
                </a:lnTo>
                <a:close/>
              </a:path>
              <a:path w="297179" h="297179">
                <a:moveTo>
                  <a:pt x="19812" y="94487"/>
                </a:moveTo>
                <a:lnTo>
                  <a:pt x="19812" y="92963"/>
                </a:lnTo>
                <a:lnTo>
                  <a:pt x="20489" y="92963"/>
                </a:lnTo>
                <a:lnTo>
                  <a:pt x="19812" y="94487"/>
                </a:lnTo>
                <a:close/>
              </a:path>
              <a:path w="297179" h="297179">
                <a:moveTo>
                  <a:pt x="295656" y="163067"/>
                </a:moveTo>
                <a:lnTo>
                  <a:pt x="286512" y="163067"/>
                </a:lnTo>
                <a:lnTo>
                  <a:pt x="288036" y="147827"/>
                </a:lnTo>
                <a:lnTo>
                  <a:pt x="284988" y="120395"/>
                </a:lnTo>
                <a:lnTo>
                  <a:pt x="280416" y="106679"/>
                </a:lnTo>
                <a:lnTo>
                  <a:pt x="281940" y="106679"/>
                </a:lnTo>
                <a:lnTo>
                  <a:pt x="275843" y="92963"/>
                </a:lnTo>
                <a:lnTo>
                  <a:pt x="286003" y="92963"/>
                </a:lnTo>
                <a:lnTo>
                  <a:pt x="294131" y="117347"/>
                </a:lnTo>
                <a:lnTo>
                  <a:pt x="297180" y="147827"/>
                </a:lnTo>
                <a:lnTo>
                  <a:pt x="295656" y="163067"/>
                </a:lnTo>
                <a:close/>
              </a:path>
              <a:path w="297179" h="297179">
                <a:moveTo>
                  <a:pt x="9448" y="163067"/>
                </a:moveTo>
                <a:lnTo>
                  <a:pt x="9144" y="163067"/>
                </a:lnTo>
                <a:lnTo>
                  <a:pt x="9144" y="161543"/>
                </a:lnTo>
                <a:lnTo>
                  <a:pt x="9448" y="163067"/>
                </a:lnTo>
                <a:close/>
              </a:path>
              <a:path w="297179" h="297179">
                <a:moveTo>
                  <a:pt x="294284" y="176783"/>
                </a:moveTo>
                <a:lnTo>
                  <a:pt x="284988" y="176783"/>
                </a:lnTo>
                <a:lnTo>
                  <a:pt x="286512" y="161543"/>
                </a:lnTo>
                <a:lnTo>
                  <a:pt x="286512" y="163067"/>
                </a:lnTo>
                <a:lnTo>
                  <a:pt x="295656" y="163067"/>
                </a:lnTo>
                <a:lnTo>
                  <a:pt x="294284" y="176783"/>
                </a:lnTo>
                <a:close/>
              </a:path>
              <a:path w="297179" h="297179">
                <a:moveTo>
                  <a:pt x="12496" y="176783"/>
                </a:moveTo>
                <a:lnTo>
                  <a:pt x="12192" y="176783"/>
                </a:lnTo>
                <a:lnTo>
                  <a:pt x="12192" y="175259"/>
                </a:lnTo>
                <a:lnTo>
                  <a:pt x="12496" y="176783"/>
                </a:lnTo>
                <a:close/>
              </a:path>
              <a:path w="297179" h="297179">
                <a:moveTo>
                  <a:pt x="280416" y="190499"/>
                </a:moveTo>
                <a:lnTo>
                  <a:pt x="284988" y="175259"/>
                </a:lnTo>
                <a:lnTo>
                  <a:pt x="284988" y="176783"/>
                </a:lnTo>
                <a:lnTo>
                  <a:pt x="294284" y="176783"/>
                </a:lnTo>
                <a:lnTo>
                  <a:pt x="294131" y="178307"/>
                </a:lnTo>
                <a:lnTo>
                  <a:pt x="290575" y="188975"/>
                </a:lnTo>
                <a:lnTo>
                  <a:pt x="281940" y="188975"/>
                </a:lnTo>
                <a:lnTo>
                  <a:pt x="280416" y="190499"/>
                </a:lnTo>
                <a:close/>
              </a:path>
              <a:path w="297179" h="297179">
                <a:moveTo>
                  <a:pt x="15748" y="190499"/>
                </a:moveTo>
                <a:lnTo>
                  <a:pt x="15240" y="190499"/>
                </a:lnTo>
                <a:lnTo>
                  <a:pt x="15240" y="188975"/>
                </a:lnTo>
                <a:lnTo>
                  <a:pt x="15748" y="190499"/>
                </a:lnTo>
                <a:close/>
              </a:path>
              <a:path w="297179" h="297179">
                <a:moveTo>
                  <a:pt x="231648" y="271271"/>
                </a:moveTo>
                <a:lnTo>
                  <a:pt x="214883" y="271271"/>
                </a:lnTo>
                <a:lnTo>
                  <a:pt x="236219" y="256031"/>
                </a:lnTo>
                <a:lnTo>
                  <a:pt x="246888" y="246887"/>
                </a:lnTo>
                <a:lnTo>
                  <a:pt x="256031" y="236219"/>
                </a:lnTo>
                <a:lnTo>
                  <a:pt x="271272" y="214883"/>
                </a:lnTo>
                <a:lnTo>
                  <a:pt x="269748" y="214883"/>
                </a:lnTo>
                <a:lnTo>
                  <a:pt x="275843" y="202691"/>
                </a:lnTo>
                <a:lnTo>
                  <a:pt x="281940" y="188975"/>
                </a:lnTo>
                <a:lnTo>
                  <a:pt x="290575" y="188975"/>
                </a:lnTo>
                <a:lnTo>
                  <a:pt x="271272" y="231647"/>
                </a:lnTo>
                <a:lnTo>
                  <a:pt x="252983" y="252983"/>
                </a:lnTo>
                <a:lnTo>
                  <a:pt x="231648" y="271271"/>
                </a:lnTo>
                <a:close/>
              </a:path>
              <a:path w="297179" h="297179">
                <a:moveTo>
                  <a:pt x="84201" y="271271"/>
                </a:moveTo>
                <a:lnTo>
                  <a:pt x="82296" y="271271"/>
                </a:lnTo>
                <a:lnTo>
                  <a:pt x="80772" y="269747"/>
                </a:lnTo>
                <a:lnTo>
                  <a:pt x="84201" y="271271"/>
                </a:lnTo>
                <a:close/>
              </a:path>
              <a:path w="297179" h="297179">
                <a:moveTo>
                  <a:pt x="196595" y="288035"/>
                </a:moveTo>
                <a:lnTo>
                  <a:pt x="147828" y="288035"/>
                </a:lnTo>
                <a:lnTo>
                  <a:pt x="163068" y="286511"/>
                </a:lnTo>
                <a:lnTo>
                  <a:pt x="161543" y="286511"/>
                </a:lnTo>
                <a:lnTo>
                  <a:pt x="176783" y="284987"/>
                </a:lnTo>
                <a:lnTo>
                  <a:pt x="175260" y="284987"/>
                </a:lnTo>
                <a:lnTo>
                  <a:pt x="190500" y="280415"/>
                </a:lnTo>
                <a:lnTo>
                  <a:pt x="188976" y="280415"/>
                </a:lnTo>
                <a:lnTo>
                  <a:pt x="202692" y="275843"/>
                </a:lnTo>
                <a:lnTo>
                  <a:pt x="214883" y="269747"/>
                </a:lnTo>
                <a:lnTo>
                  <a:pt x="214883" y="271271"/>
                </a:lnTo>
                <a:lnTo>
                  <a:pt x="231648" y="271271"/>
                </a:lnTo>
                <a:lnTo>
                  <a:pt x="219456" y="278891"/>
                </a:lnTo>
                <a:lnTo>
                  <a:pt x="205740" y="284987"/>
                </a:lnTo>
                <a:lnTo>
                  <a:pt x="196595" y="288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373432" y="2588832"/>
            <a:ext cx="227965" cy="709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50165">
              <a:lnSpc>
                <a:spcPts val="2155"/>
              </a:lnSpc>
              <a:spcBef>
                <a:spcPts val="75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28159" y="3023616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5">
                <a:moveTo>
                  <a:pt x="149352" y="298703"/>
                </a:moveTo>
                <a:lnTo>
                  <a:pt x="91439" y="286511"/>
                </a:lnTo>
                <a:lnTo>
                  <a:pt x="44195" y="254507"/>
                </a:lnTo>
                <a:lnTo>
                  <a:pt x="18288" y="219455"/>
                </a:lnTo>
                <a:lnTo>
                  <a:pt x="3048" y="179831"/>
                </a:lnTo>
                <a:lnTo>
                  <a:pt x="0" y="149351"/>
                </a:lnTo>
                <a:lnTo>
                  <a:pt x="3048" y="118871"/>
                </a:lnTo>
                <a:lnTo>
                  <a:pt x="18288" y="77723"/>
                </a:lnTo>
                <a:lnTo>
                  <a:pt x="44195" y="44195"/>
                </a:lnTo>
                <a:lnTo>
                  <a:pt x="77724" y="18287"/>
                </a:lnTo>
                <a:lnTo>
                  <a:pt x="118872" y="3047"/>
                </a:lnTo>
                <a:lnTo>
                  <a:pt x="149352" y="0"/>
                </a:lnTo>
                <a:lnTo>
                  <a:pt x="179831" y="3047"/>
                </a:lnTo>
                <a:lnTo>
                  <a:pt x="202691" y="10667"/>
                </a:lnTo>
                <a:lnTo>
                  <a:pt x="135636" y="10667"/>
                </a:lnTo>
                <a:lnTo>
                  <a:pt x="120396" y="12191"/>
                </a:lnTo>
                <a:lnTo>
                  <a:pt x="121920" y="12191"/>
                </a:lnTo>
                <a:lnTo>
                  <a:pt x="94488" y="21335"/>
                </a:lnTo>
                <a:lnTo>
                  <a:pt x="82296" y="27431"/>
                </a:lnTo>
                <a:lnTo>
                  <a:pt x="50292" y="50291"/>
                </a:lnTo>
                <a:lnTo>
                  <a:pt x="27432" y="82295"/>
                </a:lnTo>
                <a:lnTo>
                  <a:pt x="12700" y="120395"/>
                </a:lnTo>
                <a:lnTo>
                  <a:pt x="12192" y="120395"/>
                </a:lnTo>
                <a:lnTo>
                  <a:pt x="10820" y="134111"/>
                </a:lnTo>
                <a:lnTo>
                  <a:pt x="10668" y="134111"/>
                </a:lnTo>
                <a:lnTo>
                  <a:pt x="10668" y="163067"/>
                </a:lnTo>
                <a:lnTo>
                  <a:pt x="12192" y="176783"/>
                </a:lnTo>
                <a:lnTo>
                  <a:pt x="21336" y="204215"/>
                </a:lnTo>
                <a:lnTo>
                  <a:pt x="22013" y="204215"/>
                </a:lnTo>
                <a:lnTo>
                  <a:pt x="27432" y="216407"/>
                </a:lnTo>
                <a:lnTo>
                  <a:pt x="28193" y="216407"/>
                </a:lnTo>
                <a:lnTo>
                  <a:pt x="33528" y="227075"/>
                </a:lnTo>
                <a:lnTo>
                  <a:pt x="41148" y="237743"/>
                </a:lnTo>
                <a:lnTo>
                  <a:pt x="50292" y="248411"/>
                </a:lnTo>
                <a:lnTo>
                  <a:pt x="51816" y="248411"/>
                </a:lnTo>
                <a:lnTo>
                  <a:pt x="60960" y="257555"/>
                </a:lnTo>
                <a:lnTo>
                  <a:pt x="62738" y="257555"/>
                </a:lnTo>
                <a:lnTo>
                  <a:pt x="71628" y="265175"/>
                </a:lnTo>
                <a:lnTo>
                  <a:pt x="82296" y="271271"/>
                </a:lnTo>
                <a:lnTo>
                  <a:pt x="94488" y="277367"/>
                </a:lnTo>
                <a:lnTo>
                  <a:pt x="108204" y="281939"/>
                </a:lnTo>
                <a:lnTo>
                  <a:pt x="121920" y="284987"/>
                </a:lnTo>
                <a:lnTo>
                  <a:pt x="120396" y="284987"/>
                </a:lnTo>
                <a:lnTo>
                  <a:pt x="135636" y="288035"/>
                </a:lnTo>
                <a:lnTo>
                  <a:pt x="202691" y="288035"/>
                </a:lnTo>
                <a:lnTo>
                  <a:pt x="179831" y="295655"/>
                </a:lnTo>
                <a:lnTo>
                  <a:pt x="149352" y="298703"/>
                </a:lnTo>
                <a:close/>
              </a:path>
              <a:path w="299085" h="299085">
                <a:moveTo>
                  <a:pt x="284988" y="121919"/>
                </a:moveTo>
                <a:lnTo>
                  <a:pt x="271272" y="82295"/>
                </a:lnTo>
                <a:lnTo>
                  <a:pt x="256031" y="60959"/>
                </a:lnTo>
                <a:lnTo>
                  <a:pt x="257556" y="60959"/>
                </a:lnTo>
                <a:lnTo>
                  <a:pt x="246888" y="50291"/>
                </a:lnTo>
                <a:lnTo>
                  <a:pt x="248411" y="50291"/>
                </a:lnTo>
                <a:lnTo>
                  <a:pt x="237743" y="41147"/>
                </a:lnTo>
                <a:lnTo>
                  <a:pt x="227076" y="33527"/>
                </a:lnTo>
                <a:lnTo>
                  <a:pt x="214883" y="27431"/>
                </a:lnTo>
                <a:lnTo>
                  <a:pt x="216407" y="27431"/>
                </a:lnTo>
                <a:lnTo>
                  <a:pt x="202692" y="21335"/>
                </a:lnTo>
                <a:lnTo>
                  <a:pt x="204216" y="21335"/>
                </a:lnTo>
                <a:lnTo>
                  <a:pt x="176783" y="12191"/>
                </a:lnTo>
                <a:lnTo>
                  <a:pt x="178307" y="12191"/>
                </a:lnTo>
                <a:lnTo>
                  <a:pt x="163068" y="10667"/>
                </a:lnTo>
                <a:lnTo>
                  <a:pt x="202691" y="10667"/>
                </a:lnTo>
                <a:lnTo>
                  <a:pt x="243840" y="35051"/>
                </a:lnTo>
                <a:lnTo>
                  <a:pt x="272795" y="65531"/>
                </a:lnTo>
                <a:lnTo>
                  <a:pt x="295656" y="118871"/>
                </a:lnTo>
                <a:lnTo>
                  <a:pt x="295808" y="120395"/>
                </a:lnTo>
                <a:lnTo>
                  <a:pt x="284988" y="120395"/>
                </a:lnTo>
                <a:lnTo>
                  <a:pt x="284988" y="121919"/>
                </a:lnTo>
                <a:close/>
              </a:path>
              <a:path w="299085" h="299085">
                <a:moveTo>
                  <a:pt x="12192" y="121919"/>
                </a:moveTo>
                <a:lnTo>
                  <a:pt x="12192" y="120395"/>
                </a:lnTo>
                <a:lnTo>
                  <a:pt x="12700" y="120395"/>
                </a:lnTo>
                <a:lnTo>
                  <a:pt x="12192" y="121919"/>
                </a:lnTo>
                <a:close/>
              </a:path>
              <a:path w="299085" h="299085">
                <a:moveTo>
                  <a:pt x="288036" y="135635"/>
                </a:moveTo>
                <a:lnTo>
                  <a:pt x="284988" y="120395"/>
                </a:lnTo>
                <a:lnTo>
                  <a:pt x="295808" y="120395"/>
                </a:lnTo>
                <a:lnTo>
                  <a:pt x="297180" y="134111"/>
                </a:lnTo>
                <a:lnTo>
                  <a:pt x="288036" y="134111"/>
                </a:lnTo>
                <a:lnTo>
                  <a:pt x="288036" y="135635"/>
                </a:lnTo>
                <a:close/>
              </a:path>
              <a:path w="299085" h="299085">
                <a:moveTo>
                  <a:pt x="10668" y="135635"/>
                </a:moveTo>
                <a:lnTo>
                  <a:pt x="10668" y="134111"/>
                </a:lnTo>
                <a:lnTo>
                  <a:pt x="10820" y="134111"/>
                </a:lnTo>
                <a:lnTo>
                  <a:pt x="10668" y="135635"/>
                </a:lnTo>
                <a:close/>
              </a:path>
              <a:path w="299085" h="299085">
                <a:moveTo>
                  <a:pt x="287528" y="204215"/>
                </a:moveTo>
                <a:lnTo>
                  <a:pt x="277368" y="204215"/>
                </a:lnTo>
                <a:lnTo>
                  <a:pt x="281940" y="190499"/>
                </a:lnTo>
                <a:lnTo>
                  <a:pt x="288036" y="163067"/>
                </a:lnTo>
                <a:lnTo>
                  <a:pt x="288036" y="134111"/>
                </a:lnTo>
                <a:lnTo>
                  <a:pt x="297180" y="134111"/>
                </a:lnTo>
                <a:lnTo>
                  <a:pt x="298704" y="149351"/>
                </a:lnTo>
                <a:lnTo>
                  <a:pt x="295656" y="179831"/>
                </a:lnTo>
                <a:lnTo>
                  <a:pt x="287528" y="204215"/>
                </a:lnTo>
                <a:close/>
              </a:path>
              <a:path w="299085" h="299085">
                <a:moveTo>
                  <a:pt x="22013" y="204215"/>
                </a:moveTo>
                <a:lnTo>
                  <a:pt x="21336" y="204215"/>
                </a:lnTo>
                <a:lnTo>
                  <a:pt x="21336" y="202691"/>
                </a:lnTo>
                <a:lnTo>
                  <a:pt x="22013" y="204215"/>
                </a:lnTo>
                <a:close/>
              </a:path>
              <a:path w="299085" h="299085">
                <a:moveTo>
                  <a:pt x="281940" y="216407"/>
                </a:moveTo>
                <a:lnTo>
                  <a:pt x="271272" y="216407"/>
                </a:lnTo>
                <a:lnTo>
                  <a:pt x="277368" y="202691"/>
                </a:lnTo>
                <a:lnTo>
                  <a:pt x="277368" y="204215"/>
                </a:lnTo>
                <a:lnTo>
                  <a:pt x="287528" y="204215"/>
                </a:lnTo>
                <a:lnTo>
                  <a:pt x="286512" y="207263"/>
                </a:lnTo>
                <a:lnTo>
                  <a:pt x="281940" y="216407"/>
                </a:lnTo>
                <a:close/>
              </a:path>
              <a:path w="299085" h="299085">
                <a:moveTo>
                  <a:pt x="28193" y="216407"/>
                </a:moveTo>
                <a:lnTo>
                  <a:pt x="27432" y="216407"/>
                </a:lnTo>
                <a:lnTo>
                  <a:pt x="27432" y="214883"/>
                </a:lnTo>
                <a:lnTo>
                  <a:pt x="28193" y="216407"/>
                </a:lnTo>
                <a:close/>
              </a:path>
              <a:path w="299085" h="299085">
                <a:moveTo>
                  <a:pt x="259733" y="248411"/>
                </a:moveTo>
                <a:lnTo>
                  <a:pt x="246888" y="248411"/>
                </a:lnTo>
                <a:lnTo>
                  <a:pt x="257556" y="237743"/>
                </a:lnTo>
                <a:lnTo>
                  <a:pt x="256031" y="237743"/>
                </a:lnTo>
                <a:lnTo>
                  <a:pt x="265176" y="227075"/>
                </a:lnTo>
                <a:lnTo>
                  <a:pt x="271272" y="214883"/>
                </a:lnTo>
                <a:lnTo>
                  <a:pt x="271272" y="216407"/>
                </a:lnTo>
                <a:lnTo>
                  <a:pt x="281940" y="216407"/>
                </a:lnTo>
                <a:lnTo>
                  <a:pt x="280416" y="219455"/>
                </a:lnTo>
                <a:lnTo>
                  <a:pt x="272795" y="231647"/>
                </a:lnTo>
                <a:lnTo>
                  <a:pt x="263652" y="243839"/>
                </a:lnTo>
                <a:lnTo>
                  <a:pt x="259733" y="248411"/>
                </a:lnTo>
                <a:close/>
              </a:path>
              <a:path w="299085" h="299085">
                <a:moveTo>
                  <a:pt x="51816" y="248411"/>
                </a:moveTo>
                <a:lnTo>
                  <a:pt x="50292" y="248411"/>
                </a:lnTo>
                <a:lnTo>
                  <a:pt x="50292" y="246887"/>
                </a:lnTo>
                <a:lnTo>
                  <a:pt x="51816" y="248411"/>
                </a:lnTo>
                <a:close/>
              </a:path>
              <a:path w="299085" h="299085">
                <a:moveTo>
                  <a:pt x="250951" y="257555"/>
                </a:moveTo>
                <a:lnTo>
                  <a:pt x="237743" y="257555"/>
                </a:lnTo>
                <a:lnTo>
                  <a:pt x="248411" y="246887"/>
                </a:lnTo>
                <a:lnTo>
                  <a:pt x="246888" y="248411"/>
                </a:lnTo>
                <a:lnTo>
                  <a:pt x="259733" y="248411"/>
                </a:lnTo>
                <a:lnTo>
                  <a:pt x="254507" y="254507"/>
                </a:lnTo>
                <a:lnTo>
                  <a:pt x="250951" y="257555"/>
                </a:lnTo>
                <a:close/>
              </a:path>
              <a:path w="299085" h="299085">
                <a:moveTo>
                  <a:pt x="62738" y="257555"/>
                </a:moveTo>
                <a:lnTo>
                  <a:pt x="60960" y="257555"/>
                </a:lnTo>
                <a:lnTo>
                  <a:pt x="60960" y="256031"/>
                </a:lnTo>
                <a:lnTo>
                  <a:pt x="62738" y="257555"/>
                </a:lnTo>
                <a:close/>
              </a:path>
              <a:path w="299085" h="299085">
                <a:moveTo>
                  <a:pt x="202691" y="288035"/>
                </a:moveTo>
                <a:lnTo>
                  <a:pt x="163068" y="288035"/>
                </a:lnTo>
                <a:lnTo>
                  <a:pt x="178307" y="284987"/>
                </a:lnTo>
                <a:lnTo>
                  <a:pt x="176783" y="284987"/>
                </a:lnTo>
                <a:lnTo>
                  <a:pt x="190500" y="281939"/>
                </a:lnTo>
                <a:lnTo>
                  <a:pt x="204216" y="277367"/>
                </a:lnTo>
                <a:lnTo>
                  <a:pt x="202692" y="277367"/>
                </a:lnTo>
                <a:lnTo>
                  <a:pt x="216407" y="271271"/>
                </a:lnTo>
                <a:lnTo>
                  <a:pt x="214883" y="271271"/>
                </a:lnTo>
                <a:lnTo>
                  <a:pt x="227076" y="265175"/>
                </a:lnTo>
                <a:lnTo>
                  <a:pt x="237743" y="256031"/>
                </a:lnTo>
                <a:lnTo>
                  <a:pt x="237743" y="257555"/>
                </a:lnTo>
                <a:lnTo>
                  <a:pt x="250951" y="257555"/>
                </a:lnTo>
                <a:lnTo>
                  <a:pt x="243840" y="263651"/>
                </a:lnTo>
                <a:lnTo>
                  <a:pt x="231648" y="272795"/>
                </a:lnTo>
                <a:lnTo>
                  <a:pt x="219456" y="280415"/>
                </a:lnTo>
                <a:lnTo>
                  <a:pt x="207264" y="286511"/>
                </a:lnTo>
                <a:lnTo>
                  <a:pt x="202691" y="288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618226" y="3082118"/>
            <a:ext cx="161290" cy="783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ts val="2155"/>
              </a:lnSpc>
              <a:spcBef>
                <a:spcPts val="175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56247" y="3590544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79">
                <a:moveTo>
                  <a:pt x="164592" y="297179"/>
                </a:moveTo>
                <a:lnTo>
                  <a:pt x="132588" y="297179"/>
                </a:lnTo>
                <a:lnTo>
                  <a:pt x="118872" y="294131"/>
                </a:lnTo>
                <a:lnTo>
                  <a:pt x="103632" y="291083"/>
                </a:lnTo>
                <a:lnTo>
                  <a:pt x="65532" y="272795"/>
                </a:lnTo>
                <a:lnTo>
                  <a:pt x="33528" y="243839"/>
                </a:lnTo>
                <a:lnTo>
                  <a:pt x="12192" y="207263"/>
                </a:lnTo>
                <a:lnTo>
                  <a:pt x="3048" y="178307"/>
                </a:lnTo>
                <a:lnTo>
                  <a:pt x="0" y="164591"/>
                </a:lnTo>
                <a:lnTo>
                  <a:pt x="0" y="134111"/>
                </a:lnTo>
                <a:lnTo>
                  <a:pt x="3048" y="118871"/>
                </a:lnTo>
                <a:lnTo>
                  <a:pt x="18288" y="77723"/>
                </a:lnTo>
                <a:lnTo>
                  <a:pt x="42672" y="44195"/>
                </a:lnTo>
                <a:lnTo>
                  <a:pt x="77724" y="18287"/>
                </a:lnTo>
                <a:lnTo>
                  <a:pt x="118872" y="3047"/>
                </a:lnTo>
                <a:lnTo>
                  <a:pt x="147828" y="0"/>
                </a:lnTo>
                <a:lnTo>
                  <a:pt x="164592" y="1523"/>
                </a:lnTo>
                <a:lnTo>
                  <a:pt x="178307" y="3047"/>
                </a:lnTo>
                <a:lnTo>
                  <a:pt x="193548" y="7619"/>
                </a:lnTo>
                <a:lnTo>
                  <a:pt x="198120" y="9143"/>
                </a:lnTo>
                <a:lnTo>
                  <a:pt x="147828" y="9143"/>
                </a:lnTo>
                <a:lnTo>
                  <a:pt x="148590" y="9220"/>
                </a:lnTo>
                <a:lnTo>
                  <a:pt x="134112" y="10667"/>
                </a:lnTo>
                <a:lnTo>
                  <a:pt x="120396" y="12191"/>
                </a:lnTo>
                <a:lnTo>
                  <a:pt x="111252" y="15239"/>
                </a:lnTo>
                <a:lnTo>
                  <a:pt x="106679" y="15239"/>
                </a:lnTo>
                <a:lnTo>
                  <a:pt x="85344" y="25907"/>
                </a:lnTo>
                <a:lnTo>
                  <a:pt x="82296" y="25907"/>
                </a:lnTo>
                <a:lnTo>
                  <a:pt x="70104" y="33527"/>
                </a:lnTo>
                <a:lnTo>
                  <a:pt x="71628" y="33527"/>
                </a:lnTo>
                <a:lnTo>
                  <a:pt x="59436" y="41147"/>
                </a:lnTo>
                <a:lnTo>
                  <a:pt x="50292" y="50291"/>
                </a:lnTo>
                <a:lnTo>
                  <a:pt x="41148" y="60959"/>
                </a:lnTo>
                <a:lnTo>
                  <a:pt x="25908" y="82295"/>
                </a:lnTo>
                <a:lnTo>
                  <a:pt x="19812" y="94487"/>
                </a:lnTo>
                <a:lnTo>
                  <a:pt x="15748" y="106679"/>
                </a:lnTo>
                <a:lnTo>
                  <a:pt x="15240" y="106679"/>
                </a:lnTo>
                <a:lnTo>
                  <a:pt x="12496" y="120395"/>
                </a:lnTo>
                <a:lnTo>
                  <a:pt x="12192" y="120395"/>
                </a:lnTo>
                <a:lnTo>
                  <a:pt x="10820" y="134111"/>
                </a:lnTo>
                <a:lnTo>
                  <a:pt x="10668" y="134111"/>
                </a:lnTo>
                <a:lnTo>
                  <a:pt x="9144" y="149351"/>
                </a:lnTo>
                <a:lnTo>
                  <a:pt x="12192" y="176783"/>
                </a:lnTo>
                <a:lnTo>
                  <a:pt x="15240" y="190499"/>
                </a:lnTo>
                <a:lnTo>
                  <a:pt x="19812" y="204215"/>
                </a:lnTo>
                <a:lnTo>
                  <a:pt x="20489" y="204215"/>
                </a:lnTo>
                <a:lnTo>
                  <a:pt x="25908" y="216407"/>
                </a:lnTo>
                <a:lnTo>
                  <a:pt x="26860" y="216407"/>
                </a:lnTo>
                <a:lnTo>
                  <a:pt x="33528" y="227075"/>
                </a:lnTo>
                <a:lnTo>
                  <a:pt x="41148" y="237743"/>
                </a:lnTo>
                <a:lnTo>
                  <a:pt x="50292" y="248411"/>
                </a:lnTo>
                <a:lnTo>
                  <a:pt x="51816" y="248411"/>
                </a:lnTo>
                <a:lnTo>
                  <a:pt x="59436" y="256031"/>
                </a:lnTo>
                <a:lnTo>
                  <a:pt x="71628" y="265175"/>
                </a:lnTo>
                <a:lnTo>
                  <a:pt x="70104" y="265175"/>
                </a:lnTo>
                <a:lnTo>
                  <a:pt x="94488" y="277367"/>
                </a:lnTo>
                <a:lnTo>
                  <a:pt x="106679" y="281939"/>
                </a:lnTo>
                <a:lnTo>
                  <a:pt x="134112" y="288035"/>
                </a:lnTo>
                <a:lnTo>
                  <a:pt x="202692" y="288035"/>
                </a:lnTo>
                <a:lnTo>
                  <a:pt x="193548" y="291083"/>
                </a:lnTo>
                <a:lnTo>
                  <a:pt x="178307" y="294131"/>
                </a:lnTo>
                <a:lnTo>
                  <a:pt x="164592" y="297179"/>
                </a:lnTo>
                <a:close/>
              </a:path>
              <a:path w="297179" h="297179">
                <a:moveTo>
                  <a:pt x="148590" y="9220"/>
                </a:moveTo>
                <a:lnTo>
                  <a:pt x="147828" y="9143"/>
                </a:lnTo>
                <a:lnTo>
                  <a:pt x="149352" y="9143"/>
                </a:lnTo>
                <a:lnTo>
                  <a:pt x="148590" y="9220"/>
                </a:lnTo>
                <a:close/>
              </a:path>
              <a:path w="297179" h="297179">
                <a:moveTo>
                  <a:pt x="190500" y="16763"/>
                </a:moveTo>
                <a:lnTo>
                  <a:pt x="176783" y="12191"/>
                </a:lnTo>
                <a:lnTo>
                  <a:pt x="163068" y="10667"/>
                </a:lnTo>
                <a:lnTo>
                  <a:pt x="148590" y="9220"/>
                </a:lnTo>
                <a:lnTo>
                  <a:pt x="149352" y="9143"/>
                </a:lnTo>
                <a:lnTo>
                  <a:pt x="198120" y="9143"/>
                </a:lnTo>
                <a:lnTo>
                  <a:pt x="207264" y="12191"/>
                </a:lnTo>
                <a:lnTo>
                  <a:pt x="213360" y="15239"/>
                </a:lnTo>
                <a:lnTo>
                  <a:pt x="190500" y="15239"/>
                </a:lnTo>
                <a:lnTo>
                  <a:pt x="190500" y="16763"/>
                </a:lnTo>
                <a:close/>
              </a:path>
              <a:path w="297179" h="297179">
                <a:moveTo>
                  <a:pt x="106679" y="16763"/>
                </a:moveTo>
                <a:lnTo>
                  <a:pt x="106679" y="15239"/>
                </a:lnTo>
                <a:lnTo>
                  <a:pt x="111252" y="15239"/>
                </a:lnTo>
                <a:lnTo>
                  <a:pt x="106679" y="16763"/>
                </a:lnTo>
                <a:close/>
              </a:path>
              <a:path w="297179" h="297179">
                <a:moveTo>
                  <a:pt x="214883" y="27431"/>
                </a:moveTo>
                <a:lnTo>
                  <a:pt x="190500" y="15239"/>
                </a:lnTo>
                <a:lnTo>
                  <a:pt x="213360" y="15239"/>
                </a:lnTo>
                <a:lnTo>
                  <a:pt x="219456" y="18287"/>
                </a:lnTo>
                <a:lnTo>
                  <a:pt x="231648" y="25907"/>
                </a:lnTo>
                <a:lnTo>
                  <a:pt x="214883" y="25907"/>
                </a:lnTo>
                <a:lnTo>
                  <a:pt x="214883" y="27431"/>
                </a:lnTo>
                <a:close/>
              </a:path>
              <a:path w="297179" h="297179">
                <a:moveTo>
                  <a:pt x="82296" y="27431"/>
                </a:moveTo>
                <a:lnTo>
                  <a:pt x="82296" y="25907"/>
                </a:lnTo>
                <a:lnTo>
                  <a:pt x="85344" y="25907"/>
                </a:lnTo>
                <a:lnTo>
                  <a:pt x="82296" y="27431"/>
                </a:lnTo>
                <a:close/>
              </a:path>
              <a:path w="297179" h="297179">
                <a:moveTo>
                  <a:pt x="281940" y="108203"/>
                </a:moveTo>
                <a:lnTo>
                  <a:pt x="256031" y="60959"/>
                </a:lnTo>
                <a:lnTo>
                  <a:pt x="225551" y="33527"/>
                </a:lnTo>
                <a:lnTo>
                  <a:pt x="227076" y="33527"/>
                </a:lnTo>
                <a:lnTo>
                  <a:pt x="214883" y="25907"/>
                </a:lnTo>
                <a:lnTo>
                  <a:pt x="231648" y="25907"/>
                </a:lnTo>
                <a:lnTo>
                  <a:pt x="263652" y="54863"/>
                </a:lnTo>
                <a:lnTo>
                  <a:pt x="291083" y="105155"/>
                </a:lnTo>
                <a:lnTo>
                  <a:pt x="291422" y="106679"/>
                </a:lnTo>
                <a:lnTo>
                  <a:pt x="281940" y="106679"/>
                </a:lnTo>
                <a:lnTo>
                  <a:pt x="281940" y="108203"/>
                </a:lnTo>
                <a:close/>
              </a:path>
              <a:path w="297179" h="297179">
                <a:moveTo>
                  <a:pt x="15240" y="108203"/>
                </a:moveTo>
                <a:lnTo>
                  <a:pt x="15240" y="106679"/>
                </a:lnTo>
                <a:lnTo>
                  <a:pt x="15748" y="106679"/>
                </a:lnTo>
                <a:lnTo>
                  <a:pt x="15240" y="108203"/>
                </a:lnTo>
                <a:close/>
              </a:path>
              <a:path w="297179" h="297179">
                <a:moveTo>
                  <a:pt x="284988" y="121919"/>
                </a:moveTo>
                <a:lnTo>
                  <a:pt x="281940" y="106679"/>
                </a:lnTo>
                <a:lnTo>
                  <a:pt x="291422" y="106679"/>
                </a:lnTo>
                <a:lnTo>
                  <a:pt x="294131" y="118871"/>
                </a:lnTo>
                <a:lnTo>
                  <a:pt x="294436" y="120395"/>
                </a:lnTo>
                <a:lnTo>
                  <a:pt x="284988" y="120395"/>
                </a:lnTo>
                <a:lnTo>
                  <a:pt x="284988" y="121919"/>
                </a:lnTo>
                <a:close/>
              </a:path>
              <a:path w="297179" h="297179">
                <a:moveTo>
                  <a:pt x="12192" y="121919"/>
                </a:moveTo>
                <a:lnTo>
                  <a:pt x="12192" y="120395"/>
                </a:lnTo>
                <a:lnTo>
                  <a:pt x="12496" y="120395"/>
                </a:lnTo>
                <a:lnTo>
                  <a:pt x="12192" y="121919"/>
                </a:lnTo>
                <a:close/>
              </a:path>
              <a:path w="297179" h="297179">
                <a:moveTo>
                  <a:pt x="286512" y="135635"/>
                </a:moveTo>
                <a:lnTo>
                  <a:pt x="284988" y="120395"/>
                </a:lnTo>
                <a:lnTo>
                  <a:pt x="294436" y="120395"/>
                </a:lnTo>
                <a:lnTo>
                  <a:pt x="297180" y="134111"/>
                </a:lnTo>
                <a:lnTo>
                  <a:pt x="286512" y="134111"/>
                </a:lnTo>
                <a:lnTo>
                  <a:pt x="286512" y="135635"/>
                </a:lnTo>
                <a:close/>
              </a:path>
              <a:path w="297179" h="297179">
                <a:moveTo>
                  <a:pt x="10668" y="135635"/>
                </a:moveTo>
                <a:lnTo>
                  <a:pt x="10668" y="134111"/>
                </a:lnTo>
                <a:lnTo>
                  <a:pt x="10820" y="134111"/>
                </a:lnTo>
                <a:lnTo>
                  <a:pt x="10668" y="135635"/>
                </a:lnTo>
                <a:close/>
              </a:path>
              <a:path w="297179" h="297179">
                <a:moveTo>
                  <a:pt x="286342" y="204215"/>
                </a:moveTo>
                <a:lnTo>
                  <a:pt x="277368" y="204215"/>
                </a:lnTo>
                <a:lnTo>
                  <a:pt x="281940" y="190499"/>
                </a:lnTo>
                <a:lnTo>
                  <a:pt x="284988" y="176783"/>
                </a:lnTo>
                <a:lnTo>
                  <a:pt x="288036" y="149351"/>
                </a:lnTo>
                <a:lnTo>
                  <a:pt x="286512" y="134111"/>
                </a:lnTo>
                <a:lnTo>
                  <a:pt x="297180" y="134111"/>
                </a:lnTo>
                <a:lnTo>
                  <a:pt x="297180" y="164591"/>
                </a:lnTo>
                <a:lnTo>
                  <a:pt x="294131" y="178307"/>
                </a:lnTo>
                <a:lnTo>
                  <a:pt x="291083" y="193547"/>
                </a:lnTo>
                <a:lnTo>
                  <a:pt x="286342" y="204215"/>
                </a:lnTo>
                <a:close/>
              </a:path>
              <a:path w="297179" h="297179">
                <a:moveTo>
                  <a:pt x="20489" y="204215"/>
                </a:moveTo>
                <a:lnTo>
                  <a:pt x="19812" y="204215"/>
                </a:lnTo>
                <a:lnTo>
                  <a:pt x="19812" y="202691"/>
                </a:lnTo>
                <a:lnTo>
                  <a:pt x="20489" y="204215"/>
                </a:lnTo>
                <a:close/>
              </a:path>
              <a:path w="297179" h="297179">
                <a:moveTo>
                  <a:pt x="280416" y="216407"/>
                </a:moveTo>
                <a:lnTo>
                  <a:pt x="271272" y="216407"/>
                </a:lnTo>
                <a:lnTo>
                  <a:pt x="277368" y="202691"/>
                </a:lnTo>
                <a:lnTo>
                  <a:pt x="277368" y="204215"/>
                </a:lnTo>
                <a:lnTo>
                  <a:pt x="286342" y="204215"/>
                </a:lnTo>
                <a:lnTo>
                  <a:pt x="284988" y="207263"/>
                </a:lnTo>
                <a:lnTo>
                  <a:pt x="280416" y="216407"/>
                </a:lnTo>
                <a:close/>
              </a:path>
              <a:path w="297179" h="297179">
                <a:moveTo>
                  <a:pt x="26860" y="216407"/>
                </a:moveTo>
                <a:lnTo>
                  <a:pt x="25908" y="216407"/>
                </a:lnTo>
                <a:lnTo>
                  <a:pt x="25908" y="214883"/>
                </a:lnTo>
                <a:lnTo>
                  <a:pt x="26860" y="216407"/>
                </a:lnTo>
                <a:close/>
              </a:path>
              <a:path w="297179" h="297179">
                <a:moveTo>
                  <a:pt x="259733" y="248411"/>
                </a:moveTo>
                <a:lnTo>
                  <a:pt x="246888" y="248411"/>
                </a:lnTo>
                <a:lnTo>
                  <a:pt x="256031" y="237743"/>
                </a:lnTo>
                <a:lnTo>
                  <a:pt x="263652" y="227075"/>
                </a:lnTo>
                <a:lnTo>
                  <a:pt x="271272" y="214883"/>
                </a:lnTo>
                <a:lnTo>
                  <a:pt x="271272" y="216407"/>
                </a:lnTo>
                <a:lnTo>
                  <a:pt x="280416" y="216407"/>
                </a:lnTo>
                <a:lnTo>
                  <a:pt x="278892" y="219455"/>
                </a:lnTo>
                <a:lnTo>
                  <a:pt x="263652" y="243839"/>
                </a:lnTo>
                <a:lnTo>
                  <a:pt x="259733" y="248411"/>
                </a:lnTo>
                <a:close/>
              </a:path>
              <a:path w="297179" h="297179">
                <a:moveTo>
                  <a:pt x="51816" y="248411"/>
                </a:moveTo>
                <a:lnTo>
                  <a:pt x="50292" y="248411"/>
                </a:lnTo>
                <a:lnTo>
                  <a:pt x="50292" y="246887"/>
                </a:lnTo>
                <a:lnTo>
                  <a:pt x="51816" y="248411"/>
                </a:lnTo>
                <a:close/>
              </a:path>
              <a:path w="297179" h="297179">
                <a:moveTo>
                  <a:pt x="202692" y="288035"/>
                </a:moveTo>
                <a:lnTo>
                  <a:pt x="163068" y="288035"/>
                </a:lnTo>
                <a:lnTo>
                  <a:pt x="190500" y="281939"/>
                </a:lnTo>
                <a:lnTo>
                  <a:pt x="202692" y="277367"/>
                </a:lnTo>
                <a:lnTo>
                  <a:pt x="227076" y="265175"/>
                </a:lnTo>
                <a:lnTo>
                  <a:pt x="225551" y="265175"/>
                </a:lnTo>
                <a:lnTo>
                  <a:pt x="237743" y="256031"/>
                </a:lnTo>
                <a:lnTo>
                  <a:pt x="246888" y="246887"/>
                </a:lnTo>
                <a:lnTo>
                  <a:pt x="246888" y="248411"/>
                </a:lnTo>
                <a:lnTo>
                  <a:pt x="259733" y="248411"/>
                </a:lnTo>
                <a:lnTo>
                  <a:pt x="219456" y="280415"/>
                </a:lnTo>
                <a:lnTo>
                  <a:pt x="207264" y="286511"/>
                </a:lnTo>
                <a:lnTo>
                  <a:pt x="202692" y="288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40708" y="2058923"/>
            <a:ext cx="253365" cy="251460"/>
          </a:xfrm>
          <a:custGeom>
            <a:avLst/>
            <a:gdLst/>
            <a:ahLst/>
            <a:cxnLst/>
            <a:rect l="l" t="t" r="r" b="b"/>
            <a:pathLst>
              <a:path w="253364" h="251460">
                <a:moveTo>
                  <a:pt x="210311" y="251460"/>
                </a:moveTo>
                <a:lnTo>
                  <a:pt x="42672" y="251460"/>
                </a:lnTo>
                <a:lnTo>
                  <a:pt x="26360" y="248245"/>
                </a:lnTo>
                <a:lnTo>
                  <a:pt x="12763" y="239458"/>
                </a:lnTo>
                <a:lnTo>
                  <a:pt x="3452" y="226385"/>
                </a:lnTo>
                <a:lnTo>
                  <a:pt x="0" y="210312"/>
                </a:lnTo>
                <a:lnTo>
                  <a:pt x="0" y="41148"/>
                </a:lnTo>
                <a:lnTo>
                  <a:pt x="3452" y="25074"/>
                </a:lnTo>
                <a:lnTo>
                  <a:pt x="12763" y="12001"/>
                </a:lnTo>
                <a:lnTo>
                  <a:pt x="26360" y="3214"/>
                </a:lnTo>
                <a:lnTo>
                  <a:pt x="42672" y="0"/>
                </a:lnTo>
                <a:lnTo>
                  <a:pt x="210311" y="0"/>
                </a:lnTo>
                <a:lnTo>
                  <a:pt x="226623" y="3214"/>
                </a:lnTo>
                <a:lnTo>
                  <a:pt x="240220" y="12001"/>
                </a:lnTo>
                <a:lnTo>
                  <a:pt x="249531" y="25074"/>
                </a:lnTo>
                <a:lnTo>
                  <a:pt x="252983" y="41148"/>
                </a:lnTo>
                <a:lnTo>
                  <a:pt x="252983" y="210312"/>
                </a:lnTo>
                <a:lnTo>
                  <a:pt x="249531" y="226385"/>
                </a:lnTo>
                <a:lnTo>
                  <a:pt x="240220" y="239458"/>
                </a:lnTo>
                <a:lnTo>
                  <a:pt x="226623" y="248245"/>
                </a:lnTo>
                <a:lnTo>
                  <a:pt x="210311" y="251460"/>
                </a:lnTo>
                <a:close/>
              </a:path>
            </a:pathLst>
          </a:custGeom>
          <a:solidFill>
            <a:srgbClr val="B6D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185920" y="1867355"/>
            <a:ext cx="161290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95069" y="1658126"/>
            <a:ext cx="1397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113276" y="1656588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80">
                <a:moveTo>
                  <a:pt x="147828" y="297179"/>
                </a:moveTo>
                <a:lnTo>
                  <a:pt x="89916" y="284987"/>
                </a:lnTo>
                <a:lnTo>
                  <a:pt x="53339" y="263651"/>
                </a:lnTo>
                <a:lnTo>
                  <a:pt x="24384" y="231647"/>
                </a:lnTo>
                <a:lnTo>
                  <a:pt x="6096" y="192023"/>
                </a:lnTo>
                <a:lnTo>
                  <a:pt x="0" y="163067"/>
                </a:lnTo>
                <a:lnTo>
                  <a:pt x="0" y="132587"/>
                </a:lnTo>
                <a:lnTo>
                  <a:pt x="10668" y="89915"/>
                </a:lnTo>
                <a:lnTo>
                  <a:pt x="33528" y="53339"/>
                </a:lnTo>
                <a:lnTo>
                  <a:pt x="65532" y="24383"/>
                </a:lnTo>
                <a:lnTo>
                  <a:pt x="103632" y="6095"/>
                </a:lnTo>
                <a:lnTo>
                  <a:pt x="132588" y="0"/>
                </a:lnTo>
                <a:lnTo>
                  <a:pt x="163068" y="0"/>
                </a:lnTo>
                <a:lnTo>
                  <a:pt x="178307" y="3047"/>
                </a:lnTo>
                <a:lnTo>
                  <a:pt x="192024" y="6095"/>
                </a:lnTo>
                <a:lnTo>
                  <a:pt x="201168" y="9143"/>
                </a:lnTo>
                <a:lnTo>
                  <a:pt x="134112" y="9143"/>
                </a:lnTo>
                <a:lnTo>
                  <a:pt x="106679" y="15239"/>
                </a:lnTo>
                <a:lnTo>
                  <a:pt x="92964" y="19811"/>
                </a:lnTo>
                <a:lnTo>
                  <a:pt x="94488" y="19811"/>
                </a:lnTo>
                <a:lnTo>
                  <a:pt x="80772" y="25907"/>
                </a:lnTo>
                <a:lnTo>
                  <a:pt x="82296" y="25907"/>
                </a:lnTo>
                <a:lnTo>
                  <a:pt x="70104" y="32003"/>
                </a:lnTo>
                <a:lnTo>
                  <a:pt x="50546" y="48767"/>
                </a:lnTo>
                <a:lnTo>
                  <a:pt x="50292" y="48767"/>
                </a:lnTo>
                <a:lnTo>
                  <a:pt x="48768" y="50291"/>
                </a:lnTo>
                <a:lnTo>
                  <a:pt x="48985" y="50291"/>
                </a:lnTo>
                <a:lnTo>
                  <a:pt x="32004" y="70103"/>
                </a:lnTo>
                <a:lnTo>
                  <a:pt x="26669" y="80771"/>
                </a:lnTo>
                <a:lnTo>
                  <a:pt x="25908" y="80771"/>
                </a:lnTo>
                <a:lnTo>
                  <a:pt x="20489" y="92963"/>
                </a:lnTo>
                <a:lnTo>
                  <a:pt x="19812" y="92963"/>
                </a:lnTo>
                <a:lnTo>
                  <a:pt x="15240" y="106679"/>
                </a:lnTo>
                <a:lnTo>
                  <a:pt x="9144" y="134111"/>
                </a:lnTo>
                <a:lnTo>
                  <a:pt x="9144" y="163067"/>
                </a:lnTo>
                <a:lnTo>
                  <a:pt x="9448" y="163067"/>
                </a:lnTo>
                <a:lnTo>
                  <a:pt x="12192" y="176783"/>
                </a:lnTo>
                <a:lnTo>
                  <a:pt x="12496" y="176783"/>
                </a:lnTo>
                <a:lnTo>
                  <a:pt x="15240" y="190499"/>
                </a:lnTo>
                <a:lnTo>
                  <a:pt x="15748" y="190499"/>
                </a:lnTo>
                <a:lnTo>
                  <a:pt x="19812" y="202691"/>
                </a:lnTo>
                <a:lnTo>
                  <a:pt x="25908" y="214883"/>
                </a:lnTo>
                <a:lnTo>
                  <a:pt x="32004" y="225551"/>
                </a:lnTo>
                <a:lnTo>
                  <a:pt x="50292" y="246887"/>
                </a:lnTo>
                <a:lnTo>
                  <a:pt x="48768" y="246887"/>
                </a:lnTo>
                <a:lnTo>
                  <a:pt x="59436" y="256031"/>
                </a:lnTo>
                <a:lnTo>
                  <a:pt x="70104" y="263651"/>
                </a:lnTo>
                <a:lnTo>
                  <a:pt x="82296" y="271271"/>
                </a:lnTo>
                <a:lnTo>
                  <a:pt x="84201" y="271271"/>
                </a:lnTo>
                <a:lnTo>
                  <a:pt x="94488" y="275843"/>
                </a:lnTo>
                <a:lnTo>
                  <a:pt x="92964" y="275843"/>
                </a:lnTo>
                <a:lnTo>
                  <a:pt x="120396" y="284987"/>
                </a:lnTo>
                <a:lnTo>
                  <a:pt x="147828" y="288035"/>
                </a:lnTo>
                <a:lnTo>
                  <a:pt x="196595" y="288035"/>
                </a:lnTo>
                <a:lnTo>
                  <a:pt x="178307" y="294131"/>
                </a:lnTo>
                <a:lnTo>
                  <a:pt x="147828" y="297179"/>
                </a:lnTo>
                <a:close/>
              </a:path>
              <a:path w="297179" h="297180">
                <a:moveTo>
                  <a:pt x="246888" y="50291"/>
                </a:moveTo>
                <a:lnTo>
                  <a:pt x="225551" y="32003"/>
                </a:lnTo>
                <a:lnTo>
                  <a:pt x="214883" y="25907"/>
                </a:lnTo>
                <a:lnTo>
                  <a:pt x="202692" y="19811"/>
                </a:lnTo>
                <a:lnTo>
                  <a:pt x="188976" y="15239"/>
                </a:lnTo>
                <a:lnTo>
                  <a:pt x="190500" y="15239"/>
                </a:lnTo>
                <a:lnTo>
                  <a:pt x="175260" y="12191"/>
                </a:lnTo>
                <a:lnTo>
                  <a:pt x="176783" y="12191"/>
                </a:lnTo>
                <a:lnTo>
                  <a:pt x="161543" y="9143"/>
                </a:lnTo>
                <a:lnTo>
                  <a:pt x="201168" y="9143"/>
                </a:lnTo>
                <a:lnTo>
                  <a:pt x="205740" y="10667"/>
                </a:lnTo>
                <a:lnTo>
                  <a:pt x="219456" y="16763"/>
                </a:lnTo>
                <a:lnTo>
                  <a:pt x="231648" y="24383"/>
                </a:lnTo>
                <a:lnTo>
                  <a:pt x="252983" y="42671"/>
                </a:lnTo>
                <a:lnTo>
                  <a:pt x="259079" y="48767"/>
                </a:lnTo>
                <a:lnTo>
                  <a:pt x="246888" y="48767"/>
                </a:lnTo>
                <a:lnTo>
                  <a:pt x="246888" y="50291"/>
                </a:lnTo>
                <a:close/>
              </a:path>
              <a:path w="297179" h="297180">
                <a:moveTo>
                  <a:pt x="48768" y="50291"/>
                </a:moveTo>
                <a:lnTo>
                  <a:pt x="50292" y="48767"/>
                </a:lnTo>
                <a:lnTo>
                  <a:pt x="49588" y="49588"/>
                </a:lnTo>
                <a:lnTo>
                  <a:pt x="48768" y="50291"/>
                </a:lnTo>
                <a:close/>
              </a:path>
              <a:path w="297179" h="297180">
                <a:moveTo>
                  <a:pt x="49588" y="49588"/>
                </a:moveTo>
                <a:lnTo>
                  <a:pt x="50292" y="48767"/>
                </a:lnTo>
                <a:lnTo>
                  <a:pt x="50546" y="48767"/>
                </a:lnTo>
                <a:lnTo>
                  <a:pt x="49588" y="49588"/>
                </a:lnTo>
                <a:close/>
              </a:path>
              <a:path w="297179" h="297180">
                <a:moveTo>
                  <a:pt x="281178" y="82295"/>
                </a:moveTo>
                <a:lnTo>
                  <a:pt x="271272" y="82295"/>
                </a:lnTo>
                <a:lnTo>
                  <a:pt x="263652" y="70103"/>
                </a:lnTo>
                <a:lnTo>
                  <a:pt x="256031" y="59435"/>
                </a:lnTo>
                <a:lnTo>
                  <a:pt x="246888" y="48767"/>
                </a:lnTo>
                <a:lnTo>
                  <a:pt x="259079" y="48767"/>
                </a:lnTo>
                <a:lnTo>
                  <a:pt x="263652" y="53339"/>
                </a:lnTo>
                <a:lnTo>
                  <a:pt x="278892" y="77723"/>
                </a:lnTo>
                <a:lnTo>
                  <a:pt x="281178" y="82295"/>
                </a:lnTo>
                <a:close/>
              </a:path>
              <a:path w="297179" h="297180">
                <a:moveTo>
                  <a:pt x="48985" y="50291"/>
                </a:moveTo>
                <a:lnTo>
                  <a:pt x="48768" y="50291"/>
                </a:lnTo>
                <a:lnTo>
                  <a:pt x="49588" y="49588"/>
                </a:lnTo>
                <a:lnTo>
                  <a:pt x="48985" y="50291"/>
                </a:lnTo>
                <a:close/>
              </a:path>
              <a:path w="297179" h="297180">
                <a:moveTo>
                  <a:pt x="25908" y="82295"/>
                </a:moveTo>
                <a:lnTo>
                  <a:pt x="25908" y="80771"/>
                </a:lnTo>
                <a:lnTo>
                  <a:pt x="26669" y="80771"/>
                </a:lnTo>
                <a:lnTo>
                  <a:pt x="25908" y="82295"/>
                </a:lnTo>
                <a:close/>
              </a:path>
              <a:path w="297179" h="297180">
                <a:moveTo>
                  <a:pt x="275843" y="94487"/>
                </a:moveTo>
                <a:lnTo>
                  <a:pt x="269748" y="80771"/>
                </a:lnTo>
                <a:lnTo>
                  <a:pt x="271272" y="82295"/>
                </a:lnTo>
                <a:lnTo>
                  <a:pt x="281178" y="82295"/>
                </a:lnTo>
                <a:lnTo>
                  <a:pt x="284988" y="89915"/>
                </a:lnTo>
                <a:lnTo>
                  <a:pt x="286003" y="92963"/>
                </a:lnTo>
                <a:lnTo>
                  <a:pt x="275843" y="92963"/>
                </a:lnTo>
                <a:lnTo>
                  <a:pt x="275843" y="94487"/>
                </a:lnTo>
                <a:close/>
              </a:path>
              <a:path w="297179" h="297180">
                <a:moveTo>
                  <a:pt x="19812" y="94487"/>
                </a:moveTo>
                <a:lnTo>
                  <a:pt x="19812" y="92963"/>
                </a:lnTo>
                <a:lnTo>
                  <a:pt x="20489" y="92963"/>
                </a:lnTo>
                <a:lnTo>
                  <a:pt x="19812" y="94487"/>
                </a:lnTo>
                <a:close/>
              </a:path>
              <a:path w="297179" h="297180">
                <a:moveTo>
                  <a:pt x="295656" y="163067"/>
                </a:moveTo>
                <a:lnTo>
                  <a:pt x="286512" y="163067"/>
                </a:lnTo>
                <a:lnTo>
                  <a:pt x="288036" y="147827"/>
                </a:lnTo>
                <a:lnTo>
                  <a:pt x="284988" y="120395"/>
                </a:lnTo>
                <a:lnTo>
                  <a:pt x="275843" y="92963"/>
                </a:lnTo>
                <a:lnTo>
                  <a:pt x="286003" y="92963"/>
                </a:lnTo>
                <a:lnTo>
                  <a:pt x="294131" y="117347"/>
                </a:lnTo>
                <a:lnTo>
                  <a:pt x="297180" y="147827"/>
                </a:lnTo>
                <a:lnTo>
                  <a:pt x="295656" y="163067"/>
                </a:lnTo>
                <a:close/>
              </a:path>
              <a:path w="297179" h="297180">
                <a:moveTo>
                  <a:pt x="9448" y="163067"/>
                </a:moveTo>
                <a:lnTo>
                  <a:pt x="9144" y="163067"/>
                </a:lnTo>
                <a:lnTo>
                  <a:pt x="9144" y="161543"/>
                </a:lnTo>
                <a:lnTo>
                  <a:pt x="9448" y="163067"/>
                </a:lnTo>
                <a:close/>
              </a:path>
              <a:path w="297179" h="297180">
                <a:moveTo>
                  <a:pt x="294284" y="176783"/>
                </a:moveTo>
                <a:lnTo>
                  <a:pt x="284988" y="176783"/>
                </a:lnTo>
                <a:lnTo>
                  <a:pt x="286512" y="161543"/>
                </a:lnTo>
                <a:lnTo>
                  <a:pt x="286512" y="163067"/>
                </a:lnTo>
                <a:lnTo>
                  <a:pt x="295656" y="163067"/>
                </a:lnTo>
                <a:lnTo>
                  <a:pt x="294284" y="176783"/>
                </a:lnTo>
                <a:close/>
              </a:path>
              <a:path w="297179" h="297180">
                <a:moveTo>
                  <a:pt x="12496" y="176783"/>
                </a:moveTo>
                <a:lnTo>
                  <a:pt x="12192" y="176783"/>
                </a:lnTo>
                <a:lnTo>
                  <a:pt x="12192" y="175259"/>
                </a:lnTo>
                <a:lnTo>
                  <a:pt x="12496" y="176783"/>
                </a:lnTo>
                <a:close/>
              </a:path>
              <a:path w="297179" h="297180">
                <a:moveTo>
                  <a:pt x="290067" y="190499"/>
                </a:moveTo>
                <a:lnTo>
                  <a:pt x="280416" y="190499"/>
                </a:lnTo>
                <a:lnTo>
                  <a:pt x="284988" y="175259"/>
                </a:lnTo>
                <a:lnTo>
                  <a:pt x="284988" y="176783"/>
                </a:lnTo>
                <a:lnTo>
                  <a:pt x="294284" y="176783"/>
                </a:lnTo>
                <a:lnTo>
                  <a:pt x="294131" y="178307"/>
                </a:lnTo>
                <a:lnTo>
                  <a:pt x="290067" y="190499"/>
                </a:lnTo>
                <a:close/>
              </a:path>
              <a:path w="297179" h="297180">
                <a:moveTo>
                  <a:pt x="15748" y="190499"/>
                </a:moveTo>
                <a:lnTo>
                  <a:pt x="15240" y="190499"/>
                </a:lnTo>
                <a:lnTo>
                  <a:pt x="15240" y="188975"/>
                </a:lnTo>
                <a:lnTo>
                  <a:pt x="15748" y="190499"/>
                </a:lnTo>
                <a:close/>
              </a:path>
              <a:path w="297179" h="297180">
                <a:moveTo>
                  <a:pt x="231648" y="271271"/>
                </a:moveTo>
                <a:lnTo>
                  <a:pt x="214883" y="271271"/>
                </a:lnTo>
                <a:lnTo>
                  <a:pt x="236219" y="256031"/>
                </a:lnTo>
                <a:lnTo>
                  <a:pt x="246888" y="246887"/>
                </a:lnTo>
                <a:lnTo>
                  <a:pt x="256031" y="236219"/>
                </a:lnTo>
                <a:lnTo>
                  <a:pt x="271272" y="214883"/>
                </a:lnTo>
                <a:lnTo>
                  <a:pt x="269748" y="214883"/>
                </a:lnTo>
                <a:lnTo>
                  <a:pt x="275843" y="202691"/>
                </a:lnTo>
                <a:lnTo>
                  <a:pt x="280416" y="188975"/>
                </a:lnTo>
                <a:lnTo>
                  <a:pt x="280416" y="190499"/>
                </a:lnTo>
                <a:lnTo>
                  <a:pt x="290067" y="190499"/>
                </a:lnTo>
                <a:lnTo>
                  <a:pt x="271272" y="231647"/>
                </a:lnTo>
                <a:lnTo>
                  <a:pt x="242316" y="263651"/>
                </a:lnTo>
                <a:lnTo>
                  <a:pt x="231648" y="271271"/>
                </a:lnTo>
                <a:close/>
              </a:path>
              <a:path w="297179" h="297180">
                <a:moveTo>
                  <a:pt x="84201" y="271271"/>
                </a:moveTo>
                <a:lnTo>
                  <a:pt x="82296" y="271271"/>
                </a:lnTo>
                <a:lnTo>
                  <a:pt x="80772" y="269747"/>
                </a:lnTo>
                <a:lnTo>
                  <a:pt x="84201" y="271271"/>
                </a:lnTo>
                <a:close/>
              </a:path>
              <a:path w="297179" h="297180">
                <a:moveTo>
                  <a:pt x="196595" y="288035"/>
                </a:moveTo>
                <a:lnTo>
                  <a:pt x="147828" y="288035"/>
                </a:lnTo>
                <a:lnTo>
                  <a:pt x="163068" y="286511"/>
                </a:lnTo>
                <a:lnTo>
                  <a:pt x="161543" y="286511"/>
                </a:lnTo>
                <a:lnTo>
                  <a:pt x="176783" y="284987"/>
                </a:lnTo>
                <a:lnTo>
                  <a:pt x="175260" y="284987"/>
                </a:lnTo>
                <a:lnTo>
                  <a:pt x="190500" y="280415"/>
                </a:lnTo>
                <a:lnTo>
                  <a:pt x="188976" y="280415"/>
                </a:lnTo>
                <a:lnTo>
                  <a:pt x="202692" y="275843"/>
                </a:lnTo>
                <a:lnTo>
                  <a:pt x="214883" y="269747"/>
                </a:lnTo>
                <a:lnTo>
                  <a:pt x="214883" y="271271"/>
                </a:lnTo>
                <a:lnTo>
                  <a:pt x="231648" y="271271"/>
                </a:lnTo>
                <a:lnTo>
                  <a:pt x="219456" y="278891"/>
                </a:lnTo>
                <a:lnTo>
                  <a:pt x="205740" y="284987"/>
                </a:lnTo>
                <a:lnTo>
                  <a:pt x="196595" y="288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116762" y="2164556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负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01540" y="2164079"/>
            <a:ext cx="128270" cy="358140"/>
          </a:xfrm>
          <a:custGeom>
            <a:avLst/>
            <a:gdLst/>
            <a:ahLst/>
            <a:cxnLst/>
            <a:rect l="l" t="t" r="r" b="b"/>
            <a:pathLst>
              <a:path w="128270" h="358139">
                <a:moveTo>
                  <a:pt x="54863" y="126491"/>
                </a:moveTo>
                <a:lnTo>
                  <a:pt x="0" y="126491"/>
                </a:lnTo>
                <a:lnTo>
                  <a:pt x="64007" y="0"/>
                </a:lnTo>
                <a:lnTo>
                  <a:pt x="121846" y="114299"/>
                </a:lnTo>
                <a:lnTo>
                  <a:pt x="54863" y="114299"/>
                </a:lnTo>
                <a:lnTo>
                  <a:pt x="54863" y="126491"/>
                </a:lnTo>
                <a:close/>
              </a:path>
              <a:path w="128270" h="358139">
                <a:moveTo>
                  <a:pt x="73151" y="358139"/>
                </a:moveTo>
                <a:lnTo>
                  <a:pt x="54863" y="358139"/>
                </a:lnTo>
                <a:lnTo>
                  <a:pt x="54863" y="114299"/>
                </a:lnTo>
                <a:lnTo>
                  <a:pt x="73151" y="114299"/>
                </a:lnTo>
                <a:lnTo>
                  <a:pt x="73151" y="358139"/>
                </a:lnTo>
                <a:close/>
              </a:path>
              <a:path w="128270" h="358139">
                <a:moveTo>
                  <a:pt x="128015" y="126491"/>
                </a:moveTo>
                <a:lnTo>
                  <a:pt x="73151" y="126491"/>
                </a:lnTo>
                <a:lnTo>
                  <a:pt x="73151" y="114299"/>
                </a:lnTo>
                <a:lnTo>
                  <a:pt x="121846" y="114299"/>
                </a:lnTo>
                <a:lnTo>
                  <a:pt x="128015" y="12649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938776" y="2231135"/>
            <a:ext cx="26352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1500" spc="15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41240" y="1995170"/>
            <a:ext cx="11874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20"/>
              </a:lnSpc>
            </a:pPr>
            <a:r>
              <a:rPr dirty="0" sz="2650" spc="-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811523" y="2935224"/>
            <a:ext cx="288290" cy="128270"/>
          </a:xfrm>
          <a:custGeom>
            <a:avLst/>
            <a:gdLst/>
            <a:ahLst/>
            <a:cxnLst/>
            <a:rect l="l" t="t" r="r" b="b"/>
            <a:pathLst>
              <a:path w="288289" h="128269">
                <a:moveTo>
                  <a:pt x="160019" y="128015"/>
                </a:moveTo>
                <a:lnTo>
                  <a:pt x="160019" y="0"/>
                </a:lnTo>
                <a:lnTo>
                  <a:pt x="269747" y="54863"/>
                </a:lnTo>
                <a:lnTo>
                  <a:pt x="173736" y="54863"/>
                </a:lnTo>
                <a:lnTo>
                  <a:pt x="173736" y="73151"/>
                </a:lnTo>
                <a:lnTo>
                  <a:pt x="269747" y="73151"/>
                </a:lnTo>
                <a:lnTo>
                  <a:pt x="160019" y="128015"/>
                </a:lnTo>
                <a:close/>
              </a:path>
              <a:path w="288289" h="128269">
                <a:moveTo>
                  <a:pt x="160019" y="73151"/>
                </a:moveTo>
                <a:lnTo>
                  <a:pt x="0" y="73151"/>
                </a:lnTo>
                <a:lnTo>
                  <a:pt x="0" y="54863"/>
                </a:lnTo>
                <a:lnTo>
                  <a:pt x="160019" y="54863"/>
                </a:lnTo>
                <a:lnTo>
                  <a:pt x="160019" y="73151"/>
                </a:lnTo>
                <a:close/>
              </a:path>
              <a:path w="288289" h="128269">
                <a:moveTo>
                  <a:pt x="269747" y="73151"/>
                </a:moveTo>
                <a:lnTo>
                  <a:pt x="173736" y="73151"/>
                </a:lnTo>
                <a:lnTo>
                  <a:pt x="173736" y="54863"/>
                </a:lnTo>
                <a:lnTo>
                  <a:pt x="269747" y="54863"/>
                </a:lnTo>
                <a:lnTo>
                  <a:pt x="288036" y="64007"/>
                </a:lnTo>
                <a:lnTo>
                  <a:pt x="269747" y="7315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43376" y="3011677"/>
            <a:ext cx="3606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65"/>
              </a:lnSpc>
            </a:pPr>
            <a:r>
              <a:rPr dirty="0" baseline="14675" sz="3975" spc="3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1500" spc="1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1500" spc="1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93920" y="2965703"/>
            <a:ext cx="288290" cy="127000"/>
          </a:xfrm>
          <a:custGeom>
            <a:avLst/>
            <a:gdLst/>
            <a:ahLst/>
            <a:cxnLst/>
            <a:rect l="l" t="t" r="r" b="b"/>
            <a:pathLst>
              <a:path w="288289" h="127000">
                <a:moveTo>
                  <a:pt x="160019" y="126491"/>
                </a:moveTo>
                <a:lnTo>
                  <a:pt x="160019" y="0"/>
                </a:lnTo>
                <a:lnTo>
                  <a:pt x="269301" y="53339"/>
                </a:lnTo>
                <a:lnTo>
                  <a:pt x="173736" y="53339"/>
                </a:lnTo>
                <a:lnTo>
                  <a:pt x="173736" y="73151"/>
                </a:lnTo>
                <a:lnTo>
                  <a:pt x="266699" y="73151"/>
                </a:lnTo>
                <a:lnTo>
                  <a:pt x="160019" y="126491"/>
                </a:lnTo>
                <a:close/>
              </a:path>
              <a:path w="288289" h="127000">
                <a:moveTo>
                  <a:pt x="160019" y="73151"/>
                </a:moveTo>
                <a:lnTo>
                  <a:pt x="0" y="73151"/>
                </a:lnTo>
                <a:lnTo>
                  <a:pt x="0" y="53339"/>
                </a:lnTo>
                <a:lnTo>
                  <a:pt x="160019" y="53339"/>
                </a:lnTo>
                <a:lnTo>
                  <a:pt x="160019" y="73151"/>
                </a:lnTo>
                <a:close/>
              </a:path>
              <a:path w="288289" h="127000">
                <a:moveTo>
                  <a:pt x="266699" y="73151"/>
                </a:moveTo>
                <a:lnTo>
                  <a:pt x="173736" y="73151"/>
                </a:lnTo>
                <a:lnTo>
                  <a:pt x="173736" y="53339"/>
                </a:lnTo>
                <a:lnTo>
                  <a:pt x="269301" y="53339"/>
                </a:lnTo>
                <a:lnTo>
                  <a:pt x="288036" y="62483"/>
                </a:lnTo>
                <a:lnTo>
                  <a:pt x="266699" y="7315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896103" y="3264408"/>
            <a:ext cx="12827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500" spc="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1" name="object 61"/>
          <p:cNvSpPr txBox="1"/>
          <p:nvPr/>
        </p:nvSpPr>
        <p:spPr>
          <a:xfrm>
            <a:off x="4797044" y="2961385"/>
            <a:ext cx="313055" cy="4641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1530" sz="3975" spc="-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1530" sz="3975" spc="17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-2000">
                <a:solidFill>
                  <a:srgbClr val="0000FF"/>
                </a:solidFill>
                <a:latin typeface="Times New Roman"/>
                <a:cs typeface="Times New Roman"/>
              </a:rPr>
              <a:t>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49400" y="4299270"/>
            <a:ext cx="6790690" cy="1016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310" marR="5080" indent="-55244">
              <a:lnSpc>
                <a:spcPct val="137900"/>
              </a:lnSpc>
            </a:pP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入增</a:t>
            </a:r>
            <a:r>
              <a:rPr dirty="0" sz="2400">
                <a:latin typeface="宋体"/>
                <a:cs typeface="宋体"/>
              </a:rPr>
              <a:t>大时</a:t>
            </a:r>
            <a:r>
              <a:rPr dirty="0" sz="2400" spc="20">
                <a:latin typeface="宋体"/>
                <a:cs typeface="宋体"/>
              </a:rPr>
              <a:t>总输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 spc="-5">
                <a:latin typeface="宋体"/>
                <a:cs typeface="宋体"/>
              </a:rPr>
              <a:t>流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大（</a:t>
            </a:r>
            <a:r>
              <a:rPr dirty="0" sz="2400">
                <a:latin typeface="宋体"/>
                <a:cs typeface="宋体"/>
              </a:rPr>
              <a:t>瞬</a:t>
            </a:r>
            <a:r>
              <a:rPr dirty="0" sz="2400" spc="20">
                <a:latin typeface="宋体"/>
                <a:cs typeface="宋体"/>
              </a:rPr>
              <a:t>时</a:t>
            </a:r>
            <a:r>
              <a:rPr dirty="0" sz="2400">
                <a:latin typeface="宋体"/>
                <a:cs typeface="宋体"/>
              </a:rPr>
              <a:t>极</a:t>
            </a:r>
            <a:r>
              <a:rPr dirty="0" sz="2400" spc="20">
                <a:latin typeface="宋体"/>
                <a:cs typeface="宋体"/>
              </a:rPr>
              <a:t>性</a:t>
            </a:r>
            <a:r>
              <a:rPr dirty="0" sz="2400">
                <a:latin typeface="宋体"/>
                <a:cs typeface="宋体"/>
              </a:rPr>
              <a:t>为</a:t>
            </a:r>
            <a:r>
              <a:rPr dirty="0" sz="2400" spc="20">
                <a:latin typeface="宋体"/>
                <a:cs typeface="宋体"/>
              </a:rPr>
              <a:t>正</a:t>
            </a:r>
            <a:r>
              <a:rPr dirty="0" sz="2400">
                <a:latin typeface="宋体"/>
                <a:cs typeface="宋体"/>
              </a:rPr>
              <a:t>）；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通过反馈通路流回的电流瞬时极性为负；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19646" y="5395912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净</a:t>
            </a:r>
            <a:r>
              <a:rPr dirty="0" sz="2400" spc="20">
                <a:latin typeface="宋体"/>
                <a:cs typeface="宋体"/>
              </a:rPr>
              <a:t>输入</a:t>
            </a:r>
            <a:r>
              <a:rPr dirty="0" sz="2400">
                <a:latin typeface="宋体"/>
                <a:cs typeface="宋体"/>
              </a:rPr>
              <a:t>电流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04691" y="5439410"/>
            <a:ext cx="2256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65"/>
              </a:lnSpc>
            </a:pPr>
            <a:r>
              <a:rPr dirty="0" baseline="14675" sz="3975" spc="75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dirty="0" sz="1500" spc="-99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26205" sz="3975" spc="-1485">
                <a:solidFill>
                  <a:srgbClr val="0000FF"/>
                </a:solidFill>
                <a:latin typeface="Times New Roman"/>
                <a:cs typeface="Times New Roman"/>
              </a:rPr>
              <a:t></a:t>
            </a:r>
            <a:r>
              <a:rPr dirty="0" baseline="26205" sz="3975" spc="-49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4675" sz="3975" spc="52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baseline="14675" sz="3975" spc="52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1500" spc="35">
                <a:solidFill>
                  <a:srgbClr val="0000FF"/>
                </a:solidFill>
                <a:latin typeface="Times New Roman"/>
                <a:cs typeface="Times New Roman"/>
              </a:rPr>
              <a:t>R1 </a:t>
            </a:r>
            <a:r>
              <a:rPr dirty="0" baseline="14675" sz="3975" spc="-1800">
                <a:solidFill>
                  <a:srgbClr val="0000FF"/>
                </a:solidFill>
                <a:latin typeface="Times New Roman"/>
                <a:cs typeface="Times New Roman"/>
              </a:rPr>
              <a:t></a:t>
            </a:r>
            <a:r>
              <a:rPr dirty="0" baseline="14675" sz="3975" spc="-17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4675" sz="3975" spc="7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1500" spc="50">
                <a:solidFill>
                  <a:srgbClr val="0000FF"/>
                </a:solidFill>
                <a:latin typeface="Times New Roman"/>
                <a:cs typeface="Times New Roman"/>
              </a:rPr>
              <a:t>R3</a:t>
            </a:r>
            <a:r>
              <a:rPr dirty="0" sz="1500" spc="1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6771" sz="3975" spc="-1800">
                <a:solidFill>
                  <a:srgbClr val="0000FF"/>
                </a:solidFill>
                <a:latin typeface="Times New Roman"/>
                <a:cs typeface="Times New Roman"/>
              </a:rPr>
              <a:t></a:t>
            </a:r>
            <a:r>
              <a:rPr dirty="0" baseline="16771" sz="3975" spc="6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6771" sz="3975" spc="7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3703" sz="2250" spc="75">
                <a:solidFill>
                  <a:srgbClr val="0000FF"/>
                </a:solidFill>
                <a:latin typeface="Times New Roman"/>
                <a:cs typeface="Times New Roman"/>
              </a:rPr>
              <a:t>R1</a:t>
            </a:r>
            <a:endParaRPr baseline="3703"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304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"/>
              </a:spcBef>
            </a:pPr>
            <a:endParaRPr sz="2600">
              <a:latin typeface="Times New Roman"/>
              <a:cs typeface="Times New Roman"/>
            </a:endParaRPr>
          </a:p>
          <a:p>
            <a:pPr marL="1102360">
              <a:lnSpc>
                <a:spcPct val="100000"/>
              </a:lnSpc>
            </a:pPr>
            <a:r>
              <a:rPr dirty="0" sz="3200" spc="10">
                <a:latin typeface="宋体"/>
                <a:cs typeface="宋体"/>
              </a:rPr>
              <a:t>判断电路中的反馈是正反馈还是负反馈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891" y="1731264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210311" y="252984"/>
                </a:moveTo>
                <a:lnTo>
                  <a:pt x="42672" y="252984"/>
                </a:lnTo>
                <a:lnTo>
                  <a:pt x="26360" y="249531"/>
                </a:lnTo>
                <a:lnTo>
                  <a:pt x="12763" y="240220"/>
                </a:lnTo>
                <a:lnTo>
                  <a:pt x="3452" y="226623"/>
                </a:lnTo>
                <a:lnTo>
                  <a:pt x="0" y="210312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210311" y="0"/>
                </a:lnTo>
                <a:lnTo>
                  <a:pt x="226623" y="3452"/>
                </a:lnTo>
                <a:lnTo>
                  <a:pt x="240220" y="12763"/>
                </a:lnTo>
                <a:lnTo>
                  <a:pt x="249531" y="26360"/>
                </a:lnTo>
                <a:lnTo>
                  <a:pt x="252983" y="42672"/>
                </a:lnTo>
                <a:lnTo>
                  <a:pt x="252983" y="210312"/>
                </a:lnTo>
                <a:lnTo>
                  <a:pt x="249531" y="226623"/>
                </a:lnTo>
                <a:lnTo>
                  <a:pt x="240220" y="240220"/>
                </a:lnTo>
                <a:lnTo>
                  <a:pt x="226623" y="249531"/>
                </a:lnTo>
                <a:lnTo>
                  <a:pt x="210311" y="2529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97600" y="4834382"/>
            <a:ext cx="10858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2000">
                <a:latin typeface="Times New Roman"/>
                <a:cs typeface="Times New Roman"/>
              </a:rPr>
              <a:t>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5176" y="1674876"/>
            <a:ext cx="2337815" cy="1954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53470" y="2317991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3023" y="3643122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 h="0">
                <a:moveTo>
                  <a:pt x="0" y="0"/>
                </a:moveTo>
                <a:lnTo>
                  <a:pt x="1965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50805" y="1543317"/>
            <a:ext cx="66357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0685" algn="l"/>
              </a:tabLst>
            </a:pPr>
            <a:r>
              <a:rPr dirty="0" baseline="-9920" sz="4200" spc="15">
                <a:latin typeface="Times New Roman"/>
                <a:cs typeface="Times New Roman"/>
              </a:rPr>
              <a:t>+</a:t>
            </a:r>
            <a:r>
              <a:rPr dirty="0" baseline="-9920" sz="4200" spc="15">
                <a:latin typeface="Times New Roman"/>
                <a:cs typeface="Times New Roman"/>
              </a:rPr>
              <a:t>	</a:t>
            </a: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6598" y="1840500"/>
            <a:ext cx="18288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165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3463" y="2047999"/>
            <a:ext cx="21018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114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1484" y="1726406"/>
            <a:ext cx="457834" cy="772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r>
              <a:rPr dirty="0" sz="2400" spc="-835">
                <a:latin typeface="宋体"/>
                <a:cs typeface="宋体"/>
              </a:rPr>
              <a:t> </a:t>
            </a:r>
            <a:r>
              <a:rPr dirty="0" baseline="-27777" sz="3600" spc="-7">
                <a:latin typeface="Times New Roman"/>
                <a:cs typeface="Times New Roman"/>
              </a:rPr>
              <a:t>A</a:t>
            </a:r>
            <a:endParaRPr baseline="-27777" sz="3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735"/>
              </a:spcBef>
            </a:pPr>
            <a:r>
              <a:rPr dirty="0" sz="2000" b="1">
                <a:latin typeface="等线"/>
                <a:cs typeface="等线"/>
              </a:rPr>
              <a:t>-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3955" y="2064003"/>
            <a:ext cx="762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9844" y="1830070"/>
            <a:ext cx="25019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401" sz="3675" spc="-12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450" spc="-1839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3607" y="1605736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6868" y="2596461"/>
            <a:ext cx="332740" cy="823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4775">
              <a:lnSpc>
                <a:spcPts val="326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2785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7591" y="5824728"/>
            <a:ext cx="7940040" cy="841375"/>
          </a:xfrm>
          <a:custGeom>
            <a:avLst/>
            <a:gdLst/>
            <a:ahLst/>
            <a:cxnLst/>
            <a:rect l="l" t="t" r="r" b="b"/>
            <a:pathLst>
              <a:path w="7940040" h="841375">
                <a:moveTo>
                  <a:pt x="7938516" y="841247"/>
                </a:moveTo>
                <a:lnTo>
                  <a:pt x="3048" y="841247"/>
                </a:lnTo>
                <a:lnTo>
                  <a:pt x="0" y="838199"/>
                </a:lnTo>
                <a:lnTo>
                  <a:pt x="0" y="1524"/>
                </a:lnTo>
                <a:lnTo>
                  <a:pt x="3048" y="0"/>
                </a:lnTo>
                <a:lnTo>
                  <a:pt x="7938516" y="0"/>
                </a:lnTo>
                <a:lnTo>
                  <a:pt x="7940039" y="1524"/>
                </a:lnTo>
                <a:lnTo>
                  <a:pt x="7940039" y="4571"/>
                </a:lnTo>
                <a:lnTo>
                  <a:pt x="6096" y="4571"/>
                </a:lnTo>
                <a:lnTo>
                  <a:pt x="6096" y="835151"/>
                </a:lnTo>
                <a:lnTo>
                  <a:pt x="7940039" y="835151"/>
                </a:lnTo>
                <a:lnTo>
                  <a:pt x="7940039" y="838199"/>
                </a:lnTo>
                <a:lnTo>
                  <a:pt x="7938516" y="841247"/>
                </a:lnTo>
                <a:close/>
              </a:path>
              <a:path w="7940040" h="841375">
                <a:moveTo>
                  <a:pt x="7940039" y="835151"/>
                </a:moveTo>
                <a:lnTo>
                  <a:pt x="7935468" y="835151"/>
                </a:lnTo>
                <a:lnTo>
                  <a:pt x="7935468" y="4571"/>
                </a:lnTo>
                <a:lnTo>
                  <a:pt x="7940039" y="4572"/>
                </a:lnTo>
                <a:lnTo>
                  <a:pt x="7940039" y="83515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07591" y="5824728"/>
            <a:ext cx="7940040" cy="841375"/>
          </a:xfrm>
          <a:custGeom>
            <a:avLst/>
            <a:gdLst/>
            <a:ahLst/>
            <a:cxnLst/>
            <a:rect l="l" t="t" r="r" b="b"/>
            <a:pathLst>
              <a:path w="7940040" h="841375">
                <a:moveTo>
                  <a:pt x="7938516" y="841247"/>
                </a:moveTo>
                <a:lnTo>
                  <a:pt x="3048" y="841247"/>
                </a:lnTo>
                <a:lnTo>
                  <a:pt x="0" y="838199"/>
                </a:lnTo>
                <a:lnTo>
                  <a:pt x="0" y="1524"/>
                </a:lnTo>
                <a:lnTo>
                  <a:pt x="3048" y="0"/>
                </a:lnTo>
                <a:lnTo>
                  <a:pt x="7938516" y="0"/>
                </a:lnTo>
                <a:lnTo>
                  <a:pt x="7940039" y="1524"/>
                </a:lnTo>
                <a:lnTo>
                  <a:pt x="7940039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830580"/>
                </a:lnTo>
                <a:lnTo>
                  <a:pt x="6096" y="830580"/>
                </a:lnTo>
                <a:lnTo>
                  <a:pt x="10668" y="835151"/>
                </a:lnTo>
                <a:lnTo>
                  <a:pt x="7940039" y="835151"/>
                </a:lnTo>
                <a:lnTo>
                  <a:pt x="7940039" y="838199"/>
                </a:lnTo>
                <a:lnTo>
                  <a:pt x="7938516" y="841247"/>
                </a:lnTo>
                <a:close/>
              </a:path>
              <a:path w="7940040" h="841375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7940040" h="841375">
                <a:moveTo>
                  <a:pt x="7930896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7930896" y="4572"/>
                </a:lnTo>
                <a:lnTo>
                  <a:pt x="7930896" y="9144"/>
                </a:lnTo>
                <a:close/>
              </a:path>
              <a:path w="7940040" h="841375">
                <a:moveTo>
                  <a:pt x="7930896" y="835151"/>
                </a:moveTo>
                <a:lnTo>
                  <a:pt x="7930896" y="4572"/>
                </a:lnTo>
                <a:lnTo>
                  <a:pt x="7935467" y="9144"/>
                </a:lnTo>
                <a:lnTo>
                  <a:pt x="7940039" y="9144"/>
                </a:lnTo>
                <a:lnTo>
                  <a:pt x="7940039" y="830580"/>
                </a:lnTo>
                <a:lnTo>
                  <a:pt x="7935467" y="830580"/>
                </a:lnTo>
                <a:lnTo>
                  <a:pt x="7930896" y="835151"/>
                </a:lnTo>
                <a:close/>
              </a:path>
              <a:path w="7940040" h="841375">
                <a:moveTo>
                  <a:pt x="7940039" y="9144"/>
                </a:moveTo>
                <a:lnTo>
                  <a:pt x="7935467" y="9144"/>
                </a:lnTo>
                <a:lnTo>
                  <a:pt x="7930896" y="4572"/>
                </a:lnTo>
                <a:lnTo>
                  <a:pt x="7940039" y="4572"/>
                </a:lnTo>
                <a:lnTo>
                  <a:pt x="7940039" y="9144"/>
                </a:lnTo>
                <a:close/>
              </a:path>
              <a:path w="7940040" h="841375">
                <a:moveTo>
                  <a:pt x="10668" y="835151"/>
                </a:moveTo>
                <a:lnTo>
                  <a:pt x="6096" y="830580"/>
                </a:lnTo>
                <a:lnTo>
                  <a:pt x="10668" y="830580"/>
                </a:lnTo>
                <a:lnTo>
                  <a:pt x="10668" y="835151"/>
                </a:lnTo>
                <a:close/>
              </a:path>
              <a:path w="7940040" h="841375">
                <a:moveTo>
                  <a:pt x="7930896" y="835151"/>
                </a:moveTo>
                <a:lnTo>
                  <a:pt x="10668" y="835151"/>
                </a:lnTo>
                <a:lnTo>
                  <a:pt x="10668" y="830580"/>
                </a:lnTo>
                <a:lnTo>
                  <a:pt x="7930896" y="830580"/>
                </a:lnTo>
                <a:lnTo>
                  <a:pt x="7930896" y="835151"/>
                </a:lnTo>
                <a:close/>
              </a:path>
              <a:path w="7940040" h="841375">
                <a:moveTo>
                  <a:pt x="7940039" y="835151"/>
                </a:moveTo>
                <a:lnTo>
                  <a:pt x="7930896" y="835151"/>
                </a:lnTo>
                <a:lnTo>
                  <a:pt x="7935467" y="830580"/>
                </a:lnTo>
                <a:lnTo>
                  <a:pt x="7940039" y="830580"/>
                </a:lnTo>
                <a:lnTo>
                  <a:pt x="7940039" y="835151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13687" y="5829300"/>
            <a:ext cx="7929880" cy="8305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4610" rIns="0" bIns="0" rtlCol="0" vert="horz">
            <a:spAutoFit/>
          </a:bodyPr>
          <a:lstStyle/>
          <a:p>
            <a:pPr marL="989965" marR="174625" indent="-900430">
              <a:lnSpc>
                <a:spcPct val="100000"/>
              </a:lnSpc>
              <a:spcBef>
                <a:spcPts val="430"/>
              </a:spcBef>
            </a:pPr>
            <a:r>
              <a:rPr dirty="0" sz="2400" spc="5">
                <a:latin typeface="宋体"/>
                <a:cs typeface="宋体"/>
              </a:rPr>
              <a:t>要点：若反馈信号与输入信号分别输入放大电路的不同输 </a:t>
            </a:r>
            <a:r>
              <a:rPr dirty="0" sz="2400" spc="-109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入端，极性相同为负反馈，极性相反为正反馈。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28388" y="1908048"/>
            <a:ext cx="109855" cy="396240"/>
          </a:xfrm>
          <a:custGeom>
            <a:avLst/>
            <a:gdLst/>
            <a:ahLst/>
            <a:cxnLst/>
            <a:rect l="l" t="t" r="r" b="b"/>
            <a:pathLst>
              <a:path w="109854" h="396239">
                <a:moveTo>
                  <a:pt x="10668" y="105155"/>
                </a:moveTo>
                <a:lnTo>
                  <a:pt x="6096" y="103631"/>
                </a:lnTo>
                <a:lnTo>
                  <a:pt x="1524" y="100583"/>
                </a:lnTo>
                <a:lnTo>
                  <a:pt x="0" y="94487"/>
                </a:lnTo>
                <a:lnTo>
                  <a:pt x="1524" y="89915"/>
                </a:lnTo>
                <a:lnTo>
                  <a:pt x="54864" y="0"/>
                </a:lnTo>
                <a:lnTo>
                  <a:pt x="65402" y="18287"/>
                </a:lnTo>
                <a:lnTo>
                  <a:pt x="45720" y="18287"/>
                </a:lnTo>
                <a:lnTo>
                  <a:pt x="45720" y="53287"/>
                </a:lnTo>
                <a:lnTo>
                  <a:pt x="18288" y="100583"/>
                </a:lnTo>
                <a:lnTo>
                  <a:pt x="15240" y="103631"/>
                </a:lnTo>
                <a:lnTo>
                  <a:pt x="10668" y="105155"/>
                </a:lnTo>
                <a:close/>
              </a:path>
              <a:path w="109854" h="396239">
                <a:moveTo>
                  <a:pt x="45720" y="53287"/>
                </a:moveTo>
                <a:lnTo>
                  <a:pt x="45720" y="18287"/>
                </a:lnTo>
                <a:lnTo>
                  <a:pt x="64008" y="18287"/>
                </a:lnTo>
                <a:lnTo>
                  <a:pt x="64008" y="24383"/>
                </a:lnTo>
                <a:lnTo>
                  <a:pt x="47244" y="24383"/>
                </a:lnTo>
                <a:lnTo>
                  <a:pt x="54864" y="37521"/>
                </a:lnTo>
                <a:lnTo>
                  <a:pt x="45720" y="53287"/>
                </a:lnTo>
                <a:close/>
              </a:path>
              <a:path w="109854" h="396239">
                <a:moveTo>
                  <a:pt x="99060" y="105155"/>
                </a:moveTo>
                <a:lnTo>
                  <a:pt x="92964" y="103631"/>
                </a:lnTo>
                <a:lnTo>
                  <a:pt x="91440" y="100583"/>
                </a:lnTo>
                <a:lnTo>
                  <a:pt x="64008" y="53287"/>
                </a:lnTo>
                <a:lnTo>
                  <a:pt x="64008" y="18287"/>
                </a:lnTo>
                <a:lnTo>
                  <a:pt x="65402" y="18287"/>
                </a:lnTo>
                <a:lnTo>
                  <a:pt x="106680" y="89915"/>
                </a:lnTo>
                <a:lnTo>
                  <a:pt x="109728" y="94487"/>
                </a:lnTo>
                <a:lnTo>
                  <a:pt x="108204" y="100583"/>
                </a:lnTo>
                <a:lnTo>
                  <a:pt x="103632" y="103631"/>
                </a:lnTo>
                <a:lnTo>
                  <a:pt x="99060" y="105155"/>
                </a:lnTo>
                <a:close/>
              </a:path>
              <a:path w="109854" h="396239">
                <a:moveTo>
                  <a:pt x="54864" y="37521"/>
                </a:moveTo>
                <a:lnTo>
                  <a:pt x="47244" y="24383"/>
                </a:lnTo>
                <a:lnTo>
                  <a:pt x="62484" y="24383"/>
                </a:lnTo>
                <a:lnTo>
                  <a:pt x="54864" y="37521"/>
                </a:lnTo>
                <a:close/>
              </a:path>
              <a:path w="109854" h="396239">
                <a:moveTo>
                  <a:pt x="64008" y="53287"/>
                </a:moveTo>
                <a:lnTo>
                  <a:pt x="54864" y="37521"/>
                </a:lnTo>
                <a:lnTo>
                  <a:pt x="62484" y="24383"/>
                </a:lnTo>
                <a:lnTo>
                  <a:pt x="64008" y="24383"/>
                </a:lnTo>
                <a:lnTo>
                  <a:pt x="64008" y="53287"/>
                </a:lnTo>
                <a:close/>
              </a:path>
              <a:path w="109854" h="396239">
                <a:moveTo>
                  <a:pt x="54864" y="358718"/>
                </a:moveTo>
                <a:lnTo>
                  <a:pt x="45720" y="342952"/>
                </a:lnTo>
                <a:lnTo>
                  <a:pt x="45720" y="53287"/>
                </a:lnTo>
                <a:lnTo>
                  <a:pt x="54864" y="37521"/>
                </a:lnTo>
                <a:lnTo>
                  <a:pt x="64008" y="53287"/>
                </a:lnTo>
                <a:lnTo>
                  <a:pt x="64008" y="342952"/>
                </a:lnTo>
                <a:lnTo>
                  <a:pt x="54864" y="358718"/>
                </a:lnTo>
                <a:close/>
              </a:path>
              <a:path w="109854" h="396239">
                <a:moveTo>
                  <a:pt x="54864" y="396239"/>
                </a:moveTo>
                <a:lnTo>
                  <a:pt x="1524" y="306323"/>
                </a:lnTo>
                <a:lnTo>
                  <a:pt x="0" y="301752"/>
                </a:lnTo>
                <a:lnTo>
                  <a:pt x="1524" y="295656"/>
                </a:lnTo>
                <a:lnTo>
                  <a:pt x="10668" y="289559"/>
                </a:lnTo>
                <a:lnTo>
                  <a:pt x="15240" y="291083"/>
                </a:lnTo>
                <a:lnTo>
                  <a:pt x="18288" y="295656"/>
                </a:lnTo>
                <a:lnTo>
                  <a:pt x="45720" y="342952"/>
                </a:lnTo>
                <a:lnTo>
                  <a:pt x="45720" y="376427"/>
                </a:lnTo>
                <a:lnTo>
                  <a:pt x="66281" y="376427"/>
                </a:lnTo>
                <a:lnTo>
                  <a:pt x="54864" y="396239"/>
                </a:lnTo>
                <a:close/>
              </a:path>
              <a:path w="109854" h="396239">
                <a:moveTo>
                  <a:pt x="66281" y="376427"/>
                </a:moveTo>
                <a:lnTo>
                  <a:pt x="64008" y="376427"/>
                </a:lnTo>
                <a:lnTo>
                  <a:pt x="64008" y="342952"/>
                </a:lnTo>
                <a:lnTo>
                  <a:pt x="91440" y="295656"/>
                </a:lnTo>
                <a:lnTo>
                  <a:pt x="92964" y="291083"/>
                </a:lnTo>
                <a:lnTo>
                  <a:pt x="99060" y="289559"/>
                </a:lnTo>
                <a:lnTo>
                  <a:pt x="108204" y="295656"/>
                </a:lnTo>
                <a:lnTo>
                  <a:pt x="109728" y="301752"/>
                </a:lnTo>
                <a:lnTo>
                  <a:pt x="106680" y="306323"/>
                </a:lnTo>
                <a:lnTo>
                  <a:pt x="66281" y="376427"/>
                </a:lnTo>
                <a:close/>
              </a:path>
              <a:path w="109854" h="396239">
                <a:moveTo>
                  <a:pt x="64008" y="376427"/>
                </a:moveTo>
                <a:lnTo>
                  <a:pt x="45720" y="376427"/>
                </a:lnTo>
                <a:lnTo>
                  <a:pt x="45720" y="342952"/>
                </a:lnTo>
                <a:lnTo>
                  <a:pt x="54864" y="358718"/>
                </a:lnTo>
                <a:lnTo>
                  <a:pt x="47244" y="371855"/>
                </a:lnTo>
                <a:lnTo>
                  <a:pt x="64008" y="371855"/>
                </a:lnTo>
                <a:lnTo>
                  <a:pt x="64008" y="376427"/>
                </a:lnTo>
                <a:close/>
              </a:path>
              <a:path w="109854" h="396239">
                <a:moveTo>
                  <a:pt x="64008" y="371855"/>
                </a:moveTo>
                <a:lnTo>
                  <a:pt x="62484" y="371855"/>
                </a:lnTo>
                <a:lnTo>
                  <a:pt x="54864" y="358718"/>
                </a:lnTo>
                <a:lnTo>
                  <a:pt x="64008" y="342952"/>
                </a:lnTo>
                <a:lnTo>
                  <a:pt x="64008" y="371855"/>
                </a:lnTo>
                <a:close/>
              </a:path>
              <a:path w="109854" h="396239">
                <a:moveTo>
                  <a:pt x="62484" y="371855"/>
                </a:moveTo>
                <a:lnTo>
                  <a:pt x="47244" y="371855"/>
                </a:lnTo>
                <a:lnTo>
                  <a:pt x="54864" y="358718"/>
                </a:lnTo>
                <a:lnTo>
                  <a:pt x="62484" y="3718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44244" y="3851402"/>
            <a:ext cx="6367145" cy="152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5">
                <a:latin typeface="宋体"/>
                <a:cs typeface="宋体"/>
              </a:rPr>
              <a:t>输入电压</a:t>
            </a:r>
            <a:r>
              <a:rPr dirty="0" sz="2650" spc="-5">
                <a:latin typeface="Times New Roman"/>
                <a:cs typeface="Times New Roman"/>
              </a:rPr>
              <a:t>v</a:t>
            </a:r>
            <a:r>
              <a:rPr dirty="0" baseline="-25925" sz="2250" spc="-7">
                <a:latin typeface="Times New Roman"/>
                <a:cs typeface="Times New Roman"/>
              </a:rPr>
              <a:t>I</a:t>
            </a:r>
            <a:r>
              <a:rPr dirty="0" sz="2650" spc="-5">
                <a:latin typeface="宋体"/>
                <a:cs typeface="宋体"/>
              </a:rPr>
              <a:t>增大</a:t>
            </a:r>
            <a:endParaRPr sz="2650">
              <a:latin typeface="宋体"/>
              <a:cs typeface="宋体"/>
            </a:endParaRPr>
          </a:p>
          <a:p>
            <a:pPr marL="619125">
              <a:lnSpc>
                <a:spcPct val="100000"/>
              </a:lnSpc>
              <a:spcBef>
                <a:spcPts val="1020"/>
              </a:spcBef>
            </a:pPr>
            <a:r>
              <a:rPr dirty="0" sz="2650" spc="-35">
                <a:latin typeface="Times New Roman"/>
                <a:cs typeface="Times New Roman"/>
              </a:rPr>
              <a:t> </a:t>
            </a:r>
            <a:r>
              <a:rPr dirty="0" sz="2650">
                <a:latin typeface="宋体"/>
                <a:cs typeface="宋体"/>
              </a:rPr>
              <a:t>输出电压增大，反馈电压</a:t>
            </a:r>
            <a:r>
              <a:rPr dirty="0" sz="2650">
                <a:latin typeface="Times New Roman"/>
                <a:cs typeface="Times New Roman"/>
              </a:rPr>
              <a:t>v</a:t>
            </a:r>
            <a:r>
              <a:rPr dirty="0" baseline="-25925" sz="2250">
                <a:latin typeface="Times New Roman"/>
                <a:cs typeface="Times New Roman"/>
              </a:rPr>
              <a:t>R2</a:t>
            </a:r>
            <a:r>
              <a:rPr dirty="0" baseline="-25925" sz="2250" spc="-127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宋体"/>
                <a:cs typeface="宋体"/>
              </a:rPr>
              <a:t>增大</a:t>
            </a:r>
            <a:endParaRPr sz="2650">
              <a:latin typeface="宋体"/>
              <a:cs typeface="宋体"/>
            </a:endParaRPr>
          </a:p>
          <a:p>
            <a:pPr marL="2322830">
              <a:lnSpc>
                <a:spcPct val="100000"/>
              </a:lnSpc>
              <a:spcBef>
                <a:spcPts val="885"/>
              </a:spcBef>
            </a:pPr>
            <a:r>
              <a:rPr dirty="0" sz="2650" spc="-40">
                <a:latin typeface="Times New Roman"/>
                <a:cs typeface="Times New Roman"/>
              </a:rPr>
              <a:t></a:t>
            </a:r>
            <a:r>
              <a:rPr dirty="0" sz="2650" spc="-114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宋体"/>
                <a:cs typeface="宋体"/>
              </a:rPr>
              <a:t>净输入电压</a:t>
            </a:r>
            <a:r>
              <a:rPr dirty="0" sz="2650" spc="-530">
                <a:latin typeface="宋体"/>
                <a:cs typeface="宋体"/>
              </a:rPr>
              <a:t> </a:t>
            </a:r>
            <a:r>
              <a:rPr dirty="0" sz="2650" spc="-155">
                <a:latin typeface="Times New Roman"/>
                <a:cs typeface="Times New Roman"/>
              </a:rPr>
              <a:t>v</a:t>
            </a:r>
            <a:r>
              <a:rPr dirty="0" sz="2650" spc="-285">
                <a:latin typeface="Times New Roman"/>
                <a:cs typeface="Times New Roman"/>
              </a:rPr>
              <a:t> </a:t>
            </a:r>
            <a:r>
              <a:rPr dirty="0" baseline="-25925" sz="2250" spc="7">
                <a:latin typeface="Times New Roman"/>
                <a:cs typeface="Times New Roman"/>
              </a:rPr>
              <a:t>i </a:t>
            </a:r>
            <a:r>
              <a:rPr dirty="0" baseline="-25925" sz="2250" spc="232">
                <a:latin typeface="Times New Roman"/>
                <a:cs typeface="Times New Roman"/>
              </a:rPr>
              <a:t> </a:t>
            </a:r>
            <a:r>
              <a:rPr dirty="0" sz="2650" spc="-55">
                <a:latin typeface="Times New Roman"/>
                <a:cs typeface="Times New Roman"/>
              </a:rPr>
              <a:t>=</a:t>
            </a:r>
            <a:r>
              <a:rPr dirty="0" sz="2650" spc="-55">
                <a:latin typeface="Times New Roman"/>
                <a:cs typeface="Times New Roman"/>
              </a:rPr>
              <a:t>v</a:t>
            </a:r>
            <a:r>
              <a:rPr dirty="0" baseline="-25925" sz="2250" spc="-82">
                <a:latin typeface="Times New Roman"/>
                <a:cs typeface="Times New Roman"/>
              </a:rPr>
              <a:t>I </a:t>
            </a:r>
            <a:r>
              <a:rPr dirty="0" baseline="-25925" sz="2250" spc="-22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-</a:t>
            </a:r>
            <a:r>
              <a:rPr dirty="0" sz="2650" spc="-325">
                <a:latin typeface="Times New Roman"/>
                <a:cs typeface="Times New Roman"/>
              </a:rPr>
              <a:t> </a:t>
            </a:r>
            <a:r>
              <a:rPr dirty="0" sz="2650" spc="-40">
                <a:latin typeface="Times New Roman"/>
                <a:cs typeface="Times New Roman"/>
              </a:rPr>
              <a:t>v</a:t>
            </a:r>
            <a:r>
              <a:rPr dirty="0" baseline="-25925" sz="2250" spc="-60">
                <a:latin typeface="Times New Roman"/>
                <a:cs typeface="Times New Roman"/>
              </a:rPr>
              <a:t>R2</a:t>
            </a:r>
            <a:r>
              <a:rPr dirty="0" baseline="-25925" sz="2250" spc="-44">
                <a:latin typeface="Times New Roman"/>
                <a:cs typeface="Times New Roman"/>
              </a:rPr>
              <a:t> </a:t>
            </a:r>
            <a:r>
              <a:rPr dirty="0" sz="2650" spc="-65">
                <a:latin typeface="Times New Roman"/>
                <a:cs typeface="Times New Roman"/>
              </a:rPr>
              <a:t>&lt;</a:t>
            </a:r>
            <a:r>
              <a:rPr dirty="0" sz="2650" spc="-65">
                <a:latin typeface="Times New Roman"/>
                <a:cs typeface="Times New Roman"/>
              </a:rPr>
              <a:t>v</a:t>
            </a:r>
            <a:r>
              <a:rPr dirty="0" baseline="-25925" sz="2250" spc="-97">
                <a:latin typeface="Times New Roman"/>
                <a:cs typeface="Times New Roman"/>
              </a:rPr>
              <a:t>I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6758384" y="2965846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负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反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93370" rIns="0" bIns="0" rtlCol="0" vert="horz">
            <a:spAutoFit/>
          </a:bodyPr>
          <a:lstStyle/>
          <a:p>
            <a:pPr marL="1917700">
              <a:lnSpc>
                <a:spcPct val="100000"/>
              </a:lnSpc>
              <a:spcBef>
                <a:spcPts val="2310"/>
              </a:spcBef>
            </a:pPr>
            <a:r>
              <a:rPr dirty="0" sz="3200" spc="10">
                <a:latin typeface="宋体"/>
                <a:cs typeface="宋体"/>
              </a:rPr>
              <a:t>课堂练习：正反馈还是负反馈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4416" y="2357627"/>
            <a:ext cx="2950463" cy="188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54387" y="2825353"/>
            <a:ext cx="457200" cy="743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r>
              <a:rPr dirty="0" sz="2400" spc="-840">
                <a:latin typeface="宋体"/>
                <a:cs typeface="宋体"/>
              </a:rPr>
              <a:t> </a:t>
            </a:r>
            <a:r>
              <a:rPr dirty="0" baseline="-30092" sz="3600" spc="-7">
                <a:latin typeface="Times New Roman"/>
                <a:cs typeface="Times New Roman"/>
              </a:rPr>
              <a:t>A</a:t>
            </a:r>
            <a:endParaRPr baseline="-30092" sz="36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等线"/>
                <a:cs typeface="等线"/>
              </a:rPr>
              <a:t>-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7104" y="2026884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418" y="3186145"/>
            <a:ext cx="704215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r>
              <a:rPr dirty="0" sz="2800" spc="10">
                <a:latin typeface="Times New Roman"/>
                <a:cs typeface="Times New Roman"/>
              </a:rPr>
              <a:t>	</a:t>
            </a:r>
            <a:r>
              <a:rPr dirty="0" baseline="-5952" sz="4200" spc="-254">
                <a:latin typeface="Times New Roman"/>
                <a:cs typeface="Times New Roman"/>
              </a:rPr>
              <a:t>v</a:t>
            </a:r>
            <a:r>
              <a:rPr dirty="0" baseline="-30030" sz="2775" spc="172">
                <a:latin typeface="Times New Roman"/>
                <a:cs typeface="Times New Roman"/>
              </a:rPr>
              <a:t>O</a:t>
            </a:r>
            <a:endParaRPr baseline="-30030" sz="27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4843" y="2372447"/>
            <a:ext cx="1236345" cy="165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7845" algn="l"/>
              </a:tabLst>
            </a:pPr>
            <a:r>
              <a:rPr dirty="0" sz="2800" spc="-30">
                <a:latin typeface="Times New Roman"/>
                <a:cs typeface="Times New Roman"/>
              </a:rPr>
              <a:t>v</a:t>
            </a:r>
            <a:r>
              <a:rPr dirty="0" baseline="-21021" sz="2775" spc="-44">
                <a:latin typeface="Times New Roman"/>
                <a:cs typeface="Times New Roman"/>
              </a:rPr>
              <a:t>I	</a:t>
            </a:r>
            <a:r>
              <a:rPr dirty="0" baseline="1157" sz="3600" spc="-7">
                <a:latin typeface="Times New Roman"/>
                <a:cs typeface="Times New Roman"/>
              </a:rPr>
              <a:t>R</a:t>
            </a:r>
            <a:r>
              <a:rPr dirty="0" baseline="-19097" sz="2400" spc="-7">
                <a:latin typeface="Times New Roman"/>
                <a:cs typeface="Times New Roman"/>
              </a:rPr>
              <a:t>1</a:t>
            </a:r>
            <a:r>
              <a:rPr dirty="0" baseline="-19097" sz="2400" spc="517">
                <a:latin typeface="Times New Roman"/>
                <a:cs typeface="Times New Roman"/>
              </a:rPr>
              <a:t> </a:t>
            </a:r>
            <a:r>
              <a:rPr dirty="0" baseline="-17857" sz="4200" spc="15">
                <a:latin typeface="Times New Roman"/>
                <a:cs typeface="Times New Roman"/>
              </a:rPr>
              <a:t>+</a:t>
            </a:r>
            <a:endParaRPr baseline="-17857" sz="42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245"/>
              </a:spcBef>
              <a:tabLst>
                <a:tab pos="1021080" algn="l"/>
              </a:tabLst>
            </a:pPr>
            <a:r>
              <a:rPr dirty="0" baseline="-3968" sz="4200" spc="15">
                <a:latin typeface="Times New Roman"/>
                <a:cs typeface="Times New Roman"/>
              </a:rPr>
              <a:t>+</a:t>
            </a:r>
            <a:r>
              <a:rPr dirty="0" baseline="-3968" sz="4200" spc="15">
                <a:latin typeface="Times New Roman"/>
                <a:cs typeface="Times New Roman"/>
              </a:rPr>
              <a:t>	</a:t>
            </a: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676910">
              <a:lnSpc>
                <a:spcPct val="100000"/>
              </a:lnSpc>
              <a:spcBef>
                <a:spcPts val="1780"/>
              </a:spcBef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900" y="4764278"/>
            <a:ext cx="1374140" cy="949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5">
                <a:latin typeface="Times New Roman"/>
                <a:cs typeface="Times New Roman"/>
              </a:rPr>
              <a:t>i</a:t>
            </a:r>
            <a:r>
              <a:rPr dirty="0" sz="2650" spc="-330">
                <a:latin typeface="Times New Roman"/>
                <a:cs typeface="Times New Roman"/>
              </a:rPr>
              <a:t> </a:t>
            </a:r>
            <a:r>
              <a:rPr dirty="0" baseline="-25925" sz="2250" spc="7">
                <a:latin typeface="Times New Roman"/>
                <a:cs typeface="Times New Roman"/>
              </a:rPr>
              <a:t>i </a:t>
            </a:r>
            <a:r>
              <a:rPr dirty="0" baseline="-25925" sz="2250" spc="157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=</a:t>
            </a:r>
            <a:r>
              <a:rPr dirty="0" sz="2650">
                <a:latin typeface="Times New Roman"/>
                <a:cs typeface="Times New Roman"/>
              </a:rPr>
              <a:t>i</a:t>
            </a:r>
            <a:r>
              <a:rPr dirty="0" baseline="-25925" sz="2250">
                <a:latin typeface="Times New Roman"/>
                <a:cs typeface="Times New Roman"/>
              </a:rPr>
              <a:t>R1</a:t>
            </a:r>
            <a:r>
              <a:rPr dirty="0" baseline="-25925" sz="2250" spc="-27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+</a:t>
            </a:r>
            <a:r>
              <a:rPr dirty="0" sz="2650" spc="-5">
                <a:latin typeface="Times New Roman"/>
                <a:cs typeface="Times New Roman"/>
              </a:rPr>
              <a:t>i</a:t>
            </a:r>
            <a:r>
              <a:rPr dirty="0" baseline="-25925" sz="2250" spc="-7">
                <a:latin typeface="Times New Roman"/>
                <a:cs typeface="Times New Roman"/>
              </a:rPr>
              <a:t>R3</a:t>
            </a:r>
            <a:endParaRPr baseline="-25925" sz="22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1360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正反馈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2924" y="4697221"/>
            <a:ext cx="10858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2000">
                <a:latin typeface="Times New Roman"/>
                <a:cs typeface="Times New Roman"/>
              </a:rPr>
              <a:t>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64502" y="2001011"/>
            <a:ext cx="0" cy="329565"/>
          </a:xfrm>
          <a:custGeom>
            <a:avLst/>
            <a:gdLst/>
            <a:ahLst/>
            <a:cxnLst/>
            <a:rect l="l" t="t" r="r" b="b"/>
            <a:pathLst>
              <a:path w="0"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64502" y="2735580"/>
            <a:ext cx="0" cy="489584"/>
          </a:xfrm>
          <a:custGeom>
            <a:avLst/>
            <a:gdLst/>
            <a:ahLst/>
            <a:cxnLst/>
            <a:rect l="l" t="t" r="r" b="b"/>
            <a:pathLst>
              <a:path w="0" h="489585">
                <a:moveTo>
                  <a:pt x="0" y="0"/>
                </a:moveTo>
                <a:lnTo>
                  <a:pt x="0" y="48920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39555" y="2306366"/>
            <a:ext cx="28892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35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0588" y="2321051"/>
            <a:ext cx="146685" cy="424180"/>
          </a:xfrm>
          <a:custGeom>
            <a:avLst/>
            <a:gdLst/>
            <a:ahLst/>
            <a:cxnLst/>
            <a:rect l="l" t="t" r="r" b="b"/>
            <a:pathLst>
              <a:path w="146684" h="424180">
                <a:moveTo>
                  <a:pt x="146304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6304" y="0"/>
                </a:lnTo>
                <a:lnTo>
                  <a:pt x="146304" y="9143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05384"/>
                </a:lnTo>
                <a:lnTo>
                  <a:pt x="9144" y="405384"/>
                </a:lnTo>
                <a:lnTo>
                  <a:pt x="18288" y="414528"/>
                </a:lnTo>
                <a:lnTo>
                  <a:pt x="146304" y="414528"/>
                </a:lnTo>
                <a:lnTo>
                  <a:pt x="146304" y="423672"/>
                </a:lnTo>
                <a:close/>
              </a:path>
              <a:path w="146684" h="424180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46684" h="424180">
                <a:moveTo>
                  <a:pt x="128016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28016" y="9144"/>
                </a:lnTo>
                <a:lnTo>
                  <a:pt x="128016" y="19811"/>
                </a:lnTo>
                <a:close/>
              </a:path>
              <a:path w="146684" h="424180">
                <a:moveTo>
                  <a:pt x="128016" y="414528"/>
                </a:moveTo>
                <a:lnTo>
                  <a:pt x="128016" y="9144"/>
                </a:lnTo>
                <a:lnTo>
                  <a:pt x="137160" y="19812"/>
                </a:lnTo>
                <a:lnTo>
                  <a:pt x="146304" y="19811"/>
                </a:lnTo>
                <a:lnTo>
                  <a:pt x="146304" y="405384"/>
                </a:lnTo>
                <a:lnTo>
                  <a:pt x="137160" y="405384"/>
                </a:lnTo>
                <a:lnTo>
                  <a:pt x="128016" y="414528"/>
                </a:lnTo>
                <a:close/>
              </a:path>
              <a:path w="146684" h="424180">
                <a:moveTo>
                  <a:pt x="146304" y="19811"/>
                </a:moveTo>
                <a:lnTo>
                  <a:pt x="137160" y="19812"/>
                </a:lnTo>
                <a:lnTo>
                  <a:pt x="128016" y="9144"/>
                </a:lnTo>
                <a:lnTo>
                  <a:pt x="146304" y="9143"/>
                </a:lnTo>
                <a:lnTo>
                  <a:pt x="146304" y="19811"/>
                </a:lnTo>
                <a:close/>
              </a:path>
              <a:path w="146684" h="424180">
                <a:moveTo>
                  <a:pt x="18288" y="414528"/>
                </a:moveTo>
                <a:lnTo>
                  <a:pt x="9144" y="405384"/>
                </a:lnTo>
                <a:lnTo>
                  <a:pt x="18288" y="405384"/>
                </a:lnTo>
                <a:lnTo>
                  <a:pt x="18288" y="414528"/>
                </a:lnTo>
                <a:close/>
              </a:path>
              <a:path w="146684" h="424180">
                <a:moveTo>
                  <a:pt x="128016" y="414528"/>
                </a:moveTo>
                <a:lnTo>
                  <a:pt x="18288" y="414528"/>
                </a:lnTo>
                <a:lnTo>
                  <a:pt x="18288" y="405384"/>
                </a:lnTo>
                <a:lnTo>
                  <a:pt x="128016" y="405384"/>
                </a:lnTo>
                <a:lnTo>
                  <a:pt x="128016" y="414528"/>
                </a:lnTo>
                <a:close/>
              </a:path>
              <a:path w="146684" h="424180">
                <a:moveTo>
                  <a:pt x="146304" y="414528"/>
                </a:moveTo>
                <a:lnTo>
                  <a:pt x="128016" y="414528"/>
                </a:lnTo>
                <a:lnTo>
                  <a:pt x="137160" y="405384"/>
                </a:lnTo>
                <a:lnTo>
                  <a:pt x="146304" y="405384"/>
                </a:lnTo>
                <a:lnTo>
                  <a:pt x="146304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63740" y="2000250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 h="0">
                <a:moveTo>
                  <a:pt x="0" y="0"/>
                </a:moveTo>
                <a:lnTo>
                  <a:pt x="83972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09559" y="1993392"/>
            <a:ext cx="0" cy="303530"/>
          </a:xfrm>
          <a:custGeom>
            <a:avLst/>
            <a:gdLst/>
            <a:ahLst/>
            <a:cxnLst/>
            <a:rect l="l" t="t" r="r" b="b"/>
            <a:pathLst>
              <a:path w="0" h="303530">
                <a:moveTo>
                  <a:pt x="0" y="0"/>
                </a:moveTo>
                <a:lnTo>
                  <a:pt x="0" y="303275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16417" y="2705100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93407" y="3217164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5" h="0">
                <a:moveTo>
                  <a:pt x="0" y="0"/>
                </a:moveTo>
                <a:lnTo>
                  <a:pt x="1053084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34300" y="3040380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28204" y="3211067"/>
            <a:ext cx="200025" cy="193675"/>
          </a:xfrm>
          <a:custGeom>
            <a:avLst/>
            <a:gdLst/>
            <a:ahLst/>
            <a:cxnLst/>
            <a:rect l="l" t="t" r="r" b="b"/>
            <a:pathLst>
              <a:path w="200025" h="193675">
                <a:moveTo>
                  <a:pt x="101013" y="111923"/>
                </a:moveTo>
                <a:lnTo>
                  <a:pt x="0" y="13716"/>
                </a:lnTo>
                <a:lnTo>
                  <a:pt x="12192" y="0"/>
                </a:lnTo>
                <a:lnTo>
                  <a:pt x="114312" y="97923"/>
                </a:lnTo>
                <a:lnTo>
                  <a:pt x="101013" y="111923"/>
                </a:lnTo>
                <a:close/>
              </a:path>
              <a:path w="200025" h="193675">
                <a:moveTo>
                  <a:pt x="173043" y="120396"/>
                </a:moveTo>
                <a:lnTo>
                  <a:pt x="109728" y="120396"/>
                </a:lnTo>
                <a:lnTo>
                  <a:pt x="123444" y="106679"/>
                </a:lnTo>
                <a:lnTo>
                  <a:pt x="114312" y="97923"/>
                </a:lnTo>
                <a:lnTo>
                  <a:pt x="150876" y="59436"/>
                </a:lnTo>
                <a:lnTo>
                  <a:pt x="173043" y="120396"/>
                </a:lnTo>
                <a:close/>
              </a:path>
              <a:path w="200025" h="193675">
                <a:moveTo>
                  <a:pt x="109728" y="120396"/>
                </a:moveTo>
                <a:lnTo>
                  <a:pt x="101013" y="111923"/>
                </a:lnTo>
                <a:lnTo>
                  <a:pt x="114312" y="97923"/>
                </a:lnTo>
                <a:lnTo>
                  <a:pt x="123444" y="106679"/>
                </a:lnTo>
                <a:lnTo>
                  <a:pt x="109728" y="120396"/>
                </a:lnTo>
                <a:close/>
              </a:path>
              <a:path w="200025" h="193675">
                <a:moveTo>
                  <a:pt x="199644" y="193548"/>
                </a:moveTo>
                <a:lnTo>
                  <a:pt x="64008" y="150876"/>
                </a:lnTo>
                <a:lnTo>
                  <a:pt x="101013" y="111923"/>
                </a:lnTo>
                <a:lnTo>
                  <a:pt x="109728" y="120396"/>
                </a:lnTo>
                <a:lnTo>
                  <a:pt x="173043" y="120396"/>
                </a:lnTo>
                <a:lnTo>
                  <a:pt x="199644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28203" y="3038856"/>
            <a:ext cx="205740" cy="175260"/>
          </a:xfrm>
          <a:custGeom>
            <a:avLst/>
            <a:gdLst/>
            <a:ahLst/>
            <a:cxnLst/>
            <a:rect l="l" t="t" r="r" b="b"/>
            <a:pathLst>
              <a:path w="205740" h="175260">
                <a:moveTo>
                  <a:pt x="12192" y="175259"/>
                </a:moveTo>
                <a:lnTo>
                  <a:pt x="0" y="161543"/>
                </a:lnTo>
                <a:lnTo>
                  <a:pt x="193548" y="0"/>
                </a:lnTo>
                <a:lnTo>
                  <a:pt x="205740" y="13716"/>
                </a:lnTo>
                <a:lnTo>
                  <a:pt x="12192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15656" y="2705100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4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15656" y="3392423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86500" y="4536947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 h="0">
                <a:moveTo>
                  <a:pt x="0" y="0"/>
                </a:moveTo>
                <a:lnTo>
                  <a:pt x="23134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17942" y="4130040"/>
            <a:ext cx="0" cy="562610"/>
          </a:xfrm>
          <a:custGeom>
            <a:avLst/>
            <a:gdLst/>
            <a:ahLst/>
            <a:cxnLst/>
            <a:rect l="l" t="t" r="r" b="b"/>
            <a:pathLst>
              <a:path w="0" h="562610">
                <a:moveTo>
                  <a:pt x="0" y="0"/>
                </a:moveTo>
                <a:lnTo>
                  <a:pt x="0" y="5623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50123" y="4536947"/>
            <a:ext cx="1173480" cy="0"/>
          </a:xfrm>
          <a:custGeom>
            <a:avLst/>
            <a:gdLst/>
            <a:ahLst/>
            <a:cxnLst/>
            <a:rect l="l" t="t" r="r" b="b"/>
            <a:pathLst>
              <a:path w="1173479" h="0">
                <a:moveTo>
                  <a:pt x="0" y="0"/>
                </a:moveTo>
                <a:lnTo>
                  <a:pt x="11734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49531" y="1874996"/>
            <a:ext cx="438784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85">
                <a:latin typeface="Times New Roman"/>
                <a:cs typeface="Times New Roman"/>
              </a:rPr>
              <a:t>C</a:t>
            </a:r>
            <a:r>
              <a:rPr dirty="0" sz="1300" spc="9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40980" y="2290572"/>
            <a:ext cx="147955" cy="424180"/>
          </a:xfrm>
          <a:custGeom>
            <a:avLst/>
            <a:gdLst/>
            <a:ahLst/>
            <a:cxnLst/>
            <a:rect l="l" t="t" r="r" b="b"/>
            <a:pathLst>
              <a:path w="147954" h="424180">
                <a:moveTo>
                  <a:pt x="147828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7828" y="0"/>
                </a:lnTo>
                <a:lnTo>
                  <a:pt x="147828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05384"/>
                </a:lnTo>
                <a:lnTo>
                  <a:pt x="10668" y="405384"/>
                </a:lnTo>
                <a:lnTo>
                  <a:pt x="19812" y="414528"/>
                </a:lnTo>
                <a:lnTo>
                  <a:pt x="147828" y="414528"/>
                </a:lnTo>
                <a:lnTo>
                  <a:pt x="147828" y="423672"/>
                </a:lnTo>
                <a:close/>
              </a:path>
              <a:path w="147954" h="424180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47954" h="424180">
                <a:moveTo>
                  <a:pt x="129539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29539" y="9144"/>
                </a:lnTo>
                <a:lnTo>
                  <a:pt x="129539" y="19811"/>
                </a:lnTo>
                <a:close/>
              </a:path>
              <a:path w="147954" h="424180">
                <a:moveTo>
                  <a:pt x="129539" y="414528"/>
                </a:moveTo>
                <a:lnTo>
                  <a:pt x="129539" y="9144"/>
                </a:lnTo>
                <a:lnTo>
                  <a:pt x="138684" y="19812"/>
                </a:lnTo>
                <a:lnTo>
                  <a:pt x="147828" y="19811"/>
                </a:lnTo>
                <a:lnTo>
                  <a:pt x="147828" y="405384"/>
                </a:lnTo>
                <a:lnTo>
                  <a:pt x="138684" y="405384"/>
                </a:lnTo>
                <a:lnTo>
                  <a:pt x="129539" y="414528"/>
                </a:lnTo>
                <a:close/>
              </a:path>
              <a:path w="147954" h="424180">
                <a:moveTo>
                  <a:pt x="147828" y="19811"/>
                </a:moveTo>
                <a:lnTo>
                  <a:pt x="138684" y="19812"/>
                </a:lnTo>
                <a:lnTo>
                  <a:pt x="129539" y="9144"/>
                </a:lnTo>
                <a:lnTo>
                  <a:pt x="147828" y="9144"/>
                </a:lnTo>
                <a:lnTo>
                  <a:pt x="147828" y="19811"/>
                </a:lnTo>
                <a:close/>
              </a:path>
              <a:path w="147954" h="424180">
                <a:moveTo>
                  <a:pt x="19812" y="414528"/>
                </a:moveTo>
                <a:lnTo>
                  <a:pt x="10668" y="405384"/>
                </a:lnTo>
                <a:lnTo>
                  <a:pt x="19812" y="405384"/>
                </a:lnTo>
                <a:lnTo>
                  <a:pt x="19812" y="414528"/>
                </a:lnTo>
                <a:close/>
              </a:path>
              <a:path w="147954" h="424180">
                <a:moveTo>
                  <a:pt x="129539" y="414528"/>
                </a:moveTo>
                <a:lnTo>
                  <a:pt x="19812" y="414528"/>
                </a:lnTo>
                <a:lnTo>
                  <a:pt x="19812" y="405384"/>
                </a:lnTo>
                <a:lnTo>
                  <a:pt x="129539" y="405384"/>
                </a:lnTo>
                <a:lnTo>
                  <a:pt x="129539" y="414528"/>
                </a:lnTo>
                <a:close/>
              </a:path>
              <a:path w="147954" h="424180">
                <a:moveTo>
                  <a:pt x="147828" y="414528"/>
                </a:moveTo>
                <a:lnTo>
                  <a:pt x="129539" y="414528"/>
                </a:lnTo>
                <a:lnTo>
                  <a:pt x="138684" y="405384"/>
                </a:lnTo>
                <a:lnTo>
                  <a:pt x="147828" y="405384"/>
                </a:lnTo>
                <a:lnTo>
                  <a:pt x="1478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77555" y="1938527"/>
            <a:ext cx="4572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85966" y="3098292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84264" y="3098292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84976" y="3221736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 h="0">
                <a:moveTo>
                  <a:pt x="0" y="0"/>
                </a:moveTo>
                <a:lnTo>
                  <a:pt x="3093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18982" y="2755392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20683" y="2755392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18219" y="2900933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 h="0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11083" y="2907792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874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518900" y="2252929"/>
            <a:ext cx="26987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88153" y="2815306"/>
            <a:ext cx="374015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89747" y="451104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47243"/>
                </a:moveTo>
                <a:lnTo>
                  <a:pt x="13501" y="45386"/>
                </a:lnTo>
                <a:lnTo>
                  <a:pt x="6286" y="40385"/>
                </a:lnTo>
                <a:lnTo>
                  <a:pt x="1643" y="33099"/>
                </a:lnTo>
                <a:lnTo>
                  <a:pt x="0" y="24383"/>
                </a:lnTo>
                <a:lnTo>
                  <a:pt x="1643" y="14787"/>
                </a:lnTo>
                <a:lnTo>
                  <a:pt x="6286" y="7048"/>
                </a:lnTo>
                <a:lnTo>
                  <a:pt x="13501" y="1881"/>
                </a:lnTo>
                <a:lnTo>
                  <a:pt x="22859" y="0"/>
                </a:lnTo>
                <a:lnTo>
                  <a:pt x="31575" y="1881"/>
                </a:lnTo>
                <a:lnTo>
                  <a:pt x="38862" y="7048"/>
                </a:lnTo>
                <a:lnTo>
                  <a:pt x="43862" y="14787"/>
                </a:lnTo>
                <a:lnTo>
                  <a:pt x="45719" y="24383"/>
                </a:lnTo>
                <a:lnTo>
                  <a:pt x="43862" y="33099"/>
                </a:lnTo>
                <a:lnTo>
                  <a:pt x="38862" y="40385"/>
                </a:lnTo>
                <a:lnTo>
                  <a:pt x="31575" y="45386"/>
                </a:lnTo>
                <a:lnTo>
                  <a:pt x="22859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879080" y="4501896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51816" y="6095"/>
                </a:moveTo>
                <a:lnTo>
                  <a:pt x="15240" y="6095"/>
                </a:lnTo>
                <a:lnTo>
                  <a:pt x="15240" y="4571"/>
                </a:lnTo>
                <a:lnTo>
                  <a:pt x="19812" y="3047"/>
                </a:lnTo>
                <a:lnTo>
                  <a:pt x="19812" y="1523"/>
                </a:lnTo>
                <a:lnTo>
                  <a:pt x="21336" y="1523"/>
                </a:lnTo>
                <a:lnTo>
                  <a:pt x="25908" y="0"/>
                </a:lnTo>
                <a:lnTo>
                  <a:pt x="41148" y="0"/>
                </a:lnTo>
                <a:lnTo>
                  <a:pt x="45719" y="1523"/>
                </a:lnTo>
                <a:lnTo>
                  <a:pt x="47244" y="3047"/>
                </a:lnTo>
                <a:lnTo>
                  <a:pt x="51816" y="4571"/>
                </a:lnTo>
                <a:lnTo>
                  <a:pt x="51816" y="6095"/>
                </a:lnTo>
                <a:close/>
              </a:path>
              <a:path w="66040" h="66039">
                <a:moveTo>
                  <a:pt x="57912" y="56387"/>
                </a:moveTo>
                <a:lnTo>
                  <a:pt x="9144" y="56387"/>
                </a:lnTo>
                <a:lnTo>
                  <a:pt x="6096" y="51815"/>
                </a:lnTo>
                <a:lnTo>
                  <a:pt x="6096" y="50291"/>
                </a:lnTo>
                <a:lnTo>
                  <a:pt x="3048" y="47243"/>
                </a:lnTo>
                <a:lnTo>
                  <a:pt x="3048" y="44195"/>
                </a:lnTo>
                <a:lnTo>
                  <a:pt x="1524" y="41147"/>
                </a:lnTo>
                <a:lnTo>
                  <a:pt x="1524" y="38099"/>
                </a:lnTo>
                <a:lnTo>
                  <a:pt x="0" y="33527"/>
                </a:lnTo>
                <a:lnTo>
                  <a:pt x="0" y="32003"/>
                </a:lnTo>
                <a:lnTo>
                  <a:pt x="1524" y="27431"/>
                </a:lnTo>
                <a:lnTo>
                  <a:pt x="1524" y="25907"/>
                </a:lnTo>
                <a:lnTo>
                  <a:pt x="3048" y="21335"/>
                </a:lnTo>
                <a:lnTo>
                  <a:pt x="3048" y="19811"/>
                </a:lnTo>
                <a:lnTo>
                  <a:pt x="6096" y="15239"/>
                </a:lnTo>
                <a:lnTo>
                  <a:pt x="6096" y="13715"/>
                </a:lnTo>
                <a:lnTo>
                  <a:pt x="13716" y="6095"/>
                </a:lnTo>
                <a:lnTo>
                  <a:pt x="53339" y="6095"/>
                </a:lnTo>
                <a:lnTo>
                  <a:pt x="57912" y="10667"/>
                </a:lnTo>
                <a:lnTo>
                  <a:pt x="59436" y="13715"/>
                </a:lnTo>
                <a:lnTo>
                  <a:pt x="60960" y="13715"/>
                </a:lnTo>
                <a:lnTo>
                  <a:pt x="60960" y="15239"/>
                </a:lnTo>
                <a:lnTo>
                  <a:pt x="62992" y="18287"/>
                </a:lnTo>
                <a:lnTo>
                  <a:pt x="32004" y="18287"/>
                </a:lnTo>
                <a:lnTo>
                  <a:pt x="27432" y="19811"/>
                </a:lnTo>
                <a:lnTo>
                  <a:pt x="25908" y="19811"/>
                </a:lnTo>
                <a:lnTo>
                  <a:pt x="22859" y="22859"/>
                </a:lnTo>
                <a:lnTo>
                  <a:pt x="23368" y="22859"/>
                </a:lnTo>
                <a:lnTo>
                  <a:pt x="21336" y="25907"/>
                </a:lnTo>
                <a:lnTo>
                  <a:pt x="19812" y="27431"/>
                </a:lnTo>
                <a:lnTo>
                  <a:pt x="20828" y="27431"/>
                </a:lnTo>
                <a:lnTo>
                  <a:pt x="20320" y="28955"/>
                </a:lnTo>
                <a:lnTo>
                  <a:pt x="19812" y="28955"/>
                </a:lnTo>
                <a:lnTo>
                  <a:pt x="19812" y="36575"/>
                </a:lnTo>
                <a:lnTo>
                  <a:pt x="20320" y="36575"/>
                </a:lnTo>
                <a:lnTo>
                  <a:pt x="20828" y="38099"/>
                </a:lnTo>
                <a:lnTo>
                  <a:pt x="19812" y="38099"/>
                </a:lnTo>
                <a:lnTo>
                  <a:pt x="21336" y="39623"/>
                </a:lnTo>
                <a:lnTo>
                  <a:pt x="23368" y="42671"/>
                </a:lnTo>
                <a:lnTo>
                  <a:pt x="22859" y="42671"/>
                </a:lnTo>
                <a:lnTo>
                  <a:pt x="25908" y="45719"/>
                </a:lnTo>
                <a:lnTo>
                  <a:pt x="27432" y="45719"/>
                </a:lnTo>
                <a:lnTo>
                  <a:pt x="32004" y="47243"/>
                </a:lnTo>
                <a:lnTo>
                  <a:pt x="64008" y="47243"/>
                </a:lnTo>
                <a:lnTo>
                  <a:pt x="60960" y="50291"/>
                </a:lnTo>
                <a:lnTo>
                  <a:pt x="60960" y="51815"/>
                </a:lnTo>
                <a:lnTo>
                  <a:pt x="59436" y="51815"/>
                </a:lnTo>
                <a:lnTo>
                  <a:pt x="57912" y="56387"/>
                </a:lnTo>
                <a:close/>
              </a:path>
              <a:path w="66040" h="66039">
                <a:moveTo>
                  <a:pt x="43281" y="22250"/>
                </a:moveTo>
                <a:lnTo>
                  <a:pt x="39624" y="19811"/>
                </a:lnTo>
                <a:lnTo>
                  <a:pt x="35052" y="18287"/>
                </a:lnTo>
                <a:lnTo>
                  <a:pt x="62992" y="18287"/>
                </a:lnTo>
                <a:lnTo>
                  <a:pt x="64008" y="19811"/>
                </a:lnTo>
                <a:lnTo>
                  <a:pt x="64008" y="21335"/>
                </a:lnTo>
                <a:lnTo>
                  <a:pt x="42672" y="21335"/>
                </a:lnTo>
                <a:lnTo>
                  <a:pt x="43281" y="22250"/>
                </a:lnTo>
                <a:close/>
              </a:path>
              <a:path w="66040" h="66039">
                <a:moveTo>
                  <a:pt x="24384" y="21335"/>
                </a:moveTo>
                <a:lnTo>
                  <a:pt x="25908" y="19811"/>
                </a:lnTo>
                <a:lnTo>
                  <a:pt x="28956" y="19811"/>
                </a:lnTo>
                <a:lnTo>
                  <a:pt x="24384" y="21335"/>
                </a:lnTo>
                <a:close/>
              </a:path>
              <a:path w="66040" h="66039">
                <a:moveTo>
                  <a:pt x="41148" y="21335"/>
                </a:moveTo>
                <a:lnTo>
                  <a:pt x="38100" y="19811"/>
                </a:lnTo>
                <a:lnTo>
                  <a:pt x="39624" y="19811"/>
                </a:lnTo>
                <a:lnTo>
                  <a:pt x="41148" y="21335"/>
                </a:lnTo>
                <a:close/>
              </a:path>
              <a:path w="66040" h="66039">
                <a:moveTo>
                  <a:pt x="23368" y="22859"/>
                </a:moveTo>
                <a:lnTo>
                  <a:pt x="22859" y="22859"/>
                </a:lnTo>
                <a:lnTo>
                  <a:pt x="24384" y="21335"/>
                </a:lnTo>
                <a:lnTo>
                  <a:pt x="23368" y="22859"/>
                </a:lnTo>
                <a:close/>
              </a:path>
              <a:path w="66040" h="66039">
                <a:moveTo>
                  <a:pt x="44195" y="22859"/>
                </a:moveTo>
                <a:lnTo>
                  <a:pt x="43281" y="22250"/>
                </a:lnTo>
                <a:lnTo>
                  <a:pt x="42672" y="21335"/>
                </a:lnTo>
                <a:lnTo>
                  <a:pt x="44195" y="22859"/>
                </a:lnTo>
                <a:close/>
              </a:path>
              <a:path w="66040" h="66039">
                <a:moveTo>
                  <a:pt x="64515" y="22859"/>
                </a:moveTo>
                <a:lnTo>
                  <a:pt x="44195" y="22859"/>
                </a:lnTo>
                <a:lnTo>
                  <a:pt x="42672" y="21335"/>
                </a:lnTo>
                <a:lnTo>
                  <a:pt x="64008" y="21335"/>
                </a:lnTo>
                <a:lnTo>
                  <a:pt x="64515" y="22859"/>
                </a:lnTo>
                <a:close/>
              </a:path>
              <a:path w="66040" h="66039">
                <a:moveTo>
                  <a:pt x="65532" y="27431"/>
                </a:moveTo>
                <a:lnTo>
                  <a:pt x="47244" y="27431"/>
                </a:lnTo>
                <a:lnTo>
                  <a:pt x="45719" y="25907"/>
                </a:lnTo>
                <a:lnTo>
                  <a:pt x="43281" y="22250"/>
                </a:lnTo>
                <a:lnTo>
                  <a:pt x="44195" y="22859"/>
                </a:lnTo>
                <a:lnTo>
                  <a:pt x="64515" y="22859"/>
                </a:lnTo>
                <a:lnTo>
                  <a:pt x="65532" y="25907"/>
                </a:lnTo>
                <a:lnTo>
                  <a:pt x="65532" y="27431"/>
                </a:lnTo>
                <a:close/>
              </a:path>
              <a:path w="66040" h="66039">
                <a:moveTo>
                  <a:pt x="20828" y="27431"/>
                </a:moveTo>
                <a:lnTo>
                  <a:pt x="19812" y="27431"/>
                </a:lnTo>
                <a:lnTo>
                  <a:pt x="21336" y="25907"/>
                </a:lnTo>
                <a:lnTo>
                  <a:pt x="20828" y="27431"/>
                </a:lnTo>
                <a:close/>
              </a:path>
              <a:path w="66040" h="66039">
                <a:moveTo>
                  <a:pt x="47244" y="30479"/>
                </a:moveTo>
                <a:lnTo>
                  <a:pt x="45719" y="25907"/>
                </a:lnTo>
                <a:lnTo>
                  <a:pt x="47244" y="27431"/>
                </a:lnTo>
                <a:lnTo>
                  <a:pt x="65532" y="27431"/>
                </a:lnTo>
                <a:lnTo>
                  <a:pt x="65532" y="28955"/>
                </a:lnTo>
                <a:lnTo>
                  <a:pt x="47244" y="28955"/>
                </a:lnTo>
                <a:lnTo>
                  <a:pt x="47244" y="30479"/>
                </a:lnTo>
                <a:close/>
              </a:path>
              <a:path w="66040" h="66039">
                <a:moveTo>
                  <a:pt x="19812" y="30479"/>
                </a:moveTo>
                <a:lnTo>
                  <a:pt x="19812" y="28955"/>
                </a:lnTo>
                <a:lnTo>
                  <a:pt x="20320" y="28955"/>
                </a:lnTo>
                <a:lnTo>
                  <a:pt x="19812" y="30479"/>
                </a:lnTo>
                <a:close/>
              </a:path>
              <a:path w="66040" h="66039">
                <a:moveTo>
                  <a:pt x="65532" y="36575"/>
                </a:moveTo>
                <a:lnTo>
                  <a:pt x="47244" y="36575"/>
                </a:lnTo>
                <a:lnTo>
                  <a:pt x="47244" y="28955"/>
                </a:lnTo>
                <a:lnTo>
                  <a:pt x="65532" y="28955"/>
                </a:lnTo>
                <a:lnTo>
                  <a:pt x="65532" y="36575"/>
                </a:lnTo>
                <a:close/>
              </a:path>
              <a:path w="66040" h="66039">
                <a:moveTo>
                  <a:pt x="20320" y="36575"/>
                </a:moveTo>
                <a:lnTo>
                  <a:pt x="19812" y="36575"/>
                </a:lnTo>
                <a:lnTo>
                  <a:pt x="19812" y="35051"/>
                </a:lnTo>
                <a:lnTo>
                  <a:pt x="20320" y="36575"/>
                </a:lnTo>
                <a:close/>
              </a:path>
              <a:path w="66040" h="66039">
                <a:moveTo>
                  <a:pt x="45719" y="39623"/>
                </a:moveTo>
                <a:lnTo>
                  <a:pt x="47244" y="35051"/>
                </a:lnTo>
                <a:lnTo>
                  <a:pt x="47244" y="36575"/>
                </a:lnTo>
                <a:lnTo>
                  <a:pt x="65532" y="36575"/>
                </a:lnTo>
                <a:lnTo>
                  <a:pt x="65532" y="38099"/>
                </a:lnTo>
                <a:lnTo>
                  <a:pt x="47244" y="38099"/>
                </a:lnTo>
                <a:lnTo>
                  <a:pt x="45719" y="39623"/>
                </a:lnTo>
                <a:close/>
              </a:path>
              <a:path w="66040" h="66039">
                <a:moveTo>
                  <a:pt x="21336" y="39623"/>
                </a:moveTo>
                <a:lnTo>
                  <a:pt x="19812" y="38099"/>
                </a:lnTo>
                <a:lnTo>
                  <a:pt x="20828" y="38099"/>
                </a:lnTo>
                <a:lnTo>
                  <a:pt x="21336" y="39623"/>
                </a:lnTo>
                <a:close/>
              </a:path>
              <a:path w="66040" h="66039">
                <a:moveTo>
                  <a:pt x="43281" y="43281"/>
                </a:moveTo>
                <a:lnTo>
                  <a:pt x="45719" y="39623"/>
                </a:lnTo>
                <a:lnTo>
                  <a:pt x="47244" y="38099"/>
                </a:lnTo>
                <a:lnTo>
                  <a:pt x="65532" y="38099"/>
                </a:lnTo>
                <a:lnTo>
                  <a:pt x="65532" y="41147"/>
                </a:lnTo>
                <a:lnTo>
                  <a:pt x="64769" y="42671"/>
                </a:lnTo>
                <a:lnTo>
                  <a:pt x="44195" y="42671"/>
                </a:lnTo>
                <a:lnTo>
                  <a:pt x="43281" y="43281"/>
                </a:lnTo>
                <a:close/>
              </a:path>
              <a:path w="66040" h="66039">
                <a:moveTo>
                  <a:pt x="24384" y="44195"/>
                </a:moveTo>
                <a:lnTo>
                  <a:pt x="22859" y="42671"/>
                </a:lnTo>
                <a:lnTo>
                  <a:pt x="23368" y="42671"/>
                </a:lnTo>
                <a:lnTo>
                  <a:pt x="24384" y="44195"/>
                </a:lnTo>
                <a:close/>
              </a:path>
              <a:path w="66040" h="66039">
                <a:moveTo>
                  <a:pt x="42672" y="44195"/>
                </a:moveTo>
                <a:lnTo>
                  <a:pt x="43281" y="43281"/>
                </a:lnTo>
                <a:lnTo>
                  <a:pt x="44195" y="42671"/>
                </a:lnTo>
                <a:lnTo>
                  <a:pt x="42672" y="44195"/>
                </a:lnTo>
                <a:close/>
              </a:path>
              <a:path w="66040" h="66039">
                <a:moveTo>
                  <a:pt x="64008" y="44195"/>
                </a:moveTo>
                <a:lnTo>
                  <a:pt x="42672" y="44195"/>
                </a:lnTo>
                <a:lnTo>
                  <a:pt x="44195" y="42671"/>
                </a:lnTo>
                <a:lnTo>
                  <a:pt x="64769" y="42671"/>
                </a:lnTo>
                <a:lnTo>
                  <a:pt x="64008" y="44195"/>
                </a:lnTo>
                <a:close/>
              </a:path>
              <a:path w="66040" h="66039">
                <a:moveTo>
                  <a:pt x="64008" y="47243"/>
                </a:moveTo>
                <a:lnTo>
                  <a:pt x="38100" y="47243"/>
                </a:lnTo>
                <a:lnTo>
                  <a:pt x="39624" y="45719"/>
                </a:lnTo>
                <a:lnTo>
                  <a:pt x="43281" y="43281"/>
                </a:lnTo>
                <a:lnTo>
                  <a:pt x="42672" y="44195"/>
                </a:lnTo>
                <a:lnTo>
                  <a:pt x="64008" y="44195"/>
                </a:lnTo>
                <a:lnTo>
                  <a:pt x="64008" y="47243"/>
                </a:lnTo>
                <a:close/>
              </a:path>
              <a:path w="66040" h="66039">
                <a:moveTo>
                  <a:pt x="28956" y="45719"/>
                </a:moveTo>
                <a:lnTo>
                  <a:pt x="25908" y="45719"/>
                </a:lnTo>
                <a:lnTo>
                  <a:pt x="24384" y="44195"/>
                </a:lnTo>
                <a:lnTo>
                  <a:pt x="28956" y="45719"/>
                </a:lnTo>
                <a:close/>
              </a:path>
              <a:path w="66040" h="66039">
                <a:moveTo>
                  <a:pt x="38100" y="47243"/>
                </a:moveTo>
                <a:lnTo>
                  <a:pt x="35052" y="47243"/>
                </a:lnTo>
                <a:lnTo>
                  <a:pt x="39624" y="45719"/>
                </a:lnTo>
                <a:lnTo>
                  <a:pt x="38100" y="47243"/>
                </a:lnTo>
                <a:close/>
              </a:path>
              <a:path w="66040" h="66039">
                <a:moveTo>
                  <a:pt x="47244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15240" y="60959"/>
                </a:lnTo>
                <a:lnTo>
                  <a:pt x="10668" y="56387"/>
                </a:lnTo>
                <a:lnTo>
                  <a:pt x="56387" y="56387"/>
                </a:lnTo>
                <a:lnTo>
                  <a:pt x="51816" y="59435"/>
                </a:lnTo>
                <a:lnTo>
                  <a:pt x="51816" y="60959"/>
                </a:lnTo>
                <a:lnTo>
                  <a:pt x="47244" y="62483"/>
                </a:lnTo>
                <a:lnTo>
                  <a:pt x="47244" y="64007"/>
                </a:lnTo>
                <a:close/>
              </a:path>
              <a:path w="66040" h="66039">
                <a:moveTo>
                  <a:pt x="41148" y="65531"/>
                </a:moveTo>
                <a:lnTo>
                  <a:pt x="25908" y="65531"/>
                </a:lnTo>
                <a:lnTo>
                  <a:pt x="21336" y="64007"/>
                </a:lnTo>
                <a:lnTo>
                  <a:pt x="45719" y="64007"/>
                </a:lnTo>
                <a:lnTo>
                  <a:pt x="41148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40980" y="3715511"/>
            <a:ext cx="147955" cy="424180"/>
          </a:xfrm>
          <a:custGeom>
            <a:avLst/>
            <a:gdLst/>
            <a:ahLst/>
            <a:cxnLst/>
            <a:rect l="l" t="t" r="r" b="b"/>
            <a:pathLst>
              <a:path w="147954" h="424179">
                <a:moveTo>
                  <a:pt x="147828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7828" y="0"/>
                </a:lnTo>
                <a:lnTo>
                  <a:pt x="147828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03860"/>
                </a:lnTo>
                <a:lnTo>
                  <a:pt x="10668" y="403860"/>
                </a:lnTo>
                <a:lnTo>
                  <a:pt x="19812" y="414528"/>
                </a:lnTo>
                <a:lnTo>
                  <a:pt x="147828" y="414528"/>
                </a:lnTo>
                <a:lnTo>
                  <a:pt x="147828" y="423672"/>
                </a:lnTo>
                <a:close/>
              </a:path>
              <a:path w="147954" h="424179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47954" h="424179">
                <a:moveTo>
                  <a:pt x="129539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29539" y="9144"/>
                </a:lnTo>
                <a:lnTo>
                  <a:pt x="129539" y="18288"/>
                </a:lnTo>
                <a:close/>
              </a:path>
              <a:path w="147954" h="424179">
                <a:moveTo>
                  <a:pt x="129539" y="414528"/>
                </a:moveTo>
                <a:lnTo>
                  <a:pt x="129539" y="9144"/>
                </a:lnTo>
                <a:lnTo>
                  <a:pt x="138684" y="18288"/>
                </a:lnTo>
                <a:lnTo>
                  <a:pt x="147828" y="18288"/>
                </a:lnTo>
                <a:lnTo>
                  <a:pt x="147828" y="403860"/>
                </a:lnTo>
                <a:lnTo>
                  <a:pt x="138684" y="403860"/>
                </a:lnTo>
                <a:lnTo>
                  <a:pt x="129539" y="414528"/>
                </a:lnTo>
                <a:close/>
              </a:path>
              <a:path w="147954" h="424179">
                <a:moveTo>
                  <a:pt x="147828" y="18288"/>
                </a:moveTo>
                <a:lnTo>
                  <a:pt x="138684" y="18288"/>
                </a:lnTo>
                <a:lnTo>
                  <a:pt x="129539" y="9144"/>
                </a:lnTo>
                <a:lnTo>
                  <a:pt x="147828" y="9144"/>
                </a:lnTo>
                <a:lnTo>
                  <a:pt x="147828" y="18288"/>
                </a:lnTo>
                <a:close/>
              </a:path>
              <a:path w="147954" h="424179">
                <a:moveTo>
                  <a:pt x="19812" y="414528"/>
                </a:moveTo>
                <a:lnTo>
                  <a:pt x="10668" y="403860"/>
                </a:lnTo>
                <a:lnTo>
                  <a:pt x="19812" y="403860"/>
                </a:lnTo>
                <a:lnTo>
                  <a:pt x="19812" y="414528"/>
                </a:lnTo>
                <a:close/>
              </a:path>
              <a:path w="147954" h="424179">
                <a:moveTo>
                  <a:pt x="129539" y="414528"/>
                </a:moveTo>
                <a:lnTo>
                  <a:pt x="19812" y="414528"/>
                </a:lnTo>
                <a:lnTo>
                  <a:pt x="19812" y="403860"/>
                </a:lnTo>
                <a:lnTo>
                  <a:pt x="129539" y="403860"/>
                </a:lnTo>
                <a:lnTo>
                  <a:pt x="129539" y="414528"/>
                </a:lnTo>
                <a:close/>
              </a:path>
              <a:path w="147954" h="424179">
                <a:moveTo>
                  <a:pt x="147828" y="414528"/>
                </a:moveTo>
                <a:lnTo>
                  <a:pt x="129539" y="414528"/>
                </a:lnTo>
                <a:lnTo>
                  <a:pt x="138684" y="403860"/>
                </a:lnTo>
                <a:lnTo>
                  <a:pt x="147828" y="403860"/>
                </a:lnTo>
                <a:lnTo>
                  <a:pt x="1478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91271" y="287883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2859" y="47244"/>
                </a:moveTo>
                <a:lnTo>
                  <a:pt x="14144" y="45362"/>
                </a:lnTo>
                <a:lnTo>
                  <a:pt x="6857" y="40195"/>
                </a:lnTo>
                <a:lnTo>
                  <a:pt x="1857" y="32456"/>
                </a:lnTo>
                <a:lnTo>
                  <a:pt x="0" y="22860"/>
                </a:lnTo>
                <a:lnTo>
                  <a:pt x="1857" y="14144"/>
                </a:lnTo>
                <a:lnTo>
                  <a:pt x="6858" y="6858"/>
                </a:lnTo>
                <a:lnTo>
                  <a:pt x="14144" y="1857"/>
                </a:lnTo>
                <a:lnTo>
                  <a:pt x="22859" y="0"/>
                </a:lnTo>
                <a:lnTo>
                  <a:pt x="32456" y="1857"/>
                </a:lnTo>
                <a:lnTo>
                  <a:pt x="40195" y="6858"/>
                </a:lnTo>
                <a:lnTo>
                  <a:pt x="45362" y="14144"/>
                </a:lnTo>
                <a:lnTo>
                  <a:pt x="47244" y="22860"/>
                </a:lnTo>
                <a:lnTo>
                  <a:pt x="45362" y="32456"/>
                </a:lnTo>
                <a:lnTo>
                  <a:pt x="40195" y="40195"/>
                </a:lnTo>
                <a:lnTo>
                  <a:pt x="32456" y="45362"/>
                </a:lnTo>
                <a:lnTo>
                  <a:pt x="22859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82128" y="2869691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44195" y="1523"/>
                </a:moveTo>
                <a:lnTo>
                  <a:pt x="21336" y="1523"/>
                </a:lnTo>
                <a:lnTo>
                  <a:pt x="25908" y="0"/>
                </a:lnTo>
                <a:lnTo>
                  <a:pt x="41148" y="0"/>
                </a:lnTo>
                <a:lnTo>
                  <a:pt x="44195" y="1523"/>
                </a:lnTo>
                <a:close/>
              </a:path>
              <a:path w="66040" h="66039">
                <a:moveTo>
                  <a:pt x="50292" y="4571"/>
                </a:moveTo>
                <a:lnTo>
                  <a:pt x="15240" y="4571"/>
                </a:lnTo>
                <a:lnTo>
                  <a:pt x="19812" y="3047"/>
                </a:lnTo>
                <a:lnTo>
                  <a:pt x="19812" y="1523"/>
                </a:lnTo>
                <a:lnTo>
                  <a:pt x="45719" y="1523"/>
                </a:lnTo>
                <a:lnTo>
                  <a:pt x="47244" y="3047"/>
                </a:lnTo>
                <a:lnTo>
                  <a:pt x="50292" y="4571"/>
                </a:lnTo>
                <a:close/>
              </a:path>
              <a:path w="66040" h="66039">
                <a:moveTo>
                  <a:pt x="54864" y="9143"/>
                </a:moveTo>
                <a:lnTo>
                  <a:pt x="10668" y="9143"/>
                </a:lnTo>
                <a:lnTo>
                  <a:pt x="13716" y="6095"/>
                </a:lnTo>
                <a:lnTo>
                  <a:pt x="13716" y="4571"/>
                </a:lnTo>
                <a:lnTo>
                  <a:pt x="51816" y="4571"/>
                </a:lnTo>
                <a:lnTo>
                  <a:pt x="51816" y="6095"/>
                </a:lnTo>
                <a:lnTo>
                  <a:pt x="54864" y="9143"/>
                </a:lnTo>
                <a:close/>
              </a:path>
              <a:path w="66040" h="66039">
                <a:moveTo>
                  <a:pt x="19812" y="27431"/>
                </a:moveTo>
                <a:lnTo>
                  <a:pt x="19812" y="25907"/>
                </a:lnTo>
                <a:lnTo>
                  <a:pt x="1524" y="25907"/>
                </a:lnTo>
                <a:lnTo>
                  <a:pt x="1524" y="21335"/>
                </a:lnTo>
                <a:lnTo>
                  <a:pt x="3048" y="19811"/>
                </a:lnTo>
                <a:lnTo>
                  <a:pt x="3048" y="18287"/>
                </a:lnTo>
                <a:lnTo>
                  <a:pt x="4572" y="15239"/>
                </a:lnTo>
                <a:lnTo>
                  <a:pt x="9144" y="10667"/>
                </a:lnTo>
                <a:lnTo>
                  <a:pt x="9144" y="9143"/>
                </a:lnTo>
                <a:lnTo>
                  <a:pt x="56387" y="9143"/>
                </a:lnTo>
                <a:lnTo>
                  <a:pt x="56387" y="10667"/>
                </a:lnTo>
                <a:lnTo>
                  <a:pt x="60960" y="15239"/>
                </a:lnTo>
                <a:lnTo>
                  <a:pt x="62484" y="18287"/>
                </a:lnTo>
                <a:lnTo>
                  <a:pt x="30480" y="18287"/>
                </a:lnTo>
                <a:lnTo>
                  <a:pt x="27432" y="19811"/>
                </a:lnTo>
                <a:lnTo>
                  <a:pt x="25908" y="19811"/>
                </a:lnTo>
                <a:lnTo>
                  <a:pt x="22859" y="22859"/>
                </a:lnTo>
                <a:lnTo>
                  <a:pt x="23368" y="22859"/>
                </a:lnTo>
                <a:lnTo>
                  <a:pt x="22352" y="24383"/>
                </a:lnTo>
                <a:lnTo>
                  <a:pt x="21336" y="24383"/>
                </a:lnTo>
                <a:lnTo>
                  <a:pt x="19812" y="27431"/>
                </a:lnTo>
                <a:close/>
              </a:path>
              <a:path w="66040" h="66039">
                <a:moveTo>
                  <a:pt x="64008" y="22859"/>
                </a:moveTo>
                <a:lnTo>
                  <a:pt x="42672" y="22859"/>
                </a:lnTo>
                <a:lnTo>
                  <a:pt x="39624" y="19811"/>
                </a:lnTo>
                <a:lnTo>
                  <a:pt x="35052" y="18287"/>
                </a:lnTo>
                <a:lnTo>
                  <a:pt x="62484" y="18287"/>
                </a:lnTo>
                <a:lnTo>
                  <a:pt x="62484" y="19811"/>
                </a:lnTo>
                <a:lnTo>
                  <a:pt x="64008" y="21335"/>
                </a:lnTo>
                <a:lnTo>
                  <a:pt x="64008" y="22859"/>
                </a:lnTo>
                <a:close/>
              </a:path>
              <a:path w="66040" h="66039">
                <a:moveTo>
                  <a:pt x="24384" y="21335"/>
                </a:moveTo>
                <a:lnTo>
                  <a:pt x="25908" y="19811"/>
                </a:lnTo>
                <a:lnTo>
                  <a:pt x="28956" y="19811"/>
                </a:lnTo>
                <a:lnTo>
                  <a:pt x="24384" y="21335"/>
                </a:lnTo>
                <a:close/>
              </a:path>
              <a:path w="66040" h="66039">
                <a:moveTo>
                  <a:pt x="41148" y="21335"/>
                </a:moveTo>
                <a:lnTo>
                  <a:pt x="36576" y="19811"/>
                </a:lnTo>
                <a:lnTo>
                  <a:pt x="39624" y="19811"/>
                </a:lnTo>
                <a:lnTo>
                  <a:pt x="41148" y="21335"/>
                </a:lnTo>
                <a:close/>
              </a:path>
              <a:path w="66040" h="66039">
                <a:moveTo>
                  <a:pt x="23368" y="22859"/>
                </a:moveTo>
                <a:lnTo>
                  <a:pt x="22859" y="22859"/>
                </a:lnTo>
                <a:lnTo>
                  <a:pt x="24384" y="21335"/>
                </a:lnTo>
                <a:lnTo>
                  <a:pt x="23368" y="22859"/>
                </a:lnTo>
                <a:close/>
              </a:path>
              <a:path w="66040" h="66039">
                <a:moveTo>
                  <a:pt x="44195" y="25907"/>
                </a:moveTo>
                <a:lnTo>
                  <a:pt x="41148" y="21335"/>
                </a:lnTo>
                <a:lnTo>
                  <a:pt x="42672" y="22859"/>
                </a:lnTo>
                <a:lnTo>
                  <a:pt x="64008" y="22859"/>
                </a:lnTo>
                <a:lnTo>
                  <a:pt x="64008" y="24383"/>
                </a:lnTo>
                <a:lnTo>
                  <a:pt x="44195" y="24383"/>
                </a:lnTo>
                <a:lnTo>
                  <a:pt x="44195" y="25907"/>
                </a:lnTo>
                <a:close/>
              </a:path>
              <a:path w="66040" h="66039">
                <a:moveTo>
                  <a:pt x="21336" y="25907"/>
                </a:moveTo>
                <a:lnTo>
                  <a:pt x="21336" y="24383"/>
                </a:lnTo>
                <a:lnTo>
                  <a:pt x="22352" y="24383"/>
                </a:lnTo>
                <a:lnTo>
                  <a:pt x="21336" y="25907"/>
                </a:lnTo>
                <a:close/>
              </a:path>
              <a:path w="66040" h="66039">
                <a:moveTo>
                  <a:pt x="45719" y="27431"/>
                </a:moveTo>
                <a:lnTo>
                  <a:pt x="44195" y="24383"/>
                </a:lnTo>
                <a:lnTo>
                  <a:pt x="64008" y="24383"/>
                </a:lnTo>
                <a:lnTo>
                  <a:pt x="64008" y="25907"/>
                </a:lnTo>
                <a:lnTo>
                  <a:pt x="45719" y="25907"/>
                </a:lnTo>
                <a:lnTo>
                  <a:pt x="45719" y="27431"/>
                </a:lnTo>
                <a:close/>
              </a:path>
              <a:path w="66040" h="66039">
                <a:moveTo>
                  <a:pt x="19812" y="39623"/>
                </a:moveTo>
                <a:lnTo>
                  <a:pt x="0" y="39623"/>
                </a:lnTo>
                <a:lnTo>
                  <a:pt x="0" y="25907"/>
                </a:lnTo>
                <a:lnTo>
                  <a:pt x="19812" y="25907"/>
                </a:lnTo>
                <a:lnTo>
                  <a:pt x="19812" y="28955"/>
                </a:lnTo>
                <a:lnTo>
                  <a:pt x="18796" y="32003"/>
                </a:lnTo>
                <a:lnTo>
                  <a:pt x="18288" y="32003"/>
                </a:lnTo>
                <a:lnTo>
                  <a:pt x="18288" y="33527"/>
                </a:lnTo>
                <a:lnTo>
                  <a:pt x="18796" y="33527"/>
                </a:lnTo>
                <a:lnTo>
                  <a:pt x="19812" y="36575"/>
                </a:lnTo>
                <a:lnTo>
                  <a:pt x="19812" y="39623"/>
                </a:lnTo>
                <a:close/>
              </a:path>
              <a:path w="66040" h="66039">
                <a:moveTo>
                  <a:pt x="46990" y="32765"/>
                </a:moveTo>
                <a:lnTo>
                  <a:pt x="45719" y="28955"/>
                </a:lnTo>
                <a:lnTo>
                  <a:pt x="45719" y="25907"/>
                </a:lnTo>
                <a:lnTo>
                  <a:pt x="65532" y="25907"/>
                </a:lnTo>
                <a:lnTo>
                  <a:pt x="65532" y="32003"/>
                </a:lnTo>
                <a:lnTo>
                  <a:pt x="47244" y="32003"/>
                </a:lnTo>
                <a:lnTo>
                  <a:pt x="46990" y="32765"/>
                </a:lnTo>
                <a:close/>
              </a:path>
              <a:path w="66040" h="66039">
                <a:moveTo>
                  <a:pt x="18288" y="33527"/>
                </a:moveTo>
                <a:lnTo>
                  <a:pt x="18288" y="32003"/>
                </a:lnTo>
                <a:lnTo>
                  <a:pt x="18542" y="32765"/>
                </a:lnTo>
                <a:lnTo>
                  <a:pt x="18288" y="33527"/>
                </a:lnTo>
                <a:close/>
              </a:path>
              <a:path w="66040" h="66039">
                <a:moveTo>
                  <a:pt x="18542" y="32765"/>
                </a:moveTo>
                <a:lnTo>
                  <a:pt x="18288" y="32003"/>
                </a:lnTo>
                <a:lnTo>
                  <a:pt x="18796" y="32003"/>
                </a:lnTo>
                <a:lnTo>
                  <a:pt x="18542" y="32765"/>
                </a:lnTo>
                <a:close/>
              </a:path>
              <a:path w="66040" h="66039">
                <a:moveTo>
                  <a:pt x="47244" y="33527"/>
                </a:moveTo>
                <a:lnTo>
                  <a:pt x="46990" y="32765"/>
                </a:lnTo>
                <a:lnTo>
                  <a:pt x="47244" y="32003"/>
                </a:lnTo>
                <a:lnTo>
                  <a:pt x="47244" y="33527"/>
                </a:lnTo>
                <a:close/>
              </a:path>
              <a:path w="66040" h="66039">
                <a:moveTo>
                  <a:pt x="65532" y="33527"/>
                </a:moveTo>
                <a:lnTo>
                  <a:pt x="47244" y="33527"/>
                </a:lnTo>
                <a:lnTo>
                  <a:pt x="47244" y="32003"/>
                </a:lnTo>
                <a:lnTo>
                  <a:pt x="65532" y="32003"/>
                </a:lnTo>
                <a:lnTo>
                  <a:pt x="65532" y="33527"/>
                </a:lnTo>
                <a:close/>
              </a:path>
              <a:path w="66040" h="66039">
                <a:moveTo>
                  <a:pt x="18796" y="33527"/>
                </a:moveTo>
                <a:lnTo>
                  <a:pt x="18288" y="33527"/>
                </a:lnTo>
                <a:lnTo>
                  <a:pt x="18542" y="32765"/>
                </a:lnTo>
                <a:lnTo>
                  <a:pt x="18796" y="33527"/>
                </a:lnTo>
                <a:close/>
              </a:path>
              <a:path w="66040" h="66039">
                <a:moveTo>
                  <a:pt x="65532" y="39623"/>
                </a:moveTo>
                <a:lnTo>
                  <a:pt x="45719" y="39623"/>
                </a:lnTo>
                <a:lnTo>
                  <a:pt x="45719" y="36575"/>
                </a:lnTo>
                <a:lnTo>
                  <a:pt x="46990" y="32765"/>
                </a:lnTo>
                <a:lnTo>
                  <a:pt x="47244" y="33527"/>
                </a:lnTo>
                <a:lnTo>
                  <a:pt x="65532" y="33527"/>
                </a:lnTo>
                <a:lnTo>
                  <a:pt x="65532" y="39623"/>
                </a:lnTo>
                <a:close/>
              </a:path>
              <a:path w="66040" h="66039">
                <a:moveTo>
                  <a:pt x="56387" y="56387"/>
                </a:moveTo>
                <a:lnTo>
                  <a:pt x="9144" y="56387"/>
                </a:lnTo>
                <a:lnTo>
                  <a:pt x="9144" y="54863"/>
                </a:lnTo>
                <a:lnTo>
                  <a:pt x="4572" y="50291"/>
                </a:lnTo>
                <a:lnTo>
                  <a:pt x="3048" y="47243"/>
                </a:lnTo>
                <a:lnTo>
                  <a:pt x="3048" y="45719"/>
                </a:lnTo>
                <a:lnTo>
                  <a:pt x="1524" y="44195"/>
                </a:lnTo>
                <a:lnTo>
                  <a:pt x="1524" y="39623"/>
                </a:lnTo>
                <a:lnTo>
                  <a:pt x="19812" y="39623"/>
                </a:lnTo>
                <a:lnTo>
                  <a:pt x="19812" y="38099"/>
                </a:lnTo>
                <a:lnTo>
                  <a:pt x="21336" y="41147"/>
                </a:lnTo>
                <a:lnTo>
                  <a:pt x="22352" y="41147"/>
                </a:lnTo>
                <a:lnTo>
                  <a:pt x="23368" y="42671"/>
                </a:lnTo>
                <a:lnTo>
                  <a:pt x="22859" y="42671"/>
                </a:lnTo>
                <a:lnTo>
                  <a:pt x="25908" y="45719"/>
                </a:lnTo>
                <a:lnTo>
                  <a:pt x="27432" y="45719"/>
                </a:lnTo>
                <a:lnTo>
                  <a:pt x="30480" y="47243"/>
                </a:lnTo>
                <a:lnTo>
                  <a:pt x="62484" y="47243"/>
                </a:lnTo>
                <a:lnTo>
                  <a:pt x="60960" y="50291"/>
                </a:lnTo>
                <a:lnTo>
                  <a:pt x="56387" y="54863"/>
                </a:lnTo>
                <a:lnTo>
                  <a:pt x="56387" y="56387"/>
                </a:lnTo>
                <a:close/>
              </a:path>
              <a:path w="66040" h="66039">
                <a:moveTo>
                  <a:pt x="64008" y="41147"/>
                </a:moveTo>
                <a:lnTo>
                  <a:pt x="44195" y="41147"/>
                </a:lnTo>
                <a:lnTo>
                  <a:pt x="45719" y="38099"/>
                </a:lnTo>
                <a:lnTo>
                  <a:pt x="45719" y="39623"/>
                </a:lnTo>
                <a:lnTo>
                  <a:pt x="64008" y="39623"/>
                </a:lnTo>
                <a:lnTo>
                  <a:pt x="64008" y="41147"/>
                </a:lnTo>
                <a:close/>
              </a:path>
              <a:path w="66040" h="66039">
                <a:moveTo>
                  <a:pt x="22352" y="41147"/>
                </a:moveTo>
                <a:lnTo>
                  <a:pt x="21336" y="41147"/>
                </a:lnTo>
                <a:lnTo>
                  <a:pt x="21336" y="39623"/>
                </a:lnTo>
                <a:lnTo>
                  <a:pt x="22352" y="41147"/>
                </a:lnTo>
                <a:close/>
              </a:path>
              <a:path w="66040" h="66039">
                <a:moveTo>
                  <a:pt x="41148" y="44195"/>
                </a:moveTo>
                <a:lnTo>
                  <a:pt x="44195" y="39623"/>
                </a:lnTo>
                <a:lnTo>
                  <a:pt x="44195" y="41147"/>
                </a:lnTo>
                <a:lnTo>
                  <a:pt x="64008" y="41147"/>
                </a:lnTo>
                <a:lnTo>
                  <a:pt x="64008" y="42671"/>
                </a:lnTo>
                <a:lnTo>
                  <a:pt x="42672" y="42671"/>
                </a:lnTo>
                <a:lnTo>
                  <a:pt x="41148" y="44195"/>
                </a:lnTo>
                <a:close/>
              </a:path>
              <a:path w="66040" h="66039">
                <a:moveTo>
                  <a:pt x="24384" y="44195"/>
                </a:moveTo>
                <a:lnTo>
                  <a:pt x="22859" y="42671"/>
                </a:lnTo>
                <a:lnTo>
                  <a:pt x="23368" y="42671"/>
                </a:lnTo>
                <a:lnTo>
                  <a:pt x="24384" y="44195"/>
                </a:lnTo>
                <a:close/>
              </a:path>
              <a:path w="66040" h="66039">
                <a:moveTo>
                  <a:pt x="62484" y="47243"/>
                </a:moveTo>
                <a:lnTo>
                  <a:pt x="35052" y="47243"/>
                </a:lnTo>
                <a:lnTo>
                  <a:pt x="39624" y="45719"/>
                </a:lnTo>
                <a:lnTo>
                  <a:pt x="42672" y="42671"/>
                </a:lnTo>
                <a:lnTo>
                  <a:pt x="64008" y="42671"/>
                </a:lnTo>
                <a:lnTo>
                  <a:pt x="64008" y="44195"/>
                </a:lnTo>
                <a:lnTo>
                  <a:pt x="62484" y="45719"/>
                </a:lnTo>
                <a:lnTo>
                  <a:pt x="62484" y="47243"/>
                </a:lnTo>
                <a:close/>
              </a:path>
              <a:path w="66040" h="66039">
                <a:moveTo>
                  <a:pt x="28956" y="45719"/>
                </a:moveTo>
                <a:lnTo>
                  <a:pt x="25908" y="45719"/>
                </a:lnTo>
                <a:lnTo>
                  <a:pt x="24384" y="44195"/>
                </a:lnTo>
                <a:lnTo>
                  <a:pt x="28956" y="45719"/>
                </a:lnTo>
                <a:close/>
              </a:path>
              <a:path w="66040" h="66039">
                <a:moveTo>
                  <a:pt x="39624" y="45719"/>
                </a:moveTo>
                <a:lnTo>
                  <a:pt x="36576" y="45719"/>
                </a:lnTo>
                <a:lnTo>
                  <a:pt x="41148" y="44195"/>
                </a:lnTo>
                <a:lnTo>
                  <a:pt x="39624" y="45719"/>
                </a:lnTo>
                <a:close/>
              </a:path>
              <a:path w="66040" h="66039">
                <a:moveTo>
                  <a:pt x="45719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15240" y="60959"/>
                </a:lnTo>
                <a:lnTo>
                  <a:pt x="10668" y="56387"/>
                </a:lnTo>
                <a:lnTo>
                  <a:pt x="54864" y="56387"/>
                </a:lnTo>
                <a:lnTo>
                  <a:pt x="50292" y="60959"/>
                </a:lnTo>
                <a:lnTo>
                  <a:pt x="47244" y="62483"/>
                </a:lnTo>
                <a:lnTo>
                  <a:pt x="45719" y="64007"/>
                </a:lnTo>
                <a:close/>
              </a:path>
              <a:path w="66040" h="66039">
                <a:moveTo>
                  <a:pt x="41148" y="65531"/>
                </a:moveTo>
                <a:lnTo>
                  <a:pt x="25908" y="65531"/>
                </a:lnTo>
                <a:lnTo>
                  <a:pt x="21336" y="64007"/>
                </a:lnTo>
                <a:lnTo>
                  <a:pt x="44195" y="64007"/>
                </a:lnTo>
                <a:lnTo>
                  <a:pt x="41148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024366" y="2906267"/>
            <a:ext cx="0" cy="581025"/>
          </a:xfrm>
          <a:custGeom>
            <a:avLst/>
            <a:gdLst/>
            <a:ahLst/>
            <a:cxnLst/>
            <a:rect l="l" t="t" r="r" b="b"/>
            <a:pathLst>
              <a:path w="0" h="581025">
                <a:moveTo>
                  <a:pt x="0" y="0"/>
                </a:moveTo>
                <a:lnTo>
                  <a:pt x="0" y="58064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024366" y="3892296"/>
            <a:ext cx="0" cy="660400"/>
          </a:xfrm>
          <a:custGeom>
            <a:avLst/>
            <a:gdLst/>
            <a:ahLst/>
            <a:cxnLst/>
            <a:rect l="l" t="t" r="r" b="b"/>
            <a:pathLst>
              <a:path w="0" h="660400">
                <a:moveTo>
                  <a:pt x="0" y="0"/>
                </a:moveTo>
                <a:lnTo>
                  <a:pt x="0" y="659891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938259" y="3477767"/>
            <a:ext cx="147955" cy="424180"/>
          </a:xfrm>
          <a:custGeom>
            <a:avLst/>
            <a:gdLst/>
            <a:ahLst/>
            <a:cxnLst/>
            <a:rect l="l" t="t" r="r" b="b"/>
            <a:pathLst>
              <a:path w="147954" h="424179">
                <a:moveTo>
                  <a:pt x="147828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7828" y="0"/>
                </a:lnTo>
                <a:lnTo>
                  <a:pt x="147828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403860"/>
                </a:lnTo>
                <a:lnTo>
                  <a:pt x="9144" y="403860"/>
                </a:lnTo>
                <a:lnTo>
                  <a:pt x="19812" y="414528"/>
                </a:lnTo>
                <a:lnTo>
                  <a:pt x="147828" y="414528"/>
                </a:lnTo>
                <a:lnTo>
                  <a:pt x="147828" y="423672"/>
                </a:lnTo>
                <a:close/>
              </a:path>
              <a:path w="147954" h="424179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47954" h="424179">
                <a:moveTo>
                  <a:pt x="128016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28016" y="9144"/>
                </a:lnTo>
                <a:lnTo>
                  <a:pt x="128016" y="18288"/>
                </a:lnTo>
                <a:close/>
              </a:path>
              <a:path w="147954" h="424179">
                <a:moveTo>
                  <a:pt x="128016" y="414528"/>
                </a:moveTo>
                <a:lnTo>
                  <a:pt x="128016" y="9144"/>
                </a:lnTo>
                <a:lnTo>
                  <a:pt x="138684" y="18288"/>
                </a:lnTo>
                <a:lnTo>
                  <a:pt x="147828" y="18288"/>
                </a:lnTo>
                <a:lnTo>
                  <a:pt x="147828" y="403860"/>
                </a:lnTo>
                <a:lnTo>
                  <a:pt x="138684" y="403860"/>
                </a:lnTo>
                <a:lnTo>
                  <a:pt x="128016" y="414528"/>
                </a:lnTo>
                <a:close/>
              </a:path>
              <a:path w="147954" h="424179">
                <a:moveTo>
                  <a:pt x="147828" y="18288"/>
                </a:moveTo>
                <a:lnTo>
                  <a:pt x="138684" y="18288"/>
                </a:lnTo>
                <a:lnTo>
                  <a:pt x="128016" y="9144"/>
                </a:lnTo>
                <a:lnTo>
                  <a:pt x="147828" y="9144"/>
                </a:lnTo>
                <a:lnTo>
                  <a:pt x="147828" y="18288"/>
                </a:lnTo>
                <a:close/>
              </a:path>
              <a:path w="147954" h="424179">
                <a:moveTo>
                  <a:pt x="19812" y="414528"/>
                </a:moveTo>
                <a:lnTo>
                  <a:pt x="9144" y="403860"/>
                </a:lnTo>
                <a:lnTo>
                  <a:pt x="19812" y="403860"/>
                </a:lnTo>
                <a:lnTo>
                  <a:pt x="19812" y="414528"/>
                </a:lnTo>
                <a:close/>
              </a:path>
              <a:path w="147954" h="424179">
                <a:moveTo>
                  <a:pt x="128016" y="414528"/>
                </a:moveTo>
                <a:lnTo>
                  <a:pt x="19812" y="414528"/>
                </a:lnTo>
                <a:lnTo>
                  <a:pt x="19812" y="403860"/>
                </a:lnTo>
                <a:lnTo>
                  <a:pt x="128016" y="403860"/>
                </a:lnTo>
                <a:lnTo>
                  <a:pt x="128016" y="414528"/>
                </a:lnTo>
                <a:close/>
              </a:path>
              <a:path w="147954" h="424179">
                <a:moveTo>
                  <a:pt x="147828" y="414528"/>
                </a:moveTo>
                <a:lnTo>
                  <a:pt x="128016" y="414528"/>
                </a:lnTo>
                <a:lnTo>
                  <a:pt x="138684" y="403860"/>
                </a:lnTo>
                <a:lnTo>
                  <a:pt x="147828" y="403860"/>
                </a:lnTo>
                <a:lnTo>
                  <a:pt x="1478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493051" y="3781593"/>
            <a:ext cx="19494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62114" y="3932897"/>
            <a:ext cx="100330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35937" y="3527085"/>
            <a:ext cx="30734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35"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63489" y="3668305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99033" y="3844478"/>
            <a:ext cx="8191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00854" y="3413809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36564" y="3590026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033259" y="318820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7432" y="53340"/>
                </a:moveTo>
                <a:lnTo>
                  <a:pt x="16716" y="51220"/>
                </a:lnTo>
                <a:lnTo>
                  <a:pt x="8000" y="45529"/>
                </a:lnTo>
                <a:lnTo>
                  <a:pt x="2143" y="37266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7909" y="2143"/>
                </a:lnTo>
                <a:lnTo>
                  <a:pt x="46101" y="8001"/>
                </a:lnTo>
                <a:lnTo>
                  <a:pt x="51435" y="16716"/>
                </a:lnTo>
                <a:lnTo>
                  <a:pt x="53339" y="27432"/>
                </a:lnTo>
                <a:lnTo>
                  <a:pt x="51435" y="37266"/>
                </a:lnTo>
                <a:lnTo>
                  <a:pt x="46101" y="45529"/>
                </a:lnTo>
                <a:lnTo>
                  <a:pt x="37909" y="51220"/>
                </a:lnTo>
                <a:lnTo>
                  <a:pt x="2743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24116" y="317906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23774" y="23774"/>
                </a:moveTo>
                <a:lnTo>
                  <a:pt x="24384" y="22859"/>
                </a:lnTo>
                <a:lnTo>
                  <a:pt x="3048" y="22859"/>
                </a:lnTo>
                <a:lnTo>
                  <a:pt x="3048" y="21335"/>
                </a:lnTo>
                <a:lnTo>
                  <a:pt x="6096" y="16763"/>
                </a:lnTo>
                <a:lnTo>
                  <a:pt x="6096" y="15239"/>
                </a:lnTo>
                <a:lnTo>
                  <a:pt x="9144" y="10667"/>
                </a:lnTo>
                <a:lnTo>
                  <a:pt x="10668" y="10667"/>
                </a:lnTo>
                <a:lnTo>
                  <a:pt x="10668" y="9143"/>
                </a:lnTo>
                <a:lnTo>
                  <a:pt x="15240" y="6095"/>
                </a:lnTo>
                <a:lnTo>
                  <a:pt x="16764" y="4571"/>
                </a:lnTo>
                <a:lnTo>
                  <a:pt x="21336" y="3047"/>
                </a:lnTo>
                <a:lnTo>
                  <a:pt x="22859" y="1523"/>
                </a:lnTo>
                <a:lnTo>
                  <a:pt x="27432" y="0"/>
                </a:lnTo>
                <a:lnTo>
                  <a:pt x="44195" y="0"/>
                </a:lnTo>
                <a:lnTo>
                  <a:pt x="48768" y="1523"/>
                </a:lnTo>
                <a:lnTo>
                  <a:pt x="50292" y="1523"/>
                </a:lnTo>
                <a:lnTo>
                  <a:pt x="50292" y="3047"/>
                </a:lnTo>
                <a:lnTo>
                  <a:pt x="51816" y="3047"/>
                </a:lnTo>
                <a:lnTo>
                  <a:pt x="56387" y="4571"/>
                </a:lnTo>
                <a:lnTo>
                  <a:pt x="56387" y="6095"/>
                </a:lnTo>
                <a:lnTo>
                  <a:pt x="57912" y="6095"/>
                </a:lnTo>
                <a:lnTo>
                  <a:pt x="62484" y="10667"/>
                </a:lnTo>
                <a:lnTo>
                  <a:pt x="65532" y="15239"/>
                </a:lnTo>
                <a:lnTo>
                  <a:pt x="67056" y="15239"/>
                </a:lnTo>
                <a:lnTo>
                  <a:pt x="67056" y="16763"/>
                </a:lnTo>
                <a:lnTo>
                  <a:pt x="68072" y="18287"/>
                </a:lnTo>
                <a:lnTo>
                  <a:pt x="33528" y="18287"/>
                </a:lnTo>
                <a:lnTo>
                  <a:pt x="28956" y="19811"/>
                </a:lnTo>
                <a:lnTo>
                  <a:pt x="30480" y="19811"/>
                </a:lnTo>
                <a:lnTo>
                  <a:pt x="25908" y="21335"/>
                </a:lnTo>
                <a:lnTo>
                  <a:pt x="27432" y="21335"/>
                </a:lnTo>
                <a:lnTo>
                  <a:pt x="23774" y="23774"/>
                </a:lnTo>
                <a:close/>
              </a:path>
              <a:path w="73659" h="73660">
                <a:moveTo>
                  <a:pt x="72009" y="30479"/>
                </a:moveTo>
                <a:lnTo>
                  <a:pt x="53339" y="30479"/>
                </a:lnTo>
                <a:lnTo>
                  <a:pt x="51816" y="27431"/>
                </a:lnTo>
                <a:lnTo>
                  <a:pt x="45719" y="21335"/>
                </a:lnTo>
                <a:lnTo>
                  <a:pt x="47244" y="21335"/>
                </a:lnTo>
                <a:lnTo>
                  <a:pt x="42672" y="19811"/>
                </a:lnTo>
                <a:lnTo>
                  <a:pt x="44195" y="19811"/>
                </a:lnTo>
                <a:lnTo>
                  <a:pt x="39624" y="18287"/>
                </a:lnTo>
                <a:lnTo>
                  <a:pt x="68072" y="18287"/>
                </a:lnTo>
                <a:lnTo>
                  <a:pt x="70104" y="21335"/>
                </a:lnTo>
                <a:lnTo>
                  <a:pt x="70104" y="22859"/>
                </a:lnTo>
                <a:lnTo>
                  <a:pt x="71628" y="27431"/>
                </a:lnTo>
                <a:lnTo>
                  <a:pt x="71628" y="28955"/>
                </a:lnTo>
                <a:lnTo>
                  <a:pt x="72009" y="30479"/>
                </a:lnTo>
                <a:close/>
              </a:path>
              <a:path w="73659" h="73660">
                <a:moveTo>
                  <a:pt x="50292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16764" y="67055"/>
                </a:lnTo>
                <a:lnTo>
                  <a:pt x="15240" y="67055"/>
                </a:lnTo>
                <a:lnTo>
                  <a:pt x="15240" y="65531"/>
                </a:lnTo>
                <a:lnTo>
                  <a:pt x="10668" y="62483"/>
                </a:lnTo>
                <a:lnTo>
                  <a:pt x="10668" y="60959"/>
                </a:lnTo>
                <a:lnTo>
                  <a:pt x="9144" y="60959"/>
                </a:lnTo>
                <a:lnTo>
                  <a:pt x="6096" y="57911"/>
                </a:lnTo>
                <a:lnTo>
                  <a:pt x="6096" y="56387"/>
                </a:lnTo>
                <a:lnTo>
                  <a:pt x="3048" y="51815"/>
                </a:lnTo>
                <a:lnTo>
                  <a:pt x="3048" y="50291"/>
                </a:lnTo>
                <a:lnTo>
                  <a:pt x="1524" y="48767"/>
                </a:lnTo>
                <a:lnTo>
                  <a:pt x="0" y="44195"/>
                </a:lnTo>
                <a:lnTo>
                  <a:pt x="0" y="27431"/>
                </a:lnTo>
                <a:lnTo>
                  <a:pt x="1524" y="22859"/>
                </a:lnTo>
                <a:lnTo>
                  <a:pt x="24384" y="22859"/>
                </a:lnTo>
                <a:lnTo>
                  <a:pt x="22859" y="24383"/>
                </a:lnTo>
                <a:lnTo>
                  <a:pt x="23368" y="24383"/>
                </a:lnTo>
                <a:lnTo>
                  <a:pt x="21336" y="27431"/>
                </a:lnTo>
                <a:lnTo>
                  <a:pt x="19812" y="27431"/>
                </a:lnTo>
                <a:lnTo>
                  <a:pt x="18288" y="33527"/>
                </a:lnTo>
                <a:lnTo>
                  <a:pt x="19304" y="33527"/>
                </a:lnTo>
                <a:lnTo>
                  <a:pt x="18796" y="35051"/>
                </a:lnTo>
                <a:lnTo>
                  <a:pt x="18288" y="35051"/>
                </a:lnTo>
                <a:lnTo>
                  <a:pt x="18288" y="36575"/>
                </a:lnTo>
                <a:lnTo>
                  <a:pt x="18669" y="36575"/>
                </a:lnTo>
                <a:lnTo>
                  <a:pt x="19050" y="38099"/>
                </a:lnTo>
                <a:lnTo>
                  <a:pt x="18288" y="38099"/>
                </a:lnTo>
                <a:lnTo>
                  <a:pt x="19812" y="44195"/>
                </a:lnTo>
                <a:lnTo>
                  <a:pt x="20828" y="44195"/>
                </a:lnTo>
                <a:lnTo>
                  <a:pt x="21843" y="45719"/>
                </a:lnTo>
                <a:lnTo>
                  <a:pt x="21336" y="45719"/>
                </a:lnTo>
                <a:lnTo>
                  <a:pt x="27432" y="51815"/>
                </a:lnTo>
                <a:lnTo>
                  <a:pt x="28956" y="51815"/>
                </a:lnTo>
                <a:lnTo>
                  <a:pt x="33528" y="53339"/>
                </a:lnTo>
                <a:lnTo>
                  <a:pt x="69088" y="53339"/>
                </a:lnTo>
                <a:lnTo>
                  <a:pt x="67056" y="56387"/>
                </a:lnTo>
                <a:lnTo>
                  <a:pt x="62484" y="60959"/>
                </a:lnTo>
                <a:lnTo>
                  <a:pt x="62484" y="62483"/>
                </a:lnTo>
                <a:lnTo>
                  <a:pt x="60960" y="62483"/>
                </a:lnTo>
                <a:lnTo>
                  <a:pt x="57912" y="65531"/>
                </a:lnTo>
                <a:lnTo>
                  <a:pt x="56387" y="65531"/>
                </a:lnTo>
                <a:lnTo>
                  <a:pt x="56387" y="67055"/>
                </a:lnTo>
                <a:lnTo>
                  <a:pt x="51816" y="68579"/>
                </a:lnTo>
                <a:lnTo>
                  <a:pt x="50292" y="70103"/>
                </a:lnTo>
                <a:close/>
              </a:path>
              <a:path w="73659" h="73660">
                <a:moveTo>
                  <a:pt x="22859" y="24383"/>
                </a:moveTo>
                <a:lnTo>
                  <a:pt x="24384" y="22859"/>
                </a:lnTo>
                <a:lnTo>
                  <a:pt x="23774" y="23774"/>
                </a:lnTo>
                <a:lnTo>
                  <a:pt x="22859" y="24383"/>
                </a:lnTo>
                <a:close/>
              </a:path>
              <a:path w="73659" h="73660">
                <a:moveTo>
                  <a:pt x="23368" y="24383"/>
                </a:moveTo>
                <a:lnTo>
                  <a:pt x="22859" y="24383"/>
                </a:lnTo>
                <a:lnTo>
                  <a:pt x="23774" y="23774"/>
                </a:lnTo>
                <a:lnTo>
                  <a:pt x="23368" y="24383"/>
                </a:lnTo>
                <a:close/>
              </a:path>
              <a:path w="73659" h="73660">
                <a:moveTo>
                  <a:pt x="19812" y="30479"/>
                </a:moveTo>
                <a:lnTo>
                  <a:pt x="19812" y="27431"/>
                </a:lnTo>
                <a:lnTo>
                  <a:pt x="21336" y="27431"/>
                </a:lnTo>
                <a:lnTo>
                  <a:pt x="22859" y="25907"/>
                </a:lnTo>
                <a:lnTo>
                  <a:pt x="19812" y="30479"/>
                </a:lnTo>
                <a:close/>
              </a:path>
              <a:path w="73659" h="73660">
                <a:moveTo>
                  <a:pt x="52120" y="28651"/>
                </a:moveTo>
                <a:lnTo>
                  <a:pt x="50292" y="25907"/>
                </a:lnTo>
                <a:lnTo>
                  <a:pt x="51816" y="27431"/>
                </a:lnTo>
                <a:lnTo>
                  <a:pt x="52120" y="28651"/>
                </a:lnTo>
                <a:close/>
              </a:path>
              <a:path w="73659" h="73660">
                <a:moveTo>
                  <a:pt x="53339" y="30479"/>
                </a:moveTo>
                <a:lnTo>
                  <a:pt x="52120" y="28651"/>
                </a:lnTo>
                <a:lnTo>
                  <a:pt x="51816" y="27431"/>
                </a:lnTo>
                <a:lnTo>
                  <a:pt x="53339" y="30479"/>
                </a:lnTo>
                <a:close/>
              </a:path>
              <a:path w="73659" h="73660">
                <a:moveTo>
                  <a:pt x="53339" y="33527"/>
                </a:moveTo>
                <a:lnTo>
                  <a:pt x="52120" y="28651"/>
                </a:lnTo>
                <a:lnTo>
                  <a:pt x="53339" y="30479"/>
                </a:lnTo>
                <a:lnTo>
                  <a:pt x="72009" y="30479"/>
                </a:lnTo>
                <a:lnTo>
                  <a:pt x="72389" y="32003"/>
                </a:lnTo>
                <a:lnTo>
                  <a:pt x="53339" y="32003"/>
                </a:lnTo>
                <a:lnTo>
                  <a:pt x="53339" y="33527"/>
                </a:lnTo>
                <a:close/>
              </a:path>
              <a:path w="73659" h="73660">
                <a:moveTo>
                  <a:pt x="19304" y="33527"/>
                </a:moveTo>
                <a:lnTo>
                  <a:pt x="18288" y="33527"/>
                </a:lnTo>
                <a:lnTo>
                  <a:pt x="19812" y="32003"/>
                </a:lnTo>
                <a:lnTo>
                  <a:pt x="19304" y="33527"/>
                </a:lnTo>
                <a:close/>
              </a:path>
              <a:path w="73659" h="73660">
                <a:moveTo>
                  <a:pt x="72009" y="41147"/>
                </a:moveTo>
                <a:lnTo>
                  <a:pt x="53339" y="41147"/>
                </a:lnTo>
                <a:lnTo>
                  <a:pt x="53339" y="32003"/>
                </a:lnTo>
                <a:lnTo>
                  <a:pt x="72389" y="32003"/>
                </a:lnTo>
                <a:lnTo>
                  <a:pt x="73152" y="35051"/>
                </a:lnTo>
                <a:lnTo>
                  <a:pt x="73152" y="36575"/>
                </a:lnTo>
                <a:lnTo>
                  <a:pt x="72009" y="41147"/>
                </a:lnTo>
                <a:close/>
              </a:path>
              <a:path w="73659" h="73660">
                <a:moveTo>
                  <a:pt x="18288" y="36575"/>
                </a:moveTo>
                <a:lnTo>
                  <a:pt x="18288" y="35051"/>
                </a:lnTo>
                <a:lnTo>
                  <a:pt x="18505" y="35922"/>
                </a:lnTo>
                <a:lnTo>
                  <a:pt x="18288" y="36575"/>
                </a:lnTo>
                <a:close/>
              </a:path>
              <a:path w="73659" h="73660">
                <a:moveTo>
                  <a:pt x="18505" y="35922"/>
                </a:moveTo>
                <a:lnTo>
                  <a:pt x="18288" y="35051"/>
                </a:lnTo>
                <a:lnTo>
                  <a:pt x="18796" y="35051"/>
                </a:lnTo>
                <a:lnTo>
                  <a:pt x="18505" y="35922"/>
                </a:lnTo>
                <a:close/>
              </a:path>
              <a:path w="73659" h="73660">
                <a:moveTo>
                  <a:pt x="18669" y="36575"/>
                </a:moveTo>
                <a:lnTo>
                  <a:pt x="18288" y="36575"/>
                </a:lnTo>
                <a:lnTo>
                  <a:pt x="18505" y="35922"/>
                </a:lnTo>
                <a:lnTo>
                  <a:pt x="18669" y="36575"/>
                </a:lnTo>
                <a:close/>
              </a:path>
              <a:path w="73659" h="73660">
                <a:moveTo>
                  <a:pt x="19812" y="41147"/>
                </a:moveTo>
                <a:lnTo>
                  <a:pt x="18288" y="38099"/>
                </a:lnTo>
                <a:lnTo>
                  <a:pt x="19050" y="38099"/>
                </a:lnTo>
                <a:lnTo>
                  <a:pt x="19812" y="41147"/>
                </a:lnTo>
                <a:close/>
              </a:path>
              <a:path w="73659" h="73660">
                <a:moveTo>
                  <a:pt x="51816" y="44195"/>
                </a:moveTo>
                <a:lnTo>
                  <a:pt x="53339" y="38099"/>
                </a:lnTo>
                <a:lnTo>
                  <a:pt x="53339" y="41147"/>
                </a:lnTo>
                <a:lnTo>
                  <a:pt x="72009" y="41147"/>
                </a:lnTo>
                <a:lnTo>
                  <a:pt x="71628" y="42671"/>
                </a:lnTo>
                <a:lnTo>
                  <a:pt x="53339" y="42671"/>
                </a:lnTo>
                <a:lnTo>
                  <a:pt x="51816" y="44195"/>
                </a:lnTo>
                <a:close/>
              </a:path>
              <a:path w="73659" h="73660">
                <a:moveTo>
                  <a:pt x="20828" y="44195"/>
                </a:moveTo>
                <a:lnTo>
                  <a:pt x="19812" y="44195"/>
                </a:lnTo>
                <a:lnTo>
                  <a:pt x="19812" y="42671"/>
                </a:lnTo>
                <a:lnTo>
                  <a:pt x="20828" y="44195"/>
                </a:lnTo>
                <a:close/>
              </a:path>
              <a:path w="73659" h="73660">
                <a:moveTo>
                  <a:pt x="50901" y="46329"/>
                </a:moveTo>
                <a:lnTo>
                  <a:pt x="53339" y="42671"/>
                </a:lnTo>
                <a:lnTo>
                  <a:pt x="71628" y="42671"/>
                </a:lnTo>
                <a:lnTo>
                  <a:pt x="71628" y="44195"/>
                </a:lnTo>
                <a:lnTo>
                  <a:pt x="71120" y="45719"/>
                </a:lnTo>
                <a:lnTo>
                  <a:pt x="51816" y="45719"/>
                </a:lnTo>
                <a:lnTo>
                  <a:pt x="50901" y="46329"/>
                </a:lnTo>
                <a:close/>
              </a:path>
              <a:path w="73659" h="73660">
                <a:moveTo>
                  <a:pt x="22859" y="47243"/>
                </a:moveTo>
                <a:lnTo>
                  <a:pt x="21336" y="45719"/>
                </a:lnTo>
                <a:lnTo>
                  <a:pt x="21843" y="45719"/>
                </a:lnTo>
                <a:lnTo>
                  <a:pt x="22859" y="47243"/>
                </a:lnTo>
                <a:close/>
              </a:path>
              <a:path w="73659" h="73660">
                <a:moveTo>
                  <a:pt x="50292" y="47243"/>
                </a:moveTo>
                <a:lnTo>
                  <a:pt x="50901" y="46329"/>
                </a:lnTo>
                <a:lnTo>
                  <a:pt x="51816" y="45719"/>
                </a:lnTo>
                <a:lnTo>
                  <a:pt x="50292" y="47243"/>
                </a:lnTo>
                <a:close/>
              </a:path>
              <a:path w="73659" h="73660">
                <a:moveTo>
                  <a:pt x="70612" y="47243"/>
                </a:moveTo>
                <a:lnTo>
                  <a:pt x="50292" y="47243"/>
                </a:lnTo>
                <a:lnTo>
                  <a:pt x="51816" y="45719"/>
                </a:lnTo>
                <a:lnTo>
                  <a:pt x="71120" y="45719"/>
                </a:lnTo>
                <a:lnTo>
                  <a:pt x="70612" y="47243"/>
                </a:lnTo>
                <a:close/>
              </a:path>
              <a:path w="73659" h="73660">
                <a:moveTo>
                  <a:pt x="46590" y="50509"/>
                </a:moveTo>
                <a:lnTo>
                  <a:pt x="48158" y="48158"/>
                </a:lnTo>
                <a:lnTo>
                  <a:pt x="50901" y="46329"/>
                </a:lnTo>
                <a:lnTo>
                  <a:pt x="50292" y="47243"/>
                </a:lnTo>
                <a:lnTo>
                  <a:pt x="70612" y="47243"/>
                </a:lnTo>
                <a:lnTo>
                  <a:pt x="70104" y="48767"/>
                </a:lnTo>
                <a:lnTo>
                  <a:pt x="70104" y="50291"/>
                </a:lnTo>
                <a:lnTo>
                  <a:pt x="47244" y="50291"/>
                </a:lnTo>
                <a:lnTo>
                  <a:pt x="46590" y="50509"/>
                </a:lnTo>
                <a:close/>
              </a:path>
              <a:path w="73659" h="73660">
                <a:moveTo>
                  <a:pt x="47244" y="48767"/>
                </a:moveTo>
                <a:lnTo>
                  <a:pt x="48768" y="47243"/>
                </a:lnTo>
                <a:lnTo>
                  <a:pt x="48158" y="48158"/>
                </a:lnTo>
                <a:lnTo>
                  <a:pt x="47244" y="48767"/>
                </a:lnTo>
                <a:close/>
              </a:path>
              <a:path w="73659" h="73660">
                <a:moveTo>
                  <a:pt x="30480" y="51815"/>
                </a:moveTo>
                <a:lnTo>
                  <a:pt x="27432" y="51815"/>
                </a:lnTo>
                <a:lnTo>
                  <a:pt x="25908" y="50291"/>
                </a:lnTo>
                <a:lnTo>
                  <a:pt x="30480" y="51815"/>
                </a:lnTo>
                <a:close/>
              </a:path>
              <a:path w="73659" h="73660">
                <a:moveTo>
                  <a:pt x="45719" y="51815"/>
                </a:moveTo>
                <a:lnTo>
                  <a:pt x="46590" y="50509"/>
                </a:lnTo>
                <a:lnTo>
                  <a:pt x="47244" y="50291"/>
                </a:lnTo>
                <a:lnTo>
                  <a:pt x="45719" y="51815"/>
                </a:lnTo>
                <a:close/>
              </a:path>
              <a:path w="73659" h="73660">
                <a:moveTo>
                  <a:pt x="69088" y="53339"/>
                </a:moveTo>
                <a:lnTo>
                  <a:pt x="39624" y="53339"/>
                </a:lnTo>
                <a:lnTo>
                  <a:pt x="44195" y="51815"/>
                </a:lnTo>
                <a:lnTo>
                  <a:pt x="45719" y="51815"/>
                </a:lnTo>
                <a:lnTo>
                  <a:pt x="47244" y="50291"/>
                </a:lnTo>
                <a:lnTo>
                  <a:pt x="70104" y="50291"/>
                </a:lnTo>
                <a:lnTo>
                  <a:pt x="70104" y="51815"/>
                </a:lnTo>
                <a:lnTo>
                  <a:pt x="69088" y="53339"/>
                </a:lnTo>
                <a:close/>
              </a:path>
              <a:path w="73659" h="73660">
                <a:moveTo>
                  <a:pt x="45719" y="51815"/>
                </a:moveTo>
                <a:lnTo>
                  <a:pt x="42672" y="51815"/>
                </a:lnTo>
                <a:lnTo>
                  <a:pt x="46590" y="50509"/>
                </a:lnTo>
                <a:lnTo>
                  <a:pt x="45719" y="51815"/>
                </a:lnTo>
                <a:close/>
              </a:path>
              <a:path w="73659" h="73660">
                <a:moveTo>
                  <a:pt x="44195" y="71627"/>
                </a:moveTo>
                <a:lnTo>
                  <a:pt x="27432" y="71627"/>
                </a:lnTo>
                <a:lnTo>
                  <a:pt x="22859" y="70103"/>
                </a:lnTo>
                <a:lnTo>
                  <a:pt x="48768" y="70103"/>
                </a:lnTo>
                <a:lnTo>
                  <a:pt x="44195" y="71627"/>
                </a:lnTo>
                <a:close/>
              </a:path>
              <a:path w="73659" h="73660">
                <a:moveTo>
                  <a:pt x="36576" y="73151"/>
                </a:moveTo>
                <a:lnTo>
                  <a:pt x="35052" y="73151"/>
                </a:lnTo>
                <a:lnTo>
                  <a:pt x="30480" y="71627"/>
                </a:lnTo>
                <a:lnTo>
                  <a:pt x="42672" y="71627"/>
                </a:lnTo>
                <a:lnTo>
                  <a:pt x="36576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094015" y="4185046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65440" y="3209925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28868" y="4260056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28868" y="2967037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172200" y="3160776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67056" y="1524"/>
                </a:moveTo>
                <a:lnTo>
                  <a:pt x="45719" y="1524"/>
                </a:lnTo>
                <a:lnTo>
                  <a:pt x="54864" y="0"/>
                </a:lnTo>
                <a:lnTo>
                  <a:pt x="57912" y="0"/>
                </a:lnTo>
                <a:lnTo>
                  <a:pt x="67056" y="1524"/>
                </a:lnTo>
                <a:close/>
              </a:path>
              <a:path w="113029" h="114300">
                <a:moveTo>
                  <a:pt x="77724" y="4572"/>
                </a:moveTo>
                <a:lnTo>
                  <a:pt x="35052" y="4572"/>
                </a:lnTo>
                <a:lnTo>
                  <a:pt x="44195" y="1524"/>
                </a:lnTo>
                <a:lnTo>
                  <a:pt x="68580" y="1524"/>
                </a:lnTo>
                <a:lnTo>
                  <a:pt x="77724" y="4572"/>
                </a:lnTo>
                <a:close/>
              </a:path>
              <a:path w="113029" h="114300">
                <a:moveTo>
                  <a:pt x="35052" y="25908"/>
                </a:move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24384" y="10668"/>
                </a:ln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lnTo>
                  <a:pt x="88391" y="9144"/>
                </a:lnTo>
                <a:lnTo>
                  <a:pt x="88391" y="10668"/>
                </a:lnTo>
                <a:lnTo>
                  <a:pt x="96012" y="16764"/>
                </a:lnTo>
                <a:lnTo>
                  <a:pt x="96012" y="18288"/>
                </a:lnTo>
                <a:lnTo>
                  <a:pt x="97536" y="19812"/>
                </a:lnTo>
                <a:lnTo>
                  <a:pt x="50292" y="19812"/>
                </a:lnTo>
                <a:lnTo>
                  <a:pt x="45719" y="21336"/>
                </a:lnTo>
                <a:lnTo>
                  <a:pt x="42672" y="21336"/>
                </a:lnTo>
                <a:lnTo>
                  <a:pt x="35052" y="25908"/>
                </a:lnTo>
                <a:close/>
              </a:path>
              <a:path w="113029" h="114300">
                <a:moveTo>
                  <a:pt x="71628" y="22860"/>
                </a:moveTo>
                <a:lnTo>
                  <a:pt x="62484" y="19812"/>
                </a:lnTo>
                <a:lnTo>
                  <a:pt x="97536" y="19812"/>
                </a:lnTo>
                <a:lnTo>
                  <a:pt x="99060" y="21336"/>
                </a:lnTo>
                <a:lnTo>
                  <a:pt x="70104" y="21336"/>
                </a:lnTo>
                <a:lnTo>
                  <a:pt x="71628" y="22860"/>
                </a:lnTo>
                <a:close/>
              </a:path>
              <a:path w="113029" h="114300">
                <a:moveTo>
                  <a:pt x="41148" y="22860"/>
                </a:moveTo>
                <a:lnTo>
                  <a:pt x="42672" y="21336"/>
                </a:lnTo>
                <a:lnTo>
                  <a:pt x="45719" y="21336"/>
                </a:lnTo>
                <a:lnTo>
                  <a:pt x="41148" y="22860"/>
                </a:lnTo>
                <a:close/>
              </a:path>
              <a:path w="113029" h="114300">
                <a:moveTo>
                  <a:pt x="102108" y="25908"/>
                </a:moveTo>
                <a:lnTo>
                  <a:pt x="77724" y="25908"/>
                </a:lnTo>
                <a:lnTo>
                  <a:pt x="70104" y="21336"/>
                </a:lnTo>
                <a:lnTo>
                  <a:pt x="99060" y="21336"/>
                </a:lnTo>
                <a:lnTo>
                  <a:pt x="102108" y="24384"/>
                </a:lnTo>
                <a:lnTo>
                  <a:pt x="102108" y="25908"/>
                </a:lnTo>
                <a:close/>
              </a:path>
              <a:path w="113029" h="114300">
                <a:moveTo>
                  <a:pt x="88391" y="105156"/>
                </a:moveTo>
                <a:lnTo>
                  <a:pt x="24384" y="105156"/>
                </a:lnTo>
                <a:lnTo>
                  <a:pt x="24384" y="103632"/>
                </a:lnTo>
                <a:lnTo>
                  <a:pt x="16764" y="99060"/>
                </a:lnTo>
                <a:lnTo>
                  <a:pt x="16764" y="97536"/>
                </a:lnTo>
                <a:lnTo>
                  <a:pt x="10668" y="89916"/>
                </a:lnTo>
                <a:lnTo>
                  <a:pt x="9144" y="88392"/>
                </a:lnTo>
                <a:lnTo>
                  <a:pt x="4572" y="80772"/>
                </a:lnTo>
                <a:lnTo>
                  <a:pt x="4572" y="79248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57912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9144" y="25908"/>
                </a:lnTo>
                <a:lnTo>
                  <a:pt x="36576" y="25908"/>
                </a:lnTo>
                <a:lnTo>
                  <a:pt x="31496" y="28956"/>
                </a:lnTo>
                <a:lnTo>
                  <a:pt x="30480" y="28956"/>
                </a:lnTo>
                <a:lnTo>
                  <a:pt x="28956" y="30480"/>
                </a:lnTo>
                <a:lnTo>
                  <a:pt x="29565" y="30480"/>
                </a:lnTo>
                <a:lnTo>
                  <a:pt x="26822" y="35052"/>
                </a:lnTo>
                <a:lnTo>
                  <a:pt x="25908" y="35052"/>
                </a:lnTo>
                <a:lnTo>
                  <a:pt x="21336" y="42672"/>
                </a:lnTo>
                <a:lnTo>
                  <a:pt x="22352" y="42672"/>
                </a:lnTo>
                <a:lnTo>
                  <a:pt x="20320" y="48768"/>
                </a:lnTo>
                <a:lnTo>
                  <a:pt x="19812" y="48768"/>
                </a:lnTo>
                <a:lnTo>
                  <a:pt x="19812" y="65532"/>
                </a:lnTo>
                <a:lnTo>
                  <a:pt x="20320" y="65532"/>
                </a:lnTo>
                <a:lnTo>
                  <a:pt x="22351" y="71628"/>
                </a:lnTo>
                <a:lnTo>
                  <a:pt x="21336" y="71628"/>
                </a:lnTo>
                <a:lnTo>
                  <a:pt x="25908" y="79248"/>
                </a:lnTo>
                <a:lnTo>
                  <a:pt x="26822" y="79248"/>
                </a:lnTo>
                <a:lnTo>
                  <a:pt x="29565" y="83820"/>
                </a:lnTo>
                <a:lnTo>
                  <a:pt x="28956" y="83820"/>
                </a:lnTo>
                <a:lnTo>
                  <a:pt x="30480" y="85344"/>
                </a:lnTo>
                <a:lnTo>
                  <a:pt x="30860" y="85344"/>
                </a:lnTo>
                <a:lnTo>
                  <a:pt x="36576" y="89916"/>
                </a:lnTo>
                <a:lnTo>
                  <a:pt x="37592" y="89916"/>
                </a:lnTo>
                <a:lnTo>
                  <a:pt x="42672" y="92964"/>
                </a:lnTo>
                <a:lnTo>
                  <a:pt x="41148" y="92964"/>
                </a:lnTo>
                <a:lnTo>
                  <a:pt x="50292" y="94488"/>
                </a:lnTo>
                <a:lnTo>
                  <a:pt x="47244" y="94488"/>
                </a:lnTo>
                <a:lnTo>
                  <a:pt x="56387" y="95794"/>
                </a:lnTo>
                <a:lnTo>
                  <a:pt x="54864" y="96012"/>
                </a:lnTo>
                <a:lnTo>
                  <a:pt x="97231" y="96012"/>
                </a:lnTo>
                <a:lnTo>
                  <a:pt x="96012" y="97536"/>
                </a:lnTo>
                <a:lnTo>
                  <a:pt x="96012" y="99060"/>
                </a:lnTo>
                <a:lnTo>
                  <a:pt x="88391" y="103632"/>
                </a:lnTo>
                <a:lnTo>
                  <a:pt x="88391" y="105156"/>
                </a:lnTo>
                <a:close/>
              </a:path>
              <a:path w="113029" h="114300">
                <a:moveTo>
                  <a:pt x="82867" y="29908"/>
                </a:moveTo>
                <a:lnTo>
                  <a:pt x="76200" y="25908"/>
                </a:lnTo>
                <a:lnTo>
                  <a:pt x="103632" y="25908"/>
                </a:lnTo>
                <a:lnTo>
                  <a:pt x="105156" y="28956"/>
                </a:lnTo>
                <a:lnTo>
                  <a:pt x="82296" y="28956"/>
                </a:lnTo>
                <a:lnTo>
                  <a:pt x="82867" y="29908"/>
                </a:lnTo>
                <a:close/>
              </a:path>
              <a:path w="113029" h="114300">
                <a:moveTo>
                  <a:pt x="28956" y="30480"/>
                </a:moveTo>
                <a:lnTo>
                  <a:pt x="30480" y="28956"/>
                </a:lnTo>
                <a:lnTo>
                  <a:pt x="29908" y="29908"/>
                </a:lnTo>
                <a:lnTo>
                  <a:pt x="28956" y="30480"/>
                </a:lnTo>
                <a:close/>
              </a:path>
              <a:path w="113029" h="114300">
                <a:moveTo>
                  <a:pt x="29908" y="29908"/>
                </a:moveTo>
                <a:lnTo>
                  <a:pt x="30480" y="28956"/>
                </a:lnTo>
                <a:lnTo>
                  <a:pt x="31496" y="28956"/>
                </a:lnTo>
                <a:lnTo>
                  <a:pt x="29908" y="29908"/>
                </a:lnTo>
                <a:close/>
              </a:path>
              <a:path w="113029" h="114300">
                <a:moveTo>
                  <a:pt x="83820" y="30480"/>
                </a:moveTo>
                <a:lnTo>
                  <a:pt x="82867" y="29908"/>
                </a:lnTo>
                <a:lnTo>
                  <a:pt x="82296" y="28956"/>
                </a:lnTo>
                <a:lnTo>
                  <a:pt x="83820" y="30480"/>
                </a:lnTo>
                <a:close/>
              </a:path>
              <a:path w="113029" h="114300">
                <a:moveTo>
                  <a:pt x="105918" y="30480"/>
                </a:moveTo>
                <a:lnTo>
                  <a:pt x="83820" y="30480"/>
                </a:lnTo>
                <a:lnTo>
                  <a:pt x="82296" y="28956"/>
                </a:lnTo>
                <a:lnTo>
                  <a:pt x="105156" y="28956"/>
                </a:lnTo>
                <a:lnTo>
                  <a:pt x="105918" y="30480"/>
                </a:lnTo>
                <a:close/>
              </a:path>
              <a:path w="113029" h="114300">
                <a:moveTo>
                  <a:pt x="29565" y="30480"/>
                </a:moveTo>
                <a:lnTo>
                  <a:pt x="28956" y="30480"/>
                </a:lnTo>
                <a:lnTo>
                  <a:pt x="29908" y="29908"/>
                </a:lnTo>
                <a:lnTo>
                  <a:pt x="29565" y="30480"/>
                </a:lnTo>
                <a:close/>
              </a:path>
              <a:path w="113029" h="114300">
                <a:moveTo>
                  <a:pt x="86868" y="36576"/>
                </a:moveTo>
                <a:lnTo>
                  <a:pt x="82867" y="29908"/>
                </a:lnTo>
                <a:lnTo>
                  <a:pt x="83820" y="30480"/>
                </a:lnTo>
                <a:lnTo>
                  <a:pt x="105918" y="30480"/>
                </a:lnTo>
                <a:lnTo>
                  <a:pt x="108204" y="35052"/>
                </a:lnTo>
                <a:lnTo>
                  <a:pt x="86868" y="35052"/>
                </a:lnTo>
                <a:lnTo>
                  <a:pt x="86868" y="36576"/>
                </a:lnTo>
                <a:close/>
              </a:path>
              <a:path w="113029" h="114300">
                <a:moveTo>
                  <a:pt x="25908" y="36576"/>
                </a:moveTo>
                <a:lnTo>
                  <a:pt x="25908" y="35052"/>
                </a:lnTo>
                <a:lnTo>
                  <a:pt x="26822" y="35052"/>
                </a:lnTo>
                <a:lnTo>
                  <a:pt x="25908" y="36576"/>
                </a:lnTo>
                <a:close/>
              </a:path>
              <a:path w="113029" h="114300">
                <a:moveTo>
                  <a:pt x="110236" y="42672"/>
                </a:moveTo>
                <a:lnTo>
                  <a:pt x="91439" y="42672"/>
                </a:lnTo>
                <a:lnTo>
                  <a:pt x="86868" y="35052"/>
                </a:lnTo>
                <a:lnTo>
                  <a:pt x="108204" y="35052"/>
                </a:lnTo>
                <a:lnTo>
                  <a:pt x="108204" y="36576"/>
                </a:lnTo>
                <a:lnTo>
                  <a:pt x="110236" y="42672"/>
                </a:lnTo>
                <a:close/>
              </a:path>
              <a:path w="113029" h="114300">
                <a:moveTo>
                  <a:pt x="22352" y="42672"/>
                </a:moveTo>
                <a:lnTo>
                  <a:pt x="21336" y="42672"/>
                </a:lnTo>
                <a:lnTo>
                  <a:pt x="22859" y="41148"/>
                </a:lnTo>
                <a:lnTo>
                  <a:pt x="22352" y="42672"/>
                </a:lnTo>
                <a:close/>
              </a:path>
              <a:path w="113029" h="114300">
                <a:moveTo>
                  <a:pt x="92964" y="50292"/>
                </a:moveTo>
                <a:lnTo>
                  <a:pt x="89916" y="41148"/>
                </a:lnTo>
                <a:lnTo>
                  <a:pt x="91439" y="42672"/>
                </a:lnTo>
                <a:lnTo>
                  <a:pt x="110236" y="42672"/>
                </a:lnTo>
                <a:lnTo>
                  <a:pt x="111252" y="45720"/>
                </a:lnTo>
                <a:lnTo>
                  <a:pt x="111252" y="47244"/>
                </a:lnTo>
                <a:lnTo>
                  <a:pt x="111506" y="48768"/>
                </a:lnTo>
                <a:lnTo>
                  <a:pt x="92964" y="48768"/>
                </a:lnTo>
                <a:lnTo>
                  <a:pt x="92964" y="50292"/>
                </a:lnTo>
                <a:close/>
              </a:path>
              <a:path w="113029" h="114300">
                <a:moveTo>
                  <a:pt x="19812" y="50292"/>
                </a:moveTo>
                <a:lnTo>
                  <a:pt x="19812" y="48768"/>
                </a:lnTo>
                <a:lnTo>
                  <a:pt x="20320" y="48768"/>
                </a:lnTo>
                <a:lnTo>
                  <a:pt x="19812" y="50292"/>
                </a:lnTo>
                <a:close/>
              </a:path>
              <a:path w="113029" h="114300">
                <a:moveTo>
                  <a:pt x="111687" y="65532"/>
                </a:moveTo>
                <a:lnTo>
                  <a:pt x="92964" y="65532"/>
                </a:lnTo>
                <a:lnTo>
                  <a:pt x="92964" y="48768"/>
                </a:lnTo>
                <a:lnTo>
                  <a:pt x="111506" y="48768"/>
                </a:lnTo>
                <a:lnTo>
                  <a:pt x="112775" y="56388"/>
                </a:lnTo>
                <a:lnTo>
                  <a:pt x="112775" y="57912"/>
                </a:lnTo>
                <a:lnTo>
                  <a:pt x="111687" y="65532"/>
                </a:lnTo>
                <a:close/>
              </a:path>
              <a:path w="113029" h="114300">
                <a:moveTo>
                  <a:pt x="20320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0320" y="65532"/>
                </a:lnTo>
                <a:close/>
              </a:path>
              <a:path w="113029" h="114300">
                <a:moveTo>
                  <a:pt x="89916" y="73152"/>
                </a:moveTo>
                <a:lnTo>
                  <a:pt x="92964" y="64008"/>
                </a:lnTo>
                <a:lnTo>
                  <a:pt x="92964" y="65532"/>
                </a:lnTo>
                <a:lnTo>
                  <a:pt x="111687" y="65532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0744" y="71628"/>
                </a:lnTo>
                <a:lnTo>
                  <a:pt x="91439" y="71628"/>
                </a:lnTo>
                <a:lnTo>
                  <a:pt x="89916" y="73152"/>
                </a:lnTo>
                <a:close/>
              </a:path>
              <a:path w="113029" h="114300">
                <a:moveTo>
                  <a:pt x="22859" y="73152"/>
                </a:moveTo>
                <a:lnTo>
                  <a:pt x="21336" y="71628"/>
                </a:lnTo>
                <a:lnTo>
                  <a:pt x="22351" y="71628"/>
                </a:lnTo>
                <a:lnTo>
                  <a:pt x="22859" y="73152"/>
                </a:lnTo>
                <a:close/>
              </a:path>
              <a:path w="113029" h="114300">
                <a:moveTo>
                  <a:pt x="108204" y="79248"/>
                </a:moveTo>
                <a:lnTo>
                  <a:pt x="86868" y="79248"/>
                </a:lnTo>
                <a:lnTo>
                  <a:pt x="91439" y="71628"/>
                </a:lnTo>
                <a:lnTo>
                  <a:pt x="110744" y="71628"/>
                </a:lnTo>
                <a:lnTo>
                  <a:pt x="108204" y="79248"/>
                </a:lnTo>
                <a:close/>
              </a:path>
              <a:path w="113029" h="114300">
                <a:moveTo>
                  <a:pt x="26822" y="79248"/>
                </a:moveTo>
                <a:lnTo>
                  <a:pt x="25908" y="79248"/>
                </a:lnTo>
                <a:lnTo>
                  <a:pt x="25908" y="77724"/>
                </a:lnTo>
                <a:lnTo>
                  <a:pt x="26822" y="79248"/>
                </a:lnTo>
                <a:close/>
              </a:path>
              <a:path w="113029" h="114300">
                <a:moveTo>
                  <a:pt x="82647" y="84757"/>
                </a:moveTo>
                <a:lnTo>
                  <a:pt x="86868" y="77724"/>
                </a:lnTo>
                <a:lnTo>
                  <a:pt x="86868" y="79248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6375" y="83820"/>
                </a:lnTo>
                <a:lnTo>
                  <a:pt x="83820" y="83820"/>
                </a:lnTo>
                <a:lnTo>
                  <a:pt x="82647" y="84757"/>
                </a:lnTo>
                <a:close/>
              </a:path>
              <a:path w="113029" h="114300">
                <a:moveTo>
                  <a:pt x="30480" y="85344"/>
                </a:moveTo>
                <a:lnTo>
                  <a:pt x="28956" y="83820"/>
                </a:lnTo>
                <a:lnTo>
                  <a:pt x="30128" y="84757"/>
                </a:lnTo>
                <a:lnTo>
                  <a:pt x="30480" y="85344"/>
                </a:lnTo>
                <a:close/>
              </a:path>
              <a:path w="113029" h="114300">
                <a:moveTo>
                  <a:pt x="30128" y="84757"/>
                </a:moveTo>
                <a:lnTo>
                  <a:pt x="28956" y="83820"/>
                </a:lnTo>
                <a:lnTo>
                  <a:pt x="29565" y="83820"/>
                </a:lnTo>
                <a:lnTo>
                  <a:pt x="30128" y="84757"/>
                </a:lnTo>
                <a:close/>
              </a:path>
              <a:path w="113029" h="114300">
                <a:moveTo>
                  <a:pt x="82296" y="85344"/>
                </a:moveTo>
                <a:lnTo>
                  <a:pt x="82647" y="84757"/>
                </a:lnTo>
                <a:lnTo>
                  <a:pt x="83820" y="83820"/>
                </a:lnTo>
                <a:lnTo>
                  <a:pt x="82296" y="85344"/>
                </a:lnTo>
                <a:close/>
              </a:path>
              <a:path w="113029" h="114300">
                <a:moveTo>
                  <a:pt x="105460" y="85344"/>
                </a:moveTo>
                <a:lnTo>
                  <a:pt x="82296" y="85344"/>
                </a:lnTo>
                <a:lnTo>
                  <a:pt x="83820" y="83820"/>
                </a:lnTo>
                <a:lnTo>
                  <a:pt x="106375" y="83820"/>
                </a:lnTo>
                <a:lnTo>
                  <a:pt x="105460" y="85344"/>
                </a:lnTo>
                <a:close/>
              </a:path>
              <a:path w="113029" h="114300">
                <a:moveTo>
                  <a:pt x="30860" y="85344"/>
                </a:moveTo>
                <a:lnTo>
                  <a:pt x="30480" y="85344"/>
                </a:lnTo>
                <a:lnTo>
                  <a:pt x="30128" y="84757"/>
                </a:lnTo>
                <a:lnTo>
                  <a:pt x="30860" y="85344"/>
                </a:lnTo>
                <a:close/>
              </a:path>
              <a:path w="113029" h="114300">
                <a:moveTo>
                  <a:pt x="102108" y="89916"/>
                </a:moveTo>
                <a:lnTo>
                  <a:pt x="76200" y="89916"/>
                </a:lnTo>
                <a:lnTo>
                  <a:pt x="82647" y="84757"/>
                </a:lnTo>
                <a:lnTo>
                  <a:pt x="82296" y="85344"/>
                </a:lnTo>
                <a:lnTo>
                  <a:pt x="105460" y="85344"/>
                </a:lnTo>
                <a:lnTo>
                  <a:pt x="103632" y="88392"/>
                </a:lnTo>
                <a:lnTo>
                  <a:pt x="102108" y="89916"/>
                </a:lnTo>
                <a:close/>
              </a:path>
              <a:path w="113029" h="114300">
                <a:moveTo>
                  <a:pt x="37592" y="89916"/>
                </a:moveTo>
                <a:lnTo>
                  <a:pt x="36576" y="89916"/>
                </a:lnTo>
                <a:lnTo>
                  <a:pt x="35052" y="88392"/>
                </a:lnTo>
                <a:lnTo>
                  <a:pt x="37592" y="89916"/>
                </a:lnTo>
                <a:close/>
              </a:path>
              <a:path w="113029" h="114300">
                <a:moveTo>
                  <a:pt x="97231" y="96012"/>
                </a:moveTo>
                <a:lnTo>
                  <a:pt x="57912" y="96012"/>
                </a:lnTo>
                <a:lnTo>
                  <a:pt x="56387" y="95794"/>
                </a:lnTo>
                <a:lnTo>
                  <a:pt x="65532" y="94488"/>
                </a:lnTo>
                <a:lnTo>
                  <a:pt x="62484" y="94488"/>
                </a:lnTo>
                <a:lnTo>
                  <a:pt x="71628" y="92964"/>
                </a:lnTo>
                <a:lnTo>
                  <a:pt x="70104" y="92964"/>
                </a:lnTo>
                <a:lnTo>
                  <a:pt x="77724" y="88392"/>
                </a:lnTo>
                <a:lnTo>
                  <a:pt x="76200" y="89916"/>
                </a:lnTo>
                <a:lnTo>
                  <a:pt x="102108" y="89916"/>
                </a:lnTo>
                <a:lnTo>
                  <a:pt x="97231" y="96012"/>
                </a:lnTo>
                <a:close/>
              </a:path>
              <a:path w="113029" h="114300">
                <a:moveTo>
                  <a:pt x="57912" y="96012"/>
                </a:moveTo>
                <a:lnTo>
                  <a:pt x="54864" y="96012"/>
                </a:lnTo>
                <a:lnTo>
                  <a:pt x="56387" y="95794"/>
                </a:lnTo>
                <a:lnTo>
                  <a:pt x="57912" y="96012"/>
                </a:lnTo>
                <a:close/>
              </a:path>
              <a:path w="113029" h="114300">
                <a:moveTo>
                  <a:pt x="79248" y="109728"/>
                </a:moveTo>
                <a:lnTo>
                  <a:pt x="33528" y="109728"/>
                </a:lnTo>
                <a:lnTo>
                  <a:pt x="25908" y="105156"/>
                </a:lnTo>
                <a:lnTo>
                  <a:pt x="86868" y="105156"/>
                </a:lnTo>
                <a:lnTo>
                  <a:pt x="79248" y="109728"/>
                </a:lnTo>
                <a:close/>
              </a:path>
              <a:path w="113029" h="114300">
                <a:moveTo>
                  <a:pt x="67056" y="114300"/>
                </a:moveTo>
                <a:lnTo>
                  <a:pt x="45719" y="114300"/>
                </a:lnTo>
                <a:lnTo>
                  <a:pt x="44195" y="112776"/>
                </a:lnTo>
                <a:lnTo>
                  <a:pt x="35052" y="111252"/>
                </a:lnTo>
                <a:lnTo>
                  <a:pt x="35052" y="109728"/>
                </a:lnTo>
                <a:lnTo>
                  <a:pt x="77724" y="109728"/>
                </a:lnTo>
                <a:lnTo>
                  <a:pt x="77724" y="111252"/>
                </a:lnTo>
                <a:lnTo>
                  <a:pt x="68580" y="112776"/>
                </a:lnTo>
                <a:lnTo>
                  <a:pt x="6705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72200" y="4471415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29" h="116204">
                <a:moveTo>
                  <a:pt x="67056" y="1524"/>
                </a:moveTo>
                <a:lnTo>
                  <a:pt x="45719" y="1524"/>
                </a:lnTo>
                <a:lnTo>
                  <a:pt x="54864" y="0"/>
                </a:lnTo>
                <a:lnTo>
                  <a:pt x="57912" y="0"/>
                </a:lnTo>
                <a:lnTo>
                  <a:pt x="67056" y="1524"/>
                </a:lnTo>
                <a:close/>
              </a:path>
              <a:path w="113029" h="116204">
                <a:moveTo>
                  <a:pt x="77724" y="4572"/>
                </a:moveTo>
                <a:lnTo>
                  <a:pt x="35052" y="4572"/>
                </a:lnTo>
                <a:lnTo>
                  <a:pt x="44195" y="1524"/>
                </a:lnTo>
                <a:lnTo>
                  <a:pt x="68580" y="1524"/>
                </a:lnTo>
                <a:lnTo>
                  <a:pt x="77724" y="4572"/>
                </a:lnTo>
                <a:close/>
              </a:path>
              <a:path w="113029" h="116204">
                <a:moveTo>
                  <a:pt x="86868" y="10668"/>
                </a:moveTo>
                <a:lnTo>
                  <a:pt x="25908" y="10668"/>
                </a:lnTo>
                <a:lnTo>
                  <a:pt x="33528" y="6096"/>
                </a:lnTo>
                <a:lnTo>
                  <a:pt x="33528" y="4572"/>
                </a:lnTo>
                <a:lnTo>
                  <a:pt x="79248" y="4572"/>
                </a:lnTo>
                <a:lnTo>
                  <a:pt x="79248" y="6096"/>
                </a:lnTo>
                <a:lnTo>
                  <a:pt x="86868" y="10668"/>
                </a:lnTo>
                <a:close/>
              </a:path>
              <a:path w="113029" h="116204">
                <a:moveTo>
                  <a:pt x="35052" y="27432"/>
                </a:moveTo>
                <a:lnTo>
                  <a:pt x="36576" y="25908"/>
                </a:lnTo>
                <a:lnTo>
                  <a:pt x="10668" y="25908"/>
                </a:lnTo>
                <a:lnTo>
                  <a:pt x="16764" y="18288"/>
                </a:lnTo>
                <a:lnTo>
                  <a:pt x="16764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6012" y="16764"/>
                </a:lnTo>
                <a:lnTo>
                  <a:pt x="96012" y="18288"/>
                </a:lnTo>
                <a:lnTo>
                  <a:pt x="97231" y="19812"/>
                </a:lnTo>
                <a:lnTo>
                  <a:pt x="50292" y="19812"/>
                </a:lnTo>
                <a:lnTo>
                  <a:pt x="41148" y="22860"/>
                </a:lnTo>
                <a:lnTo>
                  <a:pt x="42672" y="22860"/>
                </a:lnTo>
                <a:lnTo>
                  <a:pt x="35052" y="27432"/>
                </a:lnTo>
                <a:close/>
              </a:path>
              <a:path w="113029" h="116204">
                <a:moveTo>
                  <a:pt x="47244" y="21336"/>
                </a:moveTo>
                <a:lnTo>
                  <a:pt x="50292" y="19812"/>
                </a:lnTo>
                <a:lnTo>
                  <a:pt x="54864" y="19812"/>
                </a:lnTo>
                <a:lnTo>
                  <a:pt x="56387" y="20029"/>
                </a:lnTo>
                <a:lnTo>
                  <a:pt x="47244" y="21336"/>
                </a:lnTo>
                <a:close/>
              </a:path>
              <a:path w="113029" h="116204">
                <a:moveTo>
                  <a:pt x="56387" y="20029"/>
                </a:moveTo>
                <a:lnTo>
                  <a:pt x="54864" y="19812"/>
                </a:lnTo>
                <a:lnTo>
                  <a:pt x="57912" y="19812"/>
                </a:lnTo>
                <a:lnTo>
                  <a:pt x="56387" y="20029"/>
                </a:lnTo>
                <a:close/>
              </a:path>
              <a:path w="113029" h="116204">
                <a:moveTo>
                  <a:pt x="65532" y="21336"/>
                </a:moveTo>
                <a:lnTo>
                  <a:pt x="56387" y="20029"/>
                </a:lnTo>
                <a:lnTo>
                  <a:pt x="57912" y="19812"/>
                </a:lnTo>
                <a:lnTo>
                  <a:pt x="62484" y="19812"/>
                </a:lnTo>
                <a:lnTo>
                  <a:pt x="65532" y="21336"/>
                </a:lnTo>
                <a:close/>
              </a:path>
              <a:path w="113029" h="116204">
                <a:moveTo>
                  <a:pt x="77724" y="27432"/>
                </a:moveTo>
                <a:lnTo>
                  <a:pt x="70104" y="22860"/>
                </a:lnTo>
                <a:lnTo>
                  <a:pt x="71628" y="22860"/>
                </a:lnTo>
                <a:lnTo>
                  <a:pt x="62484" y="19812"/>
                </a:lnTo>
                <a:lnTo>
                  <a:pt x="97231" y="19812"/>
                </a:lnTo>
                <a:lnTo>
                  <a:pt x="102108" y="25908"/>
                </a:lnTo>
                <a:lnTo>
                  <a:pt x="76200" y="25908"/>
                </a:lnTo>
                <a:lnTo>
                  <a:pt x="77724" y="27432"/>
                </a:lnTo>
                <a:close/>
              </a:path>
              <a:path w="113029" h="116204">
                <a:moveTo>
                  <a:pt x="36576" y="89916"/>
                </a:moveTo>
                <a:lnTo>
                  <a:pt x="9144" y="89916"/>
                </a:lnTo>
                <a:lnTo>
                  <a:pt x="9144" y="88392"/>
                </a:lnTo>
                <a:lnTo>
                  <a:pt x="4572" y="80772"/>
                </a:lnTo>
                <a:lnTo>
                  <a:pt x="4572" y="79248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59436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9144" y="27432"/>
                </a:lnTo>
                <a:lnTo>
                  <a:pt x="9144" y="25908"/>
                </a:lnTo>
                <a:lnTo>
                  <a:pt x="36576" y="25908"/>
                </a:lnTo>
                <a:lnTo>
                  <a:pt x="30861" y="30480"/>
                </a:lnTo>
                <a:lnTo>
                  <a:pt x="30480" y="30480"/>
                </a:lnTo>
                <a:lnTo>
                  <a:pt x="28956" y="32004"/>
                </a:lnTo>
                <a:lnTo>
                  <a:pt x="29337" y="32004"/>
                </a:lnTo>
                <a:lnTo>
                  <a:pt x="27051" y="35052"/>
                </a:lnTo>
                <a:lnTo>
                  <a:pt x="25908" y="35052"/>
                </a:lnTo>
                <a:lnTo>
                  <a:pt x="21336" y="44196"/>
                </a:lnTo>
                <a:lnTo>
                  <a:pt x="22250" y="44196"/>
                </a:lnTo>
                <a:lnTo>
                  <a:pt x="20421" y="48768"/>
                </a:lnTo>
                <a:lnTo>
                  <a:pt x="19812" y="48768"/>
                </a:lnTo>
                <a:lnTo>
                  <a:pt x="19812" y="67056"/>
                </a:lnTo>
                <a:lnTo>
                  <a:pt x="20421" y="67056"/>
                </a:lnTo>
                <a:lnTo>
                  <a:pt x="22250" y="71628"/>
                </a:lnTo>
                <a:lnTo>
                  <a:pt x="21336" y="71628"/>
                </a:lnTo>
                <a:lnTo>
                  <a:pt x="25908" y="80772"/>
                </a:lnTo>
                <a:lnTo>
                  <a:pt x="27051" y="80772"/>
                </a:lnTo>
                <a:lnTo>
                  <a:pt x="29337" y="83820"/>
                </a:lnTo>
                <a:lnTo>
                  <a:pt x="28956" y="83820"/>
                </a:lnTo>
                <a:lnTo>
                  <a:pt x="30480" y="85344"/>
                </a:lnTo>
                <a:lnTo>
                  <a:pt x="30860" y="85344"/>
                </a:lnTo>
                <a:lnTo>
                  <a:pt x="36576" y="89916"/>
                </a:lnTo>
                <a:close/>
              </a:path>
              <a:path w="113029" h="116204">
                <a:moveTo>
                  <a:pt x="82867" y="31242"/>
                </a:moveTo>
                <a:lnTo>
                  <a:pt x="76200" y="25908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5460" y="30480"/>
                </a:lnTo>
                <a:lnTo>
                  <a:pt x="82296" y="30480"/>
                </a:lnTo>
                <a:lnTo>
                  <a:pt x="82867" y="31242"/>
                </a:lnTo>
                <a:close/>
              </a:path>
              <a:path w="113029" h="116204">
                <a:moveTo>
                  <a:pt x="28956" y="32004"/>
                </a:moveTo>
                <a:lnTo>
                  <a:pt x="30480" y="30480"/>
                </a:lnTo>
                <a:lnTo>
                  <a:pt x="29908" y="31242"/>
                </a:lnTo>
                <a:lnTo>
                  <a:pt x="28956" y="32004"/>
                </a:lnTo>
                <a:close/>
              </a:path>
              <a:path w="113029" h="116204">
                <a:moveTo>
                  <a:pt x="29908" y="31242"/>
                </a:moveTo>
                <a:lnTo>
                  <a:pt x="30480" y="30480"/>
                </a:lnTo>
                <a:lnTo>
                  <a:pt x="30861" y="30480"/>
                </a:lnTo>
                <a:lnTo>
                  <a:pt x="29908" y="31242"/>
                </a:lnTo>
                <a:close/>
              </a:path>
              <a:path w="113029" h="116204">
                <a:moveTo>
                  <a:pt x="83820" y="32004"/>
                </a:moveTo>
                <a:lnTo>
                  <a:pt x="82867" y="31242"/>
                </a:lnTo>
                <a:lnTo>
                  <a:pt x="82296" y="30480"/>
                </a:lnTo>
                <a:lnTo>
                  <a:pt x="83820" y="32004"/>
                </a:lnTo>
                <a:close/>
              </a:path>
              <a:path w="113029" h="116204">
                <a:moveTo>
                  <a:pt x="106375" y="32004"/>
                </a:moveTo>
                <a:lnTo>
                  <a:pt x="83820" y="32004"/>
                </a:lnTo>
                <a:lnTo>
                  <a:pt x="82296" y="30480"/>
                </a:lnTo>
                <a:lnTo>
                  <a:pt x="105460" y="30480"/>
                </a:lnTo>
                <a:lnTo>
                  <a:pt x="106375" y="32004"/>
                </a:lnTo>
                <a:close/>
              </a:path>
              <a:path w="113029" h="116204">
                <a:moveTo>
                  <a:pt x="29337" y="32004"/>
                </a:moveTo>
                <a:lnTo>
                  <a:pt x="28956" y="32004"/>
                </a:lnTo>
                <a:lnTo>
                  <a:pt x="29908" y="31242"/>
                </a:lnTo>
                <a:lnTo>
                  <a:pt x="29337" y="32004"/>
                </a:lnTo>
                <a:close/>
              </a:path>
              <a:path w="113029" h="116204">
                <a:moveTo>
                  <a:pt x="86868" y="36576"/>
                </a:moveTo>
                <a:lnTo>
                  <a:pt x="82867" y="31242"/>
                </a:lnTo>
                <a:lnTo>
                  <a:pt x="83820" y="32004"/>
                </a:lnTo>
                <a:lnTo>
                  <a:pt x="106375" y="32004"/>
                </a:lnTo>
                <a:lnTo>
                  <a:pt x="108204" y="35052"/>
                </a:lnTo>
                <a:lnTo>
                  <a:pt x="86868" y="35052"/>
                </a:lnTo>
                <a:lnTo>
                  <a:pt x="86868" y="36576"/>
                </a:lnTo>
                <a:close/>
              </a:path>
              <a:path w="113029" h="116204">
                <a:moveTo>
                  <a:pt x="25908" y="36576"/>
                </a:moveTo>
                <a:lnTo>
                  <a:pt x="25908" y="35052"/>
                </a:lnTo>
                <a:lnTo>
                  <a:pt x="27051" y="35052"/>
                </a:lnTo>
                <a:lnTo>
                  <a:pt x="25908" y="36576"/>
                </a:lnTo>
                <a:close/>
              </a:path>
              <a:path w="113029" h="116204">
                <a:moveTo>
                  <a:pt x="110743" y="44196"/>
                </a:moveTo>
                <a:lnTo>
                  <a:pt x="91439" y="44196"/>
                </a:lnTo>
                <a:lnTo>
                  <a:pt x="86868" y="35052"/>
                </a:lnTo>
                <a:lnTo>
                  <a:pt x="108204" y="35052"/>
                </a:lnTo>
                <a:lnTo>
                  <a:pt x="108204" y="36576"/>
                </a:lnTo>
                <a:lnTo>
                  <a:pt x="110743" y="44196"/>
                </a:lnTo>
                <a:close/>
              </a:path>
              <a:path w="113029" h="116204">
                <a:moveTo>
                  <a:pt x="22250" y="44196"/>
                </a:moveTo>
                <a:lnTo>
                  <a:pt x="21336" y="44196"/>
                </a:lnTo>
                <a:lnTo>
                  <a:pt x="22859" y="42672"/>
                </a:lnTo>
                <a:lnTo>
                  <a:pt x="22250" y="44196"/>
                </a:lnTo>
                <a:close/>
              </a:path>
              <a:path w="113029" h="116204">
                <a:moveTo>
                  <a:pt x="92964" y="50292"/>
                </a:moveTo>
                <a:lnTo>
                  <a:pt x="89916" y="42672"/>
                </a:lnTo>
                <a:lnTo>
                  <a:pt x="91439" y="44196"/>
                </a:lnTo>
                <a:lnTo>
                  <a:pt x="110743" y="44196"/>
                </a:lnTo>
                <a:lnTo>
                  <a:pt x="111252" y="45720"/>
                </a:lnTo>
                <a:lnTo>
                  <a:pt x="111252" y="47244"/>
                </a:lnTo>
                <a:lnTo>
                  <a:pt x="111506" y="48768"/>
                </a:lnTo>
                <a:lnTo>
                  <a:pt x="92964" y="48768"/>
                </a:lnTo>
                <a:lnTo>
                  <a:pt x="92964" y="50292"/>
                </a:lnTo>
                <a:close/>
              </a:path>
              <a:path w="113029" h="116204">
                <a:moveTo>
                  <a:pt x="19812" y="50292"/>
                </a:moveTo>
                <a:lnTo>
                  <a:pt x="19812" y="48768"/>
                </a:lnTo>
                <a:lnTo>
                  <a:pt x="20421" y="48768"/>
                </a:lnTo>
                <a:lnTo>
                  <a:pt x="19812" y="50292"/>
                </a:lnTo>
                <a:close/>
              </a:path>
              <a:path w="113029" h="116204">
                <a:moveTo>
                  <a:pt x="111505" y="67056"/>
                </a:moveTo>
                <a:lnTo>
                  <a:pt x="92964" y="67056"/>
                </a:lnTo>
                <a:lnTo>
                  <a:pt x="92964" y="48768"/>
                </a:lnTo>
                <a:lnTo>
                  <a:pt x="111506" y="48768"/>
                </a:lnTo>
                <a:lnTo>
                  <a:pt x="112775" y="56388"/>
                </a:lnTo>
                <a:lnTo>
                  <a:pt x="112775" y="59436"/>
                </a:lnTo>
                <a:lnTo>
                  <a:pt x="111505" y="67056"/>
                </a:lnTo>
                <a:close/>
              </a:path>
              <a:path w="113029" h="116204">
                <a:moveTo>
                  <a:pt x="20421" y="67056"/>
                </a:moveTo>
                <a:lnTo>
                  <a:pt x="19812" y="67056"/>
                </a:lnTo>
                <a:lnTo>
                  <a:pt x="19812" y="65532"/>
                </a:lnTo>
                <a:lnTo>
                  <a:pt x="20421" y="67056"/>
                </a:lnTo>
                <a:close/>
              </a:path>
              <a:path w="113029" h="116204">
                <a:moveTo>
                  <a:pt x="89916" y="73152"/>
                </a:moveTo>
                <a:lnTo>
                  <a:pt x="92964" y="65532"/>
                </a:lnTo>
                <a:lnTo>
                  <a:pt x="92964" y="67056"/>
                </a:lnTo>
                <a:lnTo>
                  <a:pt x="111505" y="67056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0744" y="71628"/>
                </a:lnTo>
                <a:lnTo>
                  <a:pt x="91439" y="71628"/>
                </a:lnTo>
                <a:lnTo>
                  <a:pt x="89916" y="73152"/>
                </a:lnTo>
                <a:close/>
              </a:path>
              <a:path w="113029" h="116204">
                <a:moveTo>
                  <a:pt x="22859" y="73152"/>
                </a:moveTo>
                <a:lnTo>
                  <a:pt x="21336" y="71628"/>
                </a:lnTo>
                <a:lnTo>
                  <a:pt x="22250" y="71628"/>
                </a:lnTo>
                <a:lnTo>
                  <a:pt x="22859" y="73152"/>
                </a:lnTo>
                <a:close/>
              </a:path>
              <a:path w="113029" h="116204">
                <a:moveTo>
                  <a:pt x="108204" y="80772"/>
                </a:moveTo>
                <a:lnTo>
                  <a:pt x="86868" y="80772"/>
                </a:lnTo>
                <a:lnTo>
                  <a:pt x="91439" y="71628"/>
                </a:lnTo>
                <a:lnTo>
                  <a:pt x="110744" y="71628"/>
                </a:lnTo>
                <a:lnTo>
                  <a:pt x="108204" y="79248"/>
                </a:lnTo>
                <a:lnTo>
                  <a:pt x="108204" y="80772"/>
                </a:lnTo>
                <a:close/>
              </a:path>
              <a:path w="113029" h="116204">
                <a:moveTo>
                  <a:pt x="27051" y="80772"/>
                </a:moveTo>
                <a:lnTo>
                  <a:pt x="25908" y="80772"/>
                </a:lnTo>
                <a:lnTo>
                  <a:pt x="25908" y="79248"/>
                </a:lnTo>
                <a:lnTo>
                  <a:pt x="27051" y="80772"/>
                </a:lnTo>
                <a:close/>
              </a:path>
              <a:path w="113029" h="116204">
                <a:moveTo>
                  <a:pt x="82867" y="84582"/>
                </a:moveTo>
                <a:lnTo>
                  <a:pt x="86868" y="79248"/>
                </a:lnTo>
                <a:lnTo>
                  <a:pt x="86868" y="80772"/>
                </a:lnTo>
                <a:lnTo>
                  <a:pt x="108204" y="80772"/>
                </a:lnTo>
                <a:lnTo>
                  <a:pt x="106375" y="83820"/>
                </a:lnTo>
                <a:lnTo>
                  <a:pt x="83820" y="83820"/>
                </a:lnTo>
                <a:lnTo>
                  <a:pt x="82867" y="84582"/>
                </a:lnTo>
                <a:close/>
              </a:path>
              <a:path w="113029" h="116204">
                <a:moveTo>
                  <a:pt x="30480" y="85344"/>
                </a:moveTo>
                <a:lnTo>
                  <a:pt x="28956" y="83820"/>
                </a:lnTo>
                <a:lnTo>
                  <a:pt x="29908" y="84582"/>
                </a:lnTo>
                <a:lnTo>
                  <a:pt x="30480" y="85344"/>
                </a:lnTo>
                <a:close/>
              </a:path>
              <a:path w="113029" h="116204">
                <a:moveTo>
                  <a:pt x="29908" y="84582"/>
                </a:moveTo>
                <a:lnTo>
                  <a:pt x="28956" y="83820"/>
                </a:lnTo>
                <a:lnTo>
                  <a:pt x="29337" y="83820"/>
                </a:lnTo>
                <a:lnTo>
                  <a:pt x="29908" y="84582"/>
                </a:lnTo>
                <a:close/>
              </a:path>
              <a:path w="113029" h="116204">
                <a:moveTo>
                  <a:pt x="82296" y="85344"/>
                </a:moveTo>
                <a:lnTo>
                  <a:pt x="82867" y="84582"/>
                </a:lnTo>
                <a:lnTo>
                  <a:pt x="83820" y="83820"/>
                </a:lnTo>
                <a:lnTo>
                  <a:pt x="82296" y="85344"/>
                </a:lnTo>
                <a:close/>
              </a:path>
              <a:path w="113029" h="116204">
                <a:moveTo>
                  <a:pt x="105460" y="85344"/>
                </a:moveTo>
                <a:lnTo>
                  <a:pt x="82296" y="85344"/>
                </a:lnTo>
                <a:lnTo>
                  <a:pt x="83820" y="83820"/>
                </a:lnTo>
                <a:lnTo>
                  <a:pt x="106375" y="83820"/>
                </a:lnTo>
                <a:lnTo>
                  <a:pt x="105460" y="85344"/>
                </a:lnTo>
                <a:close/>
              </a:path>
              <a:path w="113029" h="116204">
                <a:moveTo>
                  <a:pt x="30860" y="85344"/>
                </a:moveTo>
                <a:lnTo>
                  <a:pt x="30480" y="85344"/>
                </a:lnTo>
                <a:lnTo>
                  <a:pt x="29908" y="84582"/>
                </a:lnTo>
                <a:lnTo>
                  <a:pt x="30860" y="85344"/>
                </a:lnTo>
                <a:close/>
              </a:path>
              <a:path w="113029" h="116204">
                <a:moveTo>
                  <a:pt x="103632" y="89916"/>
                </a:moveTo>
                <a:lnTo>
                  <a:pt x="76200" y="89916"/>
                </a:lnTo>
                <a:lnTo>
                  <a:pt x="82867" y="84582"/>
                </a:lnTo>
                <a:lnTo>
                  <a:pt x="82296" y="85344"/>
                </a:lnTo>
                <a:lnTo>
                  <a:pt x="105460" y="85344"/>
                </a:lnTo>
                <a:lnTo>
                  <a:pt x="103632" y="88392"/>
                </a:lnTo>
                <a:lnTo>
                  <a:pt x="103632" y="89916"/>
                </a:lnTo>
                <a:close/>
              </a:path>
              <a:path w="113029" h="116204">
                <a:moveTo>
                  <a:pt x="88391" y="105156"/>
                </a:moveTo>
                <a:lnTo>
                  <a:pt x="24384" y="105156"/>
                </a:lnTo>
                <a:lnTo>
                  <a:pt x="16764" y="99060"/>
                </a:lnTo>
                <a:lnTo>
                  <a:pt x="16764" y="97536"/>
                </a:lnTo>
                <a:lnTo>
                  <a:pt x="10668" y="89916"/>
                </a:lnTo>
                <a:lnTo>
                  <a:pt x="35052" y="89916"/>
                </a:lnTo>
                <a:lnTo>
                  <a:pt x="42672" y="92964"/>
                </a:lnTo>
                <a:lnTo>
                  <a:pt x="41148" y="92964"/>
                </a:lnTo>
                <a:lnTo>
                  <a:pt x="50292" y="96012"/>
                </a:lnTo>
                <a:lnTo>
                  <a:pt x="97231" y="96012"/>
                </a:lnTo>
                <a:lnTo>
                  <a:pt x="96012" y="97536"/>
                </a:lnTo>
                <a:lnTo>
                  <a:pt x="96012" y="99060"/>
                </a:lnTo>
                <a:lnTo>
                  <a:pt x="88391" y="105156"/>
                </a:lnTo>
                <a:close/>
              </a:path>
              <a:path w="113029" h="116204">
                <a:moveTo>
                  <a:pt x="97231" y="96012"/>
                </a:moveTo>
                <a:lnTo>
                  <a:pt x="62484" y="96012"/>
                </a:lnTo>
                <a:lnTo>
                  <a:pt x="71628" y="92964"/>
                </a:lnTo>
                <a:lnTo>
                  <a:pt x="70104" y="92964"/>
                </a:lnTo>
                <a:lnTo>
                  <a:pt x="77724" y="89916"/>
                </a:lnTo>
                <a:lnTo>
                  <a:pt x="102108" y="89916"/>
                </a:lnTo>
                <a:lnTo>
                  <a:pt x="97231" y="96012"/>
                </a:lnTo>
                <a:close/>
              </a:path>
              <a:path w="113029" h="116204">
                <a:moveTo>
                  <a:pt x="54864" y="96012"/>
                </a:moveTo>
                <a:lnTo>
                  <a:pt x="50292" y="96012"/>
                </a:lnTo>
                <a:lnTo>
                  <a:pt x="47244" y="94488"/>
                </a:lnTo>
                <a:lnTo>
                  <a:pt x="56387" y="95794"/>
                </a:lnTo>
                <a:lnTo>
                  <a:pt x="54864" y="96012"/>
                </a:lnTo>
                <a:close/>
              </a:path>
              <a:path w="113029" h="116204">
                <a:moveTo>
                  <a:pt x="62484" y="96012"/>
                </a:moveTo>
                <a:lnTo>
                  <a:pt x="57912" y="96012"/>
                </a:lnTo>
                <a:lnTo>
                  <a:pt x="56387" y="95794"/>
                </a:lnTo>
                <a:lnTo>
                  <a:pt x="65532" y="94488"/>
                </a:lnTo>
                <a:lnTo>
                  <a:pt x="62484" y="96012"/>
                </a:lnTo>
                <a:close/>
              </a:path>
              <a:path w="113029" h="116204">
                <a:moveTo>
                  <a:pt x="57912" y="96012"/>
                </a:moveTo>
                <a:lnTo>
                  <a:pt x="54864" y="96012"/>
                </a:lnTo>
                <a:lnTo>
                  <a:pt x="56387" y="95794"/>
                </a:lnTo>
                <a:lnTo>
                  <a:pt x="57912" y="96012"/>
                </a:lnTo>
                <a:close/>
              </a:path>
              <a:path w="113029" h="116204">
                <a:moveTo>
                  <a:pt x="79248" y="111252"/>
                </a:moveTo>
                <a:lnTo>
                  <a:pt x="33528" y="111252"/>
                </a:lnTo>
                <a:lnTo>
                  <a:pt x="33528" y="109728"/>
                </a:lnTo>
                <a:lnTo>
                  <a:pt x="25908" y="105156"/>
                </a:lnTo>
                <a:lnTo>
                  <a:pt x="86868" y="105156"/>
                </a:lnTo>
                <a:lnTo>
                  <a:pt x="79248" y="109728"/>
                </a:lnTo>
                <a:lnTo>
                  <a:pt x="79248" y="111252"/>
                </a:lnTo>
                <a:close/>
              </a:path>
              <a:path w="113029" h="116204">
                <a:moveTo>
                  <a:pt x="68580" y="114300"/>
                </a:moveTo>
                <a:lnTo>
                  <a:pt x="44195" y="114300"/>
                </a:lnTo>
                <a:lnTo>
                  <a:pt x="35052" y="111252"/>
                </a:lnTo>
                <a:lnTo>
                  <a:pt x="77724" y="111252"/>
                </a:lnTo>
                <a:lnTo>
                  <a:pt x="68580" y="114300"/>
                </a:lnTo>
                <a:close/>
              </a:path>
              <a:path w="113029" h="116204">
                <a:moveTo>
                  <a:pt x="57912" y="115824"/>
                </a:moveTo>
                <a:lnTo>
                  <a:pt x="54864" y="115824"/>
                </a:lnTo>
                <a:lnTo>
                  <a:pt x="45719" y="114300"/>
                </a:lnTo>
                <a:lnTo>
                  <a:pt x="67056" y="114300"/>
                </a:lnTo>
                <a:lnTo>
                  <a:pt x="57912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224043" y="2470867"/>
            <a:ext cx="553085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1135">
              <a:lnSpc>
                <a:spcPts val="1630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211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70290" y="2900362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05928" y="4702302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 h="0">
                <a:moveTo>
                  <a:pt x="0" y="0"/>
                </a:moveTo>
                <a:lnTo>
                  <a:pt x="230123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89092" y="3148583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08788" y="251460"/>
                </a:moveTo>
                <a:lnTo>
                  <a:pt x="41148" y="251460"/>
                </a:lnTo>
                <a:lnTo>
                  <a:pt x="25074" y="248245"/>
                </a:lnTo>
                <a:lnTo>
                  <a:pt x="12001" y="239458"/>
                </a:lnTo>
                <a:lnTo>
                  <a:pt x="3214" y="226385"/>
                </a:lnTo>
                <a:lnTo>
                  <a:pt x="0" y="210312"/>
                </a:lnTo>
                <a:lnTo>
                  <a:pt x="0" y="41148"/>
                </a:lnTo>
                <a:lnTo>
                  <a:pt x="3214" y="25074"/>
                </a:lnTo>
                <a:lnTo>
                  <a:pt x="12001" y="12001"/>
                </a:lnTo>
                <a:lnTo>
                  <a:pt x="25074" y="3214"/>
                </a:lnTo>
                <a:lnTo>
                  <a:pt x="41148" y="0"/>
                </a:lnTo>
                <a:lnTo>
                  <a:pt x="208788" y="0"/>
                </a:lnTo>
                <a:lnTo>
                  <a:pt x="225742" y="3214"/>
                </a:lnTo>
                <a:lnTo>
                  <a:pt x="239267" y="12001"/>
                </a:lnTo>
                <a:lnTo>
                  <a:pt x="248221" y="25074"/>
                </a:lnTo>
                <a:lnTo>
                  <a:pt x="251459" y="41148"/>
                </a:lnTo>
                <a:lnTo>
                  <a:pt x="251459" y="210312"/>
                </a:lnTo>
                <a:lnTo>
                  <a:pt x="248221" y="226385"/>
                </a:lnTo>
                <a:lnTo>
                  <a:pt x="239268" y="239458"/>
                </a:lnTo>
                <a:lnTo>
                  <a:pt x="225742" y="248245"/>
                </a:lnTo>
                <a:lnTo>
                  <a:pt x="208788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711448" y="3021602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873240" y="3349752"/>
            <a:ext cx="253365" cy="251460"/>
          </a:xfrm>
          <a:custGeom>
            <a:avLst/>
            <a:gdLst/>
            <a:ahLst/>
            <a:cxnLst/>
            <a:rect l="l" t="t" r="r" b="b"/>
            <a:pathLst>
              <a:path w="253365" h="251460">
                <a:moveTo>
                  <a:pt x="210311" y="251460"/>
                </a:moveTo>
                <a:lnTo>
                  <a:pt x="42672" y="251460"/>
                </a:lnTo>
                <a:lnTo>
                  <a:pt x="26360" y="248245"/>
                </a:lnTo>
                <a:lnTo>
                  <a:pt x="12763" y="239458"/>
                </a:lnTo>
                <a:lnTo>
                  <a:pt x="3452" y="226385"/>
                </a:lnTo>
                <a:lnTo>
                  <a:pt x="0" y="210312"/>
                </a:lnTo>
                <a:lnTo>
                  <a:pt x="0" y="41148"/>
                </a:lnTo>
                <a:lnTo>
                  <a:pt x="3452" y="25074"/>
                </a:lnTo>
                <a:lnTo>
                  <a:pt x="12763" y="12001"/>
                </a:lnTo>
                <a:lnTo>
                  <a:pt x="26360" y="3214"/>
                </a:lnTo>
                <a:lnTo>
                  <a:pt x="42672" y="0"/>
                </a:lnTo>
                <a:lnTo>
                  <a:pt x="210311" y="0"/>
                </a:lnTo>
                <a:lnTo>
                  <a:pt x="226623" y="3214"/>
                </a:lnTo>
                <a:lnTo>
                  <a:pt x="240220" y="12001"/>
                </a:lnTo>
                <a:lnTo>
                  <a:pt x="249531" y="25074"/>
                </a:lnTo>
                <a:lnTo>
                  <a:pt x="252983" y="41148"/>
                </a:lnTo>
                <a:lnTo>
                  <a:pt x="252983" y="210312"/>
                </a:lnTo>
                <a:lnTo>
                  <a:pt x="249531" y="226385"/>
                </a:lnTo>
                <a:lnTo>
                  <a:pt x="240220" y="239458"/>
                </a:lnTo>
                <a:lnTo>
                  <a:pt x="226623" y="248245"/>
                </a:lnTo>
                <a:lnTo>
                  <a:pt x="210311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897058" y="3222729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29955" y="2929127"/>
            <a:ext cx="251460" cy="253365"/>
          </a:xfrm>
          <a:custGeom>
            <a:avLst/>
            <a:gdLst/>
            <a:ahLst/>
            <a:cxnLst/>
            <a:rect l="l" t="t" r="r" b="b"/>
            <a:pathLst>
              <a:path w="251459" h="253364">
                <a:moveTo>
                  <a:pt x="210311" y="252984"/>
                </a:moveTo>
                <a:lnTo>
                  <a:pt x="42672" y="252984"/>
                </a:lnTo>
                <a:lnTo>
                  <a:pt x="25717" y="249531"/>
                </a:lnTo>
                <a:lnTo>
                  <a:pt x="12192" y="240220"/>
                </a:lnTo>
                <a:lnTo>
                  <a:pt x="3238" y="226623"/>
                </a:lnTo>
                <a:lnTo>
                  <a:pt x="0" y="210312"/>
                </a:lnTo>
                <a:lnTo>
                  <a:pt x="0" y="42672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210311" y="0"/>
                </a:lnTo>
                <a:lnTo>
                  <a:pt x="226385" y="3452"/>
                </a:lnTo>
                <a:lnTo>
                  <a:pt x="239458" y="12763"/>
                </a:lnTo>
                <a:lnTo>
                  <a:pt x="248245" y="26360"/>
                </a:lnTo>
                <a:lnTo>
                  <a:pt x="251459" y="42672"/>
                </a:lnTo>
                <a:lnTo>
                  <a:pt x="251459" y="210312"/>
                </a:lnTo>
                <a:lnTo>
                  <a:pt x="248245" y="226623"/>
                </a:lnTo>
                <a:lnTo>
                  <a:pt x="239458" y="240220"/>
                </a:lnTo>
                <a:lnTo>
                  <a:pt x="226385" y="249531"/>
                </a:lnTo>
                <a:lnTo>
                  <a:pt x="210311" y="2529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8075186" y="2739187"/>
            <a:ext cx="161290" cy="4768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750"/>
              </a:lnSpc>
            </a:pPr>
            <a:r>
              <a:rPr dirty="0" sz="320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022335" y="3462527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10311" y="251460"/>
                </a:moveTo>
                <a:lnTo>
                  <a:pt x="41148" y="251460"/>
                </a:lnTo>
                <a:lnTo>
                  <a:pt x="25074" y="248221"/>
                </a:lnTo>
                <a:lnTo>
                  <a:pt x="12001" y="239268"/>
                </a:lnTo>
                <a:lnTo>
                  <a:pt x="3214" y="225742"/>
                </a:lnTo>
                <a:lnTo>
                  <a:pt x="0" y="208788"/>
                </a:lnTo>
                <a:lnTo>
                  <a:pt x="0" y="41148"/>
                </a:lnTo>
                <a:lnTo>
                  <a:pt x="3214" y="25074"/>
                </a:lnTo>
                <a:lnTo>
                  <a:pt x="12001" y="12001"/>
                </a:lnTo>
                <a:lnTo>
                  <a:pt x="25074" y="3214"/>
                </a:lnTo>
                <a:lnTo>
                  <a:pt x="41148" y="0"/>
                </a:lnTo>
                <a:lnTo>
                  <a:pt x="210311" y="0"/>
                </a:lnTo>
                <a:lnTo>
                  <a:pt x="226385" y="3214"/>
                </a:lnTo>
                <a:lnTo>
                  <a:pt x="239458" y="12001"/>
                </a:lnTo>
                <a:lnTo>
                  <a:pt x="248245" y="25074"/>
                </a:lnTo>
                <a:lnTo>
                  <a:pt x="251459" y="41148"/>
                </a:lnTo>
                <a:lnTo>
                  <a:pt x="251459" y="208788"/>
                </a:lnTo>
                <a:lnTo>
                  <a:pt x="248245" y="225742"/>
                </a:lnTo>
                <a:lnTo>
                  <a:pt x="239458" y="239268"/>
                </a:lnTo>
                <a:lnTo>
                  <a:pt x="226385" y="248221"/>
                </a:lnTo>
                <a:lnTo>
                  <a:pt x="210311" y="251460"/>
                </a:lnTo>
                <a:close/>
              </a:path>
            </a:pathLst>
          </a:custGeom>
          <a:solidFill>
            <a:srgbClr val="B6DD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8044696" y="3335603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72" name="object 72"/>
          <p:cNvSpPr txBox="1"/>
          <p:nvPr/>
        </p:nvSpPr>
        <p:spPr>
          <a:xfrm>
            <a:off x="5834888" y="4676156"/>
            <a:ext cx="3409315" cy="1509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95885">
              <a:lnSpc>
                <a:spcPct val="135000"/>
              </a:lnSpc>
            </a:pPr>
            <a:r>
              <a:rPr dirty="0" sz="2400" spc="-5">
                <a:latin typeface="Times New Roman"/>
                <a:cs typeface="Times New Roman"/>
              </a:rPr>
              <a:t>BJT</a:t>
            </a:r>
            <a:r>
              <a:rPr dirty="0" sz="2400" spc="-5">
                <a:latin typeface="宋体"/>
                <a:cs typeface="宋体"/>
              </a:rPr>
              <a:t>：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宋体"/>
                <a:cs typeface="宋体"/>
              </a:rPr>
              <a:t>极反相，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宋体"/>
                <a:cs typeface="宋体"/>
              </a:rPr>
              <a:t>极同相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500" spc="-295">
                <a:latin typeface="宋体"/>
                <a:cs typeface="宋体"/>
              </a:rPr>
              <a:t>净输入电压</a:t>
            </a:r>
            <a:r>
              <a:rPr dirty="0" sz="2500" spc="-295">
                <a:latin typeface="Times New Roman"/>
                <a:cs typeface="Times New Roman"/>
              </a:rPr>
              <a:t>v</a:t>
            </a:r>
            <a:r>
              <a:rPr dirty="0" baseline="-24904" sz="2175" spc="-442">
                <a:latin typeface="Times New Roman"/>
                <a:cs typeface="Times New Roman"/>
              </a:rPr>
              <a:t>i</a:t>
            </a:r>
            <a:r>
              <a:rPr dirty="0" baseline="3333" sz="3750" spc="-442">
                <a:latin typeface="Times New Roman"/>
                <a:cs typeface="Times New Roman"/>
              </a:rPr>
              <a:t> </a:t>
            </a:r>
            <a:r>
              <a:rPr dirty="0" sz="2500" spc="-1135">
                <a:latin typeface="Times New Roman"/>
                <a:cs typeface="Times New Roman"/>
              </a:rPr>
              <a:t></a:t>
            </a:r>
            <a:r>
              <a:rPr dirty="0" sz="2500" spc="-75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Times New Roman"/>
                <a:cs typeface="Times New Roman"/>
              </a:rPr>
              <a:t>v</a:t>
            </a:r>
            <a:r>
              <a:rPr dirty="0" baseline="-24904" sz="2175" spc="-89">
                <a:latin typeface="Times New Roman"/>
                <a:cs typeface="Times New Roman"/>
              </a:rPr>
              <a:t>be </a:t>
            </a:r>
            <a:r>
              <a:rPr dirty="0" sz="2500" spc="-80">
                <a:latin typeface="Times New Roman"/>
                <a:cs typeface="Times New Roman"/>
              </a:rPr>
              <a:t>=</a:t>
            </a:r>
            <a:r>
              <a:rPr dirty="0" sz="2500" spc="-80">
                <a:latin typeface="Times New Roman"/>
                <a:cs typeface="Times New Roman"/>
              </a:rPr>
              <a:t>v</a:t>
            </a:r>
            <a:r>
              <a:rPr dirty="0" baseline="-24904" sz="2175" spc="-120">
                <a:latin typeface="Times New Roman"/>
                <a:cs typeface="Times New Roman"/>
              </a:rPr>
              <a:t>i </a:t>
            </a:r>
            <a:r>
              <a:rPr dirty="0" sz="2500" spc="-1135">
                <a:latin typeface="Times New Roman"/>
                <a:cs typeface="Times New Roman"/>
              </a:rPr>
              <a:t></a:t>
            </a:r>
            <a:r>
              <a:rPr dirty="0" sz="2500" spc="-225">
                <a:latin typeface="Times New Roman"/>
                <a:cs typeface="Times New Roman"/>
              </a:rPr>
              <a:t> </a:t>
            </a:r>
            <a:r>
              <a:rPr dirty="0" sz="2500" spc="-105">
                <a:latin typeface="Times New Roman"/>
                <a:cs typeface="Times New Roman"/>
              </a:rPr>
              <a:t>v</a:t>
            </a:r>
            <a:r>
              <a:rPr dirty="0" baseline="-24904" sz="2175" spc="-157">
                <a:latin typeface="Times New Roman"/>
                <a:cs typeface="Times New Roman"/>
              </a:rPr>
              <a:t>e </a:t>
            </a:r>
            <a:r>
              <a:rPr dirty="0" baseline="-24904" sz="2175" spc="-322"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负反馈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381" y="1460084"/>
            <a:ext cx="358775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3.</a:t>
            </a:r>
            <a:r>
              <a:rPr dirty="0" sz="2800" spc="-5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CC"/>
                </a:solidFill>
                <a:latin typeface="宋体"/>
                <a:cs typeface="宋体"/>
              </a:rPr>
              <a:t>本级反馈与级间反馈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35807" y="2496312"/>
            <a:ext cx="4739640" cy="3322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23443" y="5305425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级</a:t>
            </a:r>
            <a:r>
              <a:rPr dirty="0" sz="2400">
                <a:latin typeface="宋体"/>
                <a:cs typeface="宋体"/>
              </a:rPr>
              <a:t>间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7773409" y="3636270"/>
            <a:ext cx="246379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 spc="97">
                <a:latin typeface="Times New Roman"/>
                <a:cs typeface="Times New Roman"/>
              </a:rPr>
              <a:t>O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673" y="3502102"/>
            <a:ext cx="332740" cy="1119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698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670"/>
              </a:spcBef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4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2873" y="2764511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5272" y="2897080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6975" y="2568178"/>
            <a:ext cx="1250950" cy="902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本</a:t>
            </a:r>
            <a:r>
              <a:rPr dirty="0" sz="2400">
                <a:latin typeface="宋体"/>
                <a:cs typeface="宋体"/>
              </a:rPr>
              <a:t>级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  <a:p>
            <a:pPr marL="706120">
              <a:lnSpc>
                <a:spcPct val="100000"/>
              </a:lnSpc>
              <a:spcBef>
                <a:spcPts val="1710"/>
              </a:spcBef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4370" y="3912085"/>
            <a:ext cx="155575" cy="6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  <a:spcBef>
                <a:spcPts val="670"/>
              </a:spcBef>
            </a:pPr>
            <a:r>
              <a:rPr dirty="0" sz="1800" spc="5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6649" y="4241255"/>
            <a:ext cx="18732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 spc="97">
                <a:latin typeface="Times New Roman"/>
                <a:cs typeface="Times New Roman"/>
              </a:rPr>
              <a:t>I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9598" y="4011204"/>
            <a:ext cx="1778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2035" y="4143736"/>
            <a:ext cx="10160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1944" y="4639071"/>
            <a:ext cx="25463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97815" rIns="0" bIns="0" rtlCol="0" vert="horz">
            <a:spAutoFit/>
          </a:bodyPr>
          <a:lstStyle/>
          <a:p>
            <a:pPr marL="492125">
              <a:lnSpc>
                <a:spcPct val="100000"/>
              </a:lnSpc>
              <a:spcBef>
                <a:spcPts val="2345"/>
              </a:spcBef>
            </a:pPr>
            <a:r>
              <a:rPr dirty="0" sz="3200">
                <a:latin typeface="Times New Roman"/>
                <a:cs typeface="Times New Roman"/>
              </a:rPr>
              <a:t>7.1</a:t>
            </a:r>
            <a:r>
              <a:rPr dirty="0" sz="3200" spc="72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宋体"/>
                <a:cs typeface="宋体"/>
              </a:rPr>
              <a:t>反馈的基本概念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3070" y="4951666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 h="0">
                <a:moveTo>
                  <a:pt x="730376" y="0"/>
                </a:moveTo>
                <a:lnTo>
                  <a:pt x="0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3871" y="4715351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 h="0">
                <a:moveTo>
                  <a:pt x="337089" y="0"/>
                </a:moveTo>
                <a:lnTo>
                  <a:pt x="0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00084" y="5214841"/>
            <a:ext cx="921385" cy="0"/>
          </a:xfrm>
          <a:custGeom>
            <a:avLst/>
            <a:gdLst/>
            <a:ahLst/>
            <a:cxnLst/>
            <a:rect l="l" t="t" r="r" b="b"/>
            <a:pathLst>
              <a:path w="921385" h="0">
                <a:moveTo>
                  <a:pt x="0" y="0"/>
                </a:moveTo>
                <a:lnTo>
                  <a:pt x="920877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7541" y="5214841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 h="0">
                <a:moveTo>
                  <a:pt x="0" y="0"/>
                </a:moveTo>
                <a:lnTo>
                  <a:pt x="449484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8963" y="518807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29337" y="0"/>
                </a:moveTo>
                <a:lnTo>
                  <a:pt x="24384" y="0"/>
                </a:lnTo>
                <a:lnTo>
                  <a:pt x="17145" y="2381"/>
                </a:lnTo>
                <a:lnTo>
                  <a:pt x="12192" y="4857"/>
                </a:lnTo>
                <a:lnTo>
                  <a:pt x="9810" y="9715"/>
                </a:lnTo>
                <a:lnTo>
                  <a:pt x="4857" y="12192"/>
                </a:lnTo>
                <a:lnTo>
                  <a:pt x="2476" y="17049"/>
                </a:lnTo>
                <a:lnTo>
                  <a:pt x="0" y="24384"/>
                </a:lnTo>
                <a:lnTo>
                  <a:pt x="0" y="29241"/>
                </a:lnTo>
                <a:lnTo>
                  <a:pt x="0" y="34099"/>
                </a:lnTo>
                <a:lnTo>
                  <a:pt x="2476" y="41433"/>
                </a:lnTo>
                <a:lnTo>
                  <a:pt x="4857" y="46291"/>
                </a:lnTo>
                <a:lnTo>
                  <a:pt x="9810" y="48672"/>
                </a:lnTo>
                <a:lnTo>
                  <a:pt x="12192" y="53625"/>
                </a:lnTo>
                <a:lnTo>
                  <a:pt x="17145" y="56007"/>
                </a:lnTo>
                <a:lnTo>
                  <a:pt x="24384" y="58483"/>
                </a:lnTo>
                <a:lnTo>
                  <a:pt x="29337" y="58483"/>
                </a:lnTo>
                <a:lnTo>
                  <a:pt x="34194" y="58483"/>
                </a:lnTo>
                <a:lnTo>
                  <a:pt x="41529" y="56007"/>
                </a:lnTo>
                <a:lnTo>
                  <a:pt x="46386" y="53625"/>
                </a:lnTo>
                <a:lnTo>
                  <a:pt x="48863" y="48672"/>
                </a:lnTo>
                <a:lnTo>
                  <a:pt x="53721" y="46291"/>
                </a:lnTo>
                <a:lnTo>
                  <a:pt x="56197" y="41433"/>
                </a:lnTo>
                <a:lnTo>
                  <a:pt x="58578" y="34099"/>
                </a:lnTo>
                <a:lnTo>
                  <a:pt x="58578" y="29241"/>
                </a:lnTo>
                <a:lnTo>
                  <a:pt x="58578" y="24384"/>
                </a:lnTo>
                <a:lnTo>
                  <a:pt x="56197" y="17049"/>
                </a:lnTo>
                <a:lnTo>
                  <a:pt x="53721" y="12192"/>
                </a:lnTo>
                <a:lnTo>
                  <a:pt x="48863" y="9715"/>
                </a:lnTo>
                <a:lnTo>
                  <a:pt x="46386" y="4857"/>
                </a:lnTo>
                <a:lnTo>
                  <a:pt x="41529" y="2381"/>
                </a:lnTo>
                <a:lnTo>
                  <a:pt x="34194" y="0"/>
                </a:lnTo>
                <a:lnTo>
                  <a:pt x="29337" y="0"/>
                </a:lnTo>
              </a:path>
            </a:pathLst>
          </a:custGeom>
          <a:ln w="14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3352" y="492242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29337" y="0"/>
                </a:moveTo>
                <a:lnTo>
                  <a:pt x="24384" y="0"/>
                </a:lnTo>
                <a:lnTo>
                  <a:pt x="17145" y="2381"/>
                </a:lnTo>
                <a:lnTo>
                  <a:pt x="12192" y="4857"/>
                </a:lnTo>
                <a:lnTo>
                  <a:pt x="9810" y="9715"/>
                </a:lnTo>
                <a:lnTo>
                  <a:pt x="4857" y="12192"/>
                </a:lnTo>
                <a:lnTo>
                  <a:pt x="2476" y="17049"/>
                </a:lnTo>
                <a:lnTo>
                  <a:pt x="0" y="24384"/>
                </a:lnTo>
                <a:lnTo>
                  <a:pt x="0" y="29241"/>
                </a:lnTo>
                <a:lnTo>
                  <a:pt x="0" y="34099"/>
                </a:lnTo>
                <a:lnTo>
                  <a:pt x="2476" y="41433"/>
                </a:lnTo>
                <a:lnTo>
                  <a:pt x="4857" y="46291"/>
                </a:lnTo>
                <a:lnTo>
                  <a:pt x="9810" y="48672"/>
                </a:lnTo>
                <a:lnTo>
                  <a:pt x="12192" y="53625"/>
                </a:lnTo>
                <a:lnTo>
                  <a:pt x="17145" y="56007"/>
                </a:lnTo>
                <a:lnTo>
                  <a:pt x="24384" y="58483"/>
                </a:lnTo>
                <a:lnTo>
                  <a:pt x="29337" y="58483"/>
                </a:lnTo>
                <a:lnTo>
                  <a:pt x="34194" y="58483"/>
                </a:lnTo>
                <a:lnTo>
                  <a:pt x="41529" y="56007"/>
                </a:lnTo>
                <a:lnTo>
                  <a:pt x="46386" y="53625"/>
                </a:lnTo>
                <a:lnTo>
                  <a:pt x="48863" y="48672"/>
                </a:lnTo>
                <a:lnTo>
                  <a:pt x="53721" y="46291"/>
                </a:lnTo>
                <a:lnTo>
                  <a:pt x="56197" y="41433"/>
                </a:lnTo>
                <a:lnTo>
                  <a:pt x="58578" y="34099"/>
                </a:lnTo>
                <a:lnTo>
                  <a:pt x="58578" y="29241"/>
                </a:lnTo>
                <a:lnTo>
                  <a:pt x="58578" y="24384"/>
                </a:lnTo>
                <a:lnTo>
                  <a:pt x="56197" y="17049"/>
                </a:lnTo>
                <a:lnTo>
                  <a:pt x="53721" y="12192"/>
                </a:lnTo>
                <a:lnTo>
                  <a:pt x="48863" y="9715"/>
                </a:lnTo>
                <a:lnTo>
                  <a:pt x="46386" y="4857"/>
                </a:lnTo>
                <a:lnTo>
                  <a:pt x="41529" y="2381"/>
                </a:lnTo>
                <a:lnTo>
                  <a:pt x="34194" y="0"/>
                </a:lnTo>
                <a:lnTo>
                  <a:pt x="29337" y="0"/>
                </a:lnTo>
              </a:path>
            </a:pathLst>
          </a:custGeom>
          <a:ln w="14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69298" y="5214841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163258"/>
                </a:moveTo>
                <a:lnTo>
                  <a:pt x="0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69298" y="5665659"/>
            <a:ext cx="0" cy="509905"/>
          </a:xfrm>
          <a:custGeom>
            <a:avLst/>
            <a:gdLst/>
            <a:ahLst/>
            <a:cxnLst/>
            <a:rect l="l" t="t" r="r" b="b"/>
            <a:pathLst>
              <a:path w="0" h="509904">
                <a:moveTo>
                  <a:pt x="0" y="509301"/>
                </a:moveTo>
                <a:lnTo>
                  <a:pt x="0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69298" y="6479571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59">
                <a:moveTo>
                  <a:pt x="0" y="187641"/>
                </a:moveTo>
                <a:lnTo>
                  <a:pt x="0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83871" y="4332732"/>
            <a:ext cx="0" cy="382905"/>
          </a:xfrm>
          <a:custGeom>
            <a:avLst/>
            <a:gdLst/>
            <a:ahLst/>
            <a:cxnLst/>
            <a:rect l="l" t="t" r="r" b="b"/>
            <a:pathLst>
              <a:path w="0" h="382904">
                <a:moveTo>
                  <a:pt x="0" y="0"/>
                </a:moveTo>
                <a:lnTo>
                  <a:pt x="0" y="382619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66618" y="6667213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 h="0">
                <a:moveTo>
                  <a:pt x="0" y="0"/>
                </a:moveTo>
                <a:lnTo>
                  <a:pt x="207645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20961" y="4588573"/>
            <a:ext cx="925830" cy="723900"/>
          </a:xfrm>
          <a:custGeom>
            <a:avLst/>
            <a:gdLst/>
            <a:ahLst/>
            <a:cxnLst/>
            <a:rect l="l" t="t" r="r" b="b"/>
            <a:pathLst>
              <a:path w="925829" h="723900">
                <a:moveTo>
                  <a:pt x="925829" y="363092"/>
                </a:moveTo>
                <a:lnTo>
                  <a:pt x="0" y="0"/>
                </a:lnTo>
                <a:lnTo>
                  <a:pt x="0" y="723804"/>
                </a:lnTo>
                <a:lnTo>
                  <a:pt x="925829" y="363092"/>
                </a:lnTo>
                <a:close/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69567" y="5058917"/>
            <a:ext cx="230504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10">
                <a:latin typeface="Times New Roman"/>
                <a:cs typeface="Times New Roman"/>
              </a:rPr>
              <a:t>v</a:t>
            </a:r>
            <a:r>
              <a:rPr dirty="0" baseline="-7575" sz="1650" spc="-15">
                <a:latin typeface="Times New Roman"/>
                <a:cs typeface="Times New Roman"/>
              </a:rPr>
              <a:t>I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2764" y="4786121"/>
            <a:ext cx="28511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10">
                <a:latin typeface="Times New Roman"/>
                <a:cs typeface="Times New Roman"/>
              </a:rPr>
              <a:t>v</a:t>
            </a:r>
            <a:r>
              <a:rPr dirty="0" baseline="-7575" sz="1650" spc="-15">
                <a:latin typeface="Times New Roman"/>
                <a:cs typeface="Times New Roman"/>
              </a:rPr>
              <a:t>O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9035" y="4661153"/>
            <a:ext cx="132715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宋体"/>
                <a:cs typeface="宋体"/>
              </a:rPr>
              <a:t>-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411" y="4993385"/>
            <a:ext cx="20129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25">
                <a:latin typeface="Times New Roman"/>
                <a:cs typeface="Times New Roman"/>
              </a:rPr>
              <a:t>+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3100" y="5378100"/>
            <a:ext cx="110489" cy="287655"/>
          </a:xfrm>
          <a:custGeom>
            <a:avLst/>
            <a:gdLst/>
            <a:ahLst/>
            <a:cxnLst/>
            <a:rect l="l" t="t" r="r" b="b"/>
            <a:pathLst>
              <a:path w="110489" h="287654">
                <a:moveTo>
                  <a:pt x="109918" y="0"/>
                </a:moveTo>
                <a:lnTo>
                  <a:pt x="0" y="0"/>
                </a:lnTo>
                <a:lnTo>
                  <a:pt x="0" y="287559"/>
                </a:lnTo>
                <a:lnTo>
                  <a:pt x="109918" y="287559"/>
                </a:lnTo>
                <a:lnTo>
                  <a:pt x="109918" y="0"/>
                </a:lnTo>
                <a:close/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98549" y="4332732"/>
            <a:ext cx="0" cy="1557655"/>
          </a:xfrm>
          <a:custGeom>
            <a:avLst/>
            <a:gdLst/>
            <a:ahLst/>
            <a:cxnLst/>
            <a:rect l="l" t="t" r="r" b="b"/>
            <a:pathLst>
              <a:path w="0" h="1557654">
                <a:moveTo>
                  <a:pt x="0" y="0"/>
                </a:moveTo>
                <a:lnTo>
                  <a:pt x="0" y="1557146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85222" y="5889878"/>
            <a:ext cx="713740" cy="0"/>
          </a:xfrm>
          <a:custGeom>
            <a:avLst/>
            <a:gdLst/>
            <a:ahLst/>
            <a:cxnLst/>
            <a:rect l="l" t="t" r="r" b="b"/>
            <a:pathLst>
              <a:path w="713739" h="0">
                <a:moveTo>
                  <a:pt x="0" y="0"/>
                </a:moveTo>
                <a:lnTo>
                  <a:pt x="713327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64345" y="5889878"/>
            <a:ext cx="840740" cy="0"/>
          </a:xfrm>
          <a:custGeom>
            <a:avLst/>
            <a:gdLst/>
            <a:ahLst/>
            <a:cxnLst/>
            <a:rect l="l" t="t" r="r" b="b"/>
            <a:pathLst>
              <a:path w="840739" h="0">
                <a:moveTo>
                  <a:pt x="0" y="0"/>
                </a:moveTo>
                <a:lnTo>
                  <a:pt x="840295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39875" y="4893182"/>
            <a:ext cx="117475" cy="114935"/>
          </a:xfrm>
          <a:custGeom>
            <a:avLst/>
            <a:gdLst/>
            <a:ahLst/>
            <a:cxnLst/>
            <a:rect l="l" t="t" r="r" b="b"/>
            <a:pathLst>
              <a:path w="117475" h="114935">
                <a:moveTo>
                  <a:pt x="58674" y="114585"/>
                </a:moveTo>
                <a:lnTo>
                  <a:pt x="17145" y="97440"/>
                </a:lnTo>
                <a:lnTo>
                  <a:pt x="12287" y="87725"/>
                </a:lnTo>
                <a:lnTo>
                  <a:pt x="4953" y="78009"/>
                </a:lnTo>
                <a:lnTo>
                  <a:pt x="2476" y="68199"/>
                </a:lnTo>
                <a:lnTo>
                  <a:pt x="0" y="56102"/>
                </a:lnTo>
                <a:lnTo>
                  <a:pt x="2476" y="43910"/>
                </a:lnTo>
                <a:lnTo>
                  <a:pt x="4953" y="34099"/>
                </a:lnTo>
                <a:lnTo>
                  <a:pt x="12287" y="24384"/>
                </a:lnTo>
                <a:lnTo>
                  <a:pt x="17145" y="14668"/>
                </a:lnTo>
                <a:lnTo>
                  <a:pt x="26860" y="9715"/>
                </a:lnTo>
                <a:lnTo>
                  <a:pt x="36671" y="2476"/>
                </a:lnTo>
                <a:lnTo>
                  <a:pt x="46482" y="0"/>
                </a:lnTo>
                <a:lnTo>
                  <a:pt x="70866" y="0"/>
                </a:lnTo>
                <a:lnTo>
                  <a:pt x="80676" y="2476"/>
                </a:lnTo>
                <a:lnTo>
                  <a:pt x="90392" y="9715"/>
                </a:lnTo>
                <a:lnTo>
                  <a:pt x="100203" y="14668"/>
                </a:lnTo>
                <a:lnTo>
                  <a:pt x="107537" y="24384"/>
                </a:lnTo>
                <a:lnTo>
                  <a:pt x="112395" y="34099"/>
                </a:lnTo>
                <a:lnTo>
                  <a:pt x="114871" y="43910"/>
                </a:lnTo>
                <a:lnTo>
                  <a:pt x="117252" y="56102"/>
                </a:lnTo>
                <a:lnTo>
                  <a:pt x="114871" y="68199"/>
                </a:lnTo>
                <a:lnTo>
                  <a:pt x="90392" y="104775"/>
                </a:lnTo>
                <a:lnTo>
                  <a:pt x="70866" y="112109"/>
                </a:lnTo>
                <a:lnTo>
                  <a:pt x="58674" y="114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39875" y="4893182"/>
            <a:ext cx="117475" cy="114935"/>
          </a:xfrm>
          <a:custGeom>
            <a:avLst/>
            <a:gdLst/>
            <a:ahLst/>
            <a:cxnLst/>
            <a:rect l="l" t="t" r="r" b="b"/>
            <a:pathLst>
              <a:path w="117475" h="114935">
                <a:moveTo>
                  <a:pt x="58674" y="0"/>
                </a:moveTo>
                <a:lnTo>
                  <a:pt x="46482" y="0"/>
                </a:lnTo>
                <a:lnTo>
                  <a:pt x="36671" y="2476"/>
                </a:lnTo>
                <a:lnTo>
                  <a:pt x="26860" y="9715"/>
                </a:lnTo>
                <a:lnTo>
                  <a:pt x="17145" y="14668"/>
                </a:lnTo>
                <a:lnTo>
                  <a:pt x="12287" y="24384"/>
                </a:lnTo>
                <a:lnTo>
                  <a:pt x="4953" y="34099"/>
                </a:lnTo>
                <a:lnTo>
                  <a:pt x="2476" y="43910"/>
                </a:lnTo>
                <a:lnTo>
                  <a:pt x="0" y="56102"/>
                </a:lnTo>
                <a:lnTo>
                  <a:pt x="2476" y="68199"/>
                </a:lnTo>
                <a:lnTo>
                  <a:pt x="4953" y="78009"/>
                </a:lnTo>
                <a:lnTo>
                  <a:pt x="12287" y="87725"/>
                </a:lnTo>
                <a:lnTo>
                  <a:pt x="17145" y="97440"/>
                </a:lnTo>
                <a:lnTo>
                  <a:pt x="26860" y="104775"/>
                </a:lnTo>
                <a:lnTo>
                  <a:pt x="36671" y="109632"/>
                </a:lnTo>
                <a:lnTo>
                  <a:pt x="46482" y="112109"/>
                </a:lnTo>
                <a:lnTo>
                  <a:pt x="58674" y="114585"/>
                </a:lnTo>
                <a:lnTo>
                  <a:pt x="70866" y="112109"/>
                </a:lnTo>
                <a:lnTo>
                  <a:pt x="107537" y="87725"/>
                </a:lnTo>
                <a:lnTo>
                  <a:pt x="117252" y="56102"/>
                </a:lnTo>
                <a:lnTo>
                  <a:pt x="114871" y="43910"/>
                </a:lnTo>
                <a:lnTo>
                  <a:pt x="112395" y="34099"/>
                </a:lnTo>
                <a:lnTo>
                  <a:pt x="107537" y="24384"/>
                </a:lnTo>
                <a:lnTo>
                  <a:pt x="100203" y="14668"/>
                </a:lnTo>
                <a:lnTo>
                  <a:pt x="90392" y="9715"/>
                </a:lnTo>
                <a:lnTo>
                  <a:pt x="80676" y="2476"/>
                </a:lnTo>
                <a:lnTo>
                  <a:pt x="70866" y="0"/>
                </a:lnTo>
                <a:lnTo>
                  <a:pt x="58674" y="0"/>
                </a:lnTo>
              </a:path>
            </a:pathLst>
          </a:custGeom>
          <a:ln w="14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541267" y="5450585"/>
            <a:ext cx="29400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Times New Roman"/>
                <a:cs typeface="Times New Roman"/>
              </a:rPr>
              <a:t>C</a:t>
            </a:r>
            <a:r>
              <a:rPr dirty="0" baseline="-7575" sz="1650" spc="22">
                <a:latin typeface="Times New Roman"/>
                <a:cs typeface="Times New Roman"/>
              </a:rPr>
              <a:t>2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7936" y="4761738"/>
            <a:ext cx="29591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20">
                <a:latin typeface="Times New Roman"/>
                <a:cs typeface="Times New Roman"/>
              </a:rPr>
              <a:t>C</a:t>
            </a:r>
            <a:r>
              <a:rPr dirty="0" baseline="-7575" sz="1650" spc="30">
                <a:latin typeface="Times New Roman"/>
                <a:cs typeface="Times New Roman"/>
              </a:rPr>
              <a:t>1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13100" y="6174962"/>
            <a:ext cx="110489" cy="304800"/>
          </a:xfrm>
          <a:custGeom>
            <a:avLst/>
            <a:gdLst/>
            <a:ahLst/>
            <a:cxnLst/>
            <a:rect l="l" t="t" r="r" b="b"/>
            <a:pathLst>
              <a:path w="110489" h="304800">
                <a:moveTo>
                  <a:pt x="109918" y="0"/>
                </a:moveTo>
                <a:lnTo>
                  <a:pt x="0" y="0"/>
                </a:lnTo>
                <a:lnTo>
                  <a:pt x="0" y="304609"/>
                </a:lnTo>
                <a:lnTo>
                  <a:pt x="109918" y="304609"/>
                </a:lnTo>
                <a:lnTo>
                  <a:pt x="109918" y="0"/>
                </a:lnTo>
                <a:close/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83871" y="4332732"/>
            <a:ext cx="1614805" cy="0"/>
          </a:xfrm>
          <a:custGeom>
            <a:avLst/>
            <a:gdLst/>
            <a:ahLst/>
            <a:cxnLst/>
            <a:rect l="l" t="t" r="r" b="b"/>
            <a:pathLst>
              <a:path w="1614804" h="0">
                <a:moveTo>
                  <a:pt x="1614678" y="0"/>
                </a:moveTo>
                <a:lnTo>
                  <a:pt x="0" y="0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15482" y="5153977"/>
            <a:ext cx="117475" cy="114935"/>
          </a:xfrm>
          <a:custGeom>
            <a:avLst/>
            <a:gdLst/>
            <a:ahLst/>
            <a:cxnLst/>
            <a:rect l="l" t="t" r="r" b="b"/>
            <a:pathLst>
              <a:path w="117475" h="114935">
                <a:moveTo>
                  <a:pt x="58674" y="114490"/>
                </a:moveTo>
                <a:lnTo>
                  <a:pt x="17145" y="97440"/>
                </a:lnTo>
                <a:lnTo>
                  <a:pt x="12287" y="87725"/>
                </a:lnTo>
                <a:lnTo>
                  <a:pt x="4953" y="77914"/>
                </a:lnTo>
                <a:lnTo>
                  <a:pt x="2476" y="68199"/>
                </a:lnTo>
                <a:lnTo>
                  <a:pt x="0" y="56007"/>
                </a:lnTo>
                <a:lnTo>
                  <a:pt x="2476" y="43815"/>
                </a:lnTo>
                <a:lnTo>
                  <a:pt x="4953" y="34099"/>
                </a:lnTo>
                <a:lnTo>
                  <a:pt x="12287" y="24288"/>
                </a:lnTo>
                <a:lnTo>
                  <a:pt x="17145" y="17049"/>
                </a:lnTo>
                <a:lnTo>
                  <a:pt x="36671" y="2381"/>
                </a:lnTo>
                <a:lnTo>
                  <a:pt x="46482" y="0"/>
                </a:lnTo>
                <a:lnTo>
                  <a:pt x="70866" y="0"/>
                </a:lnTo>
                <a:lnTo>
                  <a:pt x="107537" y="24288"/>
                </a:lnTo>
                <a:lnTo>
                  <a:pt x="117252" y="56007"/>
                </a:lnTo>
                <a:lnTo>
                  <a:pt x="114871" y="68199"/>
                </a:lnTo>
                <a:lnTo>
                  <a:pt x="90392" y="104775"/>
                </a:lnTo>
                <a:lnTo>
                  <a:pt x="70866" y="112014"/>
                </a:lnTo>
                <a:lnTo>
                  <a:pt x="58674" y="11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15482" y="5153977"/>
            <a:ext cx="117475" cy="114935"/>
          </a:xfrm>
          <a:custGeom>
            <a:avLst/>
            <a:gdLst/>
            <a:ahLst/>
            <a:cxnLst/>
            <a:rect l="l" t="t" r="r" b="b"/>
            <a:pathLst>
              <a:path w="117475" h="114935">
                <a:moveTo>
                  <a:pt x="58674" y="0"/>
                </a:moveTo>
                <a:lnTo>
                  <a:pt x="46482" y="0"/>
                </a:lnTo>
                <a:lnTo>
                  <a:pt x="36671" y="2381"/>
                </a:lnTo>
                <a:lnTo>
                  <a:pt x="26860" y="9715"/>
                </a:lnTo>
                <a:lnTo>
                  <a:pt x="17145" y="17049"/>
                </a:lnTo>
                <a:lnTo>
                  <a:pt x="12287" y="24288"/>
                </a:lnTo>
                <a:lnTo>
                  <a:pt x="4953" y="34099"/>
                </a:lnTo>
                <a:lnTo>
                  <a:pt x="2476" y="43815"/>
                </a:lnTo>
                <a:lnTo>
                  <a:pt x="0" y="56007"/>
                </a:lnTo>
                <a:lnTo>
                  <a:pt x="2476" y="68199"/>
                </a:lnTo>
                <a:lnTo>
                  <a:pt x="4953" y="77914"/>
                </a:lnTo>
                <a:lnTo>
                  <a:pt x="12287" y="87725"/>
                </a:lnTo>
                <a:lnTo>
                  <a:pt x="17145" y="97440"/>
                </a:lnTo>
                <a:lnTo>
                  <a:pt x="26860" y="104775"/>
                </a:lnTo>
                <a:lnTo>
                  <a:pt x="36671" y="109632"/>
                </a:lnTo>
                <a:lnTo>
                  <a:pt x="46482" y="112014"/>
                </a:lnTo>
                <a:lnTo>
                  <a:pt x="58674" y="114490"/>
                </a:lnTo>
                <a:lnTo>
                  <a:pt x="70866" y="112014"/>
                </a:lnTo>
                <a:lnTo>
                  <a:pt x="107537" y="87725"/>
                </a:lnTo>
                <a:lnTo>
                  <a:pt x="117252" y="56007"/>
                </a:lnTo>
                <a:lnTo>
                  <a:pt x="114871" y="43815"/>
                </a:lnTo>
                <a:lnTo>
                  <a:pt x="112395" y="34099"/>
                </a:lnTo>
                <a:lnTo>
                  <a:pt x="107537" y="24288"/>
                </a:lnTo>
                <a:lnTo>
                  <a:pt x="100203" y="17049"/>
                </a:lnTo>
                <a:lnTo>
                  <a:pt x="90392" y="9715"/>
                </a:lnTo>
                <a:lnTo>
                  <a:pt x="80676" y="2381"/>
                </a:lnTo>
                <a:lnTo>
                  <a:pt x="70866" y="0"/>
                </a:lnTo>
                <a:lnTo>
                  <a:pt x="58674" y="0"/>
                </a:lnTo>
              </a:path>
            </a:pathLst>
          </a:custGeom>
          <a:ln w="14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13100" y="5833776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68389" y="114585"/>
                </a:moveTo>
                <a:lnTo>
                  <a:pt x="46386" y="114585"/>
                </a:lnTo>
                <a:lnTo>
                  <a:pt x="34194" y="109728"/>
                </a:lnTo>
                <a:lnTo>
                  <a:pt x="24384" y="104870"/>
                </a:lnTo>
                <a:lnTo>
                  <a:pt x="9715" y="90201"/>
                </a:lnTo>
                <a:lnTo>
                  <a:pt x="4857" y="80486"/>
                </a:lnTo>
                <a:lnTo>
                  <a:pt x="0" y="70675"/>
                </a:lnTo>
                <a:lnTo>
                  <a:pt x="0" y="46386"/>
                </a:lnTo>
                <a:lnTo>
                  <a:pt x="24384" y="9810"/>
                </a:lnTo>
                <a:lnTo>
                  <a:pt x="46386" y="2476"/>
                </a:lnTo>
                <a:lnTo>
                  <a:pt x="56197" y="0"/>
                </a:lnTo>
                <a:lnTo>
                  <a:pt x="97631" y="17145"/>
                </a:lnTo>
                <a:lnTo>
                  <a:pt x="114776" y="58483"/>
                </a:lnTo>
                <a:lnTo>
                  <a:pt x="112299" y="70675"/>
                </a:lnTo>
                <a:lnTo>
                  <a:pt x="109918" y="80486"/>
                </a:lnTo>
                <a:lnTo>
                  <a:pt x="104965" y="90201"/>
                </a:lnTo>
                <a:lnTo>
                  <a:pt x="97631" y="97536"/>
                </a:lnTo>
                <a:lnTo>
                  <a:pt x="90392" y="104870"/>
                </a:lnTo>
                <a:lnTo>
                  <a:pt x="80581" y="109728"/>
                </a:lnTo>
                <a:lnTo>
                  <a:pt x="68389" y="114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13100" y="5833776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56197" y="0"/>
                </a:moveTo>
                <a:lnTo>
                  <a:pt x="46386" y="2476"/>
                </a:lnTo>
                <a:lnTo>
                  <a:pt x="34194" y="4953"/>
                </a:lnTo>
                <a:lnTo>
                  <a:pt x="24384" y="9810"/>
                </a:lnTo>
                <a:lnTo>
                  <a:pt x="17049" y="17145"/>
                </a:lnTo>
                <a:lnTo>
                  <a:pt x="9715" y="26860"/>
                </a:lnTo>
                <a:lnTo>
                  <a:pt x="4857" y="36576"/>
                </a:lnTo>
                <a:lnTo>
                  <a:pt x="0" y="46386"/>
                </a:lnTo>
                <a:lnTo>
                  <a:pt x="0" y="58483"/>
                </a:lnTo>
                <a:lnTo>
                  <a:pt x="0" y="70675"/>
                </a:lnTo>
                <a:lnTo>
                  <a:pt x="4857" y="80486"/>
                </a:lnTo>
                <a:lnTo>
                  <a:pt x="9715" y="90201"/>
                </a:lnTo>
                <a:lnTo>
                  <a:pt x="17049" y="97536"/>
                </a:lnTo>
                <a:lnTo>
                  <a:pt x="24384" y="104870"/>
                </a:lnTo>
                <a:lnTo>
                  <a:pt x="34194" y="109728"/>
                </a:lnTo>
                <a:lnTo>
                  <a:pt x="46386" y="114585"/>
                </a:lnTo>
                <a:lnTo>
                  <a:pt x="56197" y="114585"/>
                </a:lnTo>
                <a:lnTo>
                  <a:pt x="68389" y="114585"/>
                </a:lnTo>
                <a:lnTo>
                  <a:pt x="80581" y="109728"/>
                </a:lnTo>
                <a:lnTo>
                  <a:pt x="90392" y="104870"/>
                </a:lnTo>
                <a:lnTo>
                  <a:pt x="97631" y="97536"/>
                </a:lnTo>
                <a:lnTo>
                  <a:pt x="104965" y="90201"/>
                </a:lnTo>
                <a:lnTo>
                  <a:pt x="109918" y="80486"/>
                </a:lnTo>
                <a:lnTo>
                  <a:pt x="112299" y="70675"/>
                </a:lnTo>
                <a:lnTo>
                  <a:pt x="114776" y="58483"/>
                </a:lnTo>
                <a:lnTo>
                  <a:pt x="112299" y="46386"/>
                </a:lnTo>
                <a:lnTo>
                  <a:pt x="90392" y="9810"/>
                </a:lnTo>
                <a:lnTo>
                  <a:pt x="68389" y="2476"/>
                </a:lnTo>
                <a:lnTo>
                  <a:pt x="56197" y="0"/>
                </a:lnTo>
              </a:path>
            </a:pathLst>
          </a:custGeom>
          <a:ln w="14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97500" y="5078348"/>
            <a:ext cx="0" cy="263525"/>
          </a:xfrm>
          <a:custGeom>
            <a:avLst/>
            <a:gdLst/>
            <a:ahLst/>
            <a:cxnLst/>
            <a:rect l="l" t="t" r="r" b="b"/>
            <a:pathLst>
              <a:path w="0" h="263525">
                <a:moveTo>
                  <a:pt x="0" y="0"/>
                </a:moveTo>
                <a:lnTo>
                  <a:pt x="0" y="263271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19610" y="5078348"/>
            <a:ext cx="0" cy="263525"/>
          </a:xfrm>
          <a:custGeom>
            <a:avLst/>
            <a:gdLst/>
            <a:ahLst/>
            <a:cxnLst/>
            <a:rect l="l" t="t" r="r" b="b"/>
            <a:pathLst>
              <a:path w="0" h="263525">
                <a:moveTo>
                  <a:pt x="0" y="0"/>
                </a:moveTo>
                <a:lnTo>
                  <a:pt x="0" y="263271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355595" y="5450585"/>
            <a:ext cx="29400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Times New Roman"/>
                <a:cs typeface="Times New Roman"/>
              </a:rPr>
              <a:t>R</a:t>
            </a:r>
            <a:r>
              <a:rPr dirty="0" baseline="-7575" sz="1650" spc="22">
                <a:latin typeface="Times New Roman"/>
                <a:cs typeface="Times New Roman"/>
              </a:rPr>
              <a:t>1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55595" y="6162294"/>
            <a:ext cx="29400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Times New Roman"/>
                <a:cs typeface="Times New Roman"/>
              </a:rPr>
              <a:t>R</a:t>
            </a:r>
            <a:r>
              <a:rPr dirty="0" baseline="-7575" sz="1650" spc="22">
                <a:latin typeface="Times New Roman"/>
                <a:cs typeface="Times New Roman"/>
              </a:rPr>
              <a:t>2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82638" y="5748528"/>
            <a:ext cx="0" cy="263525"/>
          </a:xfrm>
          <a:custGeom>
            <a:avLst/>
            <a:gdLst/>
            <a:ahLst/>
            <a:cxnLst/>
            <a:rect l="l" t="t" r="r" b="b"/>
            <a:pathLst>
              <a:path w="0" h="263525">
                <a:moveTo>
                  <a:pt x="0" y="0"/>
                </a:moveTo>
                <a:lnTo>
                  <a:pt x="0" y="263175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04844" y="5748528"/>
            <a:ext cx="0" cy="263525"/>
          </a:xfrm>
          <a:custGeom>
            <a:avLst/>
            <a:gdLst/>
            <a:ahLst/>
            <a:cxnLst/>
            <a:rect l="l" t="t" r="r" b="b"/>
            <a:pathLst>
              <a:path w="0" h="263525">
                <a:moveTo>
                  <a:pt x="0" y="0"/>
                </a:moveTo>
                <a:lnTo>
                  <a:pt x="0" y="263175"/>
                </a:lnTo>
              </a:path>
            </a:pathLst>
          </a:custGeom>
          <a:ln w="31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61572" y="3501697"/>
            <a:ext cx="2861945" cy="759460"/>
          </a:xfrm>
          <a:custGeom>
            <a:avLst/>
            <a:gdLst/>
            <a:ahLst/>
            <a:cxnLst/>
            <a:rect l="l" t="t" r="r" b="b"/>
            <a:pathLst>
              <a:path w="2861945" h="759460">
                <a:moveTo>
                  <a:pt x="406567" y="759405"/>
                </a:moveTo>
                <a:lnTo>
                  <a:pt x="563539" y="556713"/>
                </a:lnTo>
                <a:lnTo>
                  <a:pt x="512388" y="547872"/>
                </a:lnTo>
                <a:lnTo>
                  <a:pt x="463592" y="538634"/>
                </a:lnTo>
                <a:lnTo>
                  <a:pt x="417163" y="529017"/>
                </a:lnTo>
                <a:lnTo>
                  <a:pt x="373112" y="519040"/>
                </a:lnTo>
                <a:lnTo>
                  <a:pt x="331453" y="508722"/>
                </a:lnTo>
                <a:lnTo>
                  <a:pt x="292197" y="498082"/>
                </a:lnTo>
                <a:lnTo>
                  <a:pt x="255356" y="487138"/>
                </a:lnTo>
                <a:lnTo>
                  <a:pt x="188968" y="464416"/>
                </a:lnTo>
                <a:lnTo>
                  <a:pt x="132389" y="440706"/>
                </a:lnTo>
                <a:lnTo>
                  <a:pt x="85713" y="416159"/>
                </a:lnTo>
                <a:lnTo>
                  <a:pt x="49039" y="390925"/>
                </a:lnTo>
                <a:lnTo>
                  <a:pt x="12994" y="352116"/>
                </a:lnTo>
                <a:lnTo>
                  <a:pt x="0" y="312609"/>
                </a:lnTo>
                <a:lnTo>
                  <a:pt x="847" y="299372"/>
                </a:lnTo>
                <a:lnTo>
                  <a:pt x="19097" y="259724"/>
                </a:lnTo>
                <a:lnTo>
                  <a:pt x="61163" y="220562"/>
                </a:lnTo>
                <a:lnTo>
                  <a:pt x="102600" y="194975"/>
                </a:lnTo>
                <a:lnTo>
                  <a:pt x="154865" y="169981"/>
                </a:lnTo>
                <a:lnTo>
                  <a:pt x="218055" y="145730"/>
                </a:lnTo>
                <a:lnTo>
                  <a:pt x="292267" y="122373"/>
                </a:lnTo>
                <a:lnTo>
                  <a:pt x="348194" y="107482"/>
                </a:lnTo>
                <a:lnTo>
                  <a:pt x="407481" y="93522"/>
                </a:lnTo>
                <a:lnTo>
                  <a:pt x="469905" y="80502"/>
                </a:lnTo>
                <a:lnTo>
                  <a:pt x="535245" y="68428"/>
                </a:lnTo>
                <a:lnTo>
                  <a:pt x="603279" y="57308"/>
                </a:lnTo>
                <a:lnTo>
                  <a:pt x="673787" y="47149"/>
                </a:lnTo>
                <a:lnTo>
                  <a:pt x="746545" y="37960"/>
                </a:lnTo>
                <a:lnTo>
                  <a:pt x="821333" y="29746"/>
                </a:lnTo>
                <a:lnTo>
                  <a:pt x="897929" y="22516"/>
                </a:lnTo>
                <a:lnTo>
                  <a:pt x="976111" y="16276"/>
                </a:lnTo>
                <a:lnTo>
                  <a:pt x="1055658" y="11035"/>
                </a:lnTo>
                <a:lnTo>
                  <a:pt x="1177052" y="5061"/>
                </a:lnTo>
                <a:lnTo>
                  <a:pt x="1300271" y="1374"/>
                </a:lnTo>
                <a:lnTo>
                  <a:pt x="1424566" y="0"/>
                </a:lnTo>
                <a:lnTo>
                  <a:pt x="1549190" y="962"/>
                </a:lnTo>
                <a:lnTo>
                  <a:pt x="1673393" y="4287"/>
                </a:lnTo>
                <a:lnTo>
                  <a:pt x="1755593" y="7828"/>
                </a:lnTo>
                <a:lnTo>
                  <a:pt x="1837053" y="12437"/>
                </a:lnTo>
                <a:lnTo>
                  <a:pt x="1917551" y="18122"/>
                </a:lnTo>
                <a:lnTo>
                  <a:pt x="1996864" y="24890"/>
                </a:lnTo>
                <a:lnTo>
                  <a:pt x="2074773" y="32748"/>
                </a:lnTo>
                <a:lnTo>
                  <a:pt x="2151055" y="41703"/>
                </a:lnTo>
                <a:lnTo>
                  <a:pt x="2225488" y="51764"/>
                </a:lnTo>
                <a:lnTo>
                  <a:pt x="2297851" y="62937"/>
                </a:lnTo>
                <a:lnTo>
                  <a:pt x="2349002" y="71782"/>
                </a:lnTo>
                <a:lnTo>
                  <a:pt x="2397798" y="81030"/>
                </a:lnTo>
                <a:lnTo>
                  <a:pt x="2444227" y="90663"/>
                </a:lnTo>
                <a:lnTo>
                  <a:pt x="2488278" y="100661"/>
                </a:lnTo>
                <a:lnTo>
                  <a:pt x="2529937" y="111005"/>
                </a:lnTo>
                <a:lnTo>
                  <a:pt x="2569194" y="121675"/>
                </a:lnTo>
                <a:lnTo>
                  <a:pt x="2606035" y="132652"/>
                </a:lnTo>
                <a:lnTo>
                  <a:pt x="2672422" y="155449"/>
                </a:lnTo>
                <a:lnTo>
                  <a:pt x="2729002" y="179241"/>
                </a:lnTo>
                <a:lnTo>
                  <a:pt x="2775677" y="203872"/>
                </a:lnTo>
                <a:lnTo>
                  <a:pt x="2812351" y="229188"/>
                </a:lnTo>
                <a:lnTo>
                  <a:pt x="2848396" y="268106"/>
                </a:lnTo>
                <a:lnTo>
                  <a:pt x="2861391" y="307690"/>
                </a:lnTo>
                <a:lnTo>
                  <a:pt x="2860543" y="320943"/>
                </a:lnTo>
                <a:lnTo>
                  <a:pt x="2842293" y="360601"/>
                </a:lnTo>
                <a:lnTo>
                  <a:pt x="2800228" y="399704"/>
                </a:lnTo>
                <a:lnTo>
                  <a:pt x="2758790" y="425205"/>
                </a:lnTo>
                <a:lnTo>
                  <a:pt x="2706526" y="450071"/>
                </a:lnTo>
                <a:lnTo>
                  <a:pt x="2643335" y="474147"/>
                </a:lnTo>
                <a:lnTo>
                  <a:pt x="2569123" y="497277"/>
                </a:lnTo>
                <a:lnTo>
                  <a:pt x="2514489" y="511940"/>
                </a:lnTo>
                <a:lnTo>
                  <a:pt x="2456344" y="525741"/>
                </a:lnTo>
                <a:lnTo>
                  <a:pt x="2394902" y="538667"/>
                </a:lnTo>
                <a:lnTo>
                  <a:pt x="2330379" y="550703"/>
                </a:lnTo>
                <a:lnTo>
                  <a:pt x="2228287" y="567054"/>
                </a:lnTo>
                <a:lnTo>
                  <a:pt x="2157000" y="576799"/>
                </a:lnTo>
                <a:lnTo>
                  <a:pt x="2083384" y="585601"/>
                </a:lnTo>
                <a:lnTo>
                  <a:pt x="2007653" y="593446"/>
                </a:lnTo>
                <a:lnTo>
                  <a:pt x="1930023" y="600319"/>
                </a:lnTo>
                <a:lnTo>
                  <a:pt x="1850707" y="606205"/>
                </a:lnTo>
                <a:lnTo>
                  <a:pt x="1788053" y="610053"/>
                </a:lnTo>
                <a:lnTo>
                  <a:pt x="1054267" y="610053"/>
                </a:lnTo>
                <a:lnTo>
                  <a:pt x="406567" y="759405"/>
                </a:lnTo>
                <a:close/>
              </a:path>
              <a:path w="2861945" h="759460">
                <a:moveTo>
                  <a:pt x="1436380" y="620309"/>
                </a:moveTo>
                <a:lnTo>
                  <a:pt x="1393961" y="620270"/>
                </a:lnTo>
                <a:lnTo>
                  <a:pt x="1266377" y="618522"/>
                </a:lnTo>
                <a:lnTo>
                  <a:pt x="1138870" y="614285"/>
                </a:lnTo>
                <a:lnTo>
                  <a:pt x="1054267" y="610053"/>
                </a:lnTo>
                <a:lnTo>
                  <a:pt x="1788053" y="610053"/>
                </a:lnTo>
                <a:lnTo>
                  <a:pt x="1687882" y="614956"/>
                </a:lnTo>
                <a:lnTo>
                  <a:pt x="1562939" y="618818"/>
                </a:lnTo>
                <a:lnTo>
                  <a:pt x="1436380" y="62030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58184" y="3499103"/>
            <a:ext cx="2868295" cy="767715"/>
          </a:xfrm>
          <a:custGeom>
            <a:avLst/>
            <a:gdLst/>
            <a:ahLst/>
            <a:cxnLst/>
            <a:rect l="l" t="t" r="r" b="b"/>
            <a:pathLst>
              <a:path w="2868295" h="767714">
                <a:moveTo>
                  <a:pt x="562278" y="561210"/>
                </a:moveTo>
                <a:lnTo>
                  <a:pt x="509016" y="552450"/>
                </a:lnTo>
                <a:lnTo>
                  <a:pt x="481583" y="546735"/>
                </a:lnTo>
                <a:lnTo>
                  <a:pt x="455675" y="541972"/>
                </a:lnTo>
                <a:lnTo>
                  <a:pt x="428243" y="536257"/>
                </a:lnTo>
                <a:lnTo>
                  <a:pt x="403859" y="531495"/>
                </a:lnTo>
                <a:lnTo>
                  <a:pt x="355091" y="519112"/>
                </a:lnTo>
                <a:lnTo>
                  <a:pt x="266700" y="495300"/>
                </a:lnTo>
                <a:lnTo>
                  <a:pt x="227075" y="482917"/>
                </a:lnTo>
                <a:lnTo>
                  <a:pt x="190500" y="470535"/>
                </a:lnTo>
                <a:lnTo>
                  <a:pt x="173735" y="462915"/>
                </a:lnTo>
                <a:lnTo>
                  <a:pt x="158496" y="457200"/>
                </a:lnTo>
                <a:lnTo>
                  <a:pt x="143256" y="449580"/>
                </a:lnTo>
                <a:lnTo>
                  <a:pt x="128016" y="442912"/>
                </a:lnTo>
                <a:lnTo>
                  <a:pt x="114300" y="435292"/>
                </a:lnTo>
                <a:lnTo>
                  <a:pt x="100583" y="429577"/>
                </a:lnTo>
                <a:lnTo>
                  <a:pt x="88391" y="421957"/>
                </a:lnTo>
                <a:lnTo>
                  <a:pt x="77724" y="414337"/>
                </a:lnTo>
                <a:lnTo>
                  <a:pt x="65532" y="407670"/>
                </a:lnTo>
                <a:lnTo>
                  <a:pt x="38100" y="384810"/>
                </a:lnTo>
                <a:lnTo>
                  <a:pt x="30480" y="379095"/>
                </a:lnTo>
                <a:lnTo>
                  <a:pt x="18288" y="363855"/>
                </a:lnTo>
                <a:lnTo>
                  <a:pt x="4572" y="340995"/>
                </a:lnTo>
                <a:lnTo>
                  <a:pt x="3048" y="333375"/>
                </a:lnTo>
                <a:lnTo>
                  <a:pt x="0" y="325755"/>
                </a:lnTo>
                <a:lnTo>
                  <a:pt x="0" y="300990"/>
                </a:lnTo>
                <a:lnTo>
                  <a:pt x="1524" y="293370"/>
                </a:lnTo>
                <a:lnTo>
                  <a:pt x="28956" y="247650"/>
                </a:lnTo>
                <a:lnTo>
                  <a:pt x="64008" y="219075"/>
                </a:lnTo>
                <a:lnTo>
                  <a:pt x="74675" y="211455"/>
                </a:lnTo>
                <a:lnTo>
                  <a:pt x="99059" y="196215"/>
                </a:lnTo>
                <a:lnTo>
                  <a:pt x="112775" y="190500"/>
                </a:lnTo>
                <a:lnTo>
                  <a:pt x="126491" y="182880"/>
                </a:lnTo>
                <a:lnTo>
                  <a:pt x="141732" y="175260"/>
                </a:lnTo>
                <a:lnTo>
                  <a:pt x="158496" y="168592"/>
                </a:lnTo>
                <a:lnTo>
                  <a:pt x="175259" y="160972"/>
                </a:lnTo>
                <a:lnTo>
                  <a:pt x="192024" y="155257"/>
                </a:lnTo>
                <a:lnTo>
                  <a:pt x="210312" y="147637"/>
                </a:lnTo>
                <a:lnTo>
                  <a:pt x="249935" y="135255"/>
                </a:lnTo>
                <a:lnTo>
                  <a:pt x="388619" y="97155"/>
                </a:lnTo>
                <a:lnTo>
                  <a:pt x="438912" y="86677"/>
                </a:lnTo>
                <a:lnTo>
                  <a:pt x="492251" y="76200"/>
                </a:lnTo>
                <a:lnTo>
                  <a:pt x="603504" y="57150"/>
                </a:lnTo>
                <a:lnTo>
                  <a:pt x="661416" y="48577"/>
                </a:lnTo>
                <a:lnTo>
                  <a:pt x="720851" y="40957"/>
                </a:lnTo>
                <a:lnTo>
                  <a:pt x="845819" y="26670"/>
                </a:lnTo>
                <a:lnTo>
                  <a:pt x="973835" y="16192"/>
                </a:lnTo>
                <a:lnTo>
                  <a:pt x="1106424" y="7620"/>
                </a:lnTo>
                <a:lnTo>
                  <a:pt x="1240535" y="2857"/>
                </a:lnTo>
                <a:lnTo>
                  <a:pt x="1377696" y="0"/>
                </a:lnTo>
                <a:lnTo>
                  <a:pt x="1516380" y="0"/>
                </a:lnTo>
                <a:lnTo>
                  <a:pt x="1653539" y="2857"/>
                </a:lnTo>
                <a:lnTo>
                  <a:pt x="1721358" y="5715"/>
                </a:lnTo>
                <a:lnTo>
                  <a:pt x="1377696" y="5715"/>
                </a:lnTo>
                <a:lnTo>
                  <a:pt x="1242060" y="8572"/>
                </a:lnTo>
                <a:lnTo>
                  <a:pt x="1106424" y="13335"/>
                </a:lnTo>
                <a:lnTo>
                  <a:pt x="973835" y="22860"/>
                </a:lnTo>
                <a:lnTo>
                  <a:pt x="845819" y="33337"/>
                </a:lnTo>
                <a:lnTo>
                  <a:pt x="722375" y="46672"/>
                </a:lnTo>
                <a:lnTo>
                  <a:pt x="662940" y="54292"/>
                </a:lnTo>
                <a:lnTo>
                  <a:pt x="605027" y="63817"/>
                </a:lnTo>
                <a:lnTo>
                  <a:pt x="548640" y="72390"/>
                </a:lnTo>
                <a:lnTo>
                  <a:pt x="493775" y="81915"/>
                </a:lnTo>
                <a:lnTo>
                  <a:pt x="440435" y="92392"/>
                </a:lnTo>
                <a:lnTo>
                  <a:pt x="390143" y="102870"/>
                </a:lnTo>
                <a:lnTo>
                  <a:pt x="272796" y="133350"/>
                </a:lnTo>
                <a:lnTo>
                  <a:pt x="252983" y="140970"/>
                </a:lnTo>
                <a:lnTo>
                  <a:pt x="213359" y="153352"/>
                </a:lnTo>
                <a:lnTo>
                  <a:pt x="195072" y="160972"/>
                </a:lnTo>
                <a:lnTo>
                  <a:pt x="176783" y="167640"/>
                </a:lnTo>
                <a:lnTo>
                  <a:pt x="160019" y="175260"/>
                </a:lnTo>
                <a:lnTo>
                  <a:pt x="144780" y="180975"/>
                </a:lnTo>
                <a:lnTo>
                  <a:pt x="129540" y="188595"/>
                </a:lnTo>
                <a:lnTo>
                  <a:pt x="115824" y="194310"/>
                </a:lnTo>
                <a:lnTo>
                  <a:pt x="102108" y="201930"/>
                </a:lnTo>
                <a:lnTo>
                  <a:pt x="89916" y="209550"/>
                </a:lnTo>
                <a:lnTo>
                  <a:pt x="77724" y="216217"/>
                </a:lnTo>
                <a:lnTo>
                  <a:pt x="67056" y="223837"/>
                </a:lnTo>
                <a:lnTo>
                  <a:pt x="68580" y="223837"/>
                </a:lnTo>
                <a:lnTo>
                  <a:pt x="57912" y="231457"/>
                </a:lnTo>
                <a:lnTo>
                  <a:pt x="48767" y="237172"/>
                </a:lnTo>
                <a:lnTo>
                  <a:pt x="33527" y="252412"/>
                </a:lnTo>
                <a:lnTo>
                  <a:pt x="27432" y="260032"/>
                </a:lnTo>
                <a:lnTo>
                  <a:pt x="21335" y="266700"/>
                </a:lnTo>
                <a:lnTo>
                  <a:pt x="16764" y="274320"/>
                </a:lnTo>
                <a:lnTo>
                  <a:pt x="11429" y="287655"/>
                </a:lnTo>
                <a:lnTo>
                  <a:pt x="10667" y="287655"/>
                </a:lnTo>
                <a:lnTo>
                  <a:pt x="7619" y="295275"/>
                </a:lnTo>
                <a:lnTo>
                  <a:pt x="6096" y="302895"/>
                </a:lnTo>
                <a:lnTo>
                  <a:pt x="6096" y="316230"/>
                </a:lnTo>
                <a:lnTo>
                  <a:pt x="9143" y="331470"/>
                </a:lnTo>
                <a:lnTo>
                  <a:pt x="9334" y="331470"/>
                </a:lnTo>
                <a:lnTo>
                  <a:pt x="10667" y="338137"/>
                </a:lnTo>
                <a:lnTo>
                  <a:pt x="15240" y="345757"/>
                </a:lnTo>
                <a:lnTo>
                  <a:pt x="13716" y="345757"/>
                </a:lnTo>
                <a:lnTo>
                  <a:pt x="18288" y="353377"/>
                </a:lnTo>
                <a:lnTo>
                  <a:pt x="35051" y="374332"/>
                </a:lnTo>
                <a:lnTo>
                  <a:pt x="42672" y="381000"/>
                </a:lnTo>
                <a:lnTo>
                  <a:pt x="51816" y="388620"/>
                </a:lnTo>
                <a:lnTo>
                  <a:pt x="59435" y="396240"/>
                </a:lnTo>
                <a:lnTo>
                  <a:pt x="70104" y="401955"/>
                </a:lnTo>
                <a:lnTo>
                  <a:pt x="91440" y="417195"/>
                </a:lnTo>
                <a:lnTo>
                  <a:pt x="103632" y="422910"/>
                </a:lnTo>
                <a:lnTo>
                  <a:pt x="117348" y="430530"/>
                </a:lnTo>
                <a:lnTo>
                  <a:pt x="131064" y="437197"/>
                </a:lnTo>
                <a:lnTo>
                  <a:pt x="144780" y="444817"/>
                </a:lnTo>
                <a:lnTo>
                  <a:pt x="160019" y="450532"/>
                </a:lnTo>
                <a:lnTo>
                  <a:pt x="176783" y="457200"/>
                </a:lnTo>
                <a:lnTo>
                  <a:pt x="193548" y="464820"/>
                </a:lnTo>
                <a:lnTo>
                  <a:pt x="248412" y="482917"/>
                </a:lnTo>
                <a:lnTo>
                  <a:pt x="310896" y="501015"/>
                </a:lnTo>
                <a:lnTo>
                  <a:pt x="356616" y="513397"/>
                </a:lnTo>
                <a:lnTo>
                  <a:pt x="381000" y="519112"/>
                </a:lnTo>
                <a:lnTo>
                  <a:pt x="379475" y="519112"/>
                </a:lnTo>
                <a:lnTo>
                  <a:pt x="405383" y="525780"/>
                </a:lnTo>
                <a:lnTo>
                  <a:pt x="429767" y="529590"/>
                </a:lnTo>
                <a:lnTo>
                  <a:pt x="455675" y="536257"/>
                </a:lnTo>
                <a:lnTo>
                  <a:pt x="483108" y="541020"/>
                </a:lnTo>
                <a:lnTo>
                  <a:pt x="510540" y="546735"/>
                </a:lnTo>
                <a:lnTo>
                  <a:pt x="573024" y="557212"/>
                </a:lnTo>
                <a:lnTo>
                  <a:pt x="565404" y="557212"/>
                </a:lnTo>
                <a:lnTo>
                  <a:pt x="562278" y="561210"/>
                </a:lnTo>
                <a:close/>
              </a:path>
              <a:path w="2868295" h="767714">
                <a:moveTo>
                  <a:pt x="2857500" y="287655"/>
                </a:moveTo>
                <a:lnTo>
                  <a:pt x="2852928" y="280035"/>
                </a:lnTo>
                <a:lnTo>
                  <a:pt x="2849880" y="272415"/>
                </a:lnTo>
                <a:lnTo>
                  <a:pt x="2843783" y="264795"/>
                </a:lnTo>
                <a:lnTo>
                  <a:pt x="2845308" y="264795"/>
                </a:lnTo>
                <a:lnTo>
                  <a:pt x="2831592" y="251460"/>
                </a:lnTo>
                <a:lnTo>
                  <a:pt x="2833116" y="251460"/>
                </a:lnTo>
                <a:lnTo>
                  <a:pt x="2825496" y="243840"/>
                </a:lnTo>
                <a:lnTo>
                  <a:pt x="2816351" y="237172"/>
                </a:lnTo>
                <a:lnTo>
                  <a:pt x="2807208" y="229552"/>
                </a:lnTo>
                <a:lnTo>
                  <a:pt x="2808732" y="229552"/>
                </a:lnTo>
                <a:lnTo>
                  <a:pt x="2798064" y="221932"/>
                </a:lnTo>
                <a:lnTo>
                  <a:pt x="2787396" y="216217"/>
                </a:lnTo>
                <a:lnTo>
                  <a:pt x="2776728" y="208597"/>
                </a:lnTo>
                <a:lnTo>
                  <a:pt x="2750819" y="194310"/>
                </a:lnTo>
                <a:lnTo>
                  <a:pt x="2737103" y="188595"/>
                </a:lnTo>
                <a:lnTo>
                  <a:pt x="2723387" y="180975"/>
                </a:lnTo>
                <a:lnTo>
                  <a:pt x="2708148" y="175260"/>
                </a:lnTo>
                <a:lnTo>
                  <a:pt x="2691383" y="167640"/>
                </a:lnTo>
                <a:lnTo>
                  <a:pt x="2674619" y="160972"/>
                </a:lnTo>
                <a:lnTo>
                  <a:pt x="2638044" y="148590"/>
                </a:lnTo>
                <a:lnTo>
                  <a:pt x="2619755" y="140970"/>
                </a:lnTo>
                <a:lnTo>
                  <a:pt x="2557271" y="122872"/>
                </a:lnTo>
                <a:lnTo>
                  <a:pt x="2534412" y="117157"/>
                </a:lnTo>
                <a:lnTo>
                  <a:pt x="2511551" y="112395"/>
                </a:lnTo>
                <a:lnTo>
                  <a:pt x="2462783" y="100012"/>
                </a:lnTo>
                <a:lnTo>
                  <a:pt x="2438399" y="95250"/>
                </a:lnTo>
                <a:lnTo>
                  <a:pt x="2412492" y="89535"/>
                </a:lnTo>
                <a:lnTo>
                  <a:pt x="2385060" y="83820"/>
                </a:lnTo>
                <a:lnTo>
                  <a:pt x="2299716" y="69532"/>
                </a:lnTo>
                <a:lnTo>
                  <a:pt x="2240280" y="59055"/>
                </a:lnTo>
                <a:lnTo>
                  <a:pt x="2052828" y="36195"/>
                </a:lnTo>
                <a:lnTo>
                  <a:pt x="1923287" y="23812"/>
                </a:lnTo>
                <a:lnTo>
                  <a:pt x="1789176" y="15240"/>
                </a:lnTo>
                <a:lnTo>
                  <a:pt x="1653539" y="8572"/>
                </a:lnTo>
                <a:lnTo>
                  <a:pt x="1516380" y="5715"/>
                </a:lnTo>
                <a:lnTo>
                  <a:pt x="1721358" y="5715"/>
                </a:lnTo>
                <a:lnTo>
                  <a:pt x="1789176" y="8572"/>
                </a:lnTo>
                <a:lnTo>
                  <a:pt x="1923287" y="18097"/>
                </a:lnTo>
                <a:lnTo>
                  <a:pt x="2054351" y="30480"/>
                </a:lnTo>
                <a:lnTo>
                  <a:pt x="2241803" y="53340"/>
                </a:lnTo>
                <a:lnTo>
                  <a:pt x="2301239" y="61912"/>
                </a:lnTo>
                <a:lnTo>
                  <a:pt x="2330196" y="68580"/>
                </a:lnTo>
                <a:lnTo>
                  <a:pt x="2359151" y="72390"/>
                </a:lnTo>
                <a:lnTo>
                  <a:pt x="2386583" y="77152"/>
                </a:lnTo>
                <a:lnTo>
                  <a:pt x="2412492" y="83820"/>
                </a:lnTo>
                <a:lnTo>
                  <a:pt x="2439923" y="87630"/>
                </a:lnTo>
                <a:lnTo>
                  <a:pt x="2513076" y="106680"/>
                </a:lnTo>
                <a:lnTo>
                  <a:pt x="2535935" y="110490"/>
                </a:lnTo>
                <a:lnTo>
                  <a:pt x="2621280" y="135255"/>
                </a:lnTo>
                <a:lnTo>
                  <a:pt x="2641092" y="142875"/>
                </a:lnTo>
                <a:lnTo>
                  <a:pt x="2659380" y="148590"/>
                </a:lnTo>
                <a:lnTo>
                  <a:pt x="2676144" y="155257"/>
                </a:lnTo>
                <a:lnTo>
                  <a:pt x="2694432" y="162877"/>
                </a:lnTo>
                <a:lnTo>
                  <a:pt x="2724912" y="175260"/>
                </a:lnTo>
                <a:lnTo>
                  <a:pt x="2740151" y="182880"/>
                </a:lnTo>
                <a:lnTo>
                  <a:pt x="2753867" y="188595"/>
                </a:lnTo>
                <a:lnTo>
                  <a:pt x="2767583" y="196215"/>
                </a:lnTo>
                <a:lnTo>
                  <a:pt x="2779776" y="203835"/>
                </a:lnTo>
                <a:lnTo>
                  <a:pt x="2790444" y="209550"/>
                </a:lnTo>
                <a:lnTo>
                  <a:pt x="2802635" y="217170"/>
                </a:lnTo>
                <a:lnTo>
                  <a:pt x="2811780" y="224790"/>
                </a:lnTo>
                <a:lnTo>
                  <a:pt x="2820923" y="231457"/>
                </a:lnTo>
                <a:lnTo>
                  <a:pt x="2849880" y="261937"/>
                </a:lnTo>
                <a:lnTo>
                  <a:pt x="2862452" y="285750"/>
                </a:lnTo>
                <a:lnTo>
                  <a:pt x="2857500" y="285750"/>
                </a:lnTo>
                <a:lnTo>
                  <a:pt x="2857500" y="287655"/>
                </a:lnTo>
                <a:close/>
              </a:path>
              <a:path w="2868295" h="767714">
                <a:moveTo>
                  <a:pt x="2862071" y="308610"/>
                </a:moveTo>
                <a:lnTo>
                  <a:pt x="2857500" y="285750"/>
                </a:lnTo>
                <a:lnTo>
                  <a:pt x="2862452" y="285750"/>
                </a:lnTo>
                <a:lnTo>
                  <a:pt x="2865119" y="292417"/>
                </a:lnTo>
                <a:lnTo>
                  <a:pt x="2868167" y="307657"/>
                </a:lnTo>
                <a:lnTo>
                  <a:pt x="2862071" y="307657"/>
                </a:lnTo>
                <a:lnTo>
                  <a:pt x="2862071" y="308610"/>
                </a:lnTo>
                <a:close/>
              </a:path>
              <a:path w="2868295" h="767714">
                <a:moveTo>
                  <a:pt x="10667" y="289560"/>
                </a:moveTo>
                <a:lnTo>
                  <a:pt x="10667" y="287655"/>
                </a:lnTo>
                <a:lnTo>
                  <a:pt x="11429" y="287655"/>
                </a:lnTo>
                <a:lnTo>
                  <a:pt x="10667" y="289560"/>
                </a:lnTo>
                <a:close/>
              </a:path>
              <a:path w="2868295" h="767714">
                <a:moveTo>
                  <a:pt x="2857690" y="351472"/>
                </a:moveTo>
                <a:lnTo>
                  <a:pt x="2851403" y="351472"/>
                </a:lnTo>
                <a:lnTo>
                  <a:pt x="2860548" y="328612"/>
                </a:lnTo>
                <a:lnTo>
                  <a:pt x="2862071" y="322897"/>
                </a:lnTo>
                <a:lnTo>
                  <a:pt x="2862071" y="307657"/>
                </a:lnTo>
                <a:lnTo>
                  <a:pt x="2868167" y="307657"/>
                </a:lnTo>
                <a:lnTo>
                  <a:pt x="2868167" y="322897"/>
                </a:lnTo>
                <a:lnTo>
                  <a:pt x="2866644" y="330517"/>
                </a:lnTo>
                <a:lnTo>
                  <a:pt x="2863596" y="339090"/>
                </a:lnTo>
                <a:lnTo>
                  <a:pt x="2860548" y="346710"/>
                </a:lnTo>
                <a:lnTo>
                  <a:pt x="2857690" y="351472"/>
                </a:lnTo>
                <a:close/>
              </a:path>
              <a:path w="2868295" h="767714">
                <a:moveTo>
                  <a:pt x="9334" y="331470"/>
                </a:moveTo>
                <a:lnTo>
                  <a:pt x="9143" y="331470"/>
                </a:lnTo>
                <a:lnTo>
                  <a:pt x="9143" y="330517"/>
                </a:lnTo>
                <a:lnTo>
                  <a:pt x="9334" y="331470"/>
                </a:lnTo>
                <a:close/>
              </a:path>
              <a:path w="2868295" h="767714">
                <a:moveTo>
                  <a:pt x="1691639" y="620077"/>
                </a:moveTo>
                <a:lnTo>
                  <a:pt x="1481328" y="620077"/>
                </a:lnTo>
                <a:lnTo>
                  <a:pt x="1586483" y="618172"/>
                </a:lnTo>
                <a:lnTo>
                  <a:pt x="1793748" y="609600"/>
                </a:lnTo>
                <a:lnTo>
                  <a:pt x="1844039" y="605790"/>
                </a:lnTo>
                <a:lnTo>
                  <a:pt x="1892808" y="602932"/>
                </a:lnTo>
                <a:lnTo>
                  <a:pt x="1943099" y="598170"/>
                </a:lnTo>
                <a:lnTo>
                  <a:pt x="1991867" y="595312"/>
                </a:lnTo>
                <a:lnTo>
                  <a:pt x="2039112" y="590550"/>
                </a:lnTo>
                <a:lnTo>
                  <a:pt x="2086355" y="584835"/>
                </a:lnTo>
                <a:lnTo>
                  <a:pt x="2132076" y="580072"/>
                </a:lnTo>
                <a:lnTo>
                  <a:pt x="2177796" y="574357"/>
                </a:lnTo>
                <a:lnTo>
                  <a:pt x="2266187" y="561975"/>
                </a:lnTo>
                <a:lnTo>
                  <a:pt x="2308860" y="554355"/>
                </a:lnTo>
                <a:lnTo>
                  <a:pt x="2350008" y="548640"/>
                </a:lnTo>
                <a:lnTo>
                  <a:pt x="2389632" y="541020"/>
                </a:lnTo>
                <a:lnTo>
                  <a:pt x="2429255" y="531495"/>
                </a:lnTo>
                <a:lnTo>
                  <a:pt x="2467355" y="523875"/>
                </a:lnTo>
                <a:lnTo>
                  <a:pt x="2503932" y="514350"/>
                </a:lnTo>
                <a:lnTo>
                  <a:pt x="2538983" y="506730"/>
                </a:lnTo>
                <a:lnTo>
                  <a:pt x="2572512" y="496252"/>
                </a:lnTo>
                <a:lnTo>
                  <a:pt x="2634996" y="478155"/>
                </a:lnTo>
                <a:lnTo>
                  <a:pt x="2654808" y="470535"/>
                </a:lnTo>
                <a:lnTo>
                  <a:pt x="2673096" y="464820"/>
                </a:lnTo>
                <a:lnTo>
                  <a:pt x="2691383" y="457200"/>
                </a:lnTo>
                <a:lnTo>
                  <a:pt x="2708148" y="450532"/>
                </a:lnTo>
                <a:lnTo>
                  <a:pt x="2706623" y="450532"/>
                </a:lnTo>
                <a:lnTo>
                  <a:pt x="2723387" y="442912"/>
                </a:lnTo>
                <a:lnTo>
                  <a:pt x="2738628" y="437197"/>
                </a:lnTo>
                <a:lnTo>
                  <a:pt x="2752344" y="429577"/>
                </a:lnTo>
                <a:lnTo>
                  <a:pt x="2766060" y="422910"/>
                </a:lnTo>
                <a:lnTo>
                  <a:pt x="2778251" y="415290"/>
                </a:lnTo>
                <a:lnTo>
                  <a:pt x="2788919" y="407670"/>
                </a:lnTo>
                <a:lnTo>
                  <a:pt x="2799587" y="401955"/>
                </a:lnTo>
                <a:lnTo>
                  <a:pt x="2810255" y="394335"/>
                </a:lnTo>
                <a:lnTo>
                  <a:pt x="2819400" y="386715"/>
                </a:lnTo>
                <a:lnTo>
                  <a:pt x="2827019" y="379095"/>
                </a:lnTo>
                <a:lnTo>
                  <a:pt x="2834639" y="373380"/>
                </a:lnTo>
                <a:lnTo>
                  <a:pt x="2846832" y="358140"/>
                </a:lnTo>
                <a:lnTo>
                  <a:pt x="2845308" y="358140"/>
                </a:lnTo>
                <a:lnTo>
                  <a:pt x="2851403" y="350520"/>
                </a:lnTo>
                <a:lnTo>
                  <a:pt x="2851403" y="351472"/>
                </a:lnTo>
                <a:lnTo>
                  <a:pt x="2857690" y="351472"/>
                </a:lnTo>
                <a:lnTo>
                  <a:pt x="2851403" y="361950"/>
                </a:lnTo>
                <a:lnTo>
                  <a:pt x="2804160" y="406717"/>
                </a:lnTo>
                <a:lnTo>
                  <a:pt x="2769108" y="427672"/>
                </a:lnTo>
                <a:lnTo>
                  <a:pt x="2741676" y="442912"/>
                </a:lnTo>
                <a:lnTo>
                  <a:pt x="2726435" y="449580"/>
                </a:lnTo>
                <a:lnTo>
                  <a:pt x="2709671" y="457200"/>
                </a:lnTo>
                <a:lnTo>
                  <a:pt x="2692908" y="462915"/>
                </a:lnTo>
                <a:lnTo>
                  <a:pt x="2674619" y="470535"/>
                </a:lnTo>
                <a:lnTo>
                  <a:pt x="2656332" y="476250"/>
                </a:lnTo>
                <a:lnTo>
                  <a:pt x="2638044" y="483870"/>
                </a:lnTo>
                <a:lnTo>
                  <a:pt x="2574035" y="502920"/>
                </a:lnTo>
                <a:lnTo>
                  <a:pt x="2540508" y="513397"/>
                </a:lnTo>
                <a:lnTo>
                  <a:pt x="2505455" y="521017"/>
                </a:lnTo>
                <a:lnTo>
                  <a:pt x="2468880" y="529590"/>
                </a:lnTo>
                <a:lnTo>
                  <a:pt x="2430780" y="539115"/>
                </a:lnTo>
                <a:lnTo>
                  <a:pt x="2351532" y="554355"/>
                </a:lnTo>
                <a:lnTo>
                  <a:pt x="2308860" y="560070"/>
                </a:lnTo>
                <a:lnTo>
                  <a:pt x="2266187" y="567690"/>
                </a:lnTo>
                <a:lnTo>
                  <a:pt x="2223516" y="574357"/>
                </a:lnTo>
                <a:lnTo>
                  <a:pt x="2179319" y="580072"/>
                </a:lnTo>
                <a:lnTo>
                  <a:pt x="2133599" y="586740"/>
                </a:lnTo>
                <a:lnTo>
                  <a:pt x="2086355" y="590550"/>
                </a:lnTo>
                <a:lnTo>
                  <a:pt x="2039112" y="597217"/>
                </a:lnTo>
                <a:lnTo>
                  <a:pt x="1991867" y="601980"/>
                </a:lnTo>
                <a:lnTo>
                  <a:pt x="1943099" y="604837"/>
                </a:lnTo>
                <a:lnTo>
                  <a:pt x="1894332" y="609600"/>
                </a:lnTo>
                <a:lnTo>
                  <a:pt x="1793748" y="615314"/>
                </a:lnTo>
                <a:lnTo>
                  <a:pt x="1691639" y="620077"/>
                </a:lnTo>
                <a:close/>
              </a:path>
              <a:path w="2868295" h="767714">
                <a:moveTo>
                  <a:pt x="566927" y="561975"/>
                </a:moveTo>
                <a:lnTo>
                  <a:pt x="562278" y="561210"/>
                </a:lnTo>
                <a:lnTo>
                  <a:pt x="565404" y="557212"/>
                </a:lnTo>
                <a:lnTo>
                  <a:pt x="566927" y="561975"/>
                </a:lnTo>
                <a:close/>
              </a:path>
              <a:path w="2868295" h="767714">
                <a:moveTo>
                  <a:pt x="569318" y="561975"/>
                </a:moveTo>
                <a:lnTo>
                  <a:pt x="566927" y="561975"/>
                </a:lnTo>
                <a:lnTo>
                  <a:pt x="565404" y="557212"/>
                </a:lnTo>
                <a:lnTo>
                  <a:pt x="573024" y="557212"/>
                </a:lnTo>
                <a:lnTo>
                  <a:pt x="569318" y="561975"/>
                </a:lnTo>
                <a:close/>
              </a:path>
              <a:path w="2868295" h="767714">
                <a:moveTo>
                  <a:pt x="400812" y="767714"/>
                </a:moveTo>
                <a:lnTo>
                  <a:pt x="562278" y="561210"/>
                </a:lnTo>
                <a:lnTo>
                  <a:pt x="566927" y="561975"/>
                </a:lnTo>
                <a:lnTo>
                  <a:pt x="569318" y="561975"/>
                </a:lnTo>
                <a:lnTo>
                  <a:pt x="418479" y="755860"/>
                </a:lnTo>
                <a:lnTo>
                  <a:pt x="408432" y="758189"/>
                </a:lnTo>
                <a:lnTo>
                  <a:pt x="411480" y="764857"/>
                </a:lnTo>
                <a:lnTo>
                  <a:pt x="413127" y="764857"/>
                </a:lnTo>
                <a:lnTo>
                  <a:pt x="400812" y="767714"/>
                </a:lnTo>
                <a:close/>
              </a:path>
              <a:path w="2868295" h="767714">
                <a:moveTo>
                  <a:pt x="413127" y="764857"/>
                </a:moveTo>
                <a:lnTo>
                  <a:pt x="411480" y="764857"/>
                </a:lnTo>
                <a:lnTo>
                  <a:pt x="418479" y="755860"/>
                </a:lnTo>
                <a:lnTo>
                  <a:pt x="1057656" y="607695"/>
                </a:lnTo>
                <a:lnTo>
                  <a:pt x="1162812" y="613410"/>
                </a:lnTo>
                <a:lnTo>
                  <a:pt x="1223772" y="615314"/>
                </a:lnTo>
                <a:lnTo>
                  <a:pt x="1057656" y="615314"/>
                </a:lnTo>
                <a:lnTo>
                  <a:pt x="413127" y="764857"/>
                </a:lnTo>
                <a:close/>
              </a:path>
              <a:path w="2868295" h="767714">
                <a:moveTo>
                  <a:pt x="1481328" y="625792"/>
                </a:moveTo>
                <a:lnTo>
                  <a:pt x="1376171" y="625792"/>
                </a:lnTo>
                <a:lnTo>
                  <a:pt x="1162812" y="620077"/>
                </a:lnTo>
                <a:lnTo>
                  <a:pt x="1057656" y="615314"/>
                </a:lnTo>
                <a:lnTo>
                  <a:pt x="1223772" y="615314"/>
                </a:lnTo>
                <a:lnTo>
                  <a:pt x="1376171" y="620077"/>
                </a:lnTo>
                <a:lnTo>
                  <a:pt x="1691639" y="620077"/>
                </a:lnTo>
                <a:lnTo>
                  <a:pt x="1586483" y="624839"/>
                </a:lnTo>
                <a:lnTo>
                  <a:pt x="1481328" y="625792"/>
                </a:lnTo>
                <a:close/>
              </a:path>
              <a:path w="2868295" h="767714">
                <a:moveTo>
                  <a:pt x="411480" y="764857"/>
                </a:moveTo>
                <a:lnTo>
                  <a:pt x="408432" y="758189"/>
                </a:lnTo>
                <a:lnTo>
                  <a:pt x="418479" y="755860"/>
                </a:lnTo>
                <a:lnTo>
                  <a:pt x="411480" y="764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27803" y="5687567"/>
            <a:ext cx="3005455" cy="979169"/>
          </a:xfrm>
          <a:custGeom>
            <a:avLst/>
            <a:gdLst/>
            <a:ahLst/>
            <a:cxnLst/>
            <a:rect l="l" t="t" r="r" b="b"/>
            <a:pathLst>
              <a:path w="3005454" h="979170">
                <a:moveTo>
                  <a:pt x="1781374" y="978903"/>
                </a:moveTo>
                <a:lnTo>
                  <a:pt x="1737305" y="978631"/>
                </a:lnTo>
                <a:lnTo>
                  <a:pt x="1649751" y="976879"/>
                </a:lnTo>
                <a:lnTo>
                  <a:pt x="1563249" y="973545"/>
                </a:lnTo>
                <a:lnTo>
                  <a:pt x="1478130" y="968664"/>
                </a:lnTo>
                <a:lnTo>
                  <a:pt x="1394727" y="962269"/>
                </a:lnTo>
                <a:lnTo>
                  <a:pt x="1353772" y="958515"/>
                </a:lnTo>
                <a:lnTo>
                  <a:pt x="1313370" y="954395"/>
                </a:lnTo>
                <a:lnTo>
                  <a:pt x="1273563" y="949913"/>
                </a:lnTo>
                <a:lnTo>
                  <a:pt x="1234391" y="945075"/>
                </a:lnTo>
                <a:lnTo>
                  <a:pt x="1195896" y="939884"/>
                </a:lnTo>
                <a:lnTo>
                  <a:pt x="1158120" y="934344"/>
                </a:lnTo>
                <a:lnTo>
                  <a:pt x="1084889" y="922235"/>
                </a:lnTo>
                <a:lnTo>
                  <a:pt x="1015029" y="908784"/>
                </a:lnTo>
                <a:lnTo>
                  <a:pt x="948872" y="894023"/>
                </a:lnTo>
                <a:lnTo>
                  <a:pt x="886748" y="877986"/>
                </a:lnTo>
                <a:lnTo>
                  <a:pt x="828989" y="860709"/>
                </a:lnTo>
                <a:lnTo>
                  <a:pt x="775926" y="842225"/>
                </a:lnTo>
                <a:lnTo>
                  <a:pt x="727890" y="822567"/>
                </a:lnTo>
                <a:lnTo>
                  <a:pt x="685213" y="801770"/>
                </a:lnTo>
                <a:lnTo>
                  <a:pt x="638721" y="773442"/>
                </a:lnTo>
                <a:lnTo>
                  <a:pt x="597419" y="737719"/>
                </a:lnTo>
                <a:lnTo>
                  <a:pt x="573524" y="701397"/>
                </a:lnTo>
                <a:lnTo>
                  <a:pt x="566750" y="664869"/>
                </a:lnTo>
                <a:lnTo>
                  <a:pt x="569695" y="646651"/>
                </a:lnTo>
                <a:lnTo>
                  <a:pt x="588073" y="610552"/>
                </a:lnTo>
                <a:lnTo>
                  <a:pt x="622864" y="575230"/>
                </a:lnTo>
                <a:lnTo>
                  <a:pt x="673786" y="541079"/>
                </a:lnTo>
                <a:lnTo>
                  <a:pt x="740554" y="508491"/>
                </a:lnTo>
                <a:lnTo>
                  <a:pt x="779792" y="492907"/>
                </a:lnTo>
                <a:lnTo>
                  <a:pt x="822885" y="477860"/>
                </a:lnTo>
                <a:lnTo>
                  <a:pt x="869798" y="463402"/>
                </a:lnTo>
                <a:lnTo>
                  <a:pt x="920495" y="449580"/>
                </a:lnTo>
                <a:lnTo>
                  <a:pt x="0" y="0"/>
                </a:lnTo>
                <a:lnTo>
                  <a:pt x="1304544" y="382523"/>
                </a:lnTo>
                <a:lnTo>
                  <a:pt x="2262006" y="382523"/>
                </a:lnTo>
                <a:lnTo>
                  <a:pt x="2298539" y="386634"/>
                </a:lnTo>
                <a:lnTo>
                  <a:pt x="2337733" y="391472"/>
                </a:lnTo>
                <a:lnTo>
                  <a:pt x="2376247" y="396663"/>
                </a:lnTo>
                <a:lnTo>
                  <a:pt x="2414041" y="402203"/>
                </a:lnTo>
                <a:lnTo>
                  <a:pt x="2487301" y="414312"/>
                </a:lnTo>
                <a:lnTo>
                  <a:pt x="2557184" y="427763"/>
                </a:lnTo>
                <a:lnTo>
                  <a:pt x="2623358" y="442524"/>
                </a:lnTo>
                <a:lnTo>
                  <a:pt x="2685493" y="458561"/>
                </a:lnTo>
                <a:lnTo>
                  <a:pt x="2743259" y="475838"/>
                </a:lnTo>
                <a:lnTo>
                  <a:pt x="2796326" y="494322"/>
                </a:lnTo>
                <a:lnTo>
                  <a:pt x="2844364" y="513980"/>
                </a:lnTo>
                <a:lnTo>
                  <a:pt x="2887042" y="534777"/>
                </a:lnTo>
                <a:lnTo>
                  <a:pt x="2928861" y="560059"/>
                </a:lnTo>
                <a:lnTo>
                  <a:pt x="2965075" y="589283"/>
                </a:lnTo>
                <a:lnTo>
                  <a:pt x="2989570" y="618738"/>
                </a:lnTo>
                <a:lnTo>
                  <a:pt x="3004982" y="662959"/>
                </a:lnTo>
                <a:lnTo>
                  <a:pt x="3004577" y="677620"/>
                </a:lnTo>
                <a:lnTo>
                  <a:pt x="2987251" y="721043"/>
                </a:lnTo>
                <a:lnTo>
                  <a:pt x="2946526" y="763154"/>
                </a:lnTo>
                <a:lnTo>
                  <a:pt x="2906864" y="790197"/>
                </a:lnTo>
                <a:lnTo>
                  <a:pt x="2857536" y="816204"/>
                </a:lnTo>
                <a:lnTo>
                  <a:pt x="2798834" y="840993"/>
                </a:lnTo>
                <a:lnTo>
                  <a:pt x="2731051" y="864385"/>
                </a:lnTo>
                <a:lnTo>
                  <a:pt x="2693846" y="875499"/>
                </a:lnTo>
                <a:lnTo>
                  <a:pt x="2654481" y="886196"/>
                </a:lnTo>
                <a:lnTo>
                  <a:pt x="2612992" y="896453"/>
                </a:lnTo>
                <a:lnTo>
                  <a:pt x="2569417" y="906247"/>
                </a:lnTo>
                <a:lnTo>
                  <a:pt x="2523790" y="915556"/>
                </a:lnTo>
                <a:lnTo>
                  <a:pt x="2476151" y="924356"/>
                </a:lnTo>
                <a:lnTo>
                  <a:pt x="2426534" y="932626"/>
                </a:lnTo>
                <a:lnTo>
                  <a:pt x="2374977" y="940342"/>
                </a:lnTo>
                <a:lnTo>
                  <a:pt x="2321516" y="947482"/>
                </a:lnTo>
                <a:lnTo>
                  <a:pt x="2266187" y="954024"/>
                </a:lnTo>
                <a:lnTo>
                  <a:pt x="2222868" y="958475"/>
                </a:lnTo>
                <a:lnTo>
                  <a:pt x="2179273" y="962476"/>
                </a:lnTo>
                <a:lnTo>
                  <a:pt x="2135445" y="966030"/>
                </a:lnTo>
                <a:lnTo>
                  <a:pt x="2091424" y="969142"/>
                </a:lnTo>
                <a:lnTo>
                  <a:pt x="2002972" y="974057"/>
                </a:lnTo>
                <a:lnTo>
                  <a:pt x="1914247" y="977254"/>
                </a:lnTo>
                <a:lnTo>
                  <a:pt x="1825581" y="978767"/>
                </a:lnTo>
                <a:lnTo>
                  <a:pt x="1781374" y="978903"/>
                </a:lnTo>
                <a:close/>
              </a:path>
              <a:path w="3005454" h="979170">
                <a:moveTo>
                  <a:pt x="2262006" y="382523"/>
                </a:moveTo>
                <a:lnTo>
                  <a:pt x="1304544" y="382523"/>
                </a:lnTo>
                <a:lnTo>
                  <a:pt x="1347967" y="378072"/>
                </a:lnTo>
                <a:lnTo>
                  <a:pt x="1391661" y="374071"/>
                </a:lnTo>
                <a:lnTo>
                  <a:pt x="1435583" y="370517"/>
                </a:lnTo>
                <a:lnTo>
                  <a:pt x="1479694" y="367405"/>
                </a:lnTo>
                <a:lnTo>
                  <a:pt x="1523950" y="364730"/>
                </a:lnTo>
                <a:lnTo>
                  <a:pt x="1612738" y="360679"/>
                </a:lnTo>
                <a:lnTo>
                  <a:pt x="1701616" y="358328"/>
                </a:lnTo>
                <a:lnTo>
                  <a:pt x="1790253" y="357644"/>
                </a:lnTo>
                <a:lnTo>
                  <a:pt x="1878321" y="358592"/>
                </a:lnTo>
                <a:lnTo>
                  <a:pt x="1965487" y="361140"/>
                </a:lnTo>
                <a:lnTo>
                  <a:pt x="2051422" y="365251"/>
                </a:lnTo>
                <a:lnTo>
                  <a:pt x="2135796" y="370894"/>
                </a:lnTo>
                <a:lnTo>
                  <a:pt x="2177295" y="374278"/>
                </a:lnTo>
                <a:lnTo>
                  <a:pt x="2218279" y="378032"/>
                </a:lnTo>
                <a:lnTo>
                  <a:pt x="2258707" y="382152"/>
                </a:lnTo>
                <a:lnTo>
                  <a:pt x="2262006" y="382523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03420" y="5676900"/>
            <a:ext cx="3032760" cy="990600"/>
          </a:xfrm>
          <a:custGeom>
            <a:avLst/>
            <a:gdLst/>
            <a:ahLst/>
            <a:cxnLst/>
            <a:rect l="l" t="t" r="r" b="b"/>
            <a:pathLst>
              <a:path w="3032759" h="990600">
                <a:moveTo>
                  <a:pt x="1252728" y="952500"/>
                </a:moveTo>
                <a:lnTo>
                  <a:pt x="1251203" y="952500"/>
                </a:lnTo>
                <a:lnTo>
                  <a:pt x="1149096" y="942975"/>
                </a:lnTo>
                <a:lnTo>
                  <a:pt x="1007364" y="914400"/>
                </a:lnTo>
                <a:lnTo>
                  <a:pt x="922019" y="885825"/>
                </a:lnTo>
                <a:lnTo>
                  <a:pt x="844296" y="866775"/>
                </a:lnTo>
                <a:lnTo>
                  <a:pt x="807719" y="857250"/>
                </a:lnTo>
                <a:lnTo>
                  <a:pt x="774192" y="838200"/>
                </a:lnTo>
                <a:lnTo>
                  <a:pt x="743712" y="828675"/>
                </a:lnTo>
                <a:lnTo>
                  <a:pt x="714756" y="809625"/>
                </a:lnTo>
                <a:lnTo>
                  <a:pt x="688848" y="800100"/>
                </a:lnTo>
                <a:lnTo>
                  <a:pt x="670560" y="790575"/>
                </a:lnTo>
                <a:lnTo>
                  <a:pt x="640080" y="762000"/>
                </a:lnTo>
                <a:lnTo>
                  <a:pt x="617219" y="742950"/>
                </a:lnTo>
                <a:lnTo>
                  <a:pt x="608076" y="733425"/>
                </a:lnTo>
                <a:lnTo>
                  <a:pt x="600456" y="723900"/>
                </a:lnTo>
                <a:lnTo>
                  <a:pt x="588264" y="685800"/>
                </a:lnTo>
                <a:lnTo>
                  <a:pt x="588264" y="676275"/>
                </a:lnTo>
                <a:lnTo>
                  <a:pt x="591312" y="647700"/>
                </a:lnTo>
                <a:lnTo>
                  <a:pt x="595883" y="638175"/>
                </a:lnTo>
                <a:lnTo>
                  <a:pt x="601980" y="628650"/>
                </a:lnTo>
                <a:lnTo>
                  <a:pt x="609600" y="609600"/>
                </a:lnTo>
                <a:lnTo>
                  <a:pt x="618744" y="600075"/>
                </a:lnTo>
                <a:lnTo>
                  <a:pt x="643128" y="581025"/>
                </a:lnTo>
                <a:lnTo>
                  <a:pt x="656844" y="571500"/>
                </a:lnTo>
                <a:lnTo>
                  <a:pt x="672083" y="561975"/>
                </a:lnTo>
                <a:lnTo>
                  <a:pt x="708660" y="533400"/>
                </a:lnTo>
                <a:lnTo>
                  <a:pt x="749808" y="514350"/>
                </a:lnTo>
                <a:lnTo>
                  <a:pt x="798576" y="495300"/>
                </a:lnTo>
                <a:lnTo>
                  <a:pt x="851916" y="476250"/>
                </a:lnTo>
                <a:lnTo>
                  <a:pt x="911351" y="457200"/>
                </a:lnTo>
                <a:lnTo>
                  <a:pt x="943356" y="457200"/>
                </a:lnTo>
                <a:lnTo>
                  <a:pt x="0" y="0"/>
                </a:lnTo>
                <a:lnTo>
                  <a:pt x="1524" y="0"/>
                </a:lnTo>
                <a:lnTo>
                  <a:pt x="23859" y="6403"/>
                </a:lnTo>
                <a:lnTo>
                  <a:pt x="22860" y="9525"/>
                </a:lnTo>
                <a:lnTo>
                  <a:pt x="77746" y="25536"/>
                </a:lnTo>
                <a:lnTo>
                  <a:pt x="954024" y="457200"/>
                </a:lnTo>
                <a:lnTo>
                  <a:pt x="914400" y="466725"/>
                </a:lnTo>
                <a:lnTo>
                  <a:pt x="853440" y="485775"/>
                </a:lnTo>
                <a:lnTo>
                  <a:pt x="800100" y="504825"/>
                </a:lnTo>
                <a:lnTo>
                  <a:pt x="752856" y="523875"/>
                </a:lnTo>
                <a:lnTo>
                  <a:pt x="711708" y="542925"/>
                </a:lnTo>
                <a:lnTo>
                  <a:pt x="659892" y="571500"/>
                </a:lnTo>
                <a:lnTo>
                  <a:pt x="661416" y="571500"/>
                </a:lnTo>
                <a:lnTo>
                  <a:pt x="646176" y="581025"/>
                </a:lnTo>
                <a:lnTo>
                  <a:pt x="647700" y="581025"/>
                </a:lnTo>
                <a:lnTo>
                  <a:pt x="633983" y="600075"/>
                </a:lnTo>
                <a:lnTo>
                  <a:pt x="635508" y="600075"/>
                </a:lnTo>
                <a:lnTo>
                  <a:pt x="608076" y="628650"/>
                </a:lnTo>
                <a:lnTo>
                  <a:pt x="596646" y="657225"/>
                </a:lnTo>
                <a:lnTo>
                  <a:pt x="595883" y="657225"/>
                </a:lnTo>
                <a:lnTo>
                  <a:pt x="594360" y="676275"/>
                </a:lnTo>
                <a:lnTo>
                  <a:pt x="594360" y="685800"/>
                </a:lnTo>
                <a:lnTo>
                  <a:pt x="600456" y="704850"/>
                </a:lnTo>
                <a:lnTo>
                  <a:pt x="612648" y="723900"/>
                </a:lnTo>
                <a:lnTo>
                  <a:pt x="621792" y="742950"/>
                </a:lnTo>
                <a:lnTo>
                  <a:pt x="644651" y="762000"/>
                </a:lnTo>
                <a:lnTo>
                  <a:pt x="658367" y="771525"/>
                </a:lnTo>
                <a:lnTo>
                  <a:pt x="673608" y="781050"/>
                </a:lnTo>
                <a:lnTo>
                  <a:pt x="691896" y="790575"/>
                </a:lnTo>
                <a:lnTo>
                  <a:pt x="717803" y="809625"/>
                </a:lnTo>
                <a:lnTo>
                  <a:pt x="746760" y="819150"/>
                </a:lnTo>
                <a:lnTo>
                  <a:pt x="777240" y="838200"/>
                </a:lnTo>
                <a:lnTo>
                  <a:pt x="810767" y="847725"/>
                </a:lnTo>
                <a:lnTo>
                  <a:pt x="845819" y="857250"/>
                </a:lnTo>
                <a:lnTo>
                  <a:pt x="883919" y="876300"/>
                </a:lnTo>
                <a:lnTo>
                  <a:pt x="923544" y="885825"/>
                </a:lnTo>
                <a:lnTo>
                  <a:pt x="1008887" y="904875"/>
                </a:lnTo>
                <a:lnTo>
                  <a:pt x="1150619" y="933450"/>
                </a:lnTo>
                <a:lnTo>
                  <a:pt x="1252728" y="952500"/>
                </a:lnTo>
                <a:close/>
              </a:path>
              <a:path w="3032759" h="990600">
                <a:moveTo>
                  <a:pt x="59858" y="16724"/>
                </a:moveTo>
                <a:lnTo>
                  <a:pt x="23859" y="6403"/>
                </a:lnTo>
                <a:lnTo>
                  <a:pt x="25908" y="0"/>
                </a:lnTo>
                <a:lnTo>
                  <a:pt x="59858" y="16724"/>
                </a:lnTo>
                <a:close/>
              </a:path>
              <a:path w="3032759" h="990600">
                <a:moveTo>
                  <a:pt x="77746" y="25536"/>
                </a:moveTo>
                <a:lnTo>
                  <a:pt x="22860" y="9525"/>
                </a:lnTo>
                <a:lnTo>
                  <a:pt x="23859" y="6403"/>
                </a:lnTo>
                <a:lnTo>
                  <a:pt x="59858" y="16724"/>
                </a:lnTo>
                <a:lnTo>
                  <a:pt x="77746" y="25536"/>
                </a:lnTo>
                <a:close/>
              </a:path>
              <a:path w="3032759" h="990600">
                <a:moveTo>
                  <a:pt x="1328928" y="390525"/>
                </a:moveTo>
                <a:lnTo>
                  <a:pt x="77746" y="25536"/>
                </a:lnTo>
                <a:lnTo>
                  <a:pt x="59858" y="16724"/>
                </a:lnTo>
                <a:lnTo>
                  <a:pt x="1330115" y="380903"/>
                </a:lnTo>
                <a:lnTo>
                  <a:pt x="1328928" y="381000"/>
                </a:lnTo>
                <a:lnTo>
                  <a:pt x="1447800" y="381000"/>
                </a:lnTo>
                <a:lnTo>
                  <a:pt x="1328928" y="390525"/>
                </a:lnTo>
                <a:close/>
              </a:path>
              <a:path w="3032759" h="990600">
                <a:moveTo>
                  <a:pt x="2403348" y="952500"/>
                </a:moveTo>
                <a:lnTo>
                  <a:pt x="2346960" y="952500"/>
                </a:lnTo>
                <a:lnTo>
                  <a:pt x="2403348" y="942975"/>
                </a:lnTo>
                <a:lnTo>
                  <a:pt x="2506980" y="923925"/>
                </a:lnTo>
                <a:lnTo>
                  <a:pt x="2555748" y="914400"/>
                </a:lnTo>
                <a:lnTo>
                  <a:pt x="2647187" y="895350"/>
                </a:lnTo>
                <a:lnTo>
                  <a:pt x="2727960" y="876300"/>
                </a:lnTo>
                <a:lnTo>
                  <a:pt x="2747772" y="866775"/>
                </a:lnTo>
                <a:lnTo>
                  <a:pt x="2784348" y="857250"/>
                </a:lnTo>
                <a:lnTo>
                  <a:pt x="2834640" y="838200"/>
                </a:lnTo>
                <a:lnTo>
                  <a:pt x="2865119" y="828675"/>
                </a:lnTo>
                <a:lnTo>
                  <a:pt x="2878835" y="819150"/>
                </a:lnTo>
                <a:lnTo>
                  <a:pt x="2906267" y="809625"/>
                </a:lnTo>
                <a:lnTo>
                  <a:pt x="2918460" y="800100"/>
                </a:lnTo>
                <a:lnTo>
                  <a:pt x="2929128" y="790575"/>
                </a:lnTo>
                <a:lnTo>
                  <a:pt x="2941319" y="790575"/>
                </a:lnTo>
                <a:lnTo>
                  <a:pt x="2951987" y="781050"/>
                </a:lnTo>
                <a:lnTo>
                  <a:pt x="2970276" y="762000"/>
                </a:lnTo>
                <a:lnTo>
                  <a:pt x="2977896" y="762000"/>
                </a:lnTo>
                <a:lnTo>
                  <a:pt x="2987040" y="752475"/>
                </a:lnTo>
                <a:lnTo>
                  <a:pt x="2993135" y="742950"/>
                </a:lnTo>
                <a:lnTo>
                  <a:pt x="3000756" y="733425"/>
                </a:lnTo>
                <a:lnTo>
                  <a:pt x="3005328" y="733425"/>
                </a:lnTo>
                <a:lnTo>
                  <a:pt x="3011424" y="723900"/>
                </a:lnTo>
                <a:lnTo>
                  <a:pt x="3014472" y="714375"/>
                </a:lnTo>
                <a:lnTo>
                  <a:pt x="3019044" y="704850"/>
                </a:lnTo>
                <a:lnTo>
                  <a:pt x="3022092" y="704850"/>
                </a:lnTo>
                <a:lnTo>
                  <a:pt x="3026664" y="676275"/>
                </a:lnTo>
                <a:lnTo>
                  <a:pt x="3026664" y="666750"/>
                </a:lnTo>
                <a:lnTo>
                  <a:pt x="3023616" y="647700"/>
                </a:lnTo>
                <a:lnTo>
                  <a:pt x="3017519" y="638175"/>
                </a:lnTo>
                <a:lnTo>
                  <a:pt x="3008376" y="619125"/>
                </a:lnTo>
                <a:lnTo>
                  <a:pt x="2996183" y="609600"/>
                </a:lnTo>
                <a:lnTo>
                  <a:pt x="2980944" y="590550"/>
                </a:lnTo>
                <a:lnTo>
                  <a:pt x="2971800" y="581025"/>
                </a:lnTo>
                <a:lnTo>
                  <a:pt x="2962656" y="581025"/>
                </a:lnTo>
                <a:lnTo>
                  <a:pt x="2941319" y="561975"/>
                </a:lnTo>
                <a:lnTo>
                  <a:pt x="2929128" y="552450"/>
                </a:lnTo>
                <a:lnTo>
                  <a:pt x="2903219" y="542925"/>
                </a:lnTo>
                <a:lnTo>
                  <a:pt x="2874264" y="523875"/>
                </a:lnTo>
                <a:lnTo>
                  <a:pt x="2843783" y="514350"/>
                </a:lnTo>
                <a:lnTo>
                  <a:pt x="2810256" y="495300"/>
                </a:lnTo>
                <a:lnTo>
                  <a:pt x="2697480" y="466725"/>
                </a:lnTo>
                <a:lnTo>
                  <a:pt x="2566416" y="438150"/>
                </a:lnTo>
                <a:lnTo>
                  <a:pt x="2519172" y="428625"/>
                </a:lnTo>
                <a:lnTo>
                  <a:pt x="2368296" y="400050"/>
                </a:lnTo>
                <a:lnTo>
                  <a:pt x="2037587" y="371475"/>
                </a:lnTo>
                <a:lnTo>
                  <a:pt x="1565148" y="371475"/>
                </a:lnTo>
                <a:lnTo>
                  <a:pt x="1684019" y="361950"/>
                </a:lnTo>
                <a:lnTo>
                  <a:pt x="2039112" y="361950"/>
                </a:lnTo>
                <a:lnTo>
                  <a:pt x="2263140" y="381000"/>
                </a:lnTo>
                <a:lnTo>
                  <a:pt x="2369819" y="400050"/>
                </a:lnTo>
                <a:lnTo>
                  <a:pt x="2471928" y="409575"/>
                </a:lnTo>
                <a:lnTo>
                  <a:pt x="2520696" y="419100"/>
                </a:lnTo>
                <a:lnTo>
                  <a:pt x="2656332" y="447675"/>
                </a:lnTo>
                <a:lnTo>
                  <a:pt x="2699003" y="457200"/>
                </a:lnTo>
                <a:lnTo>
                  <a:pt x="2738628" y="466725"/>
                </a:lnTo>
                <a:lnTo>
                  <a:pt x="2776728" y="485775"/>
                </a:lnTo>
                <a:lnTo>
                  <a:pt x="2811780" y="495300"/>
                </a:lnTo>
                <a:lnTo>
                  <a:pt x="2845308" y="504825"/>
                </a:lnTo>
                <a:lnTo>
                  <a:pt x="2877312" y="523875"/>
                </a:lnTo>
                <a:lnTo>
                  <a:pt x="2906267" y="533400"/>
                </a:lnTo>
                <a:lnTo>
                  <a:pt x="2932176" y="552450"/>
                </a:lnTo>
                <a:lnTo>
                  <a:pt x="2944367" y="552450"/>
                </a:lnTo>
                <a:lnTo>
                  <a:pt x="2956560" y="561975"/>
                </a:lnTo>
                <a:lnTo>
                  <a:pt x="2967228" y="571500"/>
                </a:lnTo>
                <a:lnTo>
                  <a:pt x="2985516" y="590550"/>
                </a:lnTo>
                <a:lnTo>
                  <a:pt x="3000756" y="600075"/>
                </a:lnTo>
                <a:lnTo>
                  <a:pt x="3019044" y="628650"/>
                </a:lnTo>
                <a:lnTo>
                  <a:pt x="3022092" y="638175"/>
                </a:lnTo>
                <a:lnTo>
                  <a:pt x="3026664" y="638175"/>
                </a:lnTo>
                <a:lnTo>
                  <a:pt x="3029712" y="647700"/>
                </a:lnTo>
                <a:lnTo>
                  <a:pt x="3032760" y="666750"/>
                </a:lnTo>
                <a:lnTo>
                  <a:pt x="3032760" y="685800"/>
                </a:lnTo>
                <a:lnTo>
                  <a:pt x="3028187" y="704850"/>
                </a:lnTo>
                <a:lnTo>
                  <a:pt x="3025140" y="714375"/>
                </a:lnTo>
                <a:lnTo>
                  <a:pt x="3011424" y="733425"/>
                </a:lnTo>
                <a:lnTo>
                  <a:pt x="3005328" y="742950"/>
                </a:lnTo>
                <a:lnTo>
                  <a:pt x="2991612" y="752475"/>
                </a:lnTo>
                <a:lnTo>
                  <a:pt x="2982467" y="762000"/>
                </a:lnTo>
                <a:lnTo>
                  <a:pt x="2974848" y="771525"/>
                </a:lnTo>
                <a:lnTo>
                  <a:pt x="2964180" y="781050"/>
                </a:lnTo>
                <a:lnTo>
                  <a:pt x="2955035" y="781050"/>
                </a:lnTo>
                <a:lnTo>
                  <a:pt x="2933700" y="800100"/>
                </a:lnTo>
                <a:lnTo>
                  <a:pt x="2921508" y="809625"/>
                </a:lnTo>
                <a:lnTo>
                  <a:pt x="2909316" y="809625"/>
                </a:lnTo>
                <a:lnTo>
                  <a:pt x="2881883" y="828675"/>
                </a:lnTo>
                <a:lnTo>
                  <a:pt x="2866644" y="828675"/>
                </a:lnTo>
                <a:lnTo>
                  <a:pt x="2852928" y="838200"/>
                </a:lnTo>
                <a:lnTo>
                  <a:pt x="2836164" y="847725"/>
                </a:lnTo>
                <a:lnTo>
                  <a:pt x="2820924" y="847725"/>
                </a:lnTo>
                <a:lnTo>
                  <a:pt x="2804160" y="857250"/>
                </a:lnTo>
                <a:lnTo>
                  <a:pt x="2749296" y="876300"/>
                </a:lnTo>
                <a:lnTo>
                  <a:pt x="2731008" y="876300"/>
                </a:lnTo>
                <a:lnTo>
                  <a:pt x="2711196" y="885825"/>
                </a:lnTo>
                <a:lnTo>
                  <a:pt x="2689860" y="895350"/>
                </a:lnTo>
                <a:lnTo>
                  <a:pt x="2602992" y="914400"/>
                </a:lnTo>
                <a:lnTo>
                  <a:pt x="2557272" y="923925"/>
                </a:lnTo>
                <a:lnTo>
                  <a:pt x="2456687" y="942975"/>
                </a:lnTo>
                <a:lnTo>
                  <a:pt x="2403348" y="952500"/>
                </a:lnTo>
                <a:close/>
              </a:path>
              <a:path w="3032759" h="990600">
                <a:moveTo>
                  <a:pt x="1446276" y="381000"/>
                </a:moveTo>
                <a:lnTo>
                  <a:pt x="1330451" y="381000"/>
                </a:lnTo>
                <a:lnTo>
                  <a:pt x="1330115" y="380903"/>
                </a:lnTo>
                <a:lnTo>
                  <a:pt x="1446276" y="371475"/>
                </a:lnTo>
                <a:lnTo>
                  <a:pt x="1565148" y="371475"/>
                </a:lnTo>
                <a:lnTo>
                  <a:pt x="1446276" y="381000"/>
                </a:lnTo>
                <a:close/>
              </a:path>
              <a:path w="3032759" h="990600">
                <a:moveTo>
                  <a:pt x="1330451" y="381000"/>
                </a:moveTo>
                <a:lnTo>
                  <a:pt x="1328928" y="381000"/>
                </a:lnTo>
                <a:lnTo>
                  <a:pt x="1330115" y="380903"/>
                </a:lnTo>
                <a:lnTo>
                  <a:pt x="1330451" y="381000"/>
                </a:lnTo>
                <a:close/>
              </a:path>
              <a:path w="3032759" h="990600">
                <a:moveTo>
                  <a:pt x="595883" y="666750"/>
                </a:moveTo>
                <a:lnTo>
                  <a:pt x="595883" y="657225"/>
                </a:lnTo>
                <a:lnTo>
                  <a:pt x="596646" y="657225"/>
                </a:lnTo>
                <a:lnTo>
                  <a:pt x="595883" y="666750"/>
                </a:lnTo>
                <a:close/>
              </a:path>
              <a:path w="3032759" h="990600">
                <a:moveTo>
                  <a:pt x="2055875" y="981075"/>
                </a:moveTo>
                <a:lnTo>
                  <a:pt x="1935480" y="981075"/>
                </a:lnTo>
                <a:lnTo>
                  <a:pt x="2055876" y="971550"/>
                </a:lnTo>
                <a:lnTo>
                  <a:pt x="2173224" y="971550"/>
                </a:lnTo>
                <a:lnTo>
                  <a:pt x="2290572" y="952500"/>
                </a:lnTo>
                <a:lnTo>
                  <a:pt x="2348483" y="952500"/>
                </a:lnTo>
                <a:lnTo>
                  <a:pt x="2292096" y="962025"/>
                </a:lnTo>
                <a:lnTo>
                  <a:pt x="2055875" y="981075"/>
                </a:lnTo>
                <a:close/>
              </a:path>
              <a:path w="3032759" h="990600">
                <a:moveTo>
                  <a:pt x="1937003" y="990600"/>
                </a:moveTo>
                <a:lnTo>
                  <a:pt x="1699260" y="990600"/>
                </a:lnTo>
                <a:lnTo>
                  <a:pt x="1357883" y="962025"/>
                </a:lnTo>
                <a:lnTo>
                  <a:pt x="1583435" y="981075"/>
                </a:lnTo>
                <a:lnTo>
                  <a:pt x="2055875" y="981075"/>
                </a:lnTo>
                <a:lnTo>
                  <a:pt x="1937003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686821" y="6129337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交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流反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33472" y="5317235"/>
            <a:ext cx="1925320" cy="1412875"/>
          </a:xfrm>
          <a:custGeom>
            <a:avLst/>
            <a:gdLst/>
            <a:ahLst/>
            <a:cxnLst/>
            <a:rect l="l" t="t" r="r" b="b"/>
            <a:pathLst>
              <a:path w="1925320" h="1412875">
                <a:moveTo>
                  <a:pt x="10668" y="1403604"/>
                </a:moveTo>
                <a:lnTo>
                  <a:pt x="0" y="1403604"/>
                </a:lnTo>
                <a:lnTo>
                  <a:pt x="0" y="1327404"/>
                </a:lnTo>
                <a:lnTo>
                  <a:pt x="19812" y="1327404"/>
                </a:lnTo>
                <a:lnTo>
                  <a:pt x="19812" y="1392936"/>
                </a:lnTo>
                <a:lnTo>
                  <a:pt x="10668" y="1392936"/>
                </a:lnTo>
                <a:lnTo>
                  <a:pt x="10668" y="1403604"/>
                </a:lnTo>
                <a:close/>
              </a:path>
              <a:path w="1925320" h="1412875">
                <a:moveTo>
                  <a:pt x="73152" y="1412748"/>
                </a:moveTo>
                <a:lnTo>
                  <a:pt x="10668" y="1412748"/>
                </a:lnTo>
                <a:lnTo>
                  <a:pt x="10668" y="1392936"/>
                </a:lnTo>
                <a:lnTo>
                  <a:pt x="19812" y="1392936"/>
                </a:lnTo>
                <a:lnTo>
                  <a:pt x="19812" y="1403604"/>
                </a:lnTo>
                <a:lnTo>
                  <a:pt x="73152" y="1403604"/>
                </a:lnTo>
                <a:lnTo>
                  <a:pt x="73152" y="1412748"/>
                </a:lnTo>
                <a:close/>
              </a:path>
              <a:path w="1925320" h="1412875">
                <a:moveTo>
                  <a:pt x="73152" y="1403604"/>
                </a:moveTo>
                <a:lnTo>
                  <a:pt x="19812" y="1403604"/>
                </a:lnTo>
                <a:lnTo>
                  <a:pt x="19812" y="1392936"/>
                </a:lnTo>
                <a:lnTo>
                  <a:pt x="73152" y="1392936"/>
                </a:lnTo>
                <a:lnTo>
                  <a:pt x="73152" y="1403604"/>
                </a:lnTo>
                <a:close/>
              </a:path>
              <a:path w="1925320" h="1412875">
                <a:moveTo>
                  <a:pt x="19812" y="1269492"/>
                </a:moveTo>
                <a:lnTo>
                  <a:pt x="0" y="1269492"/>
                </a:lnTo>
                <a:lnTo>
                  <a:pt x="0" y="1193292"/>
                </a:lnTo>
                <a:lnTo>
                  <a:pt x="19812" y="1193292"/>
                </a:lnTo>
                <a:lnTo>
                  <a:pt x="19812" y="1269492"/>
                </a:lnTo>
                <a:close/>
              </a:path>
              <a:path w="1925320" h="1412875">
                <a:moveTo>
                  <a:pt x="19812" y="1136904"/>
                </a:moveTo>
                <a:lnTo>
                  <a:pt x="0" y="1136904"/>
                </a:lnTo>
                <a:lnTo>
                  <a:pt x="0" y="1060704"/>
                </a:lnTo>
                <a:lnTo>
                  <a:pt x="19812" y="1060704"/>
                </a:lnTo>
                <a:lnTo>
                  <a:pt x="19812" y="1136904"/>
                </a:lnTo>
                <a:close/>
              </a:path>
              <a:path w="1925320" h="1412875">
                <a:moveTo>
                  <a:pt x="19812" y="1002791"/>
                </a:moveTo>
                <a:lnTo>
                  <a:pt x="0" y="1002791"/>
                </a:lnTo>
                <a:lnTo>
                  <a:pt x="0" y="926591"/>
                </a:lnTo>
                <a:lnTo>
                  <a:pt x="19812" y="926591"/>
                </a:lnTo>
                <a:lnTo>
                  <a:pt x="19812" y="1002791"/>
                </a:lnTo>
                <a:close/>
              </a:path>
              <a:path w="1925320" h="1412875">
                <a:moveTo>
                  <a:pt x="19812" y="870204"/>
                </a:moveTo>
                <a:lnTo>
                  <a:pt x="0" y="870204"/>
                </a:lnTo>
                <a:lnTo>
                  <a:pt x="0" y="794004"/>
                </a:lnTo>
                <a:lnTo>
                  <a:pt x="19812" y="794004"/>
                </a:lnTo>
                <a:lnTo>
                  <a:pt x="19812" y="870204"/>
                </a:lnTo>
                <a:close/>
              </a:path>
              <a:path w="1925320" h="1412875">
                <a:moveTo>
                  <a:pt x="19812" y="736091"/>
                </a:moveTo>
                <a:lnTo>
                  <a:pt x="0" y="736091"/>
                </a:lnTo>
                <a:lnTo>
                  <a:pt x="0" y="659891"/>
                </a:lnTo>
                <a:lnTo>
                  <a:pt x="19812" y="659891"/>
                </a:lnTo>
                <a:lnTo>
                  <a:pt x="19812" y="736091"/>
                </a:lnTo>
                <a:close/>
              </a:path>
              <a:path w="1925320" h="1412875">
                <a:moveTo>
                  <a:pt x="19812" y="603504"/>
                </a:moveTo>
                <a:lnTo>
                  <a:pt x="0" y="603504"/>
                </a:lnTo>
                <a:lnTo>
                  <a:pt x="0" y="527304"/>
                </a:lnTo>
                <a:lnTo>
                  <a:pt x="19812" y="527304"/>
                </a:lnTo>
                <a:lnTo>
                  <a:pt x="19812" y="603504"/>
                </a:lnTo>
                <a:close/>
              </a:path>
              <a:path w="1925320" h="1412875">
                <a:moveTo>
                  <a:pt x="19812" y="469391"/>
                </a:moveTo>
                <a:lnTo>
                  <a:pt x="0" y="469391"/>
                </a:lnTo>
                <a:lnTo>
                  <a:pt x="0" y="393191"/>
                </a:lnTo>
                <a:lnTo>
                  <a:pt x="19812" y="393191"/>
                </a:lnTo>
                <a:lnTo>
                  <a:pt x="19812" y="469391"/>
                </a:lnTo>
                <a:close/>
              </a:path>
              <a:path w="1925320" h="1412875">
                <a:moveTo>
                  <a:pt x="19812" y="336804"/>
                </a:moveTo>
                <a:lnTo>
                  <a:pt x="0" y="336804"/>
                </a:lnTo>
                <a:lnTo>
                  <a:pt x="0" y="260604"/>
                </a:lnTo>
                <a:lnTo>
                  <a:pt x="19812" y="260604"/>
                </a:lnTo>
                <a:lnTo>
                  <a:pt x="19812" y="336804"/>
                </a:lnTo>
                <a:close/>
              </a:path>
              <a:path w="1925320" h="1412875">
                <a:moveTo>
                  <a:pt x="19812" y="202691"/>
                </a:moveTo>
                <a:lnTo>
                  <a:pt x="0" y="202691"/>
                </a:lnTo>
                <a:lnTo>
                  <a:pt x="0" y="126491"/>
                </a:lnTo>
                <a:lnTo>
                  <a:pt x="19812" y="126491"/>
                </a:lnTo>
                <a:lnTo>
                  <a:pt x="19812" y="202691"/>
                </a:lnTo>
                <a:close/>
              </a:path>
              <a:path w="1925320" h="1412875">
                <a:moveTo>
                  <a:pt x="19812" y="70104"/>
                </a:moveTo>
                <a:lnTo>
                  <a:pt x="0" y="70104"/>
                </a:lnTo>
                <a:lnTo>
                  <a:pt x="0" y="0"/>
                </a:lnTo>
                <a:lnTo>
                  <a:pt x="25908" y="0"/>
                </a:lnTo>
                <a:lnTo>
                  <a:pt x="25908" y="9144"/>
                </a:lnTo>
                <a:lnTo>
                  <a:pt x="19812" y="9144"/>
                </a:lnTo>
                <a:lnTo>
                  <a:pt x="10668" y="18287"/>
                </a:lnTo>
                <a:lnTo>
                  <a:pt x="19812" y="18287"/>
                </a:lnTo>
                <a:lnTo>
                  <a:pt x="19812" y="70104"/>
                </a:lnTo>
                <a:close/>
              </a:path>
              <a:path w="1925320" h="1412875">
                <a:moveTo>
                  <a:pt x="19812" y="18287"/>
                </a:moveTo>
                <a:lnTo>
                  <a:pt x="10668" y="18287"/>
                </a:lnTo>
                <a:lnTo>
                  <a:pt x="19812" y="9144"/>
                </a:lnTo>
                <a:lnTo>
                  <a:pt x="19812" y="18287"/>
                </a:lnTo>
                <a:close/>
              </a:path>
              <a:path w="1925320" h="1412875">
                <a:moveTo>
                  <a:pt x="25908" y="18287"/>
                </a:moveTo>
                <a:lnTo>
                  <a:pt x="19812" y="18287"/>
                </a:lnTo>
                <a:lnTo>
                  <a:pt x="19812" y="9144"/>
                </a:lnTo>
                <a:lnTo>
                  <a:pt x="25908" y="9144"/>
                </a:lnTo>
                <a:lnTo>
                  <a:pt x="25908" y="18287"/>
                </a:lnTo>
                <a:close/>
              </a:path>
              <a:path w="1925320" h="1412875">
                <a:moveTo>
                  <a:pt x="158495" y="18287"/>
                </a:moveTo>
                <a:lnTo>
                  <a:pt x="82296" y="18287"/>
                </a:lnTo>
                <a:lnTo>
                  <a:pt x="82296" y="0"/>
                </a:lnTo>
                <a:lnTo>
                  <a:pt x="158495" y="0"/>
                </a:lnTo>
                <a:lnTo>
                  <a:pt x="158495" y="18287"/>
                </a:lnTo>
                <a:close/>
              </a:path>
              <a:path w="1925320" h="1412875">
                <a:moveTo>
                  <a:pt x="292607" y="18287"/>
                </a:moveTo>
                <a:lnTo>
                  <a:pt x="216407" y="18287"/>
                </a:lnTo>
                <a:lnTo>
                  <a:pt x="216407" y="0"/>
                </a:lnTo>
                <a:lnTo>
                  <a:pt x="292607" y="0"/>
                </a:lnTo>
                <a:lnTo>
                  <a:pt x="292607" y="18287"/>
                </a:lnTo>
                <a:close/>
              </a:path>
              <a:path w="1925320" h="1412875">
                <a:moveTo>
                  <a:pt x="425195" y="18287"/>
                </a:moveTo>
                <a:lnTo>
                  <a:pt x="348995" y="18287"/>
                </a:lnTo>
                <a:lnTo>
                  <a:pt x="348995" y="0"/>
                </a:lnTo>
                <a:lnTo>
                  <a:pt x="425195" y="0"/>
                </a:lnTo>
                <a:lnTo>
                  <a:pt x="425195" y="18287"/>
                </a:lnTo>
                <a:close/>
              </a:path>
              <a:path w="1925320" h="1412875">
                <a:moveTo>
                  <a:pt x="559308" y="18287"/>
                </a:moveTo>
                <a:lnTo>
                  <a:pt x="483108" y="18287"/>
                </a:lnTo>
                <a:lnTo>
                  <a:pt x="483108" y="0"/>
                </a:lnTo>
                <a:lnTo>
                  <a:pt x="559308" y="0"/>
                </a:lnTo>
                <a:lnTo>
                  <a:pt x="559308" y="18287"/>
                </a:lnTo>
                <a:close/>
              </a:path>
              <a:path w="1925320" h="1412875">
                <a:moveTo>
                  <a:pt x="691895" y="18287"/>
                </a:moveTo>
                <a:lnTo>
                  <a:pt x="615695" y="18287"/>
                </a:lnTo>
                <a:lnTo>
                  <a:pt x="615695" y="0"/>
                </a:lnTo>
                <a:lnTo>
                  <a:pt x="691895" y="0"/>
                </a:lnTo>
                <a:lnTo>
                  <a:pt x="691895" y="18287"/>
                </a:lnTo>
                <a:close/>
              </a:path>
              <a:path w="1925320" h="1412875">
                <a:moveTo>
                  <a:pt x="826008" y="18287"/>
                </a:moveTo>
                <a:lnTo>
                  <a:pt x="749808" y="18287"/>
                </a:lnTo>
                <a:lnTo>
                  <a:pt x="749808" y="0"/>
                </a:lnTo>
                <a:lnTo>
                  <a:pt x="826008" y="0"/>
                </a:lnTo>
                <a:lnTo>
                  <a:pt x="826008" y="18287"/>
                </a:lnTo>
                <a:close/>
              </a:path>
              <a:path w="1925320" h="1412875">
                <a:moveTo>
                  <a:pt x="958595" y="18287"/>
                </a:moveTo>
                <a:lnTo>
                  <a:pt x="882395" y="18287"/>
                </a:lnTo>
                <a:lnTo>
                  <a:pt x="882395" y="0"/>
                </a:lnTo>
                <a:lnTo>
                  <a:pt x="958595" y="0"/>
                </a:lnTo>
                <a:lnTo>
                  <a:pt x="958595" y="18287"/>
                </a:lnTo>
                <a:close/>
              </a:path>
              <a:path w="1925320" h="1412875">
                <a:moveTo>
                  <a:pt x="1092708" y="18287"/>
                </a:moveTo>
                <a:lnTo>
                  <a:pt x="1016508" y="18287"/>
                </a:lnTo>
                <a:lnTo>
                  <a:pt x="1016508" y="0"/>
                </a:lnTo>
                <a:lnTo>
                  <a:pt x="1092708" y="0"/>
                </a:lnTo>
                <a:lnTo>
                  <a:pt x="1092708" y="18287"/>
                </a:lnTo>
                <a:close/>
              </a:path>
              <a:path w="1925320" h="1412875">
                <a:moveTo>
                  <a:pt x="1225295" y="18287"/>
                </a:moveTo>
                <a:lnTo>
                  <a:pt x="1149095" y="18287"/>
                </a:lnTo>
                <a:lnTo>
                  <a:pt x="1149095" y="0"/>
                </a:lnTo>
                <a:lnTo>
                  <a:pt x="1225295" y="0"/>
                </a:lnTo>
                <a:lnTo>
                  <a:pt x="1225295" y="18287"/>
                </a:lnTo>
                <a:close/>
              </a:path>
              <a:path w="1925320" h="1412875">
                <a:moveTo>
                  <a:pt x="1359408" y="18287"/>
                </a:moveTo>
                <a:lnTo>
                  <a:pt x="1283208" y="18287"/>
                </a:lnTo>
                <a:lnTo>
                  <a:pt x="1283208" y="0"/>
                </a:lnTo>
                <a:lnTo>
                  <a:pt x="1359408" y="0"/>
                </a:lnTo>
                <a:lnTo>
                  <a:pt x="1359408" y="18287"/>
                </a:lnTo>
                <a:close/>
              </a:path>
              <a:path w="1925320" h="1412875">
                <a:moveTo>
                  <a:pt x="1491995" y="18287"/>
                </a:moveTo>
                <a:lnTo>
                  <a:pt x="1415795" y="18287"/>
                </a:lnTo>
                <a:lnTo>
                  <a:pt x="1415795" y="0"/>
                </a:lnTo>
                <a:lnTo>
                  <a:pt x="1491995" y="0"/>
                </a:lnTo>
                <a:lnTo>
                  <a:pt x="1491995" y="18287"/>
                </a:lnTo>
                <a:close/>
              </a:path>
              <a:path w="1925320" h="1412875">
                <a:moveTo>
                  <a:pt x="1626108" y="18287"/>
                </a:moveTo>
                <a:lnTo>
                  <a:pt x="1549908" y="18287"/>
                </a:lnTo>
                <a:lnTo>
                  <a:pt x="1549908" y="0"/>
                </a:lnTo>
                <a:lnTo>
                  <a:pt x="1626108" y="0"/>
                </a:lnTo>
                <a:lnTo>
                  <a:pt x="1626108" y="18287"/>
                </a:lnTo>
                <a:close/>
              </a:path>
              <a:path w="1925320" h="1412875">
                <a:moveTo>
                  <a:pt x="1758695" y="18287"/>
                </a:moveTo>
                <a:lnTo>
                  <a:pt x="1682495" y="18287"/>
                </a:lnTo>
                <a:lnTo>
                  <a:pt x="1682495" y="0"/>
                </a:lnTo>
                <a:lnTo>
                  <a:pt x="1758695" y="0"/>
                </a:lnTo>
                <a:lnTo>
                  <a:pt x="1758695" y="18287"/>
                </a:lnTo>
                <a:close/>
              </a:path>
              <a:path w="1925320" h="1412875">
                <a:moveTo>
                  <a:pt x="1892808" y="18287"/>
                </a:moveTo>
                <a:lnTo>
                  <a:pt x="1816608" y="18287"/>
                </a:lnTo>
                <a:lnTo>
                  <a:pt x="1816608" y="0"/>
                </a:lnTo>
                <a:lnTo>
                  <a:pt x="1892808" y="0"/>
                </a:lnTo>
                <a:lnTo>
                  <a:pt x="1892808" y="18287"/>
                </a:lnTo>
                <a:close/>
              </a:path>
              <a:path w="1925320" h="1412875">
                <a:moveTo>
                  <a:pt x="1924812" y="120396"/>
                </a:moveTo>
                <a:lnTo>
                  <a:pt x="1905000" y="120396"/>
                </a:lnTo>
                <a:lnTo>
                  <a:pt x="1905000" y="44196"/>
                </a:lnTo>
                <a:lnTo>
                  <a:pt x="1924812" y="44196"/>
                </a:lnTo>
                <a:lnTo>
                  <a:pt x="1924812" y="120396"/>
                </a:lnTo>
                <a:close/>
              </a:path>
              <a:path w="1925320" h="1412875">
                <a:moveTo>
                  <a:pt x="1924812" y="252983"/>
                </a:moveTo>
                <a:lnTo>
                  <a:pt x="1905000" y="252983"/>
                </a:lnTo>
                <a:lnTo>
                  <a:pt x="1905000" y="176783"/>
                </a:lnTo>
                <a:lnTo>
                  <a:pt x="1924812" y="176783"/>
                </a:lnTo>
                <a:lnTo>
                  <a:pt x="1924812" y="252983"/>
                </a:lnTo>
                <a:close/>
              </a:path>
              <a:path w="1925320" h="1412875">
                <a:moveTo>
                  <a:pt x="1924812" y="387096"/>
                </a:moveTo>
                <a:lnTo>
                  <a:pt x="1905000" y="387096"/>
                </a:lnTo>
                <a:lnTo>
                  <a:pt x="1905000" y="310896"/>
                </a:lnTo>
                <a:lnTo>
                  <a:pt x="1924812" y="310896"/>
                </a:lnTo>
                <a:lnTo>
                  <a:pt x="1924812" y="387096"/>
                </a:lnTo>
                <a:close/>
              </a:path>
              <a:path w="1925320" h="1412875">
                <a:moveTo>
                  <a:pt x="1924812" y="519683"/>
                </a:moveTo>
                <a:lnTo>
                  <a:pt x="1905000" y="519683"/>
                </a:lnTo>
                <a:lnTo>
                  <a:pt x="1905000" y="443483"/>
                </a:lnTo>
                <a:lnTo>
                  <a:pt x="1924812" y="443483"/>
                </a:lnTo>
                <a:lnTo>
                  <a:pt x="1924812" y="519683"/>
                </a:lnTo>
                <a:close/>
              </a:path>
              <a:path w="1925320" h="1412875">
                <a:moveTo>
                  <a:pt x="1924812" y="653796"/>
                </a:moveTo>
                <a:lnTo>
                  <a:pt x="1905000" y="653796"/>
                </a:lnTo>
                <a:lnTo>
                  <a:pt x="1905000" y="577596"/>
                </a:lnTo>
                <a:lnTo>
                  <a:pt x="1924812" y="577596"/>
                </a:lnTo>
                <a:lnTo>
                  <a:pt x="1924812" y="653796"/>
                </a:lnTo>
                <a:close/>
              </a:path>
              <a:path w="1925320" h="1412875">
                <a:moveTo>
                  <a:pt x="1924812" y="786383"/>
                </a:moveTo>
                <a:lnTo>
                  <a:pt x="1905000" y="786383"/>
                </a:lnTo>
                <a:lnTo>
                  <a:pt x="1905000" y="710183"/>
                </a:lnTo>
                <a:lnTo>
                  <a:pt x="1924812" y="710183"/>
                </a:lnTo>
                <a:lnTo>
                  <a:pt x="1924812" y="786383"/>
                </a:lnTo>
                <a:close/>
              </a:path>
              <a:path w="1925320" h="1412875">
                <a:moveTo>
                  <a:pt x="1924812" y="920496"/>
                </a:moveTo>
                <a:lnTo>
                  <a:pt x="1905000" y="920496"/>
                </a:lnTo>
                <a:lnTo>
                  <a:pt x="1905000" y="844296"/>
                </a:lnTo>
                <a:lnTo>
                  <a:pt x="1924812" y="844296"/>
                </a:lnTo>
                <a:lnTo>
                  <a:pt x="1924812" y="920496"/>
                </a:lnTo>
                <a:close/>
              </a:path>
              <a:path w="1925320" h="1412875">
                <a:moveTo>
                  <a:pt x="1924812" y="1053084"/>
                </a:moveTo>
                <a:lnTo>
                  <a:pt x="1905000" y="1053084"/>
                </a:lnTo>
                <a:lnTo>
                  <a:pt x="1905000" y="976884"/>
                </a:lnTo>
                <a:lnTo>
                  <a:pt x="1924812" y="976884"/>
                </a:lnTo>
                <a:lnTo>
                  <a:pt x="1924812" y="1053084"/>
                </a:lnTo>
                <a:close/>
              </a:path>
              <a:path w="1925320" h="1412875">
                <a:moveTo>
                  <a:pt x="1924812" y="1187196"/>
                </a:moveTo>
                <a:lnTo>
                  <a:pt x="1905000" y="1187196"/>
                </a:lnTo>
                <a:lnTo>
                  <a:pt x="1905000" y="1110996"/>
                </a:lnTo>
                <a:lnTo>
                  <a:pt x="1924812" y="1110996"/>
                </a:lnTo>
                <a:lnTo>
                  <a:pt x="1924812" y="1187196"/>
                </a:lnTo>
                <a:close/>
              </a:path>
              <a:path w="1925320" h="1412875">
                <a:moveTo>
                  <a:pt x="1924812" y="1319784"/>
                </a:moveTo>
                <a:lnTo>
                  <a:pt x="1905000" y="1319784"/>
                </a:lnTo>
                <a:lnTo>
                  <a:pt x="1905000" y="1243584"/>
                </a:lnTo>
                <a:lnTo>
                  <a:pt x="1924812" y="1243584"/>
                </a:lnTo>
                <a:lnTo>
                  <a:pt x="1924812" y="1319784"/>
                </a:lnTo>
                <a:close/>
              </a:path>
              <a:path w="1925320" h="1412875">
                <a:moveTo>
                  <a:pt x="1905000" y="1403604"/>
                </a:moveTo>
                <a:lnTo>
                  <a:pt x="1905000" y="1377696"/>
                </a:lnTo>
                <a:lnTo>
                  <a:pt x="1924812" y="1377696"/>
                </a:lnTo>
                <a:lnTo>
                  <a:pt x="1924812" y="1392936"/>
                </a:lnTo>
                <a:lnTo>
                  <a:pt x="1915667" y="1392936"/>
                </a:lnTo>
                <a:lnTo>
                  <a:pt x="1905000" y="1403604"/>
                </a:lnTo>
                <a:close/>
              </a:path>
              <a:path w="1925320" h="1412875">
                <a:moveTo>
                  <a:pt x="1924812" y="1412748"/>
                </a:moveTo>
                <a:lnTo>
                  <a:pt x="1863851" y="1412748"/>
                </a:lnTo>
                <a:lnTo>
                  <a:pt x="1863851" y="1392936"/>
                </a:lnTo>
                <a:lnTo>
                  <a:pt x="1905000" y="1392936"/>
                </a:lnTo>
                <a:lnTo>
                  <a:pt x="1905000" y="1403604"/>
                </a:lnTo>
                <a:lnTo>
                  <a:pt x="1924812" y="1403604"/>
                </a:lnTo>
                <a:lnTo>
                  <a:pt x="1924812" y="1412748"/>
                </a:lnTo>
                <a:close/>
              </a:path>
              <a:path w="1925320" h="1412875">
                <a:moveTo>
                  <a:pt x="1924812" y="1403604"/>
                </a:moveTo>
                <a:lnTo>
                  <a:pt x="1905000" y="1403604"/>
                </a:lnTo>
                <a:lnTo>
                  <a:pt x="1915667" y="1392936"/>
                </a:lnTo>
                <a:lnTo>
                  <a:pt x="1924812" y="1392936"/>
                </a:lnTo>
                <a:lnTo>
                  <a:pt x="1924812" y="1403604"/>
                </a:lnTo>
                <a:close/>
              </a:path>
              <a:path w="1925320" h="1412875">
                <a:moveTo>
                  <a:pt x="1807463" y="1412748"/>
                </a:moveTo>
                <a:lnTo>
                  <a:pt x="1731263" y="1412748"/>
                </a:lnTo>
                <a:lnTo>
                  <a:pt x="1731263" y="1392936"/>
                </a:lnTo>
                <a:lnTo>
                  <a:pt x="1807463" y="1392936"/>
                </a:lnTo>
                <a:lnTo>
                  <a:pt x="1807463" y="1412748"/>
                </a:lnTo>
                <a:close/>
              </a:path>
              <a:path w="1925320" h="1412875">
                <a:moveTo>
                  <a:pt x="1673351" y="1412748"/>
                </a:moveTo>
                <a:lnTo>
                  <a:pt x="1597151" y="1412748"/>
                </a:lnTo>
                <a:lnTo>
                  <a:pt x="1597151" y="1392936"/>
                </a:lnTo>
                <a:lnTo>
                  <a:pt x="1673351" y="1392936"/>
                </a:lnTo>
                <a:lnTo>
                  <a:pt x="1673351" y="1412748"/>
                </a:lnTo>
                <a:close/>
              </a:path>
              <a:path w="1925320" h="1412875">
                <a:moveTo>
                  <a:pt x="1540763" y="1412748"/>
                </a:moveTo>
                <a:lnTo>
                  <a:pt x="1464563" y="1412748"/>
                </a:lnTo>
                <a:lnTo>
                  <a:pt x="1464563" y="1392936"/>
                </a:lnTo>
                <a:lnTo>
                  <a:pt x="1540763" y="1392936"/>
                </a:lnTo>
                <a:lnTo>
                  <a:pt x="1540763" y="1412748"/>
                </a:lnTo>
                <a:close/>
              </a:path>
              <a:path w="1925320" h="1412875">
                <a:moveTo>
                  <a:pt x="1406651" y="1412748"/>
                </a:moveTo>
                <a:lnTo>
                  <a:pt x="1330451" y="1412748"/>
                </a:lnTo>
                <a:lnTo>
                  <a:pt x="1330451" y="1392936"/>
                </a:lnTo>
                <a:lnTo>
                  <a:pt x="1406651" y="1392936"/>
                </a:lnTo>
                <a:lnTo>
                  <a:pt x="1406651" y="1412748"/>
                </a:lnTo>
                <a:close/>
              </a:path>
              <a:path w="1925320" h="1412875">
                <a:moveTo>
                  <a:pt x="1274063" y="1412748"/>
                </a:moveTo>
                <a:lnTo>
                  <a:pt x="1197864" y="1412748"/>
                </a:lnTo>
                <a:lnTo>
                  <a:pt x="1197864" y="1392936"/>
                </a:lnTo>
                <a:lnTo>
                  <a:pt x="1274063" y="1392936"/>
                </a:lnTo>
                <a:lnTo>
                  <a:pt x="1274063" y="1412748"/>
                </a:lnTo>
                <a:close/>
              </a:path>
              <a:path w="1925320" h="1412875">
                <a:moveTo>
                  <a:pt x="1139952" y="1412748"/>
                </a:moveTo>
                <a:lnTo>
                  <a:pt x="1063752" y="1412748"/>
                </a:lnTo>
                <a:lnTo>
                  <a:pt x="1063752" y="1392936"/>
                </a:lnTo>
                <a:lnTo>
                  <a:pt x="1139952" y="1392936"/>
                </a:lnTo>
                <a:lnTo>
                  <a:pt x="1139952" y="1412748"/>
                </a:lnTo>
                <a:close/>
              </a:path>
              <a:path w="1925320" h="1412875">
                <a:moveTo>
                  <a:pt x="1007364" y="1412748"/>
                </a:moveTo>
                <a:lnTo>
                  <a:pt x="931164" y="1412748"/>
                </a:lnTo>
                <a:lnTo>
                  <a:pt x="931164" y="1392936"/>
                </a:lnTo>
                <a:lnTo>
                  <a:pt x="1007364" y="1392936"/>
                </a:lnTo>
                <a:lnTo>
                  <a:pt x="1007364" y="1412748"/>
                </a:lnTo>
                <a:close/>
              </a:path>
              <a:path w="1925320" h="1412875">
                <a:moveTo>
                  <a:pt x="873252" y="1412748"/>
                </a:moveTo>
                <a:lnTo>
                  <a:pt x="797052" y="1412748"/>
                </a:lnTo>
                <a:lnTo>
                  <a:pt x="797052" y="1392936"/>
                </a:lnTo>
                <a:lnTo>
                  <a:pt x="873252" y="1392936"/>
                </a:lnTo>
                <a:lnTo>
                  <a:pt x="873252" y="1412748"/>
                </a:lnTo>
                <a:close/>
              </a:path>
              <a:path w="1925320" h="1412875">
                <a:moveTo>
                  <a:pt x="740664" y="1412748"/>
                </a:moveTo>
                <a:lnTo>
                  <a:pt x="664464" y="1412748"/>
                </a:lnTo>
                <a:lnTo>
                  <a:pt x="664464" y="1392936"/>
                </a:lnTo>
                <a:lnTo>
                  <a:pt x="740664" y="1392936"/>
                </a:lnTo>
                <a:lnTo>
                  <a:pt x="740664" y="1412748"/>
                </a:lnTo>
                <a:close/>
              </a:path>
              <a:path w="1925320" h="1412875">
                <a:moveTo>
                  <a:pt x="606552" y="1412748"/>
                </a:moveTo>
                <a:lnTo>
                  <a:pt x="530352" y="1412748"/>
                </a:lnTo>
                <a:lnTo>
                  <a:pt x="530352" y="1392936"/>
                </a:lnTo>
                <a:lnTo>
                  <a:pt x="606552" y="1392936"/>
                </a:lnTo>
                <a:lnTo>
                  <a:pt x="606552" y="1412748"/>
                </a:lnTo>
                <a:close/>
              </a:path>
              <a:path w="1925320" h="1412875">
                <a:moveTo>
                  <a:pt x="473963" y="1412748"/>
                </a:moveTo>
                <a:lnTo>
                  <a:pt x="397763" y="1412748"/>
                </a:lnTo>
                <a:lnTo>
                  <a:pt x="397763" y="1392936"/>
                </a:lnTo>
                <a:lnTo>
                  <a:pt x="473963" y="1392936"/>
                </a:lnTo>
                <a:lnTo>
                  <a:pt x="473963" y="1412748"/>
                </a:lnTo>
                <a:close/>
              </a:path>
              <a:path w="1925320" h="1412875">
                <a:moveTo>
                  <a:pt x="339852" y="1412748"/>
                </a:moveTo>
                <a:lnTo>
                  <a:pt x="263652" y="1412748"/>
                </a:lnTo>
                <a:lnTo>
                  <a:pt x="263652" y="1392936"/>
                </a:lnTo>
                <a:lnTo>
                  <a:pt x="339852" y="1392936"/>
                </a:lnTo>
                <a:lnTo>
                  <a:pt x="339852" y="1412748"/>
                </a:lnTo>
                <a:close/>
              </a:path>
              <a:path w="1925320" h="1412875">
                <a:moveTo>
                  <a:pt x="207264" y="1412748"/>
                </a:moveTo>
                <a:lnTo>
                  <a:pt x="131064" y="1412748"/>
                </a:lnTo>
                <a:lnTo>
                  <a:pt x="131064" y="1392936"/>
                </a:lnTo>
                <a:lnTo>
                  <a:pt x="207264" y="1392936"/>
                </a:lnTo>
                <a:lnTo>
                  <a:pt x="207264" y="1412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74470" y="1160089"/>
            <a:ext cx="6131560" cy="2799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0355" marR="5080" indent="-288290">
              <a:lnSpc>
                <a:spcPct val="16230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4. </a:t>
            </a: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直流反馈与交流反馈 </a:t>
            </a:r>
            <a:r>
              <a:rPr dirty="0" sz="2800" spc="-13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若反馈信号中只包含直流成份</a:t>
            </a:r>
            <a:r>
              <a:rPr dirty="0" sz="2400" spc="5">
                <a:latin typeface="Times New Roman"/>
                <a:cs typeface="Times New Roman"/>
              </a:rPr>
              <a:t>——</a:t>
            </a:r>
            <a:r>
              <a:rPr dirty="0" sz="2400" spc="5">
                <a:latin typeface="宋体"/>
                <a:cs typeface="宋体"/>
              </a:rPr>
              <a:t>直流反馈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若反馈信号中只包含交流成份</a:t>
            </a:r>
            <a:r>
              <a:rPr dirty="0" sz="2400" spc="5">
                <a:latin typeface="Times New Roman"/>
                <a:cs typeface="Times New Roman"/>
              </a:rPr>
              <a:t>——</a:t>
            </a:r>
            <a:r>
              <a:rPr dirty="0" sz="2400" spc="5">
                <a:latin typeface="宋体"/>
                <a:cs typeface="宋体"/>
              </a:rPr>
              <a:t>交流反馈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/>
              <a:cs typeface="Times New Roman"/>
            </a:endParaRPr>
          </a:p>
          <a:p>
            <a:pPr marL="3096895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交、直流反馈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97815" rIns="0" bIns="0" rtlCol="0" vert="horz">
            <a:spAutoFit/>
          </a:bodyPr>
          <a:lstStyle/>
          <a:p>
            <a:pPr marL="492125">
              <a:lnSpc>
                <a:spcPct val="100000"/>
              </a:lnSpc>
              <a:spcBef>
                <a:spcPts val="2345"/>
              </a:spcBef>
            </a:pPr>
            <a:r>
              <a:rPr dirty="0" sz="3200">
                <a:latin typeface="Times New Roman"/>
                <a:cs typeface="Times New Roman"/>
              </a:rPr>
              <a:t>7.1</a:t>
            </a:r>
            <a:r>
              <a:rPr dirty="0" sz="3200" spc="72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宋体"/>
                <a:cs typeface="宋体"/>
              </a:rPr>
              <a:t>反馈的基本概念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35087" y="5876925"/>
            <a:ext cx="6623684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增加隔直电容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宋体"/>
                <a:cs typeface="宋体"/>
              </a:rPr>
              <a:t>后，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f</a:t>
            </a:r>
            <a:r>
              <a:rPr dirty="0" sz="2400" spc="5">
                <a:latin typeface="宋体"/>
                <a:cs typeface="宋体"/>
              </a:rPr>
              <a:t>支路只对交流起反馈作用。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9217" y="3258311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4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37788" y="3252215"/>
            <a:ext cx="327660" cy="259079"/>
          </a:xfrm>
          <a:custGeom>
            <a:avLst/>
            <a:gdLst/>
            <a:ahLst/>
            <a:cxnLst/>
            <a:rect l="l" t="t" r="r" b="b"/>
            <a:pathLst>
              <a:path w="327660" h="259079">
                <a:moveTo>
                  <a:pt x="22859" y="259080"/>
                </a:moveTo>
                <a:lnTo>
                  <a:pt x="0" y="228600"/>
                </a:lnTo>
                <a:lnTo>
                  <a:pt x="304800" y="0"/>
                </a:lnTo>
                <a:lnTo>
                  <a:pt x="327659" y="30480"/>
                </a:lnTo>
                <a:lnTo>
                  <a:pt x="22859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48455" y="3489959"/>
            <a:ext cx="306705" cy="234950"/>
          </a:xfrm>
          <a:custGeom>
            <a:avLst/>
            <a:gdLst/>
            <a:ahLst/>
            <a:cxnLst/>
            <a:rect l="l" t="t" r="r" b="b"/>
            <a:pathLst>
              <a:path w="306704" h="234950">
                <a:moveTo>
                  <a:pt x="202749" y="182293"/>
                </a:moveTo>
                <a:lnTo>
                  <a:pt x="0" y="32004"/>
                </a:lnTo>
                <a:lnTo>
                  <a:pt x="22860" y="0"/>
                </a:lnTo>
                <a:lnTo>
                  <a:pt x="225418" y="151564"/>
                </a:lnTo>
                <a:lnTo>
                  <a:pt x="202749" y="182293"/>
                </a:lnTo>
                <a:close/>
              </a:path>
              <a:path w="306704" h="234950">
                <a:moveTo>
                  <a:pt x="285475" y="193548"/>
                </a:moveTo>
                <a:lnTo>
                  <a:pt x="217932" y="193548"/>
                </a:lnTo>
                <a:lnTo>
                  <a:pt x="240791" y="163068"/>
                </a:lnTo>
                <a:lnTo>
                  <a:pt x="225418" y="151564"/>
                </a:lnTo>
                <a:lnTo>
                  <a:pt x="248412" y="120396"/>
                </a:lnTo>
                <a:lnTo>
                  <a:pt x="285475" y="193548"/>
                </a:lnTo>
                <a:close/>
              </a:path>
              <a:path w="306704" h="234950">
                <a:moveTo>
                  <a:pt x="217932" y="193548"/>
                </a:moveTo>
                <a:lnTo>
                  <a:pt x="202749" y="182293"/>
                </a:lnTo>
                <a:lnTo>
                  <a:pt x="225418" y="151564"/>
                </a:lnTo>
                <a:lnTo>
                  <a:pt x="240791" y="163068"/>
                </a:lnTo>
                <a:lnTo>
                  <a:pt x="217932" y="193548"/>
                </a:lnTo>
                <a:close/>
              </a:path>
              <a:path w="306704" h="234950">
                <a:moveTo>
                  <a:pt x="306324" y="234695"/>
                </a:moveTo>
                <a:lnTo>
                  <a:pt x="179832" y="213359"/>
                </a:lnTo>
                <a:lnTo>
                  <a:pt x="202749" y="182293"/>
                </a:lnTo>
                <a:lnTo>
                  <a:pt x="217932" y="193548"/>
                </a:lnTo>
                <a:lnTo>
                  <a:pt x="285475" y="193548"/>
                </a:lnTo>
                <a:lnTo>
                  <a:pt x="306324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54017" y="3724655"/>
            <a:ext cx="0" cy="390525"/>
          </a:xfrm>
          <a:custGeom>
            <a:avLst/>
            <a:gdLst/>
            <a:ahLst/>
            <a:cxnLst/>
            <a:rect l="l" t="t" r="r" b="b"/>
            <a:pathLst>
              <a:path w="0" h="390525">
                <a:moveTo>
                  <a:pt x="0" y="0"/>
                </a:moveTo>
                <a:lnTo>
                  <a:pt x="0" y="3901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4017" y="457200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4017" y="1877567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0"/>
                </a:moveTo>
                <a:lnTo>
                  <a:pt x="0" y="2377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54017" y="2572511"/>
            <a:ext cx="0" cy="704215"/>
          </a:xfrm>
          <a:custGeom>
            <a:avLst/>
            <a:gdLst/>
            <a:ahLst/>
            <a:cxnLst/>
            <a:rect l="l" t="t" r="r" b="b"/>
            <a:pathLst>
              <a:path w="0" h="704214">
                <a:moveTo>
                  <a:pt x="0" y="0"/>
                </a:moveTo>
                <a:lnTo>
                  <a:pt x="0" y="7040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21280" y="3486150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 h="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1679" y="3486150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 h="0">
                <a:moveTo>
                  <a:pt x="0" y="0"/>
                </a:moveTo>
                <a:lnTo>
                  <a:pt x="4754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53917" y="1877567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53917" y="2839211"/>
            <a:ext cx="0" cy="628015"/>
          </a:xfrm>
          <a:custGeom>
            <a:avLst/>
            <a:gdLst/>
            <a:ahLst/>
            <a:cxnLst/>
            <a:rect l="l" t="t" r="r" b="b"/>
            <a:pathLst>
              <a:path w="0" h="628014">
                <a:moveTo>
                  <a:pt x="0" y="0"/>
                </a:moveTo>
                <a:lnTo>
                  <a:pt x="0" y="6278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54680" y="1876805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54317" y="3220211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4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42888" y="3214116"/>
            <a:ext cx="327660" cy="259079"/>
          </a:xfrm>
          <a:custGeom>
            <a:avLst/>
            <a:gdLst/>
            <a:ahLst/>
            <a:cxnLst/>
            <a:rect l="l" t="t" r="r" b="b"/>
            <a:pathLst>
              <a:path w="327659" h="259079">
                <a:moveTo>
                  <a:pt x="22860" y="259080"/>
                </a:moveTo>
                <a:lnTo>
                  <a:pt x="0" y="228600"/>
                </a:lnTo>
                <a:lnTo>
                  <a:pt x="304800" y="0"/>
                </a:lnTo>
                <a:lnTo>
                  <a:pt x="327660" y="30480"/>
                </a:lnTo>
                <a:lnTo>
                  <a:pt x="22860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53555" y="3451859"/>
            <a:ext cx="306705" cy="234950"/>
          </a:xfrm>
          <a:custGeom>
            <a:avLst/>
            <a:gdLst/>
            <a:ahLst/>
            <a:cxnLst/>
            <a:rect l="l" t="t" r="r" b="b"/>
            <a:pathLst>
              <a:path w="306704" h="234950">
                <a:moveTo>
                  <a:pt x="202749" y="182293"/>
                </a:moveTo>
                <a:lnTo>
                  <a:pt x="0" y="32004"/>
                </a:lnTo>
                <a:lnTo>
                  <a:pt x="22860" y="0"/>
                </a:lnTo>
                <a:lnTo>
                  <a:pt x="225418" y="151564"/>
                </a:lnTo>
                <a:lnTo>
                  <a:pt x="202749" y="182293"/>
                </a:lnTo>
                <a:close/>
              </a:path>
              <a:path w="306704" h="234950">
                <a:moveTo>
                  <a:pt x="285475" y="193548"/>
                </a:moveTo>
                <a:lnTo>
                  <a:pt x="217932" y="193548"/>
                </a:lnTo>
                <a:lnTo>
                  <a:pt x="240791" y="163068"/>
                </a:lnTo>
                <a:lnTo>
                  <a:pt x="225418" y="151564"/>
                </a:lnTo>
                <a:lnTo>
                  <a:pt x="248412" y="120396"/>
                </a:lnTo>
                <a:lnTo>
                  <a:pt x="285475" y="193548"/>
                </a:lnTo>
                <a:close/>
              </a:path>
              <a:path w="306704" h="234950">
                <a:moveTo>
                  <a:pt x="217932" y="193548"/>
                </a:moveTo>
                <a:lnTo>
                  <a:pt x="202749" y="182293"/>
                </a:lnTo>
                <a:lnTo>
                  <a:pt x="225418" y="151564"/>
                </a:lnTo>
                <a:lnTo>
                  <a:pt x="240791" y="163068"/>
                </a:lnTo>
                <a:lnTo>
                  <a:pt x="217932" y="193548"/>
                </a:lnTo>
                <a:close/>
              </a:path>
              <a:path w="306704" h="234950">
                <a:moveTo>
                  <a:pt x="306324" y="234695"/>
                </a:moveTo>
                <a:lnTo>
                  <a:pt x="179832" y="213359"/>
                </a:lnTo>
                <a:lnTo>
                  <a:pt x="202749" y="182293"/>
                </a:lnTo>
                <a:lnTo>
                  <a:pt x="217932" y="193548"/>
                </a:lnTo>
                <a:lnTo>
                  <a:pt x="285475" y="193548"/>
                </a:lnTo>
                <a:lnTo>
                  <a:pt x="306324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54779" y="2990850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40985" y="2977896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8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40223" y="3429761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 h="0">
                <a:moveTo>
                  <a:pt x="0" y="0"/>
                </a:moveTo>
                <a:lnTo>
                  <a:pt x="15118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21017" y="3677411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21017" y="4553711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40830" y="1886711"/>
            <a:ext cx="0" cy="247015"/>
          </a:xfrm>
          <a:custGeom>
            <a:avLst/>
            <a:gdLst/>
            <a:ahLst/>
            <a:cxnLst/>
            <a:rect l="l" t="t" r="r" b="b"/>
            <a:pathLst>
              <a:path w="0" h="247014">
                <a:moveTo>
                  <a:pt x="0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40830" y="25908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02067" y="295275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21780" y="2952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29967" y="4962905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 h="0">
                <a:moveTo>
                  <a:pt x="0" y="0"/>
                </a:moveTo>
                <a:lnTo>
                  <a:pt x="6248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16679" y="29337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96867" y="2915411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3029" h="113030">
                <a:moveTo>
                  <a:pt x="77724" y="4572"/>
                </a:moveTo>
                <a:lnTo>
                  <a:pt x="36576" y="4572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4572"/>
                </a:lnTo>
                <a:close/>
              </a:path>
              <a:path w="113029" h="113030">
                <a:moveTo>
                  <a:pt x="86868" y="9144"/>
                </a:moveTo>
                <a:lnTo>
                  <a:pt x="27432" y="9144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9144"/>
                </a:lnTo>
                <a:close/>
              </a:path>
              <a:path w="113029" h="113030">
                <a:moveTo>
                  <a:pt x="96012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88392" y="9144"/>
                </a:lnTo>
                <a:lnTo>
                  <a:pt x="88392" y="10668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close/>
              </a:path>
              <a:path w="113029" h="113030">
                <a:moveTo>
                  <a:pt x="103632" y="25908"/>
                </a:move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3632" y="24384"/>
                </a:lnTo>
                <a:lnTo>
                  <a:pt x="103632" y="25908"/>
                </a:lnTo>
                <a:close/>
              </a:path>
              <a:path w="113029" h="113030">
                <a:moveTo>
                  <a:pt x="105156" y="86868"/>
                </a:moveTo>
                <a:lnTo>
                  <a:pt x="9144" y="86868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5908"/>
                </a:lnTo>
                <a:lnTo>
                  <a:pt x="105156" y="25908"/>
                </a:lnTo>
                <a:lnTo>
                  <a:pt x="108204" y="33528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109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50292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2484"/>
                </a:lnTo>
                <a:lnTo>
                  <a:pt x="42672" y="68580"/>
                </a:lnTo>
                <a:lnTo>
                  <a:pt x="48768" y="73152"/>
                </a:lnTo>
                <a:lnTo>
                  <a:pt x="51816" y="74676"/>
                </a:lnTo>
                <a:lnTo>
                  <a:pt x="110109" y="74676"/>
                </a:lnTo>
                <a:lnTo>
                  <a:pt x="109728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5156" y="86868"/>
                </a:lnTo>
                <a:close/>
              </a:path>
              <a:path w="113029" h="113030">
                <a:moveTo>
                  <a:pt x="48768" y="39624"/>
                </a:moveTo>
                <a:lnTo>
                  <a:pt x="51816" y="38100"/>
                </a:lnTo>
                <a:lnTo>
                  <a:pt x="50292" y="39243"/>
                </a:lnTo>
                <a:lnTo>
                  <a:pt x="48768" y="39624"/>
                </a:lnTo>
                <a:close/>
              </a:path>
              <a:path w="113029" h="113030">
                <a:moveTo>
                  <a:pt x="50292" y="39243"/>
                </a:moveTo>
                <a:lnTo>
                  <a:pt x="51816" y="38100"/>
                </a:lnTo>
                <a:lnTo>
                  <a:pt x="54864" y="38100"/>
                </a:lnTo>
                <a:lnTo>
                  <a:pt x="50292" y="39243"/>
                </a:lnTo>
                <a:close/>
              </a:path>
              <a:path w="113029" h="113030">
                <a:moveTo>
                  <a:pt x="64008" y="39243"/>
                </a:moveTo>
                <a:lnTo>
                  <a:pt x="59436" y="38100"/>
                </a:lnTo>
                <a:lnTo>
                  <a:pt x="62484" y="38100"/>
                </a:lnTo>
                <a:lnTo>
                  <a:pt x="64008" y="39243"/>
                </a:lnTo>
                <a:close/>
              </a:path>
              <a:path w="113029" h="113030">
                <a:moveTo>
                  <a:pt x="65532" y="39624"/>
                </a:moveTo>
                <a:lnTo>
                  <a:pt x="64008" y="39243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30">
                <a:moveTo>
                  <a:pt x="110109" y="74676"/>
                </a:moveTo>
                <a:lnTo>
                  <a:pt x="62484" y="74676"/>
                </a:lnTo>
                <a:lnTo>
                  <a:pt x="65532" y="73152"/>
                </a:lnTo>
                <a:lnTo>
                  <a:pt x="71628" y="68580"/>
                </a:lnTo>
                <a:lnTo>
                  <a:pt x="74676" y="62484"/>
                </a:lnTo>
                <a:lnTo>
                  <a:pt x="76200" y="57912"/>
                </a:lnTo>
                <a:lnTo>
                  <a:pt x="76200" y="54864"/>
                </a:lnTo>
                <a:lnTo>
                  <a:pt x="74676" y="50292"/>
                </a:lnTo>
                <a:lnTo>
                  <a:pt x="71628" y="44196"/>
                </a:lnTo>
                <a:lnTo>
                  <a:pt x="65532" y="39624"/>
                </a:lnTo>
                <a:lnTo>
                  <a:pt x="62484" y="38100"/>
                </a:lnTo>
                <a:lnTo>
                  <a:pt x="110109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109" y="74676"/>
                </a:lnTo>
                <a:close/>
              </a:path>
              <a:path w="113029" h="113030">
                <a:moveTo>
                  <a:pt x="45720" y="42672"/>
                </a:moveTo>
                <a:lnTo>
                  <a:pt x="48768" y="39624"/>
                </a:lnTo>
                <a:lnTo>
                  <a:pt x="50292" y="39243"/>
                </a:lnTo>
                <a:lnTo>
                  <a:pt x="45720" y="42672"/>
                </a:lnTo>
                <a:close/>
              </a:path>
              <a:path w="113029" h="113030">
                <a:moveTo>
                  <a:pt x="68580" y="42672"/>
                </a:moveTo>
                <a:lnTo>
                  <a:pt x="64008" y="39243"/>
                </a:lnTo>
                <a:lnTo>
                  <a:pt x="65532" y="39624"/>
                </a:lnTo>
                <a:lnTo>
                  <a:pt x="68580" y="42672"/>
                </a:lnTo>
                <a:close/>
              </a:path>
              <a:path w="113029" h="113030">
                <a:moveTo>
                  <a:pt x="41148" y="47244"/>
                </a:moveTo>
                <a:lnTo>
                  <a:pt x="42672" y="44196"/>
                </a:lnTo>
                <a:lnTo>
                  <a:pt x="45720" y="42672"/>
                </a:lnTo>
                <a:lnTo>
                  <a:pt x="41148" y="47244"/>
                </a:lnTo>
                <a:close/>
              </a:path>
              <a:path w="113029" h="113030">
                <a:moveTo>
                  <a:pt x="73152" y="47243"/>
                </a:moveTo>
                <a:lnTo>
                  <a:pt x="68580" y="42672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3029" h="113030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3029" h="113030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3029" h="113030">
                <a:moveTo>
                  <a:pt x="38100" y="54864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100" y="54864"/>
                </a:lnTo>
                <a:close/>
              </a:path>
              <a:path w="113029" h="113030">
                <a:moveTo>
                  <a:pt x="76200" y="54864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200" y="54864"/>
                </a:lnTo>
                <a:close/>
              </a:path>
              <a:path w="113029" h="113030">
                <a:moveTo>
                  <a:pt x="38404" y="56388"/>
                </a:moveTo>
                <a:lnTo>
                  <a:pt x="38100" y="54864"/>
                </a:lnTo>
                <a:lnTo>
                  <a:pt x="39319" y="51816"/>
                </a:lnTo>
                <a:lnTo>
                  <a:pt x="38404" y="56388"/>
                </a:lnTo>
                <a:close/>
              </a:path>
              <a:path w="113029" h="113030">
                <a:moveTo>
                  <a:pt x="75895" y="56388"/>
                </a:moveTo>
                <a:lnTo>
                  <a:pt x="74980" y="51816"/>
                </a:lnTo>
                <a:lnTo>
                  <a:pt x="76200" y="54864"/>
                </a:lnTo>
                <a:lnTo>
                  <a:pt x="75895" y="56388"/>
                </a:lnTo>
                <a:close/>
              </a:path>
              <a:path w="113029" h="113030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113029" h="113030">
                <a:moveTo>
                  <a:pt x="76200" y="57912"/>
                </a:moveTo>
                <a:lnTo>
                  <a:pt x="75895" y="56388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3029" h="113030">
                <a:moveTo>
                  <a:pt x="39319" y="60960"/>
                </a:moveTo>
                <a:lnTo>
                  <a:pt x="38100" y="57912"/>
                </a:lnTo>
                <a:lnTo>
                  <a:pt x="38404" y="56388"/>
                </a:lnTo>
                <a:lnTo>
                  <a:pt x="39319" y="60960"/>
                </a:lnTo>
                <a:close/>
              </a:path>
              <a:path w="113029" h="113030">
                <a:moveTo>
                  <a:pt x="74980" y="60960"/>
                </a:moveTo>
                <a:lnTo>
                  <a:pt x="75895" y="56388"/>
                </a:lnTo>
                <a:lnTo>
                  <a:pt x="76200" y="57912"/>
                </a:lnTo>
                <a:lnTo>
                  <a:pt x="74980" y="60960"/>
                </a:lnTo>
                <a:close/>
              </a:path>
              <a:path w="113029" h="113030">
                <a:moveTo>
                  <a:pt x="39624" y="62484"/>
                </a:moveTo>
                <a:lnTo>
                  <a:pt x="38100" y="57912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3029" h="113030">
                <a:moveTo>
                  <a:pt x="74676" y="62484"/>
                </a:moveTo>
                <a:lnTo>
                  <a:pt x="74980" y="60960"/>
                </a:lnTo>
                <a:lnTo>
                  <a:pt x="76200" y="57912"/>
                </a:lnTo>
                <a:lnTo>
                  <a:pt x="74676" y="62484"/>
                </a:lnTo>
                <a:close/>
              </a:path>
              <a:path w="113029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3029" h="113030">
                <a:moveTo>
                  <a:pt x="73152" y="65532"/>
                </a:moveTo>
                <a:lnTo>
                  <a:pt x="74980" y="60960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30">
                <a:moveTo>
                  <a:pt x="45720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20" y="70104"/>
                </a:lnTo>
                <a:close/>
              </a:path>
              <a:path w="113029" h="113030">
                <a:moveTo>
                  <a:pt x="68580" y="70104"/>
                </a:moveTo>
                <a:lnTo>
                  <a:pt x="73152" y="65532"/>
                </a:lnTo>
                <a:lnTo>
                  <a:pt x="71628" y="68580"/>
                </a:lnTo>
                <a:lnTo>
                  <a:pt x="68580" y="70104"/>
                </a:lnTo>
                <a:close/>
              </a:path>
              <a:path w="113029" h="113030">
                <a:moveTo>
                  <a:pt x="50292" y="73533"/>
                </a:moveTo>
                <a:lnTo>
                  <a:pt x="48768" y="73152"/>
                </a:lnTo>
                <a:lnTo>
                  <a:pt x="45720" y="70104"/>
                </a:lnTo>
                <a:lnTo>
                  <a:pt x="50292" y="73533"/>
                </a:lnTo>
                <a:close/>
              </a:path>
              <a:path w="113029" h="113030">
                <a:moveTo>
                  <a:pt x="64008" y="73533"/>
                </a:moveTo>
                <a:lnTo>
                  <a:pt x="68580" y="70104"/>
                </a:lnTo>
                <a:lnTo>
                  <a:pt x="65532" y="73152"/>
                </a:lnTo>
                <a:lnTo>
                  <a:pt x="64008" y="73533"/>
                </a:lnTo>
                <a:close/>
              </a:path>
              <a:path w="113029" h="113030">
                <a:moveTo>
                  <a:pt x="51816" y="74676"/>
                </a:moveTo>
                <a:lnTo>
                  <a:pt x="48768" y="73152"/>
                </a:lnTo>
                <a:lnTo>
                  <a:pt x="50292" y="73533"/>
                </a:lnTo>
                <a:lnTo>
                  <a:pt x="51816" y="74676"/>
                </a:lnTo>
                <a:close/>
              </a:path>
              <a:path w="113029" h="113030">
                <a:moveTo>
                  <a:pt x="62484" y="74676"/>
                </a:moveTo>
                <a:lnTo>
                  <a:pt x="64008" y="73533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30">
                <a:moveTo>
                  <a:pt x="54864" y="74676"/>
                </a:moveTo>
                <a:lnTo>
                  <a:pt x="51816" y="74676"/>
                </a:lnTo>
                <a:lnTo>
                  <a:pt x="50292" y="73533"/>
                </a:lnTo>
                <a:lnTo>
                  <a:pt x="54864" y="74676"/>
                </a:lnTo>
                <a:close/>
              </a:path>
              <a:path w="113029" h="113030">
                <a:moveTo>
                  <a:pt x="62484" y="74676"/>
                </a:moveTo>
                <a:lnTo>
                  <a:pt x="59436" y="74676"/>
                </a:lnTo>
                <a:lnTo>
                  <a:pt x="64008" y="73533"/>
                </a:lnTo>
                <a:lnTo>
                  <a:pt x="62484" y="74676"/>
                </a:lnTo>
                <a:close/>
              </a:path>
              <a:path w="113029" h="113030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0668" y="88392"/>
                </a:lnTo>
                <a:lnTo>
                  <a:pt x="10668" y="86868"/>
                </a:lnTo>
                <a:lnTo>
                  <a:pt x="103632" y="86868"/>
                </a:lnTo>
                <a:lnTo>
                  <a:pt x="103632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3029" h="113030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2108"/>
                </a:lnTo>
                <a:lnTo>
                  <a:pt x="88392" y="103632"/>
                </a:lnTo>
                <a:close/>
              </a:path>
              <a:path w="113029" h="113030">
                <a:moveTo>
                  <a:pt x="80772" y="108204"/>
                </a:moveTo>
                <a:lnTo>
                  <a:pt x="33528" y="108204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8204"/>
                </a:lnTo>
                <a:close/>
              </a:path>
              <a:path w="113029" h="113030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3029" h="113030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16580" y="344881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6767" y="342900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30" h="114300">
                <a:moveTo>
                  <a:pt x="59436" y="1524"/>
                </a:moveTo>
                <a:lnTo>
                  <a:pt x="54864" y="1524"/>
                </a:lnTo>
                <a:lnTo>
                  <a:pt x="56388" y="0"/>
                </a:lnTo>
                <a:lnTo>
                  <a:pt x="57912" y="0"/>
                </a:lnTo>
                <a:lnTo>
                  <a:pt x="59436" y="1524"/>
                </a:lnTo>
                <a:close/>
              </a:path>
              <a:path w="113030" h="114300">
                <a:moveTo>
                  <a:pt x="79248" y="6096"/>
                </a:moveTo>
                <a:lnTo>
                  <a:pt x="35052" y="6096"/>
                </a:lnTo>
                <a:lnTo>
                  <a:pt x="35052" y="4572"/>
                </a:lnTo>
                <a:lnTo>
                  <a:pt x="36576" y="4572"/>
                </a:lnTo>
                <a:lnTo>
                  <a:pt x="44196" y="3048"/>
                </a:lnTo>
                <a:lnTo>
                  <a:pt x="45720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7724" y="4572"/>
                </a:lnTo>
                <a:lnTo>
                  <a:pt x="79248" y="6096"/>
                </a:lnTo>
                <a:close/>
              </a:path>
              <a:path w="113030" h="114300">
                <a:moveTo>
                  <a:pt x="102108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8288" y="16764"/>
                </a:lnTo>
                <a:lnTo>
                  <a:pt x="24384" y="12192"/>
                </a:lnTo>
                <a:lnTo>
                  <a:pt x="24384" y="10668"/>
                </a:lnTo>
                <a:lnTo>
                  <a:pt x="25908" y="10668"/>
                </a:lnTo>
                <a:lnTo>
                  <a:pt x="27432" y="9144"/>
                </a:lnTo>
                <a:lnTo>
                  <a:pt x="33528" y="6096"/>
                </a:lnTo>
                <a:lnTo>
                  <a:pt x="80772" y="6096"/>
                </a:lnTo>
                <a:lnTo>
                  <a:pt x="86868" y="9144"/>
                </a:lnTo>
                <a:lnTo>
                  <a:pt x="89916" y="12192"/>
                </a:lnTo>
                <a:lnTo>
                  <a:pt x="96012" y="16764"/>
                </a:lnTo>
                <a:lnTo>
                  <a:pt x="97536" y="18288"/>
                </a:lnTo>
                <a:lnTo>
                  <a:pt x="102108" y="24384"/>
                </a:lnTo>
                <a:close/>
              </a:path>
              <a:path w="113030" h="114300">
                <a:moveTo>
                  <a:pt x="108204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6" y="27432"/>
                </a:lnTo>
                <a:lnTo>
                  <a:pt x="108204" y="33528"/>
                </a:lnTo>
                <a:lnTo>
                  <a:pt x="108204" y="35052"/>
                </a:lnTo>
                <a:close/>
              </a:path>
              <a:path w="113030" h="114300">
                <a:moveTo>
                  <a:pt x="103632" y="89916"/>
                </a:move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9436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5720"/>
                </a:lnTo>
                <a:lnTo>
                  <a:pt x="3048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45720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42672" y="68580"/>
                </a:lnTo>
                <a:lnTo>
                  <a:pt x="45720" y="71628"/>
                </a:lnTo>
                <a:lnTo>
                  <a:pt x="54864" y="76200"/>
                </a:lnTo>
                <a:lnTo>
                  <a:pt x="110032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6" y="86868"/>
                </a:lnTo>
                <a:lnTo>
                  <a:pt x="103632" y="88392"/>
                </a:lnTo>
                <a:lnTo>
                  <a:pt x="103632" y="89916"/>
                </a:lnTo>
                <a:close/>
              </a:path>
              <a:path w="113030" h="114300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3030" h="114300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3030" h="114300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3030" h="114300">
                <a:moveTo>
                  <a:pt x="110032" y="76200"/>
                </a:moveTo>
                <a:lnTo>
                  <a:pt x="59436" y="76200"/>
                </a:lnTo>
                <a:lnTo>
                  <a:pt x="68580" y="71628"/>
                </a:lnTo>
                <a:lnTo>
                  <a:pt x="71628" y="68580"/>
                </a:lnTo>
                <a:lnTo>
                  <a:pt x="76200" y="59436"/>
                </a:lnTo>
                <a:lnTo>
                  <a:pt x="76200" y="54864"/>
                </a:lnTo>
                <a:lnTo>
                  <a:pt x="71628" y="45720"/>
                </a:lnTo>
                <a:lnTo>
                  <a:pt x="68580" y="42672"/>
                </a:lnTo>
                <a:lnTo>
                  <a:pt x="59436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112776" y="45720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032" y="76200"/>
                </a:lnTo>
                <a:close/>
              </a:path>
              <a:path w="113030" h="114300">
                <a:moveTo>
                  <a:pt x="44413" y="44413"/>
                </a:moveTo>
                <a:lnTo>
                  <a:pt x="45720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3030" h="114300">
                <a:moveTo>
                  <a:pt x="69886" y="44413"/>
                </a:moveTo>
                <a:lnTo>
                  <a:pt x="65532" y="41148"/>
                </a:lnTo>
                <a:lnTo>
                  <a:pt x="68580" y="42672"/>
                </a:lnTo>
                <a:lnTo>
                  <a:pt x="69886" y="44413"/>
                </a:lnTo>
                <a:close/>
              </a:path>
              <a:path w="113030" h="114300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3030" h="114300">
                <a:moveTo>
                  <a:pt x="71628" y="45720"/>
                </a:moveTo>
                <a:lnTo>
                  <a:pt x="69886" y="44413"/>
                </a:lnTo>
                <a:lnTo>
                  <a:pt x="68580" y="42672"/>
                </a:lnTo>
                <a:lnTo>
                  <a:pt x="71628" y="45720"/>
                </a:lnTo>
                <a:close/>
              </a:path>
              <a:path w="113030" h="114300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3030" h="114300">
                <a:moveTo>
                  <a:pt x="73152" y="48768"/>
                </a:moveTo>
                <a:lnTo>
                  <a:pt x="69886" y="44413"/>
                </a:lnTo>
                <a:lnTo>
                  <a:pt x="71628" y="45720"/>
                </a:lnTo>
                <a:lnTo>
                  <a:pt x="73152" y="48768"/>
                </a:lnTo>
                <a:close/>
              </a:path>
              <a:path w="113030" h="114300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30" h="114300">
                <a:moveTo>
                  <a:pt x="75742" y="57150"/>
                </a:moveTo>
                <a:lnTo>
                  <a:pt x="74676" y="51816"/>
                </a:lnTo>
                <a:lnTo>
                  <a:pt x="76200" y="54864"/>
                </a:lnTo>
                <a:lnTo>
                  <a:pt x="75742" y="57150"/>
                </a:lnTo>
                <a:close/>
              </a:path>
              <a:path w="113030" h="114300">
                <a:moveTo>
                  <a:pt x="38100" y="59436"/>
                </a:moveTo>
                <a:lnTo>
                  <a:pt x="38100" y="54864"/>
                </a:lnTo>
                <a:lnTo>
                  <a:pt x="38557" y="57150"/>
                </a:lnTo>
                <a:lnTo>
                  <a:pt x="38100" y="59436"/>
                </a:lnTo>
                <a:close/>
              </a:path>
              <a:path w="113030" h="114300">
                <a:moveTo>
                  <a:pt x="76200" y="59436"/>
                </a:moveTo>
                <a:lnTo>
                  <a:pt x="75742" y="57150"/>
                </a:lnTo>
                <a:lnTo>
                  <a:pt x="76200" y="54864"/>
                </a:lnTo>
                <a:lnTo>
                  <a:pt x="76200" y="59436"/>
                </a:lnTo>
                <a:close/>
              </a:path>
              <a:path w="113030" h="114300">
                <a:moveTo>
                  <a:pt x="39624" y="62484"/>
                </a:moveTo>
                <a:lnTo>
                  <a:pt x="38100" y="59436"/>
                </a:lnTo>
                <a:lnTo>
                  <a:pt x="38557" y="57150"/>
                </a:lnTo>
                <a:lnTo>
                  <a:pt x="39624" y="62484"/>
                </a:lnTo>
                <a:close/>
              </a:path>
              <a:path w="113030" h="114300">
                <a:moveTo>
                  <a:pt x="74676" y="62484"/>
                </a:moveTo>
                <a:lnTo>
                  <a:pt x="75742" y="57150"/>
                </a:lnTo>
                <a:lnTo>
                  <a:pt x="76200" y="59436"/>
                </a:lnTo>
                <a:lnTo>
                  <a:pt x="74676" y="62484"/>
                </a:lnTo>
                <a:close/>
              </a:path>
              <a:path w="113030" h="114300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3030" h="114300">
                <a:moveTo>
                  <a:pt x="69886" y="69886"/>
                </a:moveTo>
                <a:lnTo>
                  <a:pt x="73152" y="65532"/>
                </a:lnTo>
                <a:lnTo>
                  <a:pt x="71628" y="68580"/>
                </a:lnTo>
                <a:lnTo>
                  <a:pt x="69886" y="69886"/>
                </a:lnTo>
                <a:close/>
              </a:path>
              <a:path w="113030" h="114300">
                <a:moveTo>
                  <a:pt x="45720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20" y="71628"/>
                </a:lnTo>
                <a:close/>
              </a:path>
              <a:path w="113030" h="114300">
                <a:moveTo>
                  <a:pt x="68580" y="71628"/>
                </a:moveTo>
                <a:lnTo>
                  <a:pt x="69886" y="69886"/>
                </a:lnTo>
                <a:lnTo>
                  <a:pt x="71628" y="68580"/>
                </a:lnTo>
                <a:lnTo>
                  <a:pt x="68580" y="71628"/>
                </a:lnTo>
                <a:close/>
              </a:path>
              <a:path w="113030" h="114300">
                <a:moveTo>
                  <a:pt x="48768" y="73152"/>
                </a:moveTo>
                <a:lnTo>
                  <a:pt x="45720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3030" h="114300">
                <a:moveTo>
                  <a:pt x="65532" y="73152"/>
                </a:moveTo>
                <a:lnTo>
                  <a:pt x="69886" y="69886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30" h="114300">
                <a:moveTo>
                  <a:pt x="54864" y="76200"/>
                </a:moveTo>
                <a:lnTo>
                  <a:pt x="51816" y="74676"/>
                </a:lnTo>
                <a:lnTo>
                  <a:pt x="57150" y="75742"/>
                </a:lnTo>
                <a:lnTo>
                  <a:pt x="54864" y="76200"/>
                </a:lnTo>
                <a:close/>
              </a:path>
              <a:path w="113030" h="114300">
                <a:moveTo>
                  <a:pt x="59436" y="76200"/>
                </a:moveTo>
                <a:lnTo>
                  <a:pt x="57150" y="75742"/>
                </a:lnTo>
                <a:lnTo>
                  <a:pt x="62484" y="74676"/>
                </a:lnTo>
                <a:lnTo>
                  <a:pt x="59436" y="76200"/>
                </a:lnTo>
                <a:close/>
              </a:path>
              <a:path w="113030" h="114300">
                <a:moveTo>
                  <a:pt x="59436" y="76200"/>
                </a:moveTo>
                <a:lnTo>
                  <a:pt x="54864" y="76200"/>
                </a:lnTo>
                <a:lnTo>
                  <a:pt x="57150" y="75742"/>
                </a:lnTo>
                <a:lnTo>
                  <a:pt x="59436" y="76200"/>
                </a:lnTo>
                <a:close/>
              </a:path>
              <a:path w="113030" h="114300">
                <a:moveTo>
                  <a:pt x="80772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24384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6868" y="105156"/>
                </a:lnTo>
                <a:lnTo>
                  <a:pt x="80772" y="108204"/>
                </a:lnTo>
                <a:close/>
              </a:path>
              <a:path w="113030" h="114300">
                <a:moveTo>
                  <a:pt x="68580" y="112776"/>
                </a:moveTo>
                <a:lnTo>
                  <a:pt x="45720" y="112776"/>
                </a:lnTo>
                <a:lnTo>
                  <a:pt x="44196" y="111252"/>
                </a:lnTo>
                <a:lnTo>
                  <a:pt x="36576" y="109728"/>
                </a:lnTo>
                <a:lnTo>
                  <a:pt x="35052" y="109728"/>
                </a:lnTo>
                <a:lnTo>
                  <a:pt x="35052" y="108204"/>
                </a:lnTo>
                <a:lnTo>
                  <a:pt x="79248" y="108204"/>
                </a:lnTo>
                <a:lnTo>
                  <a:pt x="77724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  <a:path w="113030" h="114300">
                <a:moveTo>
                  <a:pt x="57912" y="114300"/>
                </a:moveTo>
                <a:lnTo>
                  <a:pt x="56388" y="114300"/>
                </a:lnTo>
                <a:lnTo>
                  <a:pt x="54864" y="112776"/>
                </a:lnTo>
                <a:lnTo>
                  <a:pt x="59436" y="112776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07379" y="49072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87568" y="4888991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8580" y="1524"/>
                </a:moveTo>
                <a:lnTo>
                  <a:pt x="45720" y="1524"/>
                </a:lnTo>
                <a:lnTo>
                  <a:pt x="45720" y="0"/>
                </a:lnTo>
                <a:lnTo>
                  <a:pt x="68580" y="0"/>
                </a:lnTo>
                <a:lnTo>
                  <a:pt x="68580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7724" y="4572"/>
                </a:lnTo>
                <a:close/>
              </a:path>
              <a:path w="113029" h="113029">
                <a:moveTo>
                  <a:pt x="42672" y="68580"/>
                </a:move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0" y="54864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25908" y="9144"/>
                </a:lnTo>
                <a:lnTo>
                  <a:pt x="27432" y="7620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7620"/>
                </a:lnTo>
                <a:lnTo>
                  <a:pt x="89916" y="10668"/>
                </a:lnTo>
                <a:lnTo>
                  <a:pt x="96012" y="15240"/>
                </a:lnTo>
                <a:lnTo>
                  <a:pt x="97536" y="16764"/>
                </a:lnTo>
                <a:lnTo>
                  <a:pt x="102108" y="22860"/>
                </a:lnTo>
                <a:lnTo>
                  <a:pt x="105156" y="25908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109" y="38100"/>
                </a:lnTo>
                <a:lnTo>
                  <a:pt x="51816" y="38100"/>
                </a:lnTo>
                <a:lnTo>
                  <a:pt x="45720" y="41148"/>
                </a:lnTo>
                <a:lnTo>
                  <a:pt x="42672" y="44196"/>
                </a:lnTo>
                <a:lnTo>
                  <a:pt x="39624" y="50292"/>
                </a:lnTo>
                <a:lnTo>
                  <a:pt x="38100" y="54864"/>
                </a:lnTo>
                <a:lnTo>
                  <a:pt x="38100" y="57912"/>
                </a:lnTo>
                <a:lnTo>
                  <a:pt x="41148" y="65532"/>
                </a:lnTo>
                <a:lnTo>
                  <a:pt x="41452" y="65532"/>
                </a:lnTo>
                <a:lnTo>
                  <a:pt x="42672" y="68580"/>
                </a:lnTo>
                <a:close/>
              </a:path>
              <a:path w="113029" h="113029">
                <a:moveTo>
                  <a:pt x="48768" y="39624"/>
                </a:moveTo>
                <a:lnTo>
                  <a:pt x="51816" y="38100"/>
                </a:lnTo>
                <a:lnTo>
                  <a:pt x="54864" y="38100"/>
                </a:lnTo>
                <a:lnTo>
                  <a:pt x="48768" y="39624"/>
                </a:lnTo>
                <a:close/>
              </a:path>
              <a:path w="113029" h="113029">
                <a:moveTo>
                  <a:pt x="65532" y="39624"/>
                </a:moveTo>
                <a:lnTo>
                  <a:pt x="59436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29">
                <a:moveTo>
                  <a:pt x="112776" y="65532"/>
                </a:moveTo>
                <a:lnTo>
                  <a:pt x="73152" y="65532"/>
                </a:lnTo>
                <a:lnTo>
                  <a:pt x="76200" y="57912"/>
                </a:lnTo>
                <a:lnTo>
                  <a:pt x="76200" y="54864"/>
                </a:lnTo>
                <a:lnTo>
                  <a:pt x="74676" y="50292"/>
                </a:lnTo>
                <a:lnTo>
                  <a:pt x="71628" y="44196"/>
                </a:lnTo>
                <a:lnTo>
                  <a:pt x="68580" y="41148"/>
                </a:lnTo>
                <a:lnTo>
                  <a:pt x="62484" y="38100"/>
                </a:lnTo>
                <a:lnTo>
                  <a:pt x="110109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65532"/>
                </a:lnTo>
                <a:close/>
              </a:path>
              <a:path w="113029" h="113029">
                <a:moveTo>
                  <a:pt x="44413" y="42889"/>
                </a:moveTo>
                <a:lnTo>
                  <a:pt x="45720" y="41148"/>
                </a:lnTo>
                <a:lnTo>
                  <a:pt x="48768" y="39624"/>
                </a:lnTo>
                <a:lnTo>
                  <a:pt x="44413" y="42889"/>
                </a:lnTo>
                <a:close/>
              </a:path>
              <a:path w="113029" h="113029">
                <a:moveTo>
                  <a:pt x="69886" y="42889"/>
                </a:moveTo>
                <a:lnTo>
                  <a:pt x="65532" y="39624"/>
                </a:lnTo>
                <a:lnTo>
                  <a:pt x="68580" y="41148"/>
                </a:lnTo>
                <a:lnTo>
                  <a:pt x="69886" y="42889"/>
                </a:lnTo>
                <a:close/>
              </a:path>
              <a:path w="113029" h="113029">
                <a:moveTo>
                  <a:pt x="42672" y="44196"/>
                </a:moveTo>
                <a:lnTo>
                  <a:pt x="45720" y="41148"/>
                </a:lnTo>
                <a:lnTo>
                  <a:pt x="44413" y="42889"/>
                </a:lnTo>
                <a:lnTo>
                  <a:pt x="42672" y="44196"/>
                </a:lnTo>
                <a:close/>
              </a:path>
              <a:path w="113029" h="113029">
                <a:moveTo>
                  <a:pt x="71628" y="44196"/>
                </a:moveTo>
                <a:lnTo>
                  <a:pt x="69886" y="42889"/>
                </a:lnTo>
                <a:lnTo>
                  <a:pt x="68580" y="41148"/>
                </a:lnTo>
                <a:lnTo>
                  <a:pt x="71628" y="44196"/>
                </a:lnTo>
                <a:close/>
              </a:path>
              <a:path w="113029" h="113029">
                <a:moveTo>
                  <a:pt x="41148" y="47244"/>
                </a:moveTo>
                <a:lnTo>
                  <a:pt x="42672" y="44196"/>
                </a:lnTo>
                <a:lnTo>
                  <a:pt x="44413" y="42889"/>
                </a:lnTo>
                <a:lnTo>
                  <a:pt x="41148" y="47244"/>
                </a:lnTo>
                <a:close/>
              </a:path>
              <a:path w="113029" h="113029">
                <a:moveTo>
                  <a:pt x="73152" y="47243"/>
                </a:moveTo>
                <a:lnTo>
                  <a:pt x="69886" y="42889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3029" h="113029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3029" h="113029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100" y="54864"/>
                </a:lnTo>
                <a:close/>
              </a:path>
              <a:path w="113029" h="113029">
                <a:moveTo>
                  <a:pt x="76200" y="54864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200" y="54864"/>
                </a:lnTo>
                <a:close/>
              </a:path>
              <a:path w="113029" h="113029">
                <a:moveTo>
                  <a:pt x="38438" y="56218"/>
                </a:moveTo>
                <a:lnTo>
                  <a:pt x="38100" y="54864"/>
                </a:lnTo>
                <a:lnTo>
                  <a:pt x="39319" y="51816"/>
                </a:lnTo>
                <a:lnTo>
                  <a:pt x="38438" y="56218"/>
                </a:lnTo>
                <a:close/>
              </a:path>
              <a:path w="113029" h="113029">
                <a:moveTo>
                  <a:pt x="75861" y="56218"/>
                </a:moveTo>
                <a:lnTo>
                  <a:pt x="74980" y="51816"/>
                </a:lnTo>
                <a:lnTo>
                  <a:pt x="76200" y="54864"/>
                </a:lnTo>
                <a:lnTo>
                  <a:pt x="75861" y="56218"/>
                </a:lnTo>
                <a:close/>
              </a:path>
              <a:path w="113029" h="113029">
                <a:moveTo>
                  <a:pt x="38100" y="57912"/>
                </a:moveTo>
                <a:lnTo>
                  <a:pt x="38100" y="54864"/>
                </a:lnTo>
                <a:lnTo>
                  <a:pt x="38438" y="56218"/>
                </a:lnTo>
                <a:lnTo>
                  <a:pt x="38100" y="57912"/>
                </a:lnTo>
                <a:close/>
              </a:path>
              <a:path w="113029" h="113029">
                <a:moveTo>
                  <a:pt x="76200" y="57912"/>
                </a:moveTo>
                <a:lnTo>
                  <a:pt x="75861" y="56218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3029" h="113029">
                <a:moveTo>
                  <a:pt x="39624" y="60960"/>
                </a:moveTo>
                <a:lnTo>
                  <a:pt x="38100" y="57912"/>
                </a:lnTo>
                <a:lnTo>
                  <a:pt x="38438" y="56218"/>
                </a:lnTo>
                <a:lnTo>
                  <a:pt x="39624" y="60960"/>
                </a:lnTo>
                <a:close/>
              </a:path>
              <a:path w="113029" h="113029">
                <a:moveTo>
                  <a:pt x="74676" y="60960"/>
                </a:moveTo>
                <a:lnTo>
                  <a:pt x="75861" y="56218"/>
                </a:lnTo>
                <a:lnTo>
                  <a:pt x="76200" y="57912"/>
                </a:lnTo>
                <a:lnTo>
                  <a:pt x="74676" y="60960"/>
                </a:lnTo>
                <a:close/>
              </a:path>
              <a:path w="113029" h="113029">
                <a:moveTo>
                  <a:pt x="41452" y="65532"/>
                </a:moveTo>
                <a:lnTo>
                  <a:pt x="41148" y="65532"/>
                </a:lnTo>
                <a:lnTo>
                  <a:pt x="39624" y="60960"/>
                </a:lnTo>
                <a:lnTo>
                  <a:pt x="41452" y="65532"/>
                </a:lnTo>
                <a:close/>
              </a:path>
              <a:path w="113029" h="113029">
                <a:moveTo>
                  <a:pt x="112776" y="68580"/>
                </a:moveTo>
                <a:lnTo>
                  <a:pt x="71628" y="68580"/>
                </a:lnTo>
                <a:lnTo>
                  <a:pt x="74676" y="60960"/>
                </a:lnTo>
                <a:lnTo>
                  <a:pt x="73152" y="65532"/>
                </a:lnTo>
                <a:lnTo>
                  <a:pt x="112776" y="65532"/>
                </a:lnTo>
                <a:lnTo>
                  <a:pt x="112776" y="68580"/>
                </a:lnTo>
                <a:close/>
              </a:path>
              <a:path w="113029" h="113029">
                <a:moveTo>
                  <a:pt x="103632" y="88392"/>
                </a:moveTo>
                <a:lnTo>
                  <a:pt x="10668" y="88392"/>
                </a:lnTo>
                <a:lnTo>
                  <a:pt x="10668" y="8686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68580"/>
                </a:lnTo>
                <a:lnTo>
                  <a:pt x="42672" y="68580"/>
                </a:lnTo>
                <a:lnTo>
                  <a:pt x="41148" y="64008"/>
                </a:lnTo>
                <a:lnTo>
                  <a:pt x="43434" y="67056"/>
                </a:lnTo>
                <a:lnTo>
                  <a:pt x="42672" y="67056"/>
                </a:lnTo>
                <a:lnTo>
                  <a:pt x="45720" y="70104"/>
                </a:lnTo>
                <a:lnTo>
                  <a:pt x="54864" y="74676"/>
                </a:lnTo>
                <a:lnTo>
                  <a:pt x="110032" y="74676"/>
                </a:lnTo>
                <a:lnTo>
                  <a:pt x="109728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5156" y="85344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3029" h="113029">
                <a:moveTo>
                  <a:pt x="69886" y="68362"/>
                </a:moveTo>
                <a:lnTo>
                  <a:pt x="73152" y="64008"/>
                </a:lnTo>
                <a:lnTo>
                  <a:pt x="72136" y="67056"/>
                </a:lnTo>
                <a:lnTo>
                  <a:pt x="71628" y="67056"/>
                </a:lnTo>
                <a:lnTo>
                  <a:pt x="69886" y="68362"/>
                </a:lnTo>
                <a:close/>
              </a:path>
              <a:path w="113029" h="113029">
                <a:moveTo>
                  <a:pt x="45720" y="70104"/>
                </a:moveTo>
                <a:lnTo>
                  <a:pt x="42672" y="67056"/>
                </a:lnTo>
                <a:lnTo>
                  <a:pt x="44413" y="68362"/>
                </a:lnTo>
                <a:lnTo>
                  <a:pt x="45720" y="70104"/>
                </a:lnTo>
                <a:close/>
              </a:path>
              <a:path w="113029" h="113029">
                <a:moveTo>
                  <a:pt x="44413" y="68362"/>
                </a:moveTo>
                <a:lnTo>
                  <a:pt x="42672" y="67056"/>
                </a:lnTo>
                <a:lnTo>
                  <a:pt x="43434" y="67056"/>
                </a:lnTo>
                <a:lnTo>
                  <a:pt x="44413" y="68362"/>
                </a:lnTo>
                <a:close/>
              </a:path>
              <a:path w="113029" h="113029">
                <a:moveTo>
                  <a:pt x="68580" y="70104"/>
                </a:moveTo>
                <a:lnTo>
                  <a:pt x="69886" y="68362"/>
                </a:lnTo>
                <a:lnTo>
                  <a:pt x="71628" y="67056"/>
                </a:lnTo>
                <a:lnTo>
                  <a:pt x="68580" y="70104"/>
                </a:lnTo>
                <a:close/>
              </a:path>
              <a:path w="113029" h="113029">
                <a:moveTo>
                  <a:pt x="110032" y="74676"/>
                </a:moveTo>
                <a:lnTo>
                  <a:pt x="59436" y="74676"/>
                </a:lnTo>
                <a:lnTo>
                  <a:pt x="68580" y="70104"/>
                </a:lnTo>
                <a:lnTo>
                  <a:pt x="71628" y="67056"/>
                </a:lnTo>
                <a:lnTo>
                  <a:pt x="72136" y="67056"/>
                </a:lnTo>
                <a:lnTo>
                  <a:pt x="71628" y="68580"/>
                </a:lnTo>
                <a:lnTo>
                  <a:pt x="111252" y="68580"/>
                </a:lnTo>
                <a:lnTo>
                  <a:pt x="110032" y="74676"/>
                </a:lnTo>
                <a:close/>
              </a:path>
              <a:path w="113029" h="113029">
                <a:moveTo>
                  <a:pt x="48768" y="71628"/>
                </a:moveTo>
                <a:lnTo>
                  <a:pt x="45720" y="70104"/>
                </a:lnTo>
                <a:lnTo>
                  <a:pt x="44413" y="68362"/>
                </a:lnTo>
                <a:lnTo>
                  <a:pt x="48768" y="71628"/>
                </a:lnTo>
                <a:close/>
              </a:path>
              <a:path w="113029" h="113029">
                <a:moveTo>
                  <a:pt x="65532" y="71628"/>
                </a:moveTo>
                <a:lnTo>
                  <a:pt x="69886" y="68362"/>
                </a:lnTo>
                <a:lnTo>
                  <a:pt x="68580" y="70104"/>
                </a:lnTo>
                <a:lnTo>
                  <a:pt x="65532" y="71628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3152"/>
                </a:lnTo>
                <a:lnTo>
                  <a:pt x="57150" y="74218"/>
                </a:lnTo>
                <a:lnTo>
                  <a:pt x="54864" y="74676"/>
                </a:lnTo>
                <a:close/>
              </a:path>
              <a:path w="113029" h="113029">
                <a:moveTo>
                  <a:pt x="59436" y="74676"/>
                </a:moveTo>
                <a:lnTo>
                  <a:pt x="57150" y="74218"/>
                </a:lnTo>
                <a:lnTo>
                  <a:pt x="62484" y="73152"/>
                </a:lnTo>
                <a:lnTo>
                  <a:pt x="59436" y="74676"/>
                </a:lnTo>
                <a:close/>
              </a:path>
              <a:path w="113029" h="113029">
                <a:moveTo>
                  <a:pt x="59436" y="74676"/>
                </a:moveTo>
                <a:lnTo>
                  <a:pt x="54864" y="74676"/>
                </a:lnTo>
                <a:lnTo>
                  <a:pt x="57150" y="74218"/>
                </a:lnTo>
                <a:lnTo>
                  <a:pt x="59436" y="74676"/>
                </a:lnTo>
                <a:close/>
              </a:path>
              <a:path w="113029" h="113029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2192" y="88392"/>
                </a:lnTo>
                <a:lnTo>
                  <a:pt x="102108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3029" h="113029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2108"/>
                </a:lnTo>
                <a:lnTo>
                  <a:pt x="88392" y="103632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5052" y="108204"/>
                </a:lnTo>
                <a:lnTo>
                  <a:pt x="33528" y="106680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6680"/>
                </a:lnTo>
                <a:lnTo>
                  <a:pt x="79248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3029" h="113029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3680" y="49270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63868" y="490727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6576" y="4572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4572"/>
                </a:lnTo>
                <a:close/>
              </a:path>
              <a:path w="113029" h="113029">
                <a:moveTo>
                  <a:pt x="86868" y="9144"/>
                </a:moveTo>
                <a:lnTo>
                  <a:pt x="27432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9248" y="4572"/>
                </a:lnTo>
                <a:lnTo>
                  <a:pt x="80772" y="6096"/>
                </a:lnTo>
                <a:lnTo>
                  <a:pt x="86868" y="9144"/>
                </a:lnTo>
                <a:close/>
              </a:path>
              <a:path w="113029" h="113029">
                <a:moveTo>
                  <a:pt x="96012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88392" y="9144"/>
                </a:lnTo>
                <a:lnTo>
                  <a:pt x="88392" y="10668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close/>
              </a:path>
              <a:path w="113029" h="113029">
                <a:moveTo>
                  <a:pt x="102108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2108" y="24384"/>
                </a:lnTo>
                <a:close/>
              </a:path>
              <a:path w="113029" h="113029">
                <a:moveTo>
                  <a:pt x="108204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6" y="27432"/>
                </a:lnTo>
                <a:lnTo>
                  <a:pt x="108204" y="33528"/>
                </a:lnTo>
                <a:lnTo>
                  <a:pt x="108204" y="35052"/>
                </a:lnTo>
                <a:close/>
              </a:path>
              <a:path w="113029" h="113029">
                <a:moveTo>
                  <a:pt x="80772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24384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9436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45720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38608" y="59436"/>
                </a:lnTo>
                <a:lnTo>
                  <a:pt x="39624" y="62484"/>
                </a:lnTo>
                <a:lnTo>
                  <a:pt x="42672" y="68580"/>
                </a:lnTo>
                <a:lnTo>
                  <a:pt x="45720" y="71628"/>
                </a:lnTo>
                <a:lnTo>
                  <a:pt x="51816" y="74676"/>
                </a:lnTo>
                <a:lnTo>
                  <a:pt x="110337" y="74676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6" y="86868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6868" y="105156"/>
                </a:lnTo>
                <a:lnTo>
                  <a:pt x="80772" y="108204"/>
                </a:lnTo>
                <a:close/>
              </a:path>
              <a:path w="113029" h="113029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3029" h="113029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3029" h="113029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112776" y="59436"/>
                </a:moveTo>
                <a:lnTo>
                  <a:pt x="76200" y="59436"/>
                </a:lnTo>
                <a:lnTo>
                  <a:pt x="76200" y="54864"/>
                </a:lnTo>
                <a:lnTo>
                  <a:pt x="71628" y="45720"/>
                </a:lnTo>
                <a:lnTo>
                  <a:pt x="68580" y="42672"/>
                </a:lnTo>
                <a:lnTo>
                  <a:pt x="59436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112776" y="44196"/>
                </a:lnTo>
                <a:lnTo>
                  <a:pt x="112776" y="59436"/>
                </a:lnTo>
                <a:close/>
              </a:path>
              <a:path w="113029" h="113029">
                <a:moveTo>
                  <a:pt x="44413" y="44413"/>
                </a:moveTo>
                <a:lnTo>
                  <a:pt x="45720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3029" h="113029">
                <a:moveTo>
                  <a:pt x="69886" y="44413"/>
                </a:moveTo>
                <a:lnTo>
                  <a:pt x="65532" y="41148"/>
                </a:lnTo>
                <a:lnTo>
                  <a:pt x="68580" y="42672"/>
                </a:lnTo>
                <a:lnTo>
                  <a:pt x="69886" y="44413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3029" h="113029">
                <a:moveTo>
                  <a:pt x="71628" y="45720"/>
                </a:moveTo>
                <a:lnTo>
                  <a:pt x="69886" y="44413"/>
                </a:lnTo>
                <a:lnTo>
                  <a:pt x="68580" y="42672"/>
                </a:lnTo>
                <a:lnTo>
                  <a:pt x="71628" y="45720"/>
                </a:lnTo>
                <a:close/>
              </a:path>
              <a:path w="113029" h="113029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3029" h="113029">
                <a:moveTo>
                  <a:pt x="73152" y="48768"/>
                </a:moveTo>
                <a:lnTo>
                  <a:pt x="69886" y="44413"/>
                </a:lnTo>
                <a:lnTo>
                  <a:pt x="71628" y="45720"/>
                </a:lnTo>
                <a:lnTo>
                  <a:pt x="73152" y="48768"/>
                </a:lnTo>
                <a:close/>
              </a:path>
              <a:path w="113029" h="113029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29" h="113029">
                <a:moveTo>
                  <a:pt x="75742" y="57150"/>
                </a:moveTo>
                <a:lnTo>
                  <a:pt x="74676" y="51816"/>
                </a:lnTo>
                <a:lnTo>
                  <a:pt x="76200" y="54864"/>
                </a:lnTo>
                <a:lnTo>
                  <a:pt x="75742" y="57150"/>
                </a:lnTo>
                <a:close/>
              </a:path>
              <a:path w="113029" h="113029">
                <a:moveTo>
                  <a:pt x="38303" y="58420"/>
                </a:moveTo>
                <a:lnTo>
                  <a:pt x="38100" y="57912"/>
                </a:lnTo>
                <a:lnTo>
                  <a:pt x="38100" y="54864"/>
                </a:lnTo>
                <a:lnTo>
                  <a:pt x="38557" y="57150"/>
                </a:lnTo>
                <a:lnTo>
                  <a:pt x="38303" y="58420"/>
                </a:lnTo>
                <a:close/>
              </a:path>
              <a:path w="113029" h="113029">
                <a:moveTo>
                  <a:pt x="75996" y="58420"/>
                </a:moveTo>
                <a:lnTo>
                  <a:pt x="75742" y="57150"/>
                </a:lnTo>
                <a:lnTo>
                  <a:pt x="76200" y="54864"/>
                </a:lnTo>
                <a:lnTo>
                  <a:pt x="76200" y="57912"/>
                </a:lnTo>
                <a:lnTo>
                  <a:pt x="75996" y="58420"/>
                </a:lnTo>
                <a:close/>
              </a:path>
              <a:path w="113029" h="113029">
                <a:moveTo>
                  <a:pt x="39319" y="60960"/>
                </a:moveTo>
                <a:lnTo>
                  <a:pt x="38303" y="58420"/>
                </a:lnTo>
                <a:lnTo>
                  <a:pt x="38557" y="57150"/>
                </a:lnTo>
                <a:lnTo>
                  <a:pt x="39319" y="60960"/>
                </a:lnTo>
                <a:close/>
              </a:path>
              <a:path w="113029" h="113029">
                <a:moveTo>
                  <a:pt x="74980" y="60960"/>
                </a:moveTo>
                <a:lnTo>
                  <a:pt x="75742" y="57150"/>
                </a:lnTo>
                <a:lnTo>
                  <a:pt x="75996" y="58420"/>
                </a:lnTo>
                <a:lnTo>
                  <a:pt x="74980" y="60960"/>
                </a:lnTo>
                <a:close/>
              </a:path>
              <a:path w="113029" h="113029">
                <a:moveTo>
                  <a:pt x="38100" y="59436"/>
                </a:moveTo>
                <a:lnTo>
                  <a:pt x="38100" y="57912"/>
                </a:lnTo>
                <a:lnTo>
                  <a:pt x="38290" y="58483"/>
                </a:lnTo>
                <a:lnTo>
                  <a:pt x="38100" y="59436"/>
                </a:lnTo>
                <a:close/>
              </a:path>
              <a:path w="113029" h="113029">
                <a:moveTo>
                  <a:pt x="38290" y="58483"/>
                </a:moveTo>
                <a:lnTo>
                  <a:pt x="38100" y="57912"/>
                </a:lnTo>
                <a:lnTo>
                  <a:pt x="38303" y="58420"/>
                </a:lnTo>
                <a:close/>
              </a:path>
              <a:path w="113029" h="113029">
                <a:moveTo>
                  <a:pt x="76009" y="58483"/>
                </a:moveTo>
                <a:lnTo>
                  <a:pt x="76200" y="57912"/>
                </a:lnTo>
                <a:lnTo>
                  <a:pt x="76009" y="58483"/>
                </a:lnTo>
                <a:close/>
              </a:path>
              <a:path w="113029" h="113029">
                <a:moveTo>
                  <a:pt x="76200" y="59436"/>
                </a:moveTo>
                <a:lnTo>
                  <a:pt x="76009" y="58483"/>
                </a:lnTo>
                <a:lnTo>
                  <a:pt x="76200" y="57912"/>
                </a:lnTo>
                <a:lnTo>
                  <a:pt x="76200" y="59436"/>
                </a:lnTo>
                <a:close/>
              </a:path>
              <a:path w="113029" h="113029">
                <a:moveTo>
                  <a:pt x="39624" y="62484"/>
                </a:moveTo>
                <a:lnTo>
                  <a:pt x="38290" y="58483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3029" h="113029">
                <a:moveTo>
                  <a:pt x="74676" y="62484"/>
                </a:moveTo>
                <a:lnTo>
                  <a:pt x="74980" y="60960"/>
                </a:lnTo>
                <a:lnTo>
                  <a:pt x="75996" y="58420"/>
                </a:lnTo>
                <a:lnTo>
                  <a:pt x="74676" y="62484"/>
                </a:lnTo>
                <a:close/>
              </a:path>
              <a:path w="113029" h="113029">
                <a:moveTo>
                  <a:pt x="38608" y="59436"/>
                </a:moveTo>
                <a:lnTo>
                  <a:pt x="38100" y="59436"/>
                </a:lnTo>
                <a:lnTo>
                  <a:pt x="38290" y="58483"/>
                </a:lnTo>
                <a:lnTo>
                  <a:pt x="38608" y="59436"/>
                </a:lnTo>
                <a:close/>
              </a:path>
              <a:path w="113029" h="113029">
                <a:moveTo>
                  <a:pt x="110337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71628" y="68580"/>
                </a:lnTo>
                <a:lnTo>
                  <a:pt x="74676" y="62484"/>
                </a:lnTo>
                <a:lnTo>
                  <a:pt x="76009" y="58483"/>
                </a:lnTo>
                <a:lnTo>
                  <a:pt x="76200" y="59436"/>
                </a:lnTo>
                <a:lnTo>
                  <a:pt x="112776" y="59436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337" y="74676"/>
                </a:lnTo>
                <a:close/>
              </a:path>
              <a:path w="113029" h="113029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3029" h="113029">
                <a:moveTo>
                  <a:pt x="73152" y="65532"/>
                </a:moveTo>
                <a:lnTo>
                  <a:pt x="74980" y="60960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29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3029" h="113029">
                <a:moveTo>
                  <a:pt x="69886" y="69886"/>
                </a:moveTo>
                <a:lnTo>
                  <a:pt x="73152" y="65532"/>
                </a:lnTo>
                <a:lnTo>
                  <a:pt x="71628" y="68580"/>
                </a:lnTo>
                <a:lnTo>
                  <a:pt x="69886" y="69886"/>
                </a:lnTo>
                <a:close/>
              </a:path>
              <a:path w="113029" h="113029">
                <a:moveTo>
                  <a:pt x="45720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20" y="71628"/>
                </a:lnTo>
                <a:close/>
              </a:path>
              <a:path w="113029" h="113029">
                <a:moveTo>
                  <a:pt x="68580" y="71628"/>
                </a:moveTo>
                <a:lnTo>
                  <a:pt x="69886" y="69886"/>
                </a:lnTo>
                <a:lnTo>
                  <a:pt x="71628" y="68580"/>
                </a:lnTo>
                <a:lnTo>
                  <a:pt x="68580" y="71628"/>
                </a:lnTo>
                <a:close/>
              </a:path>
              <a:path w="113029" h="113029">
                <a:moveTo>
                  <a:pt x="48768" y="73152"/>
                </a:moveTo>
                <a:lnTo>
                  <a:pt x="45720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69886" y="69886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4676"/>
                </a:lnTo>
                <a:lnTo>
                  <a:pt x="48768" y="73152"/>
                </a:lnTo>
                <a:lnTo>
                  <a:pt x="54864" y="74676"/>
                </a:lnTo>
                <a:close/>
              </a:path>
              <a:path w="113029" h="113029">
                <a:moveTo>
                  <a:pt x="62484" y="74676"/>
                </a:moveTo>
                <a:lnTo>
                  <a:pt x="59436" y="74676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6" y="111252"/>
                </a:lnTo>
                <a:lnTo>
                  <a:pt x="36576" y="109728"/>
                </a:lnTo>
                <a:lnTo>
                  <a:pt x="35052" y="109728"/>
                </a:lnTo>
                <a:lnTo>
                  <a:pt x="35052" y="108204"/>
                </a:lnTo>
                <a:lnTo>
                  <a:pt x="79248" y="108204"/>
                </a:lnTo>
                <a:lnTo>
                  <a:pt x="77724" y="109728"/>
                </a:lnTo>
                <a:lnTo>
                  <a:pt x="70104" y="111252"/>
                </a:lnTo>
                <a:close/>
              </a:path>
              <a:path w="113029" h="113029">
                <a:moveTo>
                  <a:pt x="68580" y="112776"/>
                </a:moveTo>
                <a:lnTo>
                  <a:pt x="45720" y="112776"/>
                </a:lnTo>
                <a:lnTo>
                  <a:pt x="45720" y="111252"/>
                </a:lnTo>
                <a:lnTo>
                  <a:pt x="68580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16679" y="49072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96867" y="4888991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8580" y="1524"/>
                </a:moveTo>
                <a:lnTo>
                  <a:pt x="45720" y="1524"/>
                </a:lnTo>
                <a:lnTo>
                  <a:pt x="45720" y="0"/>
                </a:lnTo>
                <a:lnTo>
                  <a:pt x="68580" y="0"/>
                </a:lnTo>
                <a:lnTo>
                  <a:pt x="68580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7724" y="4572"/>
                </a:lnTo>
                <a:close/>
              </a:path>
              <a:path w="113029" h="113029">
                <a:moveTo>
                  <a:pt x="42672" y="68580"/>
                </a:move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0" y="54864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25908" y="9144"/>
                </a:lnTo>
                <a:lnTo>
                  <a:pt x="27432" y="7620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7620"/>
                </a:lnTo>
                <a:lnTo>
                  <a:pt x="89916" y="10668"/>
                </a:lnTo>
                <a:lnTo>
                  <a:pt x="96012" y="15240"/>
                </a:lnTo>
                <a:lnTo>
                  <a:pt x="97536" y="16764"/>
                </a:lnTo>
                <a:lnTo>
                  <a:pt x="102108" y="22860"/>
                </a:lnTo>
                <a:lnTo>
                  <a:pt x="105156" y="25908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109" y="38100"/>
                </a:lnTo>
                <a:lnTo>
                  <a:pt x="51816" y="38100"/>
                </a:lnTo>
                <a:lnTo>
                  <a:pt x="45720" y="41148"/>
                </a:lnTo>
                <a:lnTo>
                  <a:pt x="42672" y="44196"/>
                </a:lnTo>
                <a:lnTo>
                  <a:pt x="39624" y="50292"/>
                </a:lnTo>
                <a:lnTo>
                  <a:pt x="38100" y="54864"/>
                </a:lnTo>
                <a:lnTo>
                  <a:pt x="38100" y="57912"/>
                </a:lnTo>
                <a:lnTo>
                  <a:pt x="41148" y="65532"/>
                </a:lnTo>
                <a:lnTo>
                  <a:pt x="41452" y="65532"/>
                </a:lnTo>
                <a:lnTo>
                  <a:pt x="42672" y="68580"/>
                </a:lnTo>
                <a:close/>
              </a:path>
              <a:path w="113029" h="113029">
                <a:moveTo>
                  <a:pt x="48768" y="39624"/>
                </a:moveTo>
                <a:lnTo>
                  <a:pt x="51816" y="38100"/>
                </a:lnTo>
                <a:lnTo>
                  <a:pt x="54864" y="38100"/>
                </a:lnTo>
                <a:lnTo>
                  <a:pt x="48768" y="39624"/>
                </a:lnTo>
                <a:close/>
              </a:path>
              <a:path w="113029" h="113029">
                <a:moveTo>
                  <a:pt x="65532" y="39624"/>
                </a:moveTo>
                <a:lnTo>
                  <a:pt x="59436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29">
                <a:moveTo>
                  <a:pt x="112776" y="65532"/>
                </a:moveTo>
                <a:lnTo>
                  <a:pt x="73152" y="65532"/>
                </a:lnTo>
                <a:lnTo>
                  <a:pt x="76200" y="57912"/>
                </a:lnTo>
                <a:lnTo>
                  <a:pt x="76200" y="54864"/>
                </a:lnTo>
                <a:lnTo>
                  <a:pt x="74676" y="50292"/>
                </a:lnTo>
                <a:lnTo>
                  <a:pt x="71628" y="44196"/>
                </a:lnTo>
                <a:lnTo>
                  <a:pt x="68580" y="41148"/>
                </a:lnTo>
                <a:lnTo>
                  <a:pt x="62484" y="38100"/>
                </a:lnTo>
                <a:lnTo>
                  <a:pt x="110109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65532"/>
                </a:lnTo>
                <a:close/>
              </a:path>
              <a:path w="113029" h="113029">
                <a:moveTo>
                  <a:pt x="44413" y="42889"/>
                </a:moveTo>
                <a:lnTo>
                  <a:pt x="45720" y="41148"/>
                </a:lnTo>
                <a:lnTo>
                  <a:pt x="48768" y="39624"/>
                </a:lnTo>
                <a:lnTo>
                  <a:pt x="44413" y="42889"/>
                </a:lnTo>
                <a:close/>
              </a:path>
              <a:path w="113029" h="113029">
                <a:moveTo>
                  <a:pt x="69886" y="42889"/>
                </a:moveTo>
                <a:lnTo>
                  <a:pt x="65532" y="39624"/>
                </a:lnTo>
                <a:lnTo>
                  <a:pt x="68580" y="41148"/>
                </a:lnTo>
                <a:lnTo>
                  <a:pt x="69886" y="42889"/>
                </a:lnTo>
                <a:close/>
              </a:path>
              <a:path w="113029" h="113029">
                <a:moveTo>
                  <a:pt x="42672" y="44196"/>
                </a:moveTo>
                <a:lnTo>
                  <a:pt x="45720" y="41148"/>
                </a:lnTo>
                <a:lnTo>
                  <a:pt x="44413" y="42889"/>
                </a:lnTo>
                <a:lnTo>
                  <a:pt x="42672" y="44196"/>
                </a:lnTo>
                <a:close/>
              </a:path>
              <a:path w="113029" h="113029">
                <a:moveTo>
                  <a:pt x="71628" y="44196"/>
                </a:moveTo>
                <a:lnTo>
                  <a:pt x="69886" y="42889"/>
                </a:lnTo>
                <a:lnTo>
                  <a:pt x="68580" y="41148"/>
                </a:lnTo>
                <a:lnTo>
                  <a:pt x="71628" y="44196"/>
                </a:lnTo>
                <a:close/>
              </a:path>
              <a:path w="113029" h="113029">
                <a:moveTo>
                  <a:pt x="41148" y="47244"/>
                </a:moveTo>
                <a:lnTo>
                  <a:pt x="42672" y="44196"/>
                </a:lnTo>
                <a:lnTo>
                  <a:pt x="44413" y="42889"/>
                </a:lnTo>
                <a:lnTo>
                  <a:pt x="41148" y="47244"/>
                </a:lnTo>
                <a:close/>
              </a:path>
              <a:path w="113029" h="113029">
                <a:moveTo>
                  <a:pt x="73152" y="47243"/>
                </a:moveTo>
                <a:lnTo>
                  <a:pt x="69886" y="42889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3029" h="113029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3029" h="113029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100" y="54864"/>
                </a:lnTo>
                <a:close/>
              </a:path>
              <a:path w="113029" h="113029">
                <a:moveTo>
                  <a:pt x="76200" y="54864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200" y="54864"/>
                </a:lnTo>
                <a:close/>
              </a:path>
              <a:path w="113029" h="113029">
                <a:moveTo>
                  <a:pt x="38438" y="56218"/>
                </a:moveTo>
                <a:lnTo>
                  <a:pt x="38100" y="54864"/>
                </a:lnTo>
                <a:lnTo>
                  <a:pt x="39319" y="51816"/>
                </a:lnTo>
                <a:lnTo>
                  <a:pt x="38438" y="56218"/>
                </a:lnTo>
                <a:close/>
              </a:path>
              <a:path w="113029" h="113029">
                <a:moveTo>
                  <a:pt x="75861" y="56218"/>
                </a:moveTo>
                <a:lnTo>
                  <a:pt x="74980" y="51816"/>
                </a:lnTo>
                <a:lnTo>
                  <a:pt x="76200" y="54864"/>
                </a:lnTo>
                <a:lnTo>
                  <a:pt x="75861" y="56218"/>
                </a:lnTo>
                <a:close/>
              </a:path>
              <a:path w="113029" h="113029">
                <a:moveTo>
                  <a:pt x="38100" y="57912"/>
                </a:moveTo>
                <a:lnTo>
                  <a:pt x="38100" y="54864"/>
                </a:lnTo>
                <a:lnTo>
                  <a:pt x="38438" y="56218"/>
                </a:lnTo>
                <a:lnTo>
                  <a:pt x="38100" y="57912"/>
                </a:lnTo>
                <a:close/>
              </a:path>
              <a:path w="113029" h="113029">
                <a:moveTo>
                  <a:pt x="76200" y="57912"/>
                </a:moveTo>
                <a:lnTo>
                  <a:pt x="75861" y="56218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3029" h="113029">
                <a:moveTo>
                  <a:pt x="39624" y="60960"/>
                </a:moveTo>
                <a:lnTo>
                  <a:pt x="38100" y="57912"/>
                </a:lnTo>
                <a:lnTo>
                  <a:pt x="38438" y="56218"/>
                </a:lnTo>
                <a:lnTo>
                  <a:pt x="39624" y="60960"/>
                </a:lnTo>
                <a:close/>
              </a:path>
              <a:path w="113029" h="113029">
                <a:moveTo>
                  <a:pt x="74676" y="60960"/>
                </a:moveTo>
                <a:lnTo>
                  <a:pt x="75861" y="56218"/>
                </a:lnTo>
                <a:lnTo>
                  <a:pt x="76200" y="57912"/>
                </a:lnTo>
                <a:lnTo>
                  <a:pt x="74676" y="60960"/>
                </a:lnTo>
                <a:close/>
              </a:path>
              <a:path w="113029" h="113029">
                <a:moveTo>
                  <a:pt x="41452" y="65532"/>
                </a:moveTo>
                <a:lnTo>
                  <a:pt x="41148" y="65532"/>
                </a:lnTo>
                <a:lnTo>
                  <a:pt x="39624" y="60960"/>
                </a:lnTo>
                <a:lnTo>
                  <a:pt x="41452" y="65532"/>
                </a:lnTo>
                <a:close/>
              </a:path>
              <a:path w="113029" h="113029">
                <a:moveTo>
                  <a:pt x="112776" y="68580"/>
                </a:moveTo>
                <a:lnTo>
                  <a:pt x="71628" y="68580"/>
                </a:lnTo>
                <a:lnTo>
                  <a:pt x="74676" y="60960"/>
                </a:lnTo>
                <a:lnTo>
                  <a:pt x="73152" y="65532"/>
                </a:lnTo>
                <a:lnTo>
                  <a:pt x="112776" y="65532"/>
                </a:lnTo>
                <a:lnTo>
                  <a:pt x="112776" y="68580"/>
                </a:lnTo>
                <a:close/>
              </a:path>
              <a:path w="113029" h="113029">
                <a:moveTo>
                  <a:pt x="103632" y="88392"/>
                </a:moveTo>
                <a:lnTo>
                  <a:pt x="10668" y="88392"/>
                </a:lnTo>
                <a:lnTo>
                  <a:pt x="10668" y="8686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68580"/>
                </a:lnTo>
                <a:lnTo>
                  <a:pt x="42672" y="68580"/>
                </a:lnTo>
                <a:lnTo>
                  <a:pt x="41148" y="64008"/>
                </a:lnTo>
                <a:lnTo>
                  <a:pt x="43434" y="67056"/>
                </a:lnTo>
                <a:lnTo>
                  <a:pt x="42672" y="67056"/>
                </a:lnTo>
                <a:lnTo>
                  <a:pt x="45720" y="70104"/>
                </a:lnTo>
                <a:lnTo>
                  <a:pt x="54864" y="74676"/>
                </a:lnTo>
                <a:lnTo>
                  <a:pt x="110032" y="74676"/>
                </a:lnTo>
                <a:lnTo>
                  <a:pt x="109728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5156" y="85344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3029" h="113029">
                <a:moveTo>
                  <a:pt x="69886" y="68362"/>
                </a:moveTo>
                <a:lnTo>
                  <a:pt x="73152" y="64008"/>
                </a:lnTo>
                <a:lnTo>
                  <a:pt x="72136" y="67056"/>
                </a:lnTo>
                <a:lnTo>
                  <a:pt x="71628" y="67056"/>
                </a:lnTo>
                <a:lnTo>
                  <a:pt x="69886" y="68362"/>
                </a:lnTo>
                <a:close/>
              </a:path>
              <a:path w="113029" h="113029">
                <a:moveTo>
                  <a:pt x="45720" y="70104"/>
                </a:moveTo>
                <a:lnTo>
                  <a:pt x="42672" y="67056"/>
                </a:lnTo>
                <a:lnTo>
                  <a:pt x="44413" y="68362"/>
                </a:lnTo>
                <a:lnTo>
                  <a:pt x="45720" y="70104"/>
                </a:lnTo>
                <a:close/>
              </a:path>
              <a:path w="113029" h="113029">
                <a:moveTo>
                  <a:pt x="44413" y="68362"/>
                </a:moveTo>
                <a:lnTo>
                  <a:pt x="42672" y="67056"/>
                </a:lnTo>
                <a:lnTo>
                  <a:pt x="43434" y="67056"/>
                </a:lnTo>
                <a:lnTo>
                  <a:pt x="44413" y="68362"/>
                </a:lnTo>
                <a:close/>
              </a:path>
              <a:path w="113029" h="113029">
                <a:moveTo>
                  <a:pt x="68580" y="70104"/>
                </a:moveTo>
                <a:lnTo>
                  <a:pt x="69886" y="68362"/>
                </a:lnTo>
                <a:lnTo>
                  <a:pt x="71628" y="67056"/>
                </a:lnTo>
                <a:lnTo>
                  <a:pt x="68580" y="70104"/>
                </a:lnTo>
                <a:close/>
              </a:path>
              <a:path w="113029" h="113029">
                <a:moveTo>
                  <a:pt x="110032" y="74676"/>
                </a:moveTo>
                <a:lnTo>
                  <a:pt x="59436" y="74676"/>
                </a:lnTo>
                <a:lnTo>
                  <a:pt x="68580" y="70104"/>
                </a:lnTo>
                <a:lnTo>
                  <a:pt x="71628" y="67056"/>
                </a:lnTo>
                <a:lnTo>
                  <a:pt x="72136" y="67056"/>
                </a:lnTo>
                <a:lnTo>
                  <a:pt x="71628" y="68580"/>
                </a:lnTo>
                <a:lnTo>
                  <a:pt x="111252" y="68580"/>
                </a:lnTo>
                <a:lnTo>
                  <a:pt x="110032" y="74676"/>
                </a:lnTo>
                <a:close/>
              </a:path>
              <a:path w="113029" h="113029">
                <a:moveTo>
                  <a:pt x="48768" y="71628"/>
                </a:moveTo>
                <a:lnTo>
                  <a:pt x="45720" y="70104"/>
                </a:lnTo>
                <a:lnTo>
                  <a:pt x="44413" y="68362"/>
                </a:lnTo>
                <a:lnTo>
                  <a:pt x="48768" y="71628"/>
                </a:lnTo>
                <a:close/>
              </a:path>
              <a:path w="113029" h="113029">
                <a:moveTo>
                  <a:pt x="65532" y="71628"/>
                </a:moveTo>
                <a:lnTo>
                  <a:pt x="69886" y="68362"/>
                </a:lnTo>
                <a:lnTo>
                  <a:pt x="68580" y="70104"/>
                </a:lnTo>
                <a:lnTo>
                  <a:pt x="65532" y="71628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3152"/>
                </a:lnTo>
                <a:lnTo>
                  <a:pt x="57150" y="74218"/>
                </a:lnTo>
                <a:lnTo>
                  <a:pt x="54864" y="74676"/>
                </a:lnTo>
                <a:close/>
              </a:path>
              <a:path w="113029" h="113029">
                <a:moveTo>
                  <a:pt x="59436" y="74676"/>
                </a:moveTo>
                <a:lnTo>
                  <a:pt x="57150" y="74218"/>
                </a:lnTo>
                <a:lnTo>
                  <a:pt x="62484" y="73152"/>
                </a:lnTo>
                <a:lnTo>
                  <a:pt x="59436" y="74676"/>
                </a:lnTo>
                <a:close/>
              </a:path>
              <a:path w="113029" h="113029">
                <a:moveTo>
                  <a:pt x="59436" y="74676"/>
                </a:moveTo>
                <a:lnTo>
                  <a:pt x="54864" y="74676"/>
                </a:lnTo>
                <a:lnTo>
                  <a:pt x="57150" y="74218"/>
                </a:lnTo>
                <a:lnTo>
                  <a:pt x="59436" y="74676"/>
                </a:lnTo>
                <a:close/>
              </a:path>
              <a:path w="113029" h="113029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2192" y="88392"/>
                </a:lnTo>
                <a:lnTo>
                  <a:pt x="102108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3029" h="113029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2108"/>
                </a:lnTo>
                <a:lnTo>
                  <a:pt x="88392" y="103632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5052" y="108204"/>
                </a:lnTo>
                <a:lnTo>
                  <a:pt x="33528" y="106680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6680"/>
                </a:lnTo>
                <a:lnTo>
                  <a:pt x="79248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3029" h="113029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01967" y="291541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83680" y="289560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7912" y="1524"/>
                </a:moveTo>
                <a:lnTo>
                  <a:pt x="54864" y="1524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113029" h="114300">
                <a:moveTo>
                  <a:pt x="76200" y="4572"/>
                </a:moveTo>
                <a:lnTo>
                  <a:pt x="36576" y="4572"/>
                </a:lnTo>
                <a:lnTo>
                  <a:pt x="42672" y="3048"/>
                </a:lnTo>
                <a:lnTo>
                  <a:pt x="44195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6200" y="4572"/>
                </a:lnTo>
                <a:close/>
              </a:path>
              <a:path w="113029" h="114300">
                <a:moveTo>
                  <a:pt x="86868" y="10668"/>
                </a:moveTo>
                <a:lnTo>
                  <a:pt x="25908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6868" y="10668"/>
                </a:lnTo>
                <a:close/>
              </a:path>
              <a:path w="113029" h="114300">
                <a:moveTo>
                  <a:pt x="94488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4488" y="16764"/>
                </a:lnTo>
                <a:close/>
              </a:path>
              <a:path w="113029" h="114300">
                <a:moveTo>
                  <a:pt x="96012" y="18288"/>
                </a:moveTo>
                <a:lnTo>
                  <a:pt x="16764" y="18288"/>
                </a:lnTo>
                <a:lnTo>
                  <a:pt x="16764" y="16764"/>
                </a:lnTo>
                <a:lnTo>
                  <a:pt x="96012" y="16764"/>
                </a:lnTo>
                <a:lnTo>
                  <a:pt x="96012" y="18288"/>
                </a:lnTo>
                <a:close/>
              </a:path>
              <a:path w="113029" h="114300">
                <a:moveTo>
                  <a:pt x="97536" y="96012"/>
                </a:moveTo>
                <a:lnTo>
                  <a:pt x="15240" y="96012"/>
                </a:lnTo>
                <a:lnTo>
                  <a:pt x="10668" y="89916"/>
                </a:lnTo>
                <a:lnTo>
                  <a:pt x="9144" y="89916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3048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54864" y="76200"/>
                </a:lnTo>
                <a:lnTo>
                  <a:pt x="108813" y="76200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9916"/>
                </a:lnTo>
                <a:lnTo>
                  <a:pt x="97536" y="96012"/>
                </a:lnTo>
                <a:close/>
              </a:path>
              <a:path w="113029" h="114300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4300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4300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4300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4300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4300">
                <a:moveTo>
                  <a:pt x="108813" y="76200"/>
                </a:moveTo>
                <a:lnTo>
                  <a:pt x="57912" y="76200"/>
                </a:ln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8813" y="76200"/>
                </a:lnTo>
                <a:close/>
              </a:path>
              <a:path w="113029" h="114300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4300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29" h="114300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4300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4300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29" h="114300">
                <a:moveTo>
                  <a:pt x="73533" y="50292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533" y="50292"/>
                </a:lnTo>
                <a:close/>
              </a:path>
              <a:path w="113029" h="114300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29" h="114300">
                <a:moveTo>
                  <a:pt x="74676" y="51816"/>
                </a:moveTo>
                <a:lnTo>
                  <a:pt x="73533" y="50292"/>
                </a:lnTo>
                <a:lnTo>
                  <a:pt x="73152" y="48768"/>
                </a:lnTo>
                <a:lnTo>
                  <a:pt x="74676" y="51816"/>
                </a:lnTo>
                <a:close/>
              </a:path>
              <a:path w="113029" h="114300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29" h="114300">
                <a:moveTo>
                  <a:pt x="74676" y="54864"/>
                </a:moveTo>
                <a:lnTo>
                  <a:pt x="73533" y="50292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29" h="114300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29" h="114300">
                <a:moveTo>
                  <a:pt x="73533" y="64008"/>
                </a:moveTo>
                <a:lnTo>
                  <a:pt x="74676" y="59436"/>
                </a:lnTo>
                <a:lnTo>
                  <a:pt x="74676" y="62484"/>
                </a:lnTo>
                <a:lnTo>
                  <a:pt x="73533" y="64008"/>
                </a:lnTo>
                <a:close/>
              </a:path>
              <a:path w="113029" h="114300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29" h="114300">
                <a:moveTo>
                  <a:pt x="73152" y="65532"/>
                </a:moveTo>
                <a:lnTo>
                  <a:pt x="73533" y="64008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4300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29" h="114300">
                <a:moveTo>
                  <a:pt x="70104" y="68580"/>
                </a:moveTo>
                <a:lnTo>
                  <a:pt x="73533" y="64008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4300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4300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4300">
                <a:moveTo>
                  <a:pt x="51816" y="74980"/>
                </a:moveTo>
                <a:lnTo>
                  <a:pt x="50292" y="74676"/>
                </a:lnTo>
                <a:lnTo>
                  <a:pt x="47244" y="73152"/>
                </a:lnTo>
                <a:lnTo>
                  <a:pt x="51816" y="74980"/>
                </a:lnTo>
                <a:close/>
              </a:path>
              <a:path w="113029" h="114300">
                <a:moveTo>
                  <a:pt x="60960" y="74980"/>
                </a:moveTo>
                <a:lnTo>
                  <a:pt x="65532" y="73152"/>
                </a:lnTo>
                <a:lnTo>
                  <a:pt x="62484" y="74676"/>
                </a:lnTo>
                <a:lnTo>
                  <a:pt x="60960" y="74980"/>
                </a:lnTo>
                <a:close/>
              </a:path>
              <a:path w="113029" h="114300">
                <a:moveTo>
                  <a:pt x="54864" y="76200"/>
                </a:moveTo>
                <a:lnTo>
                  <a:pt x="50292" y="74676"/>
                </a:lnTo>
                <a:lnTo>
                  <a:pt x="51816" y="74980"/>
                </a:lnTo>
                <a:lnTo>
                  <a:pt x="54864" y="76200"/>
                </a:lnTo>
                <a:close/>
              </a:path>
              <a:path w="113029" h="114300">
                <a:moveTo>
                  <a:pt x="57912" y="76200"/>
                </a:moveTo>
                <a:lnTo>
                  <a:pt x="60960" y="74980"/>
                </a:lnTo>
                <a:lnTo>
                  <a:pt x="62484" y="74676"/>
                </a:lnTo>
                <a:lnTo>
                  <a:pt x="57912" y="76200"/>
                </a:lnTo>
                <a:close/>
              </a:path>
              <a:path w="113029" h="114300">
                <a:moveTo>
                  <a:pt x="54864" y="76200"/>
                </a:moveTo>
                <a:lnTo>
                  <a:pt x="51816" y="74980"/>
                </a:lnTo>
                <a:lnTo>
                  <a:pt x="56387" y="75895"/>
                </a:lnTo>
                <a:lnTo>
                  <a:pt x="54864" y="76200"/>
                </a:lnTo>
                <a:close/>
              </a:path>
              <a:path w="113029" h="114300">
                <a:moveTo>
                  <a:pt x="57912" y="76200"/>
                </a:moveTo>
                <a:lnTo>
                  <a:pt x="56387" y="75895"/>
                </a:lnTo>
                <a:lnTo>
                  <a:pt x="60960" y="74980"/>
                </a:lnTo>
                <a:lnTo>
                  <a:pt x="57912" y="76200"/>
                </a:lnTo>
                <a:close/>
              </a:path>
              <a:path w="113029" h="114300">
                <a:moveTo>
                  <a:pt x="57912" y="76200"/>
                </a:moveTo>
                <a:lnTo>
                  <a:pt x="54864" y="76200"/>
                </a:lnTo>
                <a:lnTo>
                  <a:pt x="56387" y="75895"/>
                </a:lnTo>
                <a:lnTo>
                  <a:pt x="57912" y="76200"/>
                </a:lnTo>
                <a:close/>
              </a:path>
              <a:path w="113029" h="114300">
                <a:moveTo>
                  <a:pt x="96012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4300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4300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29" h="114300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  <a:path w="113029" h="114300">
                <a:moveTo>
                  <a:pt x="56387" y="114300"/>
                </a:moveTo>
                <a:lnTo>
                  <a:pt x="54864" y="112776"/>
                </a:lnTo>
                <a:lnTo>
                  <a:pt x="57912" y="112776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01967" y="184861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583680" y="182880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7912" y="1524"/>
                </a:moveTo>
                <a:lnTo>
                  <a:pt x="54864" y="1524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113029" h="114300">
                <a:moveTo>
                  <a:pt x="76200" y="4572"/>
                </a:moveTo>
                <a:lnTo>
                  <a:pt x="36576" y="4572"/>
                </a:lnTo>
                <a:lnTo>
                  <a:pt x="42672" y="3048"/>
                </a:lnTo>
                <a:lnTo>
                  <a:pt x="44195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6200" y="4572"/>
                </a:lnTo>
                <a:close/>
              </a:path>
              <a:path w="113029" h="114300">
                <a:moveTo>
                  <a:pt x="86868" y="10668"/>
                </a:moveTo>
                <a:lnTo>
                  <a:pt x="25908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6868" y="10668"/>
                </a:lnTo>
                <a:close/>
              </a:path>
              <a:path w="113029" h="114300">
                <a:moveTo>
                  <a:pt x="94488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4488" y="16764"/>
                </a:lnTo>
                <a:close/>
              </a:path>
              <a:path w="113029" h="114300">
                <a:moveTo>
                  <a:pt x="96012" y="18288"/>
                </a:moveTo>
                <a:lnTo>
                  <a:pt x="16764" y="18288"/>
                </a:lnTo>
                <a:lnTo>
                  <a:pt x="16764" y="16764"/>
                </a:lnTo>
                <a:lnTo>
                  <a:pt x="96012" y="16764"/>
                </a:lnTo>
                <a:lnTo>
                  <a:pt x="96012" y="18288"/>
                </a:lnTo>
                <a:close/>
              </a:path>
              <a:path w="113029" h="114300">
                <a:moveTo>
                  <a:pt x="97536" y="96012"/>
                </a:moveTo>
                <a:lnTo>
                  <a:pt x="15240" y="96012"/>
                </a:lnTo>
                <a:lnTo>
                  <a:pt x="10668" y="89916"/>
                </a:lnTo>
                <a:lnTo>
                  <a:pt x="9144" y="89916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3048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54864" y="76200"/>
                </a:lnTo>
                <a:lnTo>
                  <a:pt x="108813" y="76200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9916"/>
                </a:lnTo>
                <a:lnTo>
                  <a:pt x="97536" y="96012"/>
                </a:lnTo>
                <a:close/>
              </a:path>
              <a:path w="113029" h="114300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4300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4300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4300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4300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4300">
                <a:moveTo>
                  <a:pt x="108813" y="76200"/>
                </a:moveTo>
                <a:lnTo>
                  <a:pt x="57912" y="76200"/>
                </a:ln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8813" y="76200"/>
                </a:lnTo>
                <a:close/>
              </a:path>
              <a:path w="113029" h="114300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4300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29" h="114300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4300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4300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29" h="114300">
                <a:moveTo>
                  <a:pt x="73533" y="50292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533" y="50292"/>
                </a:lnTo>
                <a:close/>
              </a:path>
              <a:path w="113029" h="114300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29" h="114300">
                <a:moveTo>
                  <a:pt x="74676" y="51816"/>
                </a:moveTo>
                <a:lnTo>
                  <a:pt x="73533" y="50292"/>
                </a:lnTo>
                <a:lnTo>
                  <a:pt x="73152" y="48768"/>
                </a:lnTo>
                <a:lnTo>
                  <a:pt x="74676" y="51816"/>
                </a:lnTo>
                <a:close/>
              </a:path>
              <a:path w="113029" h="114300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29" h="114300">
                <a:moveTo>
                  <a:pt x="74676" y="54864"/>
                </a:moveTo>
                <a:lnTo>
                  <a:pt x="73533" y="50292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29" h="114300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29" h="114300">
                <a:moveTo>
                  <a:pt x="73533" y="64008"/>
                </a:moveTo>
                <a:lnTo>
                  <a:pt x="74676" y="59436"/>
                </a:lnTo>
                <a:lnTo>
                  <a:pt x="74676" y="62484"/>
                </a:lnTo>
                <a:lnTo>
                  <a:pt x="73533" y="64008"/>
                </a:lnTo>
                <a:close/>
              </a:path>
              <a:path w="113029" h="114300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29" h="114300">
                <a:moveTo>
                  <a:pt x="73152" y="65532"/>
                </a:moveTo>
                <a:lnTo>
                  <a:pt x="73533" y="64008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4300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29" h="114300">
                <a:moveTo>
                  <a:pt x="70104" y="68580"/>
                </a:moveTo>
                <a:lnTo>
                  <a:pt x="73533" y="64008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4300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4300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4300">
                <a:moveTo>
                  <a:pt x="51816" y="74980"/>
                </a:moveTo>
                <a:lnTo>
                  <a:pt x="50292" y="74676"/>
                </a:lnTo>
                <a:lnTo>
                  <a:pt x="47244" y="73152"/>
                </a:lnTo>
                <a:lnTo>
                  <a:pt x="51816" y="74980"/>
                </a:lnTo>
                <a:close/>
              </a:path>
              <a:path w="113029" h="114300">
                <a:moveTo>
                  <a:pt x="60960" y="74980"/>
                </a:moveTo>
                <a:lnTo>
                  <a:pt x="65532" y="73152"/>
                </a:lnTo>
                <a:lnTo>
                  <a:pt x="62484" y="74676"/>
                </a:lnTo>
                <a:lnTo>
                  <a:pt x="60960" y="74980"/>
                </a:lnTo>
                <a:close/>
              </a:path>
              <a:path w="113029" h="114300">
                <a:moveTo>
                  <a:pt x="54864" y="76200"/>
                </a:moveTo>
                <a:lnTo>
                  <a:pt x="50292" y="74676"/>
                </a:lnTo>
                <a:lnTo>
                  <a:pt x="51816" y="74980"/>
                </a:lnTo>
                <a:lnTo>
                  <a:pt x="54864" y="76200"/>
                </a:lnTo>
                <a:close/>
              </a:path>
              <a:path w="113029" h="114300">
                <a:moveTo>
                  <a:pt x="57912" y="76200"/>
                </a:moveTo>
                <a:lnTo>
                  <a:pt x="60960" y="74980"/>
                </a:lnTo>
                <a:lnTo>
                  <a:pt x="62484" y="74676"/>
                </a:lnTo>
                <a:lnTo>
                  <a:pt x="57912" y="76200"/>
                </a:lnTo>
                <a:close/>
              </a:path>
              <a:path w="113029" h="114300">
                <a:moveTo>
                  <a:pt x="54864" y="76200"/>
                </a:moveTo>
                <a:lnTo>
                  <a:pt x="51816" y="74980"/>
                </a:lnTo>
                <a:lnTo>
                  <a:pt x="56387" y="75895"/>
                </a:lnTo>
                <a:lnTo>
                  <a:pt x="54864" y="76200"/>
                </a:lnTo>
                <a:close/>
              </a:path>
              <a:path w="113029" h="114300">
                <a:moveTo>
                  <a:pt x="57912" y="76200"/>
                </a:moveTo>
                <a:lnTo>
                  <a:pt x="56387" y="75895"/>
                </a:lnTo>
                <a:lnTo>
                  <a:pt x="60960" y="74980"/>
                </a:lnTo>
                <a:lnTo>
                  <a:pt x="57912" y="76200"/>
                </a:lnTo>
                <a:close/>
              </a:path>
              <a:path w="113029" h="114300">
                <a:moveTo>
                  <a:pt x="57912" y="76200"/>
                </a:moveTo>
                <a:lnTo>
                  <a:pt x="54864" y="76200"/>
                </a:lnTo>
                <a:lnTo>
                  <a:pt x="56387" y="75895"/>
                </a:lnTo>
                <a:lnTo>
                  <a:pt x="57912" y="76200"/>
                </a:lnTo>
                <a:close/>
              </a:path>
              <a:path w="113029" h="114300">
                <a:moveTo>
                  <a:pt x="96012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4300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4300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29" h="114300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  <a:path w="113029" h="114300">
                <a:moveTo>
                  <a:pt x="56387" y="114300"/>
                </a:moveTo>
                <a:lnTo>
                  <a:pt x="54864" y="112776"/>
                </a:lnTo>
                <a:lnTo>
                  <a:pt x="57912" y="112776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16679" y="184861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96867" y="182880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9436" y="1524"/>
                </a:moveTo>
                <a:lnTo>
                  <a:pt x="54864" y="1524"/>
                </a:lnTo>
                <a:lnTo>
                  <a:pt x="56388" y="0"/>
                </a:lnTo>
                <a:lnTo>
                  <a:pt x="57912" y="0"/>
                </a:lnTo>
                <a:lnTo>
                  <a:pt x="59436" y="1524"/>
                </a:lnTo>
                <a:close/>
              </a:path>
              <a:path w="113029" h="114300">
                <a:moveTo>
                  <a:pt x="79248" y="6096"/>
                </a:moveTo>
                <a:lnTo>
                  <a:pt x="35052" y="6096"/>
                </a:lnTo>
                <a:lnTo>
                  <a:pt x="35052" y="4572"/>
                </a:lnTo>
                <a:lnTo>
                  <a:pt x="36576" y="4572"/>
                </a:lnTo>
                <a:lnTo>
                  <a:pt x="44196" y="3048"/>
                </a:lnTo>
                <a:lnTo>
                  <a:pt x="45720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7724" y="4572"/>
                </a:lnTo>
                <a:lnTo>
                  <a:pt x="79248" y="6096"/>
                </a:lnTo>
                <a:close/>
              </a:path>
              <a:path w="113029" h="114300">
                <a:moveTo>
                  <a:pt x="102108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8288" y="16764"/>
                </a:lnTo>
                <a:lnTo>
                  <a:pt x="24384" y="12192"/>
                </a:lnTo>
                <a:lnTo>
                  <a:pt x="24384" y="10668"/>
                </a:lnTo>
                <a:lnTo>
                  <a:pt x="25908" y="10668"/>
                </a:lnTo>
                <a:lnTo>
                  <a:pt x="27432" y="9144"/>
                </a:lnTo>
                <a:lnTo>
                  <a:pt x="33528" y="6096"/>
                </a:lnTo>
                <a:lnTo>
                  <a:pt x="80772" y="6096"/>
                </a:lnTo>
                <a:lnTo>
                  <a:pt x="86868" y="9144"/>
                </a:lnTo>
                <a:lnTo>
                  <a:pt x="89916" y="12192"/>
                </a:lnTo>
                <a:lnTo>
                  <a:pt x="96012" y="16764"/>
                </a:lnTo>
                <a:lnTo>
                  <a:pt x="97536" y="18288"/>
                </a:lnTo>
                <a:lnTo>
                  <a:pt x="102108" y="24384"/>
                </a:lnTo>
                <a:close/>
              </a:path>
              <a:path w="113029" h="114300">
                <a:moveTo>
                  <a:pt x="108204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6" y="27432"/>
                </a:lnTo>
                <a:lnTo>
                  <a:pt x="108204" y="33528"/>
                </a:lnTo>
                <a:lnTo>
                  <a:pt x="108204" y="35052"/>
                </a:lnTo>
                <a:close/>
              </a:path>
              <a:path w="113029" h="114300">
                <a:moveTo>
                  <a:pt x="103632" y="89916"/>
                </a:move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9436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5720"/>
                </a:lnTo>
                <a:lnTo>
                  <a:pt x="3048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45720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42672" y="68580"/>
                </a:lnTo>
                <a:lnTo>
                  <a:pt x="45720" y="71628"/>
                </a:lnTo>
                <a:lnTo>
                  <a:pt x="54864" y="76200"/>
                </a:lnTo>
                <a:lnTo>
                  <a:pt x="110032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6" y="86868"/>
                </a:lnTo>
                <a:lnTo>
                  <a:pt x="103632" y="88392"/>
                </a:lnTo>
                <a:lnTo>
                  <a:pt x="103632" y="89916"/>
                </a:lnTo>
                <a:close/>
              </a:path>
              <a:path w="113029" h="114300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3029" h="114300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3029" h="114300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3029" h="114300">
                <a:moveTo>
                  <a:pt x="110032" y="76200"/>
                </a:moveTo>
                <a:lnTo>
                  <a:pt x="59436" y="76200"/>
                </a:lnTo>
                <a:lnTo>
                  <a:pt x="68580" y="71628"/>
                </a:lnTo>
                <a:lnTo>
                  <a:pt x="71628" y="68580"/>
                </a:lnTo>
                <a:lnTo>
                  <a:pt x="76200" y="59436"/>
                </a:lnTo>
                <a:lnTo>
                  <a:pt x="76200" y="54864"/>
                </a:lnTo>
                <a:lnTo>
                  <a:pt x="71628" y="45720"/>
                </a:lnTo>
                <a:lnTo>
                  <a:pt x="68580" y="42672"/>
                </a:lnTo>
                <a:lnTo>
                  <a:pt x="59436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112776" y="45720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032" y="76200"/>
                </a:lnTo>
                <a:close/>
              </a:path>
              <a:path w="113029" h="114300">
                <a:moveTo>
                  <a:pt x="44413" y="44413"/>
                </a:moveTo>
                <a:lnTo>
                  <a:pt x="45720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3029" h="114300">
                <a:moveTo>
                  <a:pt x="69886" y="44413"/>
                </a:moveTo>
                <a:lnTo>
                  <a:pt x="65532" y="41148"/>
                </a:lnTo>
                <a:lnTo>
                  <a:pt x="68580" y="42672"/>
                </a:lnTo>
                <a:lnTo>
                  <a:pt x="69886" y="44413"/>
                </a:lnTo>
                <a:close/>
              </a:path>
              <a:path w="113029" h="114300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3029" h="114300">
                <a:moveTo>
                  <a:pt x="71628" y="45720"/>
                </a:moveTo>
                <a:lnTo>
                  <a:pt x="69886" y="44413"/>
                </a:lnTo>
                <a:lnTo>
                  <a:pt x="68580" y="42672"/>
                </a:lnTo>
                <a:lnTo>
                  <a:pt x="71628" y="45720"/>
                </a:lnTo>
                <a:close/>
              </a:path>
              <a:path w="113029" h="114300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3029" h="114300">
                <a:moveTo>
                  <a:pt x="73152" y="48768"/>
                </a:moveTo>
                <a:lnTo>
                  <a:pt x="69886" y="44413"/>
                </a:lnTo>
                <a:lnTo>
                  <a:pt x="71628" y="45720"/>
                </a:lnTo>
                <a:lnTo>
                  <a:pt x="73152" y="48768"/>
                </a:lnTo>
                <a:close/>
              </a:path>
              <a:path w="113029" h="114300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29" h="114300">
                <a:moveTo>
                  <a:pt x="75742" y="57150"/>
                </a:moveTo>
                <a:lnTo>
                  <a:pt x="74676" y="51816"/>
                </a:lnTo>
                <a:lnTo>
                  <a:pt x="76200" y="54864"/>
                </a:lnTo>
                <a:lnTo>
                  <a:pt x="75742" y="57150"/>
                </a:lnTo>
                <a:close/>
              </a:path>
              <a:path w="113029" h="114300">
                <a:moveTo>
                  <a:pt x="38100" y="59436"/>
                </a:moveTo>
                <a:lnTo>
                  <a:pt x="38100" y="54864"/>
                </a:lnTo>
                <a:lnTo>
                  <a:pt x="38557" y="57150"/>
                </a:lnTo>
                <a:lnTo>
                  <a:pt x="38100" y="59436"/>
                </a:lnTo>
                <a:close/>
              </a:path>
              <a:path w="113029" h="114300">
                <a:moveTo>
                  <a:pt x="76200" y="59436"/>
                </a:moveTo>
                <a:lnTo>
                  <a:pt x="75742" y="57150"/>
                </a:lnTo>
                <a:lnTo>
                  <a:pt x="76200" y="54864"/>
                </a:lnTo>
                <a:lnTo>
                  <a:pt x="76200" y="59436"/>
                </a:lnTo>
                <a:close/>
              </a:path>
              <a:path w="113029" h="114300">
                <a:moveTo>
                  <a:pt x="39624" y="62484"/>
                </a:moveTo>
                <a:lnTo>
                  <a:pt x="38100" y="59436"/>
                </a:lnTo>
                <a:lnTo>
                  <a:pt x="38557" y="57150"/>
                </a:lnTo>
                <a:lnTo>
                  <a:pt x="39624" y="62484"/>
                </a:lnTo>
                <a:close/>
              </a:path>
              <a:path w="113029" h="114300">
                <a:moveTo>
                  <a:pt x="74676" y="62484"/>
                </a:moveTo>
                <a:lnTo>
                  <a:pt x="75742" y="57150"/>
                </a:lnTo>
                <a:lnTo>
                  <a:pt x="76200" y="59436"/>
                </a:lnTo>
                <a:lnTo>
                  <a:pt x="74676" y="62484"/>
                </a:lnTo>
                <a:close/>
              </a:path>
              <a:path w="113029" h="114300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3029" h="114300">
                <a:moveTo>
                  <a:pt x="69886" y="69886"/>
                </a:moveTo>
                <a:lnTo>
                  <a:pt x="73152" y="65532"/>
                </a:lnTo>
                <a:lnTo>
                  <a:pt x="71628" y="68580"/>
                </a:lnTo>
                <a:lnTo>
                  <a:pt x="69886" y="69886"/>
                </a:lnTo>
                <a:close/>
              </a:path>
              <a:path w="113029" h="114300">
                <a:moveTo>
                  <a:pt x="45720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20" y="71628"/>
                </a:lnTo>
                <a:close/>
              </a:path>
              <a:path w="113029" h="114300">
                <a:moveTo>
                  <a:pt x="68580" y="71628"/>
                </a:moveTo>
                <a:lnTo>
                  <a:pt x="69886" y="69886"/>
                </a:lnTo>
                <a:lnTo>
                  <a:pt x="71628" y="68580"/>
                </a:lnTo>
                <a:lnTo>
                  <a:pt x="68580" y="71628"/>
                </a:lnTo>
                <a:close/>
              </a:path>
              <a:path w="113029" h="114300">
                <a:moveTo>
                  <a:pt x="48768" y="73152"/>
                </a:moveTo>
                <a:lnTo>
                  <a:pt x="45720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3029" h="114300">
                <a:moveTo>
                  <a:pt x="65532" y="73152"/>
                </a:moveTo>
                <a:lnTo>
                  <a:pt x="69886" y="69886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4300">
                <a:moveTo>
                  <a:pt x="54864" y="76200"/>
                </a:moveTo>
                <a:lnTo>
                  <a:pt x="51816" y="74676"/>
                </a:lnTo>
                <a:lnTo>
                  <a:pt x="57150" y="75742"/>
                </a:lnTo>
                <a:lnTo>
                  <a:pt x="54864" y="76200"/>
                </a:lnTo>
                <a:close/>
              </a:path>
              <a:path w="113029" h="114300">
                <a:moveTo>
                  <a:pt x="59436" y="76200"/>
                </a:moveTo>
                <a:lnTo>
                  <a:pt x="57150" y="75742"/>
                </a:lnTo>
                <a:lnTo>
                  <a:pt x="62484" y="74676"/>
                </a:lnTo>
                <a:lnTo>
                  <a:pt x="59436" y="76200"/>
                </a:lnTo>
                <a:close/>
              </a:path>
              <a:path w="113029" h="114300">
                <a:moveTo>
                  <a:pt x="59436" y="76200"/>
                </a:moveTo>
                <a:lnTo>
                  <a:pt x="54864" y="76200"/>
                </a:lnTo>
                <a:lnTo>
                  <a:pt x="57150" y="75742"/>
                </a:lnTo>
                <a:lnTo>
                  <a:pt x="59436" y="76200"/>
                </a:lnTo>
                <a:close/>
              </a:path>
              <a:path w="113029" h="114300">
                <a:moveTo>
                  <a:pt x="80772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24384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6868" y="105156"/>
                </a:lnTo>
                <a:lnTo>
                  <a:pt x="80772" y="108204"/>
                </a:lnTo>
                <a:close/>
              </a:path>
              <a:path w="113029" h="114300">
                <a:moveTo>
                  <a:pt x="68580" y="112776"/>
                </a:moveTo>
                <a:lnTo>
                  <a:pt x="45720" y="112776"/>
                </a:lnTo>
                <a:lnTo>
                  <a:pt x="44196" y="111252"/>
                </a:lnTo>
                <a:lnTo>
                  <a:pt x="36576" y="109728"/>
                </a:lnTo>
                <a:lnTo>
                  <a:pt x="35052" y="109728"/>
                </a:lnTo>
                <a:lnTo>
                  <a:pt x="35052" y="108204"/>
                </a:lnTo>
                <a:lnTo>
                  <a:pt x="79248" y="108204"/>
                </a:lnTo>
                <a:lnTo>
                  <a:pt x="77724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  <a:path w="113029" h="114300">
                <a:moveTo>
                  <a:pt x="57912" y="114300"/>
                </a:moveTo>
                <a:lnTo>
                  <a:pt x="56388" y="114300"/>
                </a:lnTo>
                <a:lnTo>
                  <a:pt x="54864" y="112776"/>
                </a:lnTo>
                <a:lnTo>
                  <a:pt x="59436" y="112776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37004" y="342900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30" h="114300">
                <a:moveTo>
                  <a:pt x="57912" y="1524"/>
                </a:moveTo>
                <a:lnTo>
                  <a:pt x="54864" y="1524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113030" h="114300">
                <a:moveTo>
                  <a:pt x="76200" y="4572"/>
                </a:moveTo>
                <a:lnTo>
                  <a:pt x="36576" y="4572"/>
                </a:lnTo>
                <a:lnTo>
                  <a:pt x="42672" y="3048"/>
                </a:lnTo>
                <a:lnTo>
                  <a:pt x="44195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6200" y="4572"/>
                </a:lnTo>
                <a:close/>
              </a:path>
              <a:path w="113030" h="114300">
                <a:moveTo>
                  <a:pt x="86868" y="10668"/>
                </a:moveTo>
                <a:lnTo>
                  <a:pt x="25908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6868" y="10668"/>
                </a:lnTo>
                <a:close/>
              </a:path>
              <a:path w="113030" h="114300">
                <a:moveTo>
                  <a:pt x="94488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4488" y="16764"/>
                </a:lnTo>
                <a:close/>
              </a:path>
              <a:path w="113030" h="114300">
                <a:moveTo>
                  <a:pt x="96012" y="18288"/>
                </a:moveTo>
                <a:lnTo>
                  <a:pt x="16764" y="18288"/>
                </a:lnTo>
                <a:lnTo>
                  <a:pt x="16764" y="16764"/>
                </a:lnTo>
                <a:lnTo>
                  <a:pt x="96012" y="16764"/>
                </a:lnTo>
                <a:lnTo>
                  <a:pt x="96012" y="18288"/>
                </a:lnTo>
                <a:close/>
              </a:path>
              <a:path w="113030" h="114300">
                <a:moveTo>
                  <a:pt x="97536" y="96012"/>
                </a:move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54864" y="76200"/>
                </a:lnTo>
                <a:lnTo>
                  <a:pt x="108813" y="76200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9916"/>
                </a:lnTo>
                <a:lnTo>
                  <a:pt x="97536" y="96012"/>
                </a:lnTo>
                <a:close/>
              </a:path>
              <a:path w="113030" h="114300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30" h="114300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30" h="114300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30" h="114300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30" h="114300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30" h="114300">
                <a:moveTo>
                  <a:pt x="108813" y="76200"/>
                </a:moveTo>
                <a:lnTo>
                  <a:pt x="57912" y="76200"/>
                </a:ln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8813" y="76200"/>
                </a:lnTo>
                <a:close/>
              </a:path>
              <a:path w="113030" h="114300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30" h="114300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30" h="114300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30" h="114300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30" h="114300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30" h="114300">
                <a:moveTo>
                  <a:pt x="73533" y="50292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533" y="50292"/>
                </a:lnTo>
                <a:close/>
              </a:path>
              <a:path w="113030" h="114300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30" h="114300">
                <a:moveTo>
                  <a:pt x="74676" y="51816"/>
                </a:moveTo>
                <a:lnTo>
                  <a:pt x="73533" y="50292"/>
                </a:lnTo>
                <a:lnTo>
                  <a:pt x="73152" y="48768"/>
                </a:lnTo>
                <a:lnTo>
                  <a:pt x="74676" y="51816"/>
                </a:lnTo>
                <a:close/>
              </a:path>
              <a:path w="113030" h="114300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30" h="114300">
                <a:moveTo>
                  <a:pt x="74676" y="54864"/>
                </a:moveTo>
                <a:lnTo>
                  <a:pt x="73533" y="50292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30" h="114300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30" h="114300">
                <a:moveTo>
                  <a:pt x="73533" y="64008"/>
                </a:moveTo>
                <a:lnTo>
                  <a:pt x="74676" y="59436"/>
                </a:lnTo>
                <a:lnTo>
                  <a:pt x="74676" y="62484"/>
                </a:lnTo>
                <a:lnTo>
                  <a:pt x="73533" y="64008"/>
                </a:lnTo>
                <a:close/>
              </a:path>
              <a:path w="113030" h="114300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30" h="114300">
                <a:moveTo>
                  <a:pt x="73152" y="65532"/>
                </a:moveTo>
                <a:lnTo>
                  <a:pt x="73533" y="64008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30" h="114300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30" h="114300">
                <a:moveTo>
                  <a:pt x="70104" y="68580"/>
                </a:moveTo>
                <a:lnTo>
                  <a:pt x="73533" y="64008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30" h="114300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30" h="114300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30" h="114300">
                <a:moveTo>
                  <a:pt x="51816" y="74980"/>
                </a:moveTo>
                <a:lnTo>
                  <a:pt x="50292" y="74676"/>
                </a:lnTo>
                <a:lnTo>
                  <a:pt x="47244" y="73152"/>
                </a:lnTo>
                <a:lnTo>
                  <a:pt x="51816" y="74980"/>
                </a:lnTo>
                <a:close/>
              </a:path>
              <a:path w="113030" h="114300">
                <a:moveTo>
                  <a:pt x="60960" y="74980"/>
                </a:moveTo>
                <a:lnTo>
                  <a:pt x="65532" y="73152"/>
                </a:lnTo>
                <a:lnTo>
                  <a:pt x="62484" y="74676"/>
                </a:lnTo>
                <a:lnTo>
                  <a:pt x="60960" y="74980"/>
                </a:lnTo>
                <a:close/>
              </a:path>
              <a:path w="113030" h="114300">
                <a:moveTo>
                  <a:pt x="54864" y="76200"/>
                </a:moveTo>
                <a:lnTo>
                  <a:pt x="50292" y="74676"/>
                </a:lnTo>
                <a:lnTo>
                  <a:pt x="51816" y="74980"/>
                </a:lnTo>
                <a:lnTo>
                  <a:pt x="54864" y="76200"/>
                </a:lnTo>
                <a:close/>
              </a:path>
              <a:path w="113030" h="114300">
                <a:moveTo>
                  <a:pt x="57912" y="76200"/>
                </a:moveTo>
                <a:lnTo>
                  <a:pt x="60960" y="74980"/>
                </a:lnTo>
                <a:lnTo>
                  <a:pt x="62484" y="74676"/>
                </a:lnTo>
                <a:lnTo>
                  <a:pt x="57912" y="76200"/>
                </a:lnTo>
                <a:close/>
              </a:path>
              <a:path w="113030" h="114300">
                <a:moveTo>
                  <a:pt x="54864" y="76200"/>
                </a:moveTo>
                <a:lnTo>
                  <a:pt x="51816" y="74980"/>
                </a:lnTo>
                <a:lnTo>
                  <a:pt x="56387" y="75895"/>
                </a:lnTo>
                <a:lnTo>
                  <a:pt x="54864" y="76200"/>
                </a:lnTo>
                <a:close/>
              </a:path>
              <a:path w="113030" h="114300">
                <a:moveTo>
                  <a:pt x="57912" y="76200"/>
                </a:moveTo>
                <a:lnTo>
                  <a:pt x="56387" y="75895"/>
                </a:lnTo>
                <a:lnTo>
                  <a:pt x="60960" y="74980"/>
                </a:lnTo>
                <a:lnTo>
                  <a:pt x="57912" y="76200"/>
                </a:lnTo>
                <a:close/>
              </a:path>
              <a:path w="113030" h="114300">
                <a:moveTo>
                  <a:pt x="57912" y="76200"/>
                </a:moveTo>
                <a:lnTo>
                  <a:pt x="54864" y="76200"/>
                </a:lnTo>
                <a:lnTo>
                  <a:pt x="56387" y="75895"/>
                </a:lnTo>
                <a:lnTo>
                  <a:pt x="57912" y="76200"/>
                </a:lnTo>
                <a:close/>
              </a:path>
              <a:path w="113030" h="114300">
                <a:moveTo>
                  <a:pt x="96012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30" h="114300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30" h="114300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30" h="114300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  <a:path w="113030" h="114300">
                <a:moveTo>
                  <a:pt x="56387" y="114300"/>
                </a:moveTo>
                <a:lnTo>
                  <a:pt x="54864" y="112776"/>
                </a:lnTo>
                <a:lnTo>
                  <a:pt x="57912" y="112776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55292" y="4925567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29">
                <a:moveTo>
                  <a:pt x="68580" y="1524"/>
                </a:moveTo>
                <a:lnTo>
                  <a:pt x="45720" y="1524"/>
                </a:lnTo>
                <a:lnTo>
                  <a:pt x="45720" y="0"/>
                </a:lnTo>
                <a:lnTo>
                  <a:pt x="68580" y="0"/>
                </a:lnTo>
                <a:lnTo>
                  <a:pt x="68580" y="1524"/>
                </a:lnTo>
                <a:close/>
              </a:path>
              <a:path w="114300" h="113029">
                <a:moveTo>
                  <a:pt x="79248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9248" y="3048"/>
                </a:lnTo>
                <a:lnTo>
                  <a:pt x="79248" y="4572"/>
                </a:lnTo>
                <a:close/>
              </a:path>
              <a:path w="114300" h="113029">
                <a:moveTo>
                  <a:pt x="88392" y="9144"/>
                </a:moveTo>
                <a:lnTo>
                  <a:pt x="25908" y="9144"/>
                </a:lnTo>
                <a:lnTo>
                  <a:pt x="27432" y="7620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7620"/>
                </a:lnTo>
                <a:lnTo>
                  <a:pt x="88392" y="9144"/>
                </a:lnTo>
                <a:close/>
              </a:path>
              <a:path w="114300" h="113029">
                <a:moveTo>
                  <a:pt x="42672" y="68580"/>
                </a:move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0" y="54864"/>
                </a:lnTo>
                <a:lnTo>
                  <a:pt x="1524" y="53340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5052"/>
                </a:lnTo>
                <a:lnTo>
                  <a:pt x="6096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89916" y="9144"/>
                </a:lnTo>
                <a:lnTo>
                  <a:pt x="89916" y="10668"/>
                </a:lnTo>
                <a:lnTo>
                  <a:pt x="96012" y="15240"/>
                </a:lnTo>
                <a:lnTo>
                  <a:pt x="97536" y="16764"/>
                </a:lnTo>
                <a:lnTo>
                  <a:pt x="102108" y="22860"/>
                </a:lnTo>
                <a:lnTo>
                  <a:pt x="105156" y="25908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9728" y="35052"/>
                </a:lnTo>
                <a:lnTo>
                  <a:pt x="110337" y="38100"/>
                </a:lnTo>
                <a:lnTo>
                  <a:pt x="51816" y="38100"/>
                </a:lnTo>
                <a:lnTo>
                  <a:pt x="45720" y="41148"/>
                </a:lnTo>
                <a:lnTo>
                  <a:pt x="42672" y="44196"/>
                </a:lnTo>
                <a:lnTo>
                  <a:pt x="39624" y="50292"/>
                </a:lnTo>
                <a:lnTo>
                  <a:pt x="38608" y="53340"/>
                </a:lnTo>
                <a:lnTo>
                  <a:pt x="38100" y="53340"/>
                </a:lnTo>
                <a:lnTo>
                  <a:pt x="38100" y="57912"/>
                </a:lnTo>
                <a:lnTo>
                  <a:pt x="39624" y="60960"/>
                </a:lnTo>
                <a:lnTo>
                  <a:pt x="42672" y="68580"/>
                </a:lnTo>
                <a:close/>
              </a:path>
              <a:path w="114300" h="113029">
                <a:moveTo>
                  <a:pt x="48768" y="39624"/>
                </a:moveTo>
                <a:lnTo>
                  <a:pt x="51816" y="38100"/>
                </a:lnTo>
                <a:lnTo>
                  <a:pt x="54864" y="38100"/>
                </a:lnTo>
                <a:lnTo>
                  <a:pt x="48768" y="39624"/>
                </a:lnTo>
                <a:close/>
              </a:path>
              <a:path w="114300" h="113029">
                <a:moveTo>
                  <a:pt x="65532" y="39624"/>
                </a:moveTo>
                <a:lnTo>
                  <a:pt x="59436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4300" h="113029">
                <a:moveTo>
                  <a:pt x="76009" y="54292"/>
                </a:moveTo>
                <a:lnTo>
                  <a:pt x="74676" y="50292"/>
                </a:lnTo>
                <a:lnTo>
                  <a:pt x="71628" y="44196"/>
                </a:lnTo>
                <a:lnTo>
                  <a:pt x="68580" y="41148"/>
                </a:lnTo>
                <a:lnTo>
                  <a:pt x="62484" y="38100"/>
                </a:lnTo>
                <a:lnTo>
                  <a:pt x="110337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53340"/>
                </a:lnTo>
                <a:lnTo>
                  <a:pt x="76200" y="53340"/>
                </a:lnTo>
                <a:lnTo>
                  <a:pt x="76009" y="54292"/>
                </a:lnTo>
                <a:close/>
              </a:path>
              <a:path w="114300" h="113029">
                <a:moveTo>
                  <a:pt x="44413" y="42889"/>
                </a:moveTo>
                <a:lnTo>
                  <a:pt x="45720" y="41148"/>
                </a:lnTo>
                <a:lnTo>
                  <a:pt x="48768" y="39624"/>
                </a:lnTo>
                <a:lnTo>
                  <a:pt x="44413" y="42889"/>
                </a:lnTo>
                <a:close/>
              </a:path>
              <a:path w="114300" h="113029">
                <a:moveTo>
                  <a:pt x="69886" y="42889"/>
                </a:moveTo>
                <a:lnTo>
                  <a:pt x="65532" y="39624"/>
                </a:lnTo>
                <a:lnTo>
                  <a:pt x="68580" y="41148"/>
                </a:lnTo>
                <a:lnTo>
                  <a:pt x="69886" y="42889"/>
                </a:lnTo>
                <a:close/>
              </a:path>
              <a:path w="114300" h="113029">
                <a:moveTo>
                  <a:pt x="42672" y="44196"/>
                </a:moveTo>
                <a:lnTo>
                  <a:pt x="45720" y="41148"/>
                </a:lnTo>
                <a:lnTo>
                  <a:pt x="44413" y="42889"/>
                </a:lnTo>
                <a:lnTo>
                  <a:pt x="42672" y="44196"/>
                </a:lnTo>
                <a:close/>
              </a:path>
              <a:path w="114300" h="113029">
                <a:moveTo>
                  <a:pt x="71628" y="44196"/>
                </a:moveTo>
                <a:lnTo>
                  <a:pt x="69886" y="42889"/>
                </a:lnTo>
                <a:lnTo>
                  <a:pt x="68580" y="41148"/>
                </a:lnTo>
                <a:lnTo>
                  <a:pt x="71628" y="44196"/>
                </a:lnTo>
                <a:close/>
              </a:path>
              <a:path w="114300" h="113029">
                <a:moveTo>
                  <a:pt x="41148" y="47244"/>
                </a:moveTo>
                <a:lnTo>
                  <a:pt x="42672" y="44196"/>
                </a:lnTo>
                <a:lnTo>
                  <a:pt x="44413" y="42889"/>
                </a:lnTo>
                <a:lnTo>
                  <a:pt x="41148" y="47244"/>
                </a:lnTo>
                <a:close/>
              </a:path>
              <a:path w="114300" h="113029">
                <a:moveTo>
                  <a:pt x="73152" y="47243"/>
                </a:moveTo>
                <a:lnTo>
                  <a:pt x="69886" y="42889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4300" h="113029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4300" h="113029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4300" h="113029">
                <a:moveTo>
                  <a:pt x="38303" y="54356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303" y="54356"/>
                </a:lnTo>
                <a:close/>
              </a:path>
              <a:path w="114300" h="113029">
                <a:moveTo>
                  <a:pt x="75996" y="54356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009" y="54292"/>
                </a:lnTo>
                <a:close/>
              </a:path>
              <a:path w="114300" h="113029">
                <a:moveTo>
                  <a:pt x="38557" y="55626"/>
                </a:moveTo>
                <a:lnTo>
                  <a:pt x="38404" y="54864"/>
                </a:lnTo>
                <a:lnTo>
                  <a:pt x="38328" y="54292"/>
                </a:lnTo>
                <a:lnTo>
                  <a:pt x="39319" y="51816"/>
                </a:lnTo>
                <a:lnTo>
                  <a:pt x="38557" y="55626"/>
                </a:lnTo>
                <a:close/>
              </a:path>
              <a:path w="114300" h="113029">
                <a:moveTo>
                  <a:pt x="75742" y="55626"/>
                </a:moveTo>
                <a:lnTo>
                  <a:pt x="74980" y="51816"/>
                </a:lnTo>
                <a:lnTo>
                  <a:pt x="75996" y="54356"/>
                </a:lnTo>
                <a:lnTo>
                  <a:pt x="75742" y="55626"/>
                </a:lnTo>
                <a:close/>
              </a:path>
              <a:path w="114300" h="113029">
                <a:moveTo>
                  <a:pt x="38100" y="54864"/>
                </a:moveTo>
                <a:lnTo>
                  <a:pt x="38100" y="53340"/>
                </a:lnTo>
                <a:lnTo>
                  <a:pt x="38290" y="54292"/>
                </a:lnTo>
                <a:lnTo>
                  <a:pt x="38100" y="54864"/>
                </a:lnTo>
                <a:close/>
              </a:path>
              <a:path w="114300" h="113029">
                <a:moveTo>
                  <a:pt x="38290" y="54292"/>
                </a:moveTo>
                <a:lnTo>
                  <a:pt x="38100" y="53340"/>
                </a:lnTo>
                <a:lnTo>
                  <a:pt x="38608" y="53340"/>
                </a:lnTo>
                <a:lnTo>
                  <a:pt x="38290" y="54292"/>
                </a:lnTo>
                <a:close/>
              </a:path>
              <a:path w="114300" h="113029">
                <a:moveTo>
                  <a:pt x="76200" y="54864"/>
                </a:moveTo>
                <a:lnTo>
                  <a:pt x="76009" y="54292"/>
                </a:lnTo>
                <a:lnTo>
                  <a:pt x="76200" y="53340"/>
                </a:lnTo>
                <a:lnTo>
                  <a:pt x="76200" y="54864"/>
                </a:lnTo>
                <a:close/>
              </a:path>
              <a:path w="114300" h="113029">
                <a:moveTo>
                  <a:pt x="112776" y="68580"/>
                </a:moveTo>
                <a:lnTo>
                  <a:pt x="71628" y="68580"/>
                </a:lnTo>
                <a:lnTo>
                  <a:pt x="74676" y="60960"/>
                </a:lnTo>
                <a:lnTo>
                  <a:pt x="76200" y="57912"/>
                </a:lnTo>
                <a:lnTo>
                  <a:pt x="76200" y="53340"/>
                </a:lnTo>
                <a:lnTo>
                  <a:pt x="112776" y="53340"/>
                </a:lnTo>
                <a:lnTo>
                  <a:pt x="114300" y="54864"/>
                </a:lnTo>
                <a:lnTo>
                  <a:pt x="114300" y="56388"/>
                </a:lnTo>
                <a:lnTo>
                  <a:pt x="112776" y="57912"/>
                </a:lnTo>
                <a:lnTo>
                  <a:pt x="112776" y="68580"/>
                </a:lnTo>
                <a:close/>
              </a:path>
              <a:path w="114300" h="113029">
                <a:moveTo>
                  <a:pt x="38100" y="54864"/>
                </a:moveTo>
                <a:lnTo>
                  <a:pt x="38290" y="54292"/>
                </a:lnTo>
                <a:lnTo>
                  <a:pt x="38100" y="54864"/>
                </a:lnTo>
                <a:close/>
              </a:path>
              <a:path w="114300" h="113029">
                <a:moveTo>
                  <a:pt x="76200" y="54864"/>
                </a:moveTo>
                <a:lnTo>
                  <a:pt x="75996" y="54356"/>
                </a:lnTo>
                <a:lnTo>
                  <a:pt x="76200" y="54864"/>
                </a:lnTo>
                <a:close/>
              </a:path>
              <a:path w="114300" h="113029">
                <a:moveTo>
                  <a:pt x="38100" y="57912"/>
                </a:moveTo>
                <a:lnTo>
                  <a:pt x="38100" y="54864"/>
                </a:lnTo>
                <a:lnTo>
                  <a:pt x="38303" y="54356"/>
                </a:lnTo>
                <a:lnTo>
                  <a:pt x="38557" y="55626"/>
                </a:lnTo>
                <a:lnTo>
                  <a:pt x="38100" y="57912"/>
                </a:lnTo>
                <a:close/>
              </a:path>
              <a:path w="114300" h="113029">
                <a:moveTo>
                  <a:pt x="76200" y="57912"/>
                </a:moveTo>
                <a:lnTo>
                  <a:pt x="75742" y="55626"/>
                </a:lnTo>
                <a:lnTo>
                  <a:pt x="75996" y="54356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4300" h="113029">
                <a:moveTo>
                  <a:pt x="39624" y="60960"/>
                </a:moveTo>
                <a:lnTo>
                  <a:pt x="38100" y="57912"/>
                </a:lnTo>
                <a:lnTo>
                  <a:pt x="38557" y="55626"/>
                </a:lnTo>
                <a:lnTo>
                  <a:pt x="39624" y="60960"/>
                </a:lnTo>
                <a:close/>
              </a:path>
              <a:path w="114300" h="113029">
                <a:moveTo>
                  <a:pt x="74676" y="60960"/>
                </a:moveTo>
                <a:lnTo>
                  <a:pt x="75742" y="55626"/>
                </a:lnTo>
                <a:lnTo>
                  <a:pt x="76200" y="57912"/>
                </a:lnTo>
                <a:lnTo>
                  <a:pt x="74676" y="60960"/>
                </a:lnTo>
                <a:close/>
              </a:path>
              <a:path w="114300" h="113029">
                <a:moveTo>
                  <a:pt x="109728" y="77724"/>
                </a:moveTo>
                <a:lnTo>
                  <a:pt x="4572" y="77724"/>
                </a:lnTo>
                <a:lnTo>
                  <a:pt x="4572" y="76200"/>
                </a:lnTo>
                <a:lnTo>
                  <a:pt x="3048" y="68580"/>
                </a:lnTo>
                <a:lnTo>
                  <a:pt x="42672" y="68580"/>
                </a:lnTo>
                <a:lnTo>
                  <a:pt x="41148" y="64008"/>
                </a:lnTo>
                <a:lnTo>
                  <a:pt x="43434" y="67056"/>
                </a:lnTo>
                <a:lnTo>
                  <a:pt x="42672" y="67056"/>
                </a:lnTo>
                <a:lnTo>
                  <a:pt x="45720" y="70104"/>
                </a:lnTo>
                <a:lnTo>
                  <a:pt x="54864" y="74676"/>
                </a:lnTo>
                <a:lnTo>
                  <a:pt x="110032" y="74676"/>
                </a:lnTo>
                <a:lnTo>
                  <a:pt x="109728" y="76200"/>
                </a:lnTo>
                <a:lnTo>
                  <a:pt x="109728" y="77724"/>
                </a:lnTo>
                <a:close/>
              </a:path>
              <a:path w="114300" h="113029">
                <a:moveTo>
                  <a:pt x="69886" y="68362"/>
                </a:moveTo>
                <a:lnTo>
                  <a:pt x="73152" y="64008"/>
                </a:lnTo>
                <a:lnTo>
                  <a:pt x="72136" y="67056"/>
                </a:lnTo>
                <a:lnTo>
                  <a:pt x="71628" y="67056"/>
                </a:lnTo>
                <a:lnTo>
                  <a:pt x="69886" y="68362"/>
                </a:lnTo>
                <a:close/>
              </a:path>
              <a:path w="114300" h="113029">
                <a:moveTo>
                  <a:pt x="45720" y="70104"/>
                </a:moveTo>
                <a:lnTo>
                  <a:pt x="42672" y="67056"/>
                </a:lnTo>
                <a:lnTo>
                  <a:pt x="44413" y="68362"/>
                </a:lnTo>
                <a:lnTo>
                  <a:pt x="45720" y="70104"/>
                </a:lnTo>
                <a:close/>
              </a:path>
              <a:path w="114300" h="113029">
                <a:moveTo>
                  <a:pt x="44413" y="68362"/>
                </a:moveTo>
                <a:lnTo>
                  <a:pt x="42672" y="67056"/>
                </a:lnTo>
                <a:lnTo>
                  <a:pt x="43434" y="67056"/>
                </a:lnTo>
                <a:lnTo>
                  <a:pt x="44413" y="68362"/>
                </a:lnTo>
                <a:close/>
              </a:path>
              <a:path w="114300" h="113029">
                <a:moveTo>
                  <a:pt x="68580" y="70104"/>
                </a:moveTo>
                <a:lnTo>
                  <a:pt x="69886" y="68362"/>
                </a:lnTo>
                <a:lnTo>
                  <a:pt x="71628" y="67056"/>
                </a:lnTo>
                <a:lnTo>
                  <a:pt x="68580" y="70104"/>
                </a:lnTo>
                <a:close/>
              </a:path>
              <a:path w="114300" h="113029">
                <a:moveTo>
                  <a:pt x="110032" y="74676"/>
                </a:moveTo>
                <a:lnTo>
                  <a:pt x="59436" y="74676"/>
                </a:lnTo>
                <a:lnTo>
                  <a:pt x="68580" y="70104"/>
                </a:lnTo>
                <a:lnTo>
                  <a:pt x="71628" y="67056"/>
                </a:lnTo>
                <a:lnTo>
                  <a:pt x="72136" y="67056"/>
                </a:lnTo>
                <a:lnTo>
                  <a:pt x="71628" y="68580"/>
                </a:lnTo>
                <a:lnTo>
                  <a:pt x="111252" y="68580"/>
                </a:lnTo>
                <a:lnTo>
                  <a:pt x="110032" y="74676"/>
                </a:lnTo>
                <a:close/>
              </a:path>
              <a:path w="114300" h="113029">
                <a:moveTo>
                  <a:pt x="48768" y="71628"/>
                </a:moveTo>
                <a:lnTo>
                  <a:pt x="45720" y="70104"/>
                </a:lnTo>
                <a:lnTo>
                  <a:pt x="44413" y="68362"/>
                </a:lnTo>
                <a:lnTo>
                  <a:pt x="48768" y="71628"/>
                </a:lnTo>
                <a:close/>
              </a:path>
              <a:path w="114300" h="113029">
                <a:moveTo>
                  <a:pt x="65532" y="71628"/>
                </a:moveTo>
                <a:lnTo>
                  <a:pt x="69886" y="68362"/>
                </a:lnTo>
                <a:lnTo>
                  <a:pt x="68580" y="70104"/>
                </a:lnTo>
                <a:lnTo>
                  <a:pt x="65532" y="71628"/>
                </a:lnTo>
                <a:close/>
              </a:path>
              <a:path w="114300" h="113029">
                <a:moveTo>
                  <a:pt x="54864" y="74676"/>
                </a:moveTo>
                <a:lnTo>
                  <a:pt x="51816" y="73152"/>
                </a:lnTo>
                <a:lnTo>
                  <a:pt x="57150" y="74218"/>
                </a:lnTo>
                <a:lnTo>
                  <a:pt x="54864" y="74676"/>
                </a:lnTo>
                <a:close/>
              </a:path>
              <a:path w="114300" h="113029">
                <a:moveTo>
                  <a:pt x="59436" y="74676"/>
                </a:moveTo>
                <a:lnTo>
                  <a:pt x="57150" y="74218"/>
                </a:lnTo>
                <a:lnTo>
                  <a:pt x="62484" y="73152"/>
                </a:lnTo>
                <a:lnTo>
                  <a:pt x="59436" y="74676"/>
                </a:lnTo>
                <a:close/>
              </a:path>
              <a:path w="114300" h="113029">
                <a:moveTo>
                  <a:pt x="59436" y="74676"/>
                </a:moveTo>
                <a:lnTo>
                  <a:pt x="54864" y="74676"/>
                </a:lnTo>
                <a:lnTo>
                  <a:pt x="57150" y="74218"/>
                </a:lnTo>
                <a:lnTo>
                  <a:pt x="59436" y="74676"/>
                </a:lnTo>
                <a:close/>
              </a:path>
              <a:path w="114300" h="113029">
                <a:moveTo>
                  <a:pt x="103632" y="88392"/>
                </a:moveTo>
                <a:lnTo>
                  <a:pt x="10668" y="88392"/>
                </a:lnTo>
                <a:lnTo>
                  <a:pt x="10668" y="86868"/>
                </a:lnTo>
                <a:lnTo>
                  <a:pt x="9144" y="85344"/>
                </a:lnTo>
                <a:lnTo>
                  <a:pt x="6096" y="79248"/>
                </a:lnTo>
                <a:lnTo>
                  <a:pt x="6096" y="77724"/>
                </a:lnTo>
                <a:lnTo>
                  <a:pt x="108204" y="77724"/>
                </a:lnTo>
                <a:lnTo>
                  <a:pt x="108204" y="79248"/>
                </a:lnTo>
                <a:lnTo>
                  <a:pt x="105156" y="85344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4300" h="113029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2192" y="88392"/>
                </a:lnTo>
                <a:lnTo>
                  <a:pt x="102108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4300" h="113029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3632"/>
                </a:lnTo>
                <a:close/>
              </a:path>
              <a:path w="114300" h="113029">
                <a:moveTo>
                  <a:pt x="79248" y="108204"/>
                </a:moveTo>
                <a:lnTo>
                  <a:pt x="35052" y="108204"/>
                </a:lnTo>
                <a:lnTo>
                  <a:pt x="33528" y="106680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6680"/>
                </a:lnTo>
                <a:lnTo>
                  <a:pt x="79248" y="108204"/>
                </a:lnTo>
                <a:close/>
              </a:path>
              <a:path w="114300" h="113029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4300" h="113029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65592" y="1810511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30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4300" h="113030">
                <a:moveTo>
                  <a:pt x="77724" y="4572"/>
                </a:moveTo>
                <a:lnTo>
                  <a:pt x="36576" y="4572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4572"/>
                </a:lnTo>
                <a:close/>
              </a:path>
              <a:path w="114300" h="113030">
                <a:moveTo>
                  <a:pt x="86868" y="9144"/>
                </a:moveTo>
                <a:lnTo>
                  <a:pt x="27432" y="9144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9144"/>
                </a:lnTo>
                <a:close/>
              </a:path>
              <a:path w="114300" h="113030">
                <a:moveTo>
                  <a:pt x="96012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88392" y="9144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close/>
              </a:path>
              <a:path w="114300" h="113030">
                <a:moveTo>
                  <a:pt x="103632" y="25908"/>
                </a:move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3632" y="24384"/>
                </a:lnTo>
                <a:lnTo>
                  <a:pt x="103632" y="25908"/>
                </a:lnTo>
                <a:close/>
              </a:path>
              <a:path w="114300" h="113030">
                <a:moveTo>
                  <a:pt x="105156" y="86868"/>
                </a:moveTo>
                <a:lnTo>
                  <a:pt x="9144" y="86868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5908"/>
                </a:lnTo>
                <a:lnTo>
                  <a:pt x="105156" y="25908"/>
                </a:lnTo>
                <a:lnTo>
                  <a:pt x="108204" y="33528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109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50292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2484"/>
                </a:lnTo>
                <a:lnTo>
                  <a:pt x="42672" y="68580"/>
                </a:lnTo>
                <a:lnTo>
                  <a:pt x="48768" y="73152"/>
                </a:lnTo>
                <a:lnTo>
                  <a:pt x="51816" y="74676"/>
                </a:lnTo>
                <a:lnTo>
                  <a:pt x="110109" y="74676"/>
                </a:lnTo>
                <a:lnTo>
                  <a:pt x="109728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5156" y="86868"/>
                </a:lnTo>
                <a:close/>
              </a:path>
              <a:path w="114300" h="113030">
                <a:moveTo>
                  <a:pt x="48768" y="39624"/>
                </a:moveTo>
                <a:lnTo>
                  <a:pt x="51816" y="38100"/>
                </a:lnTo>
                <a:lnTo>
                  <a:pt x="50292" y="39243"/>
                </a:lnTo>
                <a:lnTo>
                  <a:pt x="48768" y="39624"/>
                </a:lnTo>
                <a:close/>
              </a:path>
              <a:path w="114300" h="113030">
                <a:moveTo>
                  <a:pt x="50292" y="39243"/>
                </a:moveTo>
                <a:lnTo>
                  <a:pt x="51816" y="38100"/>
                </a:lnTo>
                <a:lnTo>
                  <a:pt x="54864" y="38100"/>
                </a:lnTo>
                <a:lnTo>
                  <a:pt x="50292" y="39243"/>
                </a:lnTo>
                <a:close/>
              </a:path>
              <a:path w="114300" h="113030">
                <a:moveTo>
                  <a:pt x="64008" y="39243"/>
                </a:moveTo>
                <a:lnTo>
                  <a:pt x="59436" y="38100"/>
                </a:lnTo>
                <a:lnTo>
                  <a:pt x="62484" y="38100"/>
                </a:lnTo>
                <a:lnTo>
                  <a:pt x="64008" y="39243"/>
                </a:lnTo>
                <a:close/>
              </a:path>
              <a:path w="114300" h="113030">
                <a:moveTo>
                  <a:pt x="65532" y="39624"/>
                </a:moveTo>
                <a:lnTo>
                  <a:pt x="64008" y="39243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4300" h="113030">
                <a:moveTo>
                  <a:pt x="110109" y="74676"/>
                </a:moveTo>
                <a:lnTo>
                  <a:pt x="62484" y="74676"/>
                </a:lnTo>
                <a:lnTo>
                  <a:pt x="65532" y="73152"/>
                </a:lnTo>
                <a:lnTo>
                  <a:pt x="71628" y="68580"/>
                </a:lnTo>
                <a:lnTo>
                  <a:pt x="74676" y="62484"/>
                </a:lnTo>
                <a:lnTo>
                  <a:pt x="76200" y="57912"/>
                </a:lnTo>
                <a:lnTo>
                  <a:pt x="76200" y="54864"/>
                </a:lnTo>
                <a:lnTo>
                  <a:pt x="74676" y="50292"/>
                </a:lnTo>
                <a:lnTo>
                  <a:pt x="71628" y="44196"/>
                </a:lnTo>
                <a:lnTo>
                  <a:pt x="65532" y="39624"/>
                </a:lnTo>
                <a:lnTo>
                  <a:pt x="62484" y="38100"/>
                </a:lnTo>
                <a:lnTo>
                  <a:pt x="110109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54864"/>
                </a:lnTo>
                <a:lnTo>
                  <a:pt x="114300" y="56388"/>
                </a:lnTo>
                <a:lnTo>
                  <a:pt x="112776" y="57912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109" y="74676"/>
                </a:lnTo>
                <a:close/>
              </a:path>
              <a:path w="114300" h="113030">
                <a:moveTo>
                  <a:pt x="45720" y="42672"/>
                </a:moveTo>
                <a:lnTo>
                  <a:pt x="48768" y="39624"/>
                </a:lnTo>
                <a:lnTo>
                  <a:pt x="50292" y="39243"/>
                </a:lnTo>
                <a:lnTo>
                  <a:pt x="45720" y="42672"/>
                </a:lnTo>
                <a:close/>
              </a:path>
              <a:path w="114300" h="113030">
                <a:moveTo>
                  <a:pt x="68580" y="42672"/>
                </a:moveTo>
                <a:lnTo>
                  <a:pt x="64008" y="39243"/>
                </a:lnTo>
                <a:lnTo>
                  <a:pt x="65532" y="39624"/>
                </a:lnTo>
                <a:lnTo>
                  <a:pt x="68580" y="42672"/>
                </a:lnTo>
                <a:close/>
              </a:path>
              <a:path w="114300" h="113030">
                <a:moveTo>
                  <a:pt x="41148" y="47244"/>
                </a:moveTo>
                <a:lnTo>
                  <a:pt x="42672" y="44196"/>
                </a:lnTo>
                <a:lnTo>
                  <a:pt x="45720" y="42672"/>
                </a:lnTo>
                <a:lnTo>
                  <a:pt x="41148" y="47244"/>
                </a:lnTo>
                <a:close/>
              </a:path>
              <a:path w="114300" h="113030">
                <a:moveTo>
                  <a:pt x="73152" y="47243"/>
                </a:moveTo>
                <a:lnTo>
                  <a:pt x="68580" y="42672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4300" h="113030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4300" h="113030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4300" h="113030">
                <a:moveTo>
                  <a:pt x="38100" y="54864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100" y="54864"/>
                </a:lnTo>
                <a:close/>
              </a:path>
              <a:path w="114300" h="113030">
                <a:moveTo>
                  <a:pt x="76200" y="54864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200" y="54864"/>
                </a:lnTo>
                <a:close/>
              </a:path>
              <a:path w="114300" h="113030">
                <a:moveTo>
                  <a:pt x="38404" y="56388"/>
                </a:moveTo>
                <a:lnTo>
                  <a:pt x="38100" y="54864"/>
                </a:lnTo>
                <a:lnTo>
                  <a:pt x="39319" y="51816"/>
                </a:lnTo>
                <a:lnTo>
                  <a:pt x="38404" y="56388"/>
                </a:lnTo>
                <a:close/>
              </a:path>
              <a:path w="114300" h="113030">
                <a:moveTo>
                  <a:pt x="75895" y="56388"/>
                </a:moveTo>
                <a:lnTo>
                  <a:pt x="74980" y="51816"/>
                </a:lnTo>
                <a:lnTo>
                  <a:pt x="76200" y="54864"/>
                </a:lnTo>
                <a:lnTo>
                  <a:pt x="75895" y="56388"/>
                </a:lnTo>
                <a:close/>
              </a:path>
              <a:path w="114300" h="113030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114300" h="113030">
                <a:moveTo>
                  <a:pt x="76200" y="57912"/>
                </a:moveTo>
                <a:lnTo>
                  <a:pt x="75895" y="56388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4300" h="113030">
                <a:moveTo>
                  <a:pt x="39319" y="60960"/>
                </a:moveTo>
                <a:lnTo>
                  <a:pt x="38100" y="57912"/>
                </a:lnTo>
                <a:lnTo>
                  <a:pt x="38404" y="56388"/>
                </a:lnTo>
                <a:lnTo>
                  <a:pt x="39319" y="60960"/>
                </a:lnTo>
                <a:close/>
              </a:path>
              <a:path w="114300" h="113030">
                <a:moveTo>
                  <a:pt x="74980" y="60960"/>
                </a:moveTo>
                <a:lnTo>
                  <a:pt x="75895" y="56388"/>
                </a:lnTo>
                <a:lnTo>
                  <a:pt x="76200" y="57912"/>
                </a:lnTo>
                <a:lnTo>
                  <a:pt x="74980" y="60960"/>
                </a:lnTo>
                <a:close/>
              </a:path>
              <a:path w="114300" h="113030">
                <a:moveTo>
                  <a:pt x="39624" y="62484"/>
                </a:moveTo>
                <a:lnTo>
                  <a:pt x="38100" y="57912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4300" h="113030">
                <a:moveTo>
                  <a:pt x="74676" y="62484"/>
                </a:moveTo>
                <a:lnTo>
                  <a:pt x="74980" y="60960"/>
                </a:lnTo>
                <a:lnTo>
                  <a:pt x="76200" y="57912"/>
                </a:lnTo>
                <a:lnTo>
                  <a:pt x="74676" y="62484"/>
                </a:lnTo>
                <a:close/>
              </a:path>
              <a:path w="114300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4300" h="113030">
                <a:moveTo>
                  <a:pt x="73152" y="65532"/>
                </a:moveTo>
                <a:lnTo>
                  <a:pt x="74980" y="60960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4300" h="113030">
                <a:moveTo>
                  <a:pt x="45720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20" y="70104"/>
                </a:lnTo>
                <a:close/>
              </a:path>
              <a:path w="114300" h="113030">
                <a:moveTo>
                  <a:pt x="68580" y="70104"/>
                </a:moveTo>
                <a:lnTo>
                  <a:pt x="73152" y="65532"/>
                </a:lnTo>
                <a:lnTo>
                  <a:pt x="71628" y="68580"/>
                </a:lnTo>
                <a:lnTo>
                  <a:pt x="68580" y="70104"/>
                </a:lnTo>
                <a:close/>
              </a:path>
              <a:path w="114300" h="113030">
                <a:moveTo>
                  <a:pt x="50292" y="73533"/>
                </a:moveTo>
                <a:lnTo>
                  <a:pt x="48768" y="73152"/>
                </a:lnTo>
                <a:lnTo>
                  <a:pt x="45720" y="70104"/>
                </a:lnTo>
                <a:lnTo>
                  <a:pt x="50292" y="73533"/>
                </a:lnTo>
                <a:close/>
              </a:path>
              <a:path w="114300" h="113030">
                <a:moveTo>
                  <a:pt x="64008" y="73533"/>
                </a:moveTo>
                <a:lnTo>
                  <a:pt x="68580" y="70104"/>
                </a:lnTo>
                <a:lnTo>
                  <a:pt x="65532" y="73152"/>
                </a:lnTo>
                <a:lnTo>
                  <a:pt x="64008" y="73533"/>
                </a:lnTo>
                <a:close/>
              </a:path>
              <a:path w="114300" h="113030">
                <a:moveTo>
                  <a:pt x="51816" y="74676"/>
                </a:moveTo>
                <a:lnTo>
                  <a:pt x="48768" y="73152"/>
                </a:lnTo>
                <a:lnTo>
                  <a:pt x="50292" y="73533"/>
                </a:lnTo>
                <a:lnTo>
                  <a:pt x="51816" y="74676"/>
                </a:lnTo>
                <a:close/>
              </a:path>
              <a:path w="114300" h="113030">
                <a:moveTo>
                  <a:pt x="62484" y="74676"/>
                </a:moveTo>
                <a:lnTo>
                  <a:pt x="64008" y="73533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4300" h="113030">
                <a:moveTo>
                  <a:pt x="54864" y="74676"/>
                </a:moveTo>
                <a:lnTo>
                  <a:pt x="51816" y="74676"/>
                </a:lnTo>
                <a:lnTo>
                  <a:pt x="50292" y="73533"/>
                </a:lnTo>
                <a:lnTo>
                  <a:pt x="54864" y="74676"/>
                </a:lnTo>
                <a:close/>
              </a:path>
              <a:path w="114300" h="113030">
                <a:moveTo>
                  <a:pt x="62484" y="74676"/>
                </a:moveTo>
                <a:lnTo>
                  <a:pt x="59436" y="74676"/>
                </a:lnTo>
                <a:lnTo>
                  <a:pt x="64008" y="73533"/>
                </a:lnTo>
                <a:lnTo>
                  <a:pt x="62484" y="74676"/>
                </a:lnTo>
                <a:close/>
              </a:path>
              <a:path w="114300" h="113030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0668" y="88392"/>
                </a:lnTo>
                <a:lnTo>
                  <a:pt x="10668" y="86868"/>
                </a:lnTo>
                <a:lnTo>
                  <a:pt x="103632" y="86868"/>
                </a:lnTo>
                <a:lnTo>
                  <a:pt x="103632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4300" h="113030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3632"/>
                </a:lnTo>
                <a:close/>
              </a:path>
              <a:path w="114300" h="113030">
                <a:moveTo>
                  <a:pt x="80772" y="108204"/>
                </a:moveTo>
                <a:lnTo>
                  <a:pt x="33528" y="108204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8204"/>
                </a:lnTo>
                <a:close/>
              </a:path>
              <a:path w="114300" h="113030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4300" h="113030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47303" y="2877311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65532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30">
                <a:moveTo>
                  <a:pt x="76200" y="4572"/>
                </a:moveTo>
                <a:lnTo>
                  <a:pt x="36576" y="4572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4572"/>
                </a:lnTo>
                <a:close/>
              </a:path>
              <a:path w="113029" h="113030">
                <a:moveTo>
                  <a:pt x="88391" y="10668"/>
                </a:moveTo>
                <a:lnTo>
                  <a:pt x="24384" y="10668"/>
                </a:ln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lnTo>
                  <a:pt x="88391" y="10668"/>
                </a:lnTo>
                <a:close/>
              </a:path>
              <a:path w="113029" h="113030">
                <a:moveTo>
                  <a:pt x="89916" y="102108"/>
                </a:moveTo>
                <a:lnTo>
                  <a:pt x="22859" y="102108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22859" y="10668"/>
                </a:lnTo>
                <a:lnTo>
                  <a:pt x="89916" y="10668"/>
                </a:lnTo>
                <a:lnTo>
                  <a:pt x="102108" y="22860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966" y="38100"/>
                </a:lnTo>
                <a:lnTo>
                  <a:pt x="50292" y="38100"/>
                </a:lnTo>
                <a:lnTo>
                  <a:pt x="47244" y="39624"/>
                </a:lnTo>
                <a:lnTo>
                  <a:pt x="39624" y="47244"/>
                </a:lnTo>
                <a:lnTo>
                  <a:pt x="38100" y="50292"/>
                </a:lnTo>
                <a:lnTo>
                  <a:pt x="38100" y="62484"/>
                </a:lnTo>
                <a:lnTo>
                  <a:pt x="39624" y="65532"/>
                </a:lnTo>
                <a:lnTo>
                  <a:pt x="47244" y="73152"/>
                </a:lnTo>
                <a:lnTo>
                  <a:pt x="50292" y="74676"/>
                </a:lnTo>
                <a:lnTo>
                  <a:pt x="108966" y="74676"/>
                </a:lnTo>
                <a:lnTo>
                  <a:pt x="108204" y="76200"/>
                </a:lnTo>
                <a:lnTo>
                  <a:pt x="108204" y="79248"/>
                </a:lnTo>
                <a:lnTo>
                  <a:pt x="103632" y="86868"/>
                </a:lnTo>
                <a:lnTo>
                  <a:pt x="102108" y="88392"/>
                </a:lnTo>
                <a:lnTo>
                  <a:pt x="102108" y="89916"/>
                </a:lnTo>
                <a:lnTo>
                  <a:pt x="89916" y="102108"/>
                </a:lnTo>
                <a:close/>
              </a:path>
              <a:path w="113029" h="113030">
                <a:moveTo>
                  <a:pt x="47244" y="39624"/>
                </a:moveTo>
                <a:lnTo>
                  <a:pt x="50292" y="38100"/>
                </a:lnTo>
                <a:lnTo>
                  <a:pt x="48629" y="39346"/>
                </a:lnTo>
                <a:lnTo>
                  <a:pt x="47244" y="39624"/>
                </a:lnTo>
                <a:close/>
              </a:path>
              <a:path w="113029" h="113030">
                <a:moveTo>
                  <a:pt x="48629" y="39346"/>
                </a:moveTo>
                <a:lnTo>
                  <a:pt x="50292" y="38100"/>
                </a:lnTo>
                <a:lnTo>
                  <a:pt x="54864" y="38100"/>
                </a:lnTo>
                <a:lnTo>
                  <a:pt x="48629" y="39346"/>
                </a:lnTo>
                <a:close/>
              </a:path>
              <a:path w="113029" h="113030">
                <a:moveTo>
                  <a:pt x="64146" y="39346"/>
                </a:moveTo>
                <a:lnTo>
                  <a:pt x="57912" y="38100"/>
                </a:lnTo>
                <a:lnTo>
                  <a:pt x="62484" y="38100"/>
                </a:lnTo>
                <a:lnTo>
                  <a:pt x="64146" y="39346"/>
                </a:lnTo>
                <a:close/>
              </a:path>
              <a:path w="113029" h="113030">
                <a:moveTo>
                  <a:pt x="65532" y="39624"/>
                </a:moveTo>
                <a:lnTo>
                  <a:pt x="64146" y="39346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30">
                <a:moveTo>
                  <a:pt x="108966" y="74676"/>
                </a:moveTo>
                <a:lnTo>
                  <a:pt x="62484" y="74676"/>
                </a:lnTo>
                <a:lnTo>
                  <a:pt x="65532" y="73152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0292"/>
                </a:lnTo>
                <a:lnTo>
                  <a:pt x="73152" y="47244"/>
                </a:lnTo>
                <a:lnTo>
                  <a:pt x="65532" y="39624"/>
                </a:lnTo>
                <a:lnTo>
                  <a:pt x="62484" y="38100"/>
                </a:lnTo>
                <a:lnTo>
                  <a:pt x="108966" y="38100"/>
                </a:lnTo>
                <a:lnTo>
                  <a:pt x="111252" y="42672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7912"/>
                </a:lnTo>
                <a:lnTo>
                  <a:pt x="111252" y="65532"/>
                </a:lnTo>
                <a:lnTo>
                  <a:pt x="111252" y="70104"/>
                </a:lnTo>
                <a:lnTo>
                  <a:pt x="108966" y="74676"/>
                </a:lnTo>
                <a:close/>
              </a:path>
              <a:path w="113029" h="113030">
                <a:moveTo>
                  <a:pt x="44195" y="42672"/>
                </a:moveTo>
                <a:lnTo>
                  <a:pt x="47244" y="39624"/>
                </a:lnTo>
                <a:lnTo>
                  <a:pt x="48629" y="39346"/>
                </a:lnTo>
                <a:lnTo>
                  <a:pt x="44195" y="42672"/>
                </a:lnTo>
                <a:close/>
              </a:path>
              <a:path w="113029" h="113030">
                <a:moveTo>
                  <a:pt x="68579" y="42672"/>
                </a:moveTo>
                <a:lnTo>
                  <a:pt x="64146" y="39346"/>
                </a:lnTo>
                <a:lnTo>
                  <a:pt x="65532" y="39624"/>
                </a:lnTo>
                <a:lnTo>
                  <a:pt x="68579" y="42672"/>
                </a:lnTo>
                <a:close/>
              </a:path>
              <a:path w="113029" h="113030">
                <a:moveTo>
                  <a:pt x="39346" y="48629"/>
                </a:moveTo>
                <a:lnTo>
                  <a:pt x="39624" y="47244"/>
                </a:lnTo>
                <a:lnTo>
                  <a:pt x="42672" y="44196"/>
                </a:lnTo>
                <a:lnTo>
                  <a:pt x="39346" y="48629"/>
                </a:lnTo>
                <a:close/>
              </a:path>
              <a:path w="113029" h="113030">
                <a:moveTo>
                  <a:pt x="73429" y="48629"/>
                </a:moveTo>
                <a:lnTo>
                  <a:pt x="70104" y="44196"/>
                </a:lnTo>
                <a:lnTo>
                  <a:pt x="73152" y="47244"/>
                </a:lnTo>
                <a:lnTo>
                  <a:pt x="73429" y="48629"/>
                </a:lnTo>
                <a:close/>
              </a:path>
              <a:path w="113029" h="113030">
                <a:moveTo>
                  <a:pt x="38100" y="50292"/>
                </a:moveTo>
                <a:lnTo>
                  <a:pt x="39624" y="47244"/>
                </a:lnTo>
                <a:lnTo>
                  <a:pt x="39346" y="48629"/>
                </a:lnTo>
                <a:lnTo>
                  <a:pt x="38100" y="50292"/>
                </a:lnTo>
                <a:close/>
              </a:path>
              <a:path w="113029" h="113030">
                <a:moveTo>
                  <a:pt x="74676" y="50292"/>
                </a:moveTo>
                <a:lnTo>
                  <a:pt x="73429" y="48629"/>
                </a:lnTo>
                <a:lnTo>
                  <a:pt x="73152" y="47244"/>
                </a:lnTo>
                <a:lnTo>
                  <a:pt x="74676" y="50292"/>
                </a:lnTo>
                <a:close/>
              </a:path>
              <a:path w="113029" h="113030">
                <a:moveTo>
                  <a:pt x="38100" y="54864"/>
                </a:moveTo>
                <a:lnTo>
                  <a:pt x="38100" y="50292"/>
                </a:lnTo>
                <a:lnTo>
                  <a:pt x="39346" y="48629"/>
                </a:lnTo>
                <a:lnTo>
                  <a:pt x="38100" y="54864"/>
                </a:lnTo>
                <a:close/>
              </a:path>
              <a:path w="113029" h="113030">
                <a:moveTo>
                  <a:pt x="74676" y="54864"/>
                </a:moveTo>
                <a:lnTo>
                  <a:pt x="73429" y="48629"/>
                </a:lnTo>
                <a:lnTo>
                  <a:pt x="74676" y="50292"/>
                </a:lnTo>
                <a:lnTo>
                  <a:pt x="74676" y="54864"/>
                </a:lnTo>
                <a:close/>
              </a:path>
              <a:path w="113029" h="113030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3029" h="113030">
                <a:moveTo>
                  <a:pt x="73429" y="64146"/>
                </a:moveTo>
                <a:lnTo>
                  <a:pt x="74676" y="57912"/>
                </a:lnTo>
                <a:lnTo>
                  <a:pt x="74676" y="62484"/>
                </a:lnTo>
                <a:lnTo>
                  <a:pt x="73429" y="64146"/>
                </a:lnTo>
                <a:close/>
              </a:path>
              <a:path w="113029" h="113030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3029" h="113030">
                <a:moveTo>
                  <a:pt x="73152" y="65532"/>
                </a:moveTo>
                <a:lnTo>
                  <a:pt x="73429" y="64146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30">
                <a:moveTo>
                  <a:pt x="42672" y="68580"/>
                </a:moveTo>
                <a:lnTo>
                  <a:pt x="39624" y="65532"/>
                </a:lnTo>
                <a:lnTo>
                  <a:pt x="39346" y="64146"/>
                </a:lnTo>
                <a:lnTo>
                  <a:pt x="42672" y="68580"/>
                </a:lnTo>
                <a:close/>
              </a:path>
              <a:path w="113029" h="113030">
                <a:moveTo>
                  <a:pt x="70104" y="68580"/>
                </a:moveTo>
                <a:lnTo>
                  <a:pt x="73429" y="64146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30">
                <a:moveTo>
                  <a:pt x="48629" y="73429"/>
                </a:moveTo>
                <a:lnTo>
                  <a:pt x="47244" y="73152"/>
                </a:lnTo>
                <a:lnTo>
                  <a:pt x="44196" y="70104"/>
                </a:lnTo>
                <a:lnTo>
                  <a:pt x="48629" y="73429"/>
                </a:lnTo>
                <a:close/>
              </a:path>
              <a:path w="113029" h="113030">
                <a:moveTo>
                  <a:pt x="64146" y="73429"/>
                </a:moveTo>
                <a:lnTo>
                  <a:pt x="68580" y="70104"/>
                </a:lnTo>
                <a:lnTo>
                  <a:pt x="65532" y="73152"/>
                </a:lnTo>
                <a:lnTo>
                  <a:pt x="64146" y="73429"/>
                </a:lnTo>
                <a:close/>
              </a:path>
              <a:path w="113029" h="113030">
                <a:moveTo>
                  <a:pt x="50292" y="74676"/>
                </a:moveTo>
                <a:lnTo>
                  <a:pt x="47244" y="73152"/>
                </a:lnTo>
                <a:lnTo>
                  <a:pt x="48629" y="73429"/>
                </a:lnTo>
                <a:lnTo>
                  <a:pt x="50292" y="74676"/>
                </a:lnTo>
                <a:close/>
              </a:path>
              <a:path w="113029" h="113030">
                <a:moveTo>
                  <a:pt x="62484" y="74676"/>
                </a:moveTo>
                <a:lnTo>
                  <a:pt x="64146" y="73429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30">
                <a:moveTo>
                  <a:pt x="54864" y="74676"/>
                </a:moveTo>
                <a:lnTo>
                  <a:pt x="50292" y="74676"/>
                </a:lnTo>
                <a:lnTo>
                  <a:pt x="48629" y="73429"/>
                </a:lnTo>
                <a:lnTo>
                  <a:pt x="54864" y="74676"/>
                </a:lnTo>
                <a:close/>
              </a:path>
              <a:path w="113029" h="113030">
                <a:moveTo>
                  <a:pt x="62484" y="74676"/>
                </a:moveTo>
                <a:lnTo>
                  <a:pt x="57912" y="74676"/>
                </a:lnTo>
                <a:lnTo>
                  <a:pt x="64146" y="73429"/>
                </a:lnTo>
                <a:lnTo>
                  <a:pt x="62484" y="74676"/>
                </a:lnTo>
                <a:close/>
              </a:path>
              <a:path w="113029" h="113030">
                <a:moveTo>
                  <a:pt x="79248" y="108204"/>
                </a:moveTo>
                <a:lnTo>
                  <a:pt x="33528" y="108204"/>
                </a:lnTo>
                <a:lnTo>
                  <a:pt x="25908" y="103632"/>
                </a:lnTo>
                <a:lnTo>
                  <a:pt x="24384" y="102108"/>
                </a:lnTo>
                <a:lnTo>
                  <a:pt x="88391" y="102108"/>
                </a:lnTo>
                <a:lnTo>
                  <a:pt x="86868" y="103632"/>
                </a:lnTo>
                <a:lnTo>
                  <a:pt x="79248" y="108204"/>
                </a:lnTo>
                <a:close/>
              </a:path>
              <a:path w="113029" h="113030">
                <a:moveTo>
                  <a:pt x="70104" y="111252"/>
                </a:moveTo>
                <a:lnTo>
                  <a:pt x="42672" y="111252"/>
                </a:lnTo>
                <a:lnTo>
                  <a:pt x="36576" y="108204"/>
                </a:lnTo>
                <a:lnTo>
                  <a:pt x="76200" y="108204"/>
                </a:lnTo>
                <a:lnTo>
                  <a:pt x="70104" y="111252"/>
                </a:lnTo>
                <a:close/>
              </a:path>
              <a:path w="113029" h="113030">
                <a:moveTo>
                  <a:pt x="57912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5532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261603" y="49057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5532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29">
                <a:moveTo>
                  <a:pt x="76200" y="4572"/>
                </a:moveTo>
                <a:lnTo>
                  <a:pt x="36576" y="4572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4572"/>
                </a:lnTo>
                <a:close/>
              </a:path>
              <a:path w="113029" h="113029">
                <a:moveTo>
                  <a:pt x="88391" y="10668"/>
                </a:moveTo>
                <a:lnTo>
                  <a:pt x="24384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3528" y="4572"/>
                </a:lnTo>
                <a:lnTo>
                  <a:pt x="79248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8391" y="10668"/>
                </a:lnTo>
                <a:close/>
              </a:path>
              <a:path w="113029" h="113029">
                <a:moveTo>
                  <a:pt x="103632" y="88392"/>
                </a:move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22859" y="10668"/>
                </a:lnTo>
                <a:lnTo>
                  <a:pt x="89916" y="1066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43052" y="44196"/>
                </a:lnTo>
                <a:lnTo>
                  <a:pt x="42672" y="44196"/>
                </a:lnTo>
                <a:lnTo>
                  <a:pt x="40640" y="47244"/>
                </a:lnTo>
                <a:lnTo>
                  <a:pt x="39624" y="47244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108966" y="74676"/>
                </a:lnTo>
                <a:lnTo>
                  <a:pt x="108204" y="76200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3029" h="113029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3029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3029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3029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3029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71627" y="46736"/>
                </a:move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70104" y="44196"/>
                </a:lnTo>
                <a:lnTo>
                  <a:pt x="71627" y="46736"/>
                </a:lnTo>
                <a:close/>
              </a:path>
              <a:path w="113029" h="113029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3029">
                <a:moveTo>
                  <a:pt x="65532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2" y="41148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3029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3029">
                <a:moveTo>
                  <a:pt x="39624" y="48768"/>
                </a:moveTo>
                <a:lnTo>
                  <a:pt x="42672" y="44196"/>
                </a:lnTo>
                <a:lnTo>
                  <a:pt x="41148" y="46736"/>
                </a:lnTo>
                <a:lnTo>
                  <a:pt x="39624" y="48768"/>
                </a:lnTo>
                <a:close/>
              </a:path>
              <a:path w="113029" h="113029">
                <a:moveTo>
                  <a:pt x="41148" y="46736"/>
                </a:moveTo>
                <a:lnTo>
                  <a:pt x="42672" y="44196"/>
                </a:lnTo>
                <a:lnTo>
                  <a:pt x="43052" y="44196"/>
                </a:lnTo>
                <a:lnTo>
                  <a:pt x="41148" y="46736"/>
                </a:lnTo>
                <a:close/>
              </a:path>
              <a:path w="113029" h="113029">
                <a:moveTo>
                  <a:pt x="73152" y="48768"/>
                </a:moveTo>
                <a:lnTo>
                  <a:pt x="71627" y="46736"/>
                </a:lnTo>
                <a:lnTo>
                  <a:pt x="70104" y="44196"/>
                </a:lnTo>
                <a:lnTo>
                  <a:pt x="73152" y="48768"/>
                </a:lnTo>
                <a:close/>
              </a:path>
              <a:path w="113029" h="113029">
                <a:moveTo>
                  <a:pt x="73456" y="48768"/>
                </a:moveTo>
                <a:lnTo>
                  <a:pt x="73152" y="48768"/>
                </a:lnTo>
                <a:lnTo>
                  <a:pt x="70104" y="44196"/>
                </a:lnTo>
                <a:lnTo>
                  <a:pt x="111252" y="44196"/>
                </a:lnTo>
                <a:lnTo>
                  <a:pt x="111252" y="47244"/>
                </a:lnTo>
                <a:lnTo>
                  <a:pt x="73152" y="47244"/>
                </a:lnTo>
                <a:lnTo>
                  <a:pt x="73456" y="48768"/>
                </a:lnTo>
                <a:close/>
              </a:path>
              <a:path w="113029" h="113029">
                <a:moveTo>
                  <a:pt x="39928" y="48768"/>
                </a:moveTo>
                <a:lnTo>
                  <a:pt x="39624" y="48768"/>
                </a:lnTo>
                <a:lnTo>
                  <a:pt x="41148" y="46736"/>
                </a:lnTo>
                <a:lnTo>
                  <a:pt x="39928" y="48768"/>
                </a:lnTo>
                <a:close/>
              </a:path>
              <a:path w="113029" h="113029">
                <a:moveTo>
                  <a:pt x="73761" y="50292"/>
                </a:moveTo>
                <a:lnTo>
                  <a:pt x="71627" y="46736"/>
                </a:lnTo>
                <a:lnTo>
                  <a:pt x="73152" y="48768"/>
                </a:lnTo>
                <a:lnTo>
                  <a:pt x="73456" y="48768"/>
                </a:lnTo>
                <a:lnTo>
                  <a:pt x="73761" y="50292"/>
                </a:lnTo>
                <a:close/>
              </a:path>
              <a:path w="113029" h="113029">
                <a:moveTo>
                  <a:pt x="38100" y="51816"/>
                </a:moveTo>
                <a:lnTo>
                  <a:pt x="39624" y="47244"/>
                </a:lnTo>
                <a:lnTo>
                  <a:pt x="39014" y="50292"/>
                </a:lnTo>
                <a:lnTo>
                  <a:pt x="38100" y="51816"/>
                </a:lnTo>
                <a:close/>
              </a:path>
              <a:path w="113029" h="113029">
                <a:moveTo>
                  <a:pt x="39014" y="50292"/>
                </a:moveTo>
                <a:lnTo>
                  <a:pt x="39624" y="47244"/>
                </a:lnTo>
                <a:lnTo>
                  <a:pt x="40640" y="47244"/>
                </a:lnTo>
                <a:lnTo>
                  <a:pt x="39624" y="48768"/>
                </a:lnTo>
                <a:lnTo>
                  <a:pt x="39928" y="48768"/>
                </a:lnTo>
                <a:lnTo>
                  <a:pt x="39014" y="50292"/>
                </a:lnTo>
                <a:close/>
              </a:path>
              <a:path w="113029" h="113029">
                <a:moveTo>
                  <a:pt x="74676" y="51816"/>
                </a:moveTo>
                <a:lnTo>
                  <a:pt x="73761" y="50292"/>
                </a:lnTo>
                <a:lnTo>
                  <a:pt x="73152" y="47244"/>
                </a:lnTo>
                <a:lnTo>
                  <a:pt x="74676" y="51816"/>
                </a:lnTo>
                <a:close/>
              </a:path>
              <a:path w="113029" h="113029">
                <a:moveTo>
                  <a:pt x="108966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7244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7912"/>
                </a:lnTo>
                <a:lnTo>
                  <a:pt x="111252" y="65532"/>
                </a:lnTo>
                <a:lnTo>
                  <a:pt x="111252" y="70104"/>
                </a:lnTo>
                <a:lnTo>
                  <a:pt x="108966" y="7467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1816"/>
                </a:lnTo>
                <a:lnTo>
                  <a:pt x="39014" y="50292"/>
                </a:lnTo>
                <a:lnTo>
                  <a:pt x="38100" y="54864"/>
                </a:lnTo>
                <a:close/>
              </a:path>
              <a:path w="113029" h="113029">
                <a:moveTo>
                  <a:pt x="74676" y="54864"/>
                </a:moveTo>
                <a:lnTo>
                  <a:pt x="73761" y="50292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29" h="113029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3029" h="113029">
                <a:moveTo>
                  <a:pt x="73429" y="64146"/>
                </a:moveTo>
                <a:lnTo>
                  <a:pt x="74676" y="57912"/>
                </a:lnTo>
                <a:lnTo>
                  <a:pt x="74676" y="62484"/>
                </a:lnTo>
                <a:lnTo>
                  <a:pt x="73429" y="64146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3029" h="113029">
                <a:moveTo>
                  <a:pt x="73152" y="65532"/>
                </a:moveTo>
                <a:lnTo>
                  <a:pt x="73429" y="64146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29">
                <a:moveTo>
                  <a:pt x="42672" y="68580"/>
                </a:moveTo>
                <a:lnTo>
                  <a:pt x="39624" y="65532"/>
                </a:lnTo>
                <a:lnTo>
                  <a:pt x="39346" y="64146"/>
                </a:lnTo>
                <a:lnTo>
                  <a:pt x="42672" y="68580"/>
                </a:lnTo>
                <a:close/>
              </a:path>
              <a:path w="113029" h="113029">
                <a:moveTo>
                  <a:pt x="70104" y="68580"/>
                </a:moveTo>
                <a:lnTo>
                  <a:pt x="73429" y="64146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29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0292" y="74676"/>
                </a:lnTo>
                <a:lnTo>
                  <a:pt x="47244" y="73152"/>
                </a:lnTo>
                <a:lnTo>
                  <a:pt x="54864" y="74676"/>
                </a:lnTo>
                <a:close/>
              </a:path>
              <a:path w="113029" h="113029">
                <a:moveTo>
                  <a:pt x="62484" y="74676"/>
                </a:moveTo>
                <a:lnTo>
                  <a:pt x="57912" y="74676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29">
                <a:moveTo>
                  <a:pt x="97536" y="96012"/>
                </a:moveTo>
                <a:lnTo>
                  <a:pt x="15240" y="96012"/>
                </a:lnTo>
                <a:lnTo>
                  <a:pt x="10668" y="89916"/>
                </a:lnTo>
                <a:lnTo>
                  <a:pt x="10668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close/>
              </a:path>
              <a:path w="113029" h="113029">
                <a:moveTo>
                  <a:pt x="96012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3029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2672" y="111252"/>
                </a:lnTo>
                <a:lnTo>
                  <a:pt x="36576" y="109728"/>
                </a:lnTo>
                <a:lnTo>
                  <a:pt x="35052" y="108204"/>
                </a:lnTo>
                <a:lnTo>
                  <a:pt x="77724" y="108204"/>
                </a:lnTo>
                <a:lnTo>
                  <a:pt x="76200" y="109728"/>
                </a:lnTo>
                <a:lnTo>
                  <a:pt x="70104" y="111252"/>
                </a:lnTo>
                <a:close/>
              </a:path>
              <a:path w="113029" h="113029">
                <a:moveTo>
                  <a:pt x="67056" y="112776"/>
                </a:moveTo>
                <a:lnTo>
                  <a:pt x="45719" y="112776"/>
                </a:lnTo>
                <a:lnTo>
                  <a:pt x="44195" y="111252"/>
                </a:lnTo>
                <a:lnTo>
                  <a:pt x="68580" y="111252"/>
                </a:lnTo>
                <a:lnTo>
                  <a:pt x="6705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45580" y="2115311"/>
            <a:ext cx="170815" cy="495300"/>
          </a:xfrm>
          <a:custGeom>
            <a:avLst/>
            <a:gdLst/>
            <a:ahLst/>
            <a:cxnLst/>
            <a:rect l="l" t="t" r="r" b="b"/>
            <a:pathLst>
              <a:path w="170815" h="495300">
                <a:moveTo>
                  <a:pt x="170688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0688" y="0"/>
                </a:lnTo>
                <a:lnTo>
                  <a:pt x="1706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8288" y="457200"/>
                </a:lnTo>
                <a:lnTo>
                  <a:pt x="38100" y="475487"/>
                </a:lnTo>
                <a:lnTo>
                  <a:pt x="170688" y="475487"/>
                </a:lnTo>
                <a:lnTo>
                  <a:pt x="170688" y="495300"/>
                </a:lnTo>
                <a:close/>
              </a:path>
              <a:path w="170815" h="4953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0815" h="495300">
                <a:moveTo>
                  <a:pt x="1325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2588" y="18288"/>
                </a:lnTo>
                <a:lnTo>
                  <a:pt x="132588" y="38100"/>
                </a:lnTo>
                <a:close/>
              </a:path>
              <a:path w="170815" h="495300">
                <a:moveTo>
                  <a:pt x="132588" y="475487"/>
                </a:moveTo>
                <a:lnTo>
                  <a:pt x="132588" y="18288"/>
                </a:lnTo>
                <a:lnTo>
                  <a:pt x="152400" y="38100"/>
                </a:lnTo>
                <a:lnTo>
                  <a:pt x="170688" y="38100"/>
                </a:lnTo>
                <a:lnTo>
                  <a:pt x="170688" y="457200"/>
                </a:lnTo>
                <a:lnTo>
                  <a:pt x="152400" y="457200"/>
                </a:lnTo>
                <a:lnTo>
                  <a:pt x="132588" y="475487"/>
                </a:lnTo>
                <a:close/>
              </a:path>
              <a:path w="170815" h="495300">
                <a:moveTo>
                  <a:pt x="170688" y="38100"/>
                </a:moveTo>
                <a:lnTo>
                  <a:pt x="152400" y="38100"/>
                </a:lnTo>
                <a:lnTo>
                  <a:pt x="132588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170815" h="495300">
                <a:moveTo>
                  <a:pt x="38100" y="475487"/>
                </a:moveTo>
                <a:lnTo>
                  <a:pt x="18288" y="457200"/>
                </a:lnTo>
                <a:lnTo>
                  <a:pt x="38100" y="457200"/>
                </a:lnTo>
                <a:lnTo>
                  <a:pt x="38100" y="475487"/>
                </a:lnTo>
                <a:close/>
              </a:path>
              <a:path w="170815" h="495300">
                <a:moveTo>
                  <a:pt x="132588" y="475487"/>
                </a:moveTo>
                <a:lnTo>
                  <a:pt x="38100" y="475487"/>
                </a:lnTo>
                <a:lnTo>
                  <a:pt x="38100" y="457200"/>
                </a:lnTo>
                <a:lnTo>
                  <a:pt x="132588" y="457200"/>
                </a:lnTo>
                <a:lnTo>
                  <a:pt x="132588" y="475487"/>
                </a:lnTo>
                <a:close/>
              </a:path>
              <a:path w="170815" h="495300">
                <a:moveTo>
                  <a:pt x="170688" y="475487"/>
                </a:moveTo>
                <a:lnTo>
                  <a:pt x="132588" y="475487"/>
                </a:lnTo>
                <a:lnTo>
                  <a:pt x="152400" y="457200"/>
                </a:lnTo>
                <a:lnTo>
                  <a:pt x="170688" y="457200"/>
                </a:lnTo>
                <a:lnTo>
                  <a:pt x="170688" y="475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58767" y="2095500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172211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9812" y="457200"/>
                </a:lnTo>
                <a:lnTo>
                  <a:pt x="38100" y="477012"/>
                </a:lnTo>
                <a:lnTo>
                  <a:pt x="172211" y="477012"/>
                </a:lnTo>
                <a:lnTo>
                  <a:pt x="172211" y="495300"/>
                </a:lnTo>
                <a:close/>
              </a:path>
              <a:path w="172720" h="4953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20" h="495300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20" h="495300">
                <a:moveTo>
                  <a:pt x="134112" y="477012"/>
                </a:moveTo>
                <a:lnTo>
                  <a:pt x="134112" y="19812"/>
                </a:lnTo>
                <a:lnTo>
                  <a:pt x="152400" y="38100"/>
                </a:lnTo>
                <a:lnTo>
                  <a:pt x="172211" y="38100"/>
                </a:lnTo>
                <a:lnTo>
                  <a:pt x="172211" y="457200"/>
                </a:lnTo>
                <a:lnTo>
                  <a:pt x="152400" y="457200"/>
                </a:lnTo>
                <a:lnTo>
                  <a:pt x="134112" y="477012"/>
                </a:lnTo>
                <a:close/>
              </a:path>
              <a:path w="172720" h="495300">
                <a:moveTo>
                  <a:pt x="172211" y="38100"/>
                </a:moveTo>
                <a:lnTo>
                  <a:pt x="152400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20" h="495300">
                <a:moveTo>
                  <a:pt x="38100" y="477012"/>
                </a:moveTo>
                <a:lnTo>
                  <a:pt x="19812" y="457200"/>
                </a:lnTo>
                <a:lnTo>
                  <a:pt x="38100" y="457200"/>
                </a:lnTo>
                <a:lnTo>
                  <a:pt x="38100" y="477012"/>
                </a:lnTo>
                <a:close/>
              </a:path>
              <a:path w="172720" h="495300">
                <a:moveTo>
                  <a:pt x="134112" y="477012"/>
                </a:moveTo>
                <a:lnTo>
                  <a:pt x="38100" y="477012"/>
                </a:lnTo>
                <a:lnTo>
                  <a:pt x="38100" y="457200"/>
                </a:lnTo>
                <a:lnTo>
                  <a:pt x="134112" y="457200"/>
                </a:lnTo>
                <a:lnTo>
                  <a:pt x="134112" y="477012"/>
                </a:lnTo>
                <a:close/>
              </a:path>
              <a:path w="172720" h="495300">
                <a:moveTo>
                  <a:pt x="172211" y="477012"/>
                </a:moveTo>
                <a:lnTo>
                  <a:pt x="134112" y="477012"/>
                </a:lnTo>
                <a:lnTo>
                  <a:pt x="152400" y="457200"/>
                </a:lnTo>
                <a:lnTo>
                  <a:pt x="172211" y="457200"/>
                </a:lnTo>
                <a:lnTo>
                  <a:pt x="172211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58667" y="2362200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19" h="495300">
                <a:moveTo>
                  <a:pt x="172211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9812" y="457200"/>
                </a:lnTo>
                <a:lnTo>
                  <a:pt x="38100" y="477012"/>
                </a:lnTo>
                <a:lnTo>
                  <a:pt x="172211" y="477012"/>
                </a:lnTo>
                <a:lnTo>
                  <a:pt x="172211" y="495300"/>
                </a:lnTo>
                <a:close/>
              </a:path>
              <a:path w="172719" h="4953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19" h="495300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19" h="495300">
                <a:moveTo>
                  <a:pt x="134112" y="477012"/>
                </a:moveTo>
                <a:lnTo>
                  <a:pt x="134112" y="19812"/>
                </a:lnTo>
                <a:lnTo>
                  <a:pt x="152400" y="38100"/>
                </a:lnTo>
                <a:lnTo>
                  <a:pt x="172211" y="38100"/>
                </a:lnTo>
                <a:lnTo>
                  <a:pt x="172211" y="457200"/>
                </a:lnTo>
                <a:lnTo>
                  <a:pt x="152400" y="457200"/>
                </a:lnTo>
                <a:lnTo>
                  <a:pt x="134112" y="477012"/>
                </a:lnTo>
                <a:close/>
              </a:path>
              <a:path w="172719" h="495300">
                <a:moveTo>
                  <a:pt x="172211" y="38100"/>
                </a:moveTo>
                <a:lnTo>
                  <a:pt x="152400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19" h="495300">
                <a:moveTo>
                  <a:pt x="38100" y="477012"/>
                </a:moveTo>
                <a:lnTo>
                  <a:pt x="19812" y="457200"/>
                </a:lnTo>
                <a:lnTo>
                  <a:pt x="38100" y="457200"/>
                </a:lnTo>
                <a:lnTo>
                  <a:pt x="38100" y="477012"/>
                </a:lnTo>
                <a:close/>
              </a:path>
              <a:path w="172719" h="495300">
                <a:moveTo>
                  <a:pt x="134112" y="477012"/>
                </a:moveTo>
                <a:lnTo>
                  <a:pt x="38100" y="477012"/>
                </a:lnTo>
                <a:lnTo>
                  <a:pt x="38100" y="457200"/>
                </a:lnTo>
                <a:lnTo>
                  <a:pt x="134112" y="457200"/>
                </a:lnTo>
                <a:lnTo>
                  <a:pt x="134112" y="477012"/>
                </a:lnTo>
                <a:close/>
              </a:path>
              <a:path w="172719" h="495300">
                <a:moveTo>
                  <a:pt x="172211" y="477012"/>
                </a:moveTo>
                <a:lnTo>
                  <a:pt x="134112" y="477012"/>
                </a:lnTo>
                <a:lnTo>
                  <a:pt x="152400" y="457200"/>
                </a:lnTo>
                <a:lnTo>
                  <a:pt x="172211" y="457200"/>
                </a:lnTo>
                <a:lnTo>
                  <a:pt x="172211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525767" y="4076700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172211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9812" y="457200"/>
                </a:lnTo>
                <a:lnTo>
                  <a:pt x="38100" y="477012"/>
                </a:lnTo>
                <a:lnTo>
                  <a:pt x="172211" y="477012"/>
                </a:lnTo>
                <a:lnTo>
                  <a:pt x="172211" y="495300"/>
                </a:lnTo>
                <a:close/>
              </a:path>
              <a:path w="172720" h="4953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20" h="495300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20" h="495300">
                <a:moveTo>
                  <a:pt x="134112" y="477012"/>
                </a:moveTo>
                <a:lnTo>
                  <a:pt x="134112" y="19812"/>
                </a:lnTo>
                <a:lnTo>
                  <a:pt x="152400" y="38100"/>
                </a:lnTo>
                <a:lnTo>
                  <a:pt x="172211" y="38100"/>
                </a:lnTo>
                <a:lnTo>
                  <a:pt x="172211" y="457200"/>
                </a:lnTo>
                <a:lnTo>
                  <a:pt x="152400" y="457200"/>
                </a:lnTo>
                <a:lnTo>
                  <a:pt x="134112" y="477012"/>
                </a:lnTo>
                <a:close/>
              </a:path>
              <a:path w="172720" h="495300">
                <a:moveTo>
                  <a:pt x="172211" y="38100"/>
                </a:moveTo>
                <a:lnTo>
                  <a:pt x="152400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20" h="495300">
                <a:moveTo>
                  <a:pt x="38100" y="477012"/>
                </a:moveTo>
                <a:lnTo>
                  <a:pt x="19812" y="457200"/>
                </a:lnTo>
                <a:lnTo>
                  <a:pt x="38100" y="457200"/>
                </a:lnTo>
                <a:lnTo>
                  <a:pt x="38100" y="477012"/>
                </a:lnTo>
                <a:close/>
              </a:path>
              <a:path w="172720" h="495300">
                <a:moveTo>
                  <a:pt x="134112" y="477012"/>
                </a:moveTo>
                <a:lnTo>
                  <a:pt x="38100" y="477012"/>
                </a:lnTo>
                <a:lnTo>
                  <a:pt x="38100" y="457200"/>
                </a:lnTo>
                <a:lnTo>
                  <a:pt x="134112" y="457200"/>
                </a:lnTo>
                <a:lnTo>
                  <a:pt x="134112" y="477012"/>
                </a:lnTo>
                <a:close/>
              </a:path>
              <a:path w="172720" h="495300">
                <a:moveTo>
                  <a:pt x="172211" y="477012"/>
                </a:moveTo>
                <a:lnTo>
                  <a:pt x="134112" y="477012"/>
                </a:lnTo>
                <a:lnTo>
                  <a:pt x="152400" y="457200"/>
                </a:lnTo>
                <a:lnTo>
                  <a:pt x="172211" y="457200"/>
                </a:lnTo>
                <a:lnTo>
                  <a:pt x="172211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879335" y="4391405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 h="0">
                <a:moveTo>
                  <a:pt x="0" y="0"/>
                </a:moveTo>
                <a:lnTo>
                  <a:pt x="4084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79335" y="4229861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 h="0">
                <a:moveTo>
                  <a:pt x="0" y="0"/>
                </a:moveTo>
                <a:lnTo>
                  <a:pt x="4084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68880" y="3287267"/>
            <a:ext cx="170815" cy="408940"/>
          </a:xfrm>
          <a:custGeom>
            <a:avLst/>
            <a:gdLst/>
            <a:ahLst/>
            <a:cxnLst/>
            <a:rect l="l" t="t" r="r" b="b"/>
            <a:pathLst>
              <a:path w="170814" h="408939">
                <a:moveTo>
                  <a:pt x="170688" y="408432"/>
                </a:moveTo>
                <a:lnTo>
                  <a:pt x="0" y="408432"/>
                </a:lnTo>
                <a:lnTo>
                  <a:pt x="0" y="0"/>
                </a:lnTo>
                <a:lnTo>
                  <a:pt x="170688" y="0"/>
                </a:lnTo>
                <a:lnTo>
                  <a:pt x="1706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0332"/>
                </a:lnTo>
                <a:lnTo>
                  <a:pt x="18288" y="370332"/>
                </a:lnTo>
                <a:lnTo>
                  <a:pt x="38100" y="390143"/>
                </a:lnTo>
                <a:lnTo>
                  <a:pt x="170688" y="390143"/>
                </a:lnTo>
                <a:lnTo>
                  <a:pt x="170688" y="408432"/>
                </a:lnTo>
                <a:close/>
              </a:path>
              <a:path w="170814" h="408939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0814" h="408939">
                <a:moveTo>
                  <a:pt x="1325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2588" y="18288"/>
                </a:lnTo>
                <a:lnTo>
                  <a:pt x="132588" y="38100"/>
                </a:lnTo>
                <a:close/>
              </a:path>
              <a:path w="170814" h="408939">
                <a:moveTo>
                  <a:pt x="132588" y="390143"/>
                </a:moveTo>
                <a:lnTo>
                  <a:pt x="132588" y="18288"/>
                </a:lnTo>
                <a:lnTo>
                  <a:pt x="152400" y="38100"/>
                </a:lnTo>
                <a:lnTo>
                  <a:pt x="170688" y="38100"/>
                </a:lnTo>
                <a:lnTo>
                  <a:pt x="170688" y="370332"/>
                </a:lnTo>
                <a:lnTo>
                  <a:pt x="152400" y="370332"/>
                </a:lnTo>
                <a:lnTo>
                  <a:pt x="132588" y="390143"/>
                </a:lnTo>
                <a:close/>
              </a:path>
              <a:path w="170814" h="408939">
                <a:moveTo>
                  <a:pt x="170688" y="38100"/>
                </a:moveTo>
                <a:lnTo>
                  <a:pt x="152400" y="38100"/>
                </a:lnTo>
                <a:lnTo>
                  <a:pt x="132588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170814" h="408939">
                <a:moveTo>
                  <a:pt x="38100" y="390143"/>
                </a:moveTo>
                <a:lnTo>
                  <a:pt x="18288" y="370332"/>
                </a:lnTo>
                <a:lnTo>
                  <a:pt x="38100" y="370332"/>
                </a:lnTo>
                <a:lnTo>
                  <a:pt x="38100" y="390143"/>
                </a:lnTo>
                <a:close/>
              </a:path>
              <a:path w="170814" h="408939">
                <a:moveTo>
                  <a:pt x="132588" y="390143"/>
                </a:moveTo>
                <a:lnTo>
                  <a:pt x="38100" y="390143"/>
                </a:lnTo>
                <a:lnTo>
                  <a:pt x="38100" y="370332"/>
                </a:lnTo>
                <a:lnTo>
                  <a:pt x="132588" y="370332"/>
                </a:lnTo>
                <a:lnTo>
                  <a:pt x="132588" y="390143"/>
                </a:lnTo>
                <a:close/>
              </a:path>
              <a:path w="170814" h="408939">
                <a:moveTo>
                  <a:pt x="170688" y="390143"/>
                </a:moveTo>
                <a:lnTo>
                  <a:pt x="132588" y="390143"/>
                </a:lnTo>
                <a:lnTo>
                  <a:pt x="152400" y="370332"/>
                </a:lnTo>
                <a:lnTo>
                  <a:pt x="170688" y="370332"/>
                </a:lnTo>
                <a:lnTo>
                  <a:pt x="170688" y="390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68117" y="3287267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31185" y="3287267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49667" y="2734056"/>
            <a:ext cx="172720" cy="410209"/>
          </a:xfrm>
          <a:custGeom>
            <a:avLst/>
            <a:gdLst/>
            <a:ahLst/>
            <a:cxnLst/>
            <a:rect l="l" t="t" r="r" b="b"/>
            <a:pathLst>
              <a:path w="172720" h="410210">
                <a:moveTo>
                  <a:pt x="172211" y="409956"/>
                </a:moveTo>
                <a:lnTo>
                  <a:pt x="0" y="409956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371856"/>
                </a:lnTo>
                <a:lnTo>
                  <a:pt x="19812" y="371856"/>
                </a:lnTo>
                <a:lnTo>
                  <a:pt x="38100" y="390143"/>
                </a:lnTo>
                <a:lnTo>
                  <a:pt x="172211" y="390143"/>
                </a:lnTo>
                <a:lnTo>
                  <a:pt x="172211" y="409956"/>
                </a:lnTo>
                <a:close/>
              </a:path>
              <a:path w="172720" h="410210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72720" h="410210">
                <a:moveTo>
                  <a:pt x="134112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099"/>
                </a:lnTo>
                <a:close/>
              </a:path>
              <a:path w="172720" h="410210">
                <a:moveTo>
                  <a:pt x="134112" y="390143"/>
                </a:moveTo>
                <a:lnTo>
                  <a:pt x="134112" y="19812"/>
                </a:lnTo>
                <a:lnTo>
                  <a:pt x="152400" y="38100"/>
                </a:lnTo>
                <a:lnTo>
                  <a:pt x="172211" y="38099"/>
                </a:lnTo>
                <a:lnTo>
                  <a:pt x="172211" y="371856"/>
                </a:lnTo>
                <a:lnTo>
                  <a:pt x="152400" y="371856"/>
                </a:lnTo>
                <a:lnTo>
                  <a:pt x="134112" y="390143"/>
                </a:lnTo>
                <a:close/>
              </a:path>
              <a:path w="172720" h="410210">
                <a:moveTo>
                  <a:pt x="172211" y="38099"/>
                </a:moveTo>
                <a:lnTo>
                  <a:pt x="152400" y="38100"/>
                </a:lnTo>
                <a:lnTo>
                  <a:pt x="134112" y="19812"/>
                </a:lnTo>
                <a:lnTo>
                  <a:pt x="172211" y="19812"/>
                </a:lnTo>
                <a:lnTo>
                  <a:pt x="172211" y="38099"/>
                </a:lnTo>
                <a:close/>
              </a:path>
              <a:path w="172720" h="410210">
                <a:moveTo>
                  <a:pt x="38100" y="390143"/>
                </a:moveTo>
                <a:lnTo>
                  <a:pt x="19812" y="371856"/>
                </a:lnTo>
                <a:lnTo>
                  <a:pt x="38100" y="371856"/>
                </a:lnTo>
                <a:lnTo>
                  <a:pt x="38100" y="390143"/>
                </a:lnTo>
                <a:close/>
              </a:path>
              <a:path w="172720" h="410210">
                <a:moveTo>
                  <a:pt x="134112" y="390143"/>
                </a:moveTo>
                <a:lnTo>
                  <a:pt x="38100" y="390143"/>
                </a:lnTo>
                <a:lnTo>
                  <a:pt x="38100" y="371856"/>
                </a:lnTo>
                <a:lnTo>
                  <a:pt x="134112" y="371856"/>
                </a:lnTo>
                <a:lnTo>
                  <a:pt x="134112" y="390143"/>
                </a:lnTo>
                <a:close/>
              </a:path>
              <a:path w="172720" h="410210">
                <a:moveTo>
                  <a:pt x="172211" y="390143"/>
                </a:moveTo>
                <a:lnTo>
                  <a:pt x="134112" y="390143"/>
                </a:lnTo>
                <a:lnTo>
                  <a:pt x="152400" y="371856"/>
                </a:lnTo>
                <a:lnTo>
                  <a:pt x="172211" y="371856"/>
                </a:lnTo>
                <a:lnTo>
                  <a:pt x="172211" y="390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250430" y="2734056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11973" y="2734056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21780" y="3867150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5" h="0">
                <a:moveTo>
                  <a:pt x="0" y="0"/>
                </a:moveTo>
                <a:lnTo>
                  <a:pt x="4754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078217" y="3867911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1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78217" y="4381500"/>
            <a:ext cx="0" cy="582295"/>
          </a:xfrm>
          <a:custGeom>
            <a:avLst/>
            <a:gdLst/>
            <a:ahLst/>
            <a:cxnLst/>
            <a:rect l="l" t="t" r="r" b="b"/>
            <a:pathLst>
              <a:path w="0" h="582295">
                <a:moveTo>
                  <a:pt x="0" y="0"/>
                </a:moveTo>
                <a:lnTo>
                  <a:pt x="0" y="5821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583680" y="38023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563868" y="3784091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8580" y="1524"/>
                </a:moveTo>
                <a:lnTo>
                  <a:pt x="45720" y="1524"/>
                </a:lnTo>
                <a:lnTo>
                  <a:pt x="45720" y="0"/>
                </a:lnTo>
                <a:lnTo>
                  <a:pt x="68580" y="0"/>
                </a:lnTo>
                <a:lnTo>
                  <a:pt x="68580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7724" y="4572"/>
                </a:lnTo>
                <a:close/>
              </a:path>
              <a:path w="113029" h="113029">
                <a:moveTo>
                  <a:pt x="42672" y="68580"/>
                </a:move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0" y="54864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25908" y="9144"/>
                </a:lnTo>
                <a:lnTo>
                  <a:pt x="27432" y="7620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7620"/>
                </a:lnTo>
                <a:lnTo>
                  <a:pt x="89916" y="10668"/>
                </a:lnTo>
                <a:lnTo>
                  <a:pt x="96012" y="15240"/>
                </a:lnTo>
                <a:lnTo>
                  <a:pt x="97536" y="16764"/>
                </a:lnTo>
                <a:lnTo>
                  <a:pt x="102108" y="22860"/>
                </a:lnTo>
                <a:lnTo>
                  <a:pt x="105156" y="25908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109" y="38100"/>
                </a:lnTo>
                <a:lnTo>
                  <a:pt x="51816" y="38100"/>
                </a:lnTo>
                <a:lnTo>
                  <a:pt x="45720" y="41148"/>
                </a:lnTo>
                <a:lnTo>
                  <a:pt x="42672" y="44196"/>
                </a:lnTo>
                <a:lnTo>
                  <a:pt x="39624" y="50292"/>
                </a:lnTo>
                <a:lnTo>
                  <a:pt x="38100" y="54864"/>
                </a:lnTo>
                <a:lnTo>
                  <a:pt x="38100" y="57912"/>
                </a:lnTo>
                <a:lnTo>
                  <a:pt x="41148" y="65532"/>
                </a:lnTo>
                <a:lnTo>
                  <a:pt x="41452" y="65532"/>
                </a:lnTo>
                <a:lnTo>
                  <a:pt x="42672" y="68580"/>
                </a:lnTo>
                <a:close/>
              </a:path>
              <a:path w="113029" h="113029">
                <a:moveTo>
                  <a:pt x="48768" y="39624"/>
                </a:moveTo>
                <a:lnTo>
                  <a:pt x="51816" y="38100"/>
                </a:lnTo>
                <a:lnTo>
                  <a:pt x="54864" y="38100"/>
                </a:lnTo>
                <a:lnTo>
                  <a:pt x="48768" y="39624"/>
                </a:lnTo>
                <a:close/>
              </a:path>
              <a:path w="113029" h="113029">
                <a:moveTo>
                  <a:pt x="65532" y="39624"/>
                </a:moveTo>
                <a:lnTo>
                  <a:pt x="59436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29">
                <a:moveTo>
                  <a:pt x="112776" y="65532"/>
                </a:moveTo>
                <a:lnTo>
                  <a:pt x="73152" y="65532"/>
                </a:lnTo>
                <a:lnTo>
                  <a:pt x="76200" y="57912"/>
                </a:lnTo>
                <a:lnTo>
                  <a:pt x="76200" y="54864"/>
                </a:lnTo>
                <a:lnTo>
                  <a:pt x="74676" y="50292"/>
                </a:lnTo>
                <a:lnTo>
                  <a:pt x="71628" y="44196"/>
                </a:lnTo>
                <a:lnTo>
                  <a:pt x="68580" y="41148"/>
                </a:lnTo>
                <a:lnTo>
                  <a:pt x="62484" y="38100"/>
                </a:lnTo>
                <a:lnTo>
                  <a:pt x="110109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65532"/>
                </a:lnTo>
                <a:close/>
              </a:path>
              <a:path w="113029" h="113029">
                <a:moveTo>
                  <a:pt x="44413" y="42889"/>
                </a:moveTo>
                <a:lnTo>
                  <a:pt x="45720" y="41148"/>
                </a:lnTo>
                <a:lnTo>
                  <a:pt x="48768" y="39624"/>
                </a:lnTo>
                <a:lnTo>
                  <a:pt x="44413" y="42889"/>
                </a:lnTo>
                <a:close/>
              </a:path>
              <a:path w="113029" h="113029">
                <a:moveTo>
                  <a:pt x="69886" y="42889"/>
                </a:moveTo>
                <a:lnTo>
                  <a:pt x="65532" y="39624"/>
                </a:lnTo>
                <a:lnTo>
                  <a:pt x="68580" y="41148"/>
                </a:lnTo>
                <a:lnTo>
                  <a:pt x="69886" y="42889"/>
                </a:lnTo>
                <a:close/>
              </a:path>
              <a:path w="113029" h="113029">
                <a:moveTo>
                  <a:pt x="42672" y="44196"/>
                </a:moveTo>
                <a:lnTo>
                  <a:pt x="45720" y="41148"/>
                </a:lnTo>
                <a:lnTo>
                  <a:pt x="44413" y="42889"/>
                </a:lnTo>
                <a:lnTo>
                  <a:pt x="42672" y="44196"/>
                </a:lnTo>
                <a:close/>
              </a:path>
              <a:path w="113029" h="113029">
                <a:moveTo>
                  <a:pt x="71628" y="44196"/>
                </a:moveTo>
                <a:lnTo>
                  <a:pt x="69886" y="42889"/>
                </a:lnTo>
                <a:lnTo>
                  <a:pt x="68580" y="41148"/>
                </a:lnTo>
                <a:lnTo>
                  <a:pt x="71628" y="44196"/>
                </a:lnTo>
                <a:close/>
              </a:path>
              <a:path w="113029" h="113029">
                <a:moveTo>
                  <a:pt x="41148" y="47244"/>
                </a:moveTo>
                <a:lnTo>
                  <a:pt x="42672" y="44196"/>
                </a:lnTo>
                <a:lnTo>
                  <a:pt x="44413" y="42889"/>
                </a:lnTo>
                <a:lnTo>
                  <a:pt x="41148" y="47244"/>
                </a:lnTo>
                <a:close/>
              </a:path>
              <a:path w="113029" h="113029">
                <a:moveTo>
                  <a:pt x="73152" y="47243"/>
                </a:moveTo>
                <a:lnTo>
                  <a:pt x="69886" y="42889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3029" h="113029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3029" h="113029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100" y="54864"/>
                </a:lnTo>
                <a:close/>
              </a:path>
              <a:path w="113029" h="113029">
                <a:moveTo>
                  <a:pt x="76200" y="54864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200" y="54864"/>
                </a:lnTo>
                <a:close/>
              </a:path>
              <a:path w="113029" h="113029">
                <a:moveTo>
                  <a:pt x="38438" y="56218"/>
                </a:moveTo>
                <a:lnTo>
                  <a:pt x="38100" y="54864"/>
                </a:lnTo>
                <a:lnTo>
                  <a:pt x="39319" y="51816"/>
                </a:lnTo>
                <a:lnTo>
                  <a:pt x="38438" y="56218"/>
                </a:lnTo>
                <a:close/>
              </a:path>
              <a:path w="113029" h="113029">
                <a:moveTo>
                  <a:pt x="75861" y="56218"/>
                </a:moveTo>
                <a:lnTo>
                  <a:pt x="74980" y="51816"/>
                </a:lnTo>
                <a:lnTo>
                  <a:pt x="76200" y="54864"/>
                </a:lnTo>
                <a:lnTo>
                  <a:pt x="75861" y="56218"/>
                </a:lnTo>
                <a:close/>
              </a:path>
              <a:path w="113029" h="113029">
                <a:moveTo>
                  <a:pt x="38100" y="57912"/>
                </a:moveTo>
                <a:lnTo>
                  <a:pt x="38100" y="54864"/>
                </a:lnTo>
                <a:lnTo>
                  <a:pt x="38438" y="56218"/>
                </a:lnTo>
                <a:lnTo>
                  <a:pt x="38100" y="57912"/>
                </a:lnTo>
                <a:close/>
              </a:path>
              <a:path w="113029" h="113029">
                <a:moveTo>
                  <a:pt x="76200" y="57912"/>
                </a:moveTo>
                <a:lnTo>
                  <a:pt x="75861" y="56218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3029" h="113029">
                <a:moveTo>
                  <a:pt x="39624" y="60960"/>
                </a:moveTo>
                <a:lnTo>
                  <a:pt x="38100" y="57912"/>
                </a:lnTo>
                <a:lnTo>
                  <a:pt x="38438" y="56218"/>
                </a:lnTo>
                <a:lnTo>
                  <a:pt x="39624" y="60960"/>
                </a:lnTo>
                <a:close/>
              </a:path>
              <a:path w="113029" h="113029">
                <a:moveTo>
                  <a:pt x="74676" y="60960"/>
                </a:moveTo>
                <a:lnTo>
                  <a:pt x="75861" y="56218"/>
                </a:lnTo>
                <a:lnTo>
                  <a:pt x="76200" y="57912"/>
                </a:lnTo>
                <a:lnTo>
                  <a:pt x="74676" y="60960"/>
                </a:lnTo>
                <a:close/>
              </a:path>
              <a:path w="113029" h="113029">
                <a:moveTo>
                  <a:pt x="41452" y="65532"/>
                </a:moveTo>
                <a:lnTo>
                  <a:pt x="41148" y="65532"/>
                </a:lnTo>
                <a:lnTo>
                  <a:pt x="39624" y="60960"/>
                </a:lnTo>
                <a:lnTo>
                  <a:pt x="41452" y="65532"/>
                </a:lnTo>
                <a:close/>
              </a:path>
              <a:path w="113029" h="113029">
                <a:moveTo>
                  <a:pt x="112776" y="68580"/>
                </a:moveTo>
                <a:lnTo>
                  <a:pt x="71628" y="68580"/>
                </a:lnTo>
                <a:lnTo>
                  <a:pt x="74676" y="60960"/>
                </a:lnTo>
                <a:lnTo>
                  <a:pt x="73152" y="65532"/>
                </a:lnTo>
                <a:lnTo>
                  <a:pt x="112776" y="65532"/>
                </a:lnTo>
                <a:lnTo>
                  <a:pt x="112776" y="68580"/>
                </a:lnTo>
                <a:close/>
              </a:path>
              <a:path w="113029" h="113029">
                <a:moveTo>
                  <a:pt x="103632" y="88392"/>
                </a:moveTo>
                <a:lnTo>
                  <a:pt x="10668" y="88392"/>
                </a:lnTo>
                <a:lnTo>
                  <a:pt x="10668" y="8686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68580"/>
                </a:lnTo>
                <a:lnTo>
                  <a:pt x="42672" y="68580"/>
                </a:lnTo>
                <a:lnTo>
                  <a:pt x="41148" y="64008"/>
                </a:lnTo>
                <a:lnTo>
                  <a:pt x="43434" y="67056"/>
                </a:lnTo>
                <a:lnTo>
                  <a:pt x="42672" y="67056"/>
                </a:lnTo>
                <a:lnTo>
                  <a:pt x="45720" y="70104"/>
                </a:lnTo>
                <a:lnTo>
                  <a:pt x="54864" y="74676"/>
                </a:lnTo>
                <a:lnTo>
                  <a:pt x="110032" y="74676"/>
                </a:lnTo>
                <a:lnTo>
                  <a:pt x="109728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5156" y="85344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3029" h="113029">
                <a:moveTo>
                  <a:pt x="69886" y="68362"/>
                </a:moveTo>
                <a:lnTo>
                  <a:pt x="73152" y="64008"/>
                </a:lnTo>
                <a:lnTo>
                  <a:pt x="72136" y="67056"/>
                </a:lnTo>
                <a:lnTo>
                  <a:pt x="71628" y="67056"/>
                </a:lnTo>
                <a:lnTo>
                  <a:pt x="69886" y="68362"/>
                </a:lnTo>
                <a:close/>
              </a:path>
              <a:path w="113029" h="113029">
                <a:moveTo>
                  <a:pt x="45720" y="70104"/>
                </a:moveTo>
                <a:lnTo>
                  <a:pt x="42672" y="67056"/>
                </a:lnTo>
                <a:lnTo>
                  <a:pt x="44413" y="68362"/>
                </a:lnTo>
                <a:lnTo>
                  <a:pt x="45720" y="70104"/>
                </a:lnTo>
                <a:close/>
              </a:path>
              <a:path w="113029" h="113029">
                <a:moveTo>
                  <a:pt x="44413" y="68362"/>
                </a:moveTo>
                <a:lnTo>
                  <a:pt x="42672" y="67056"/>
                </a:lnTo>
                <a:lnTo>
                  <a:pt x="43434" y="67056"/>
                </a:lnTo>
                <a:lnTo>
                  <a:pt x="44413" y="68362"/>
                </a:lnTo>
                <a:close/>
              </a:path>
              <a:path w="113029" h="113029">
                <a:moveTo>
                  <a:pt x="68580" y="70104"/>
                </a:moveTo>
                <a:lnTo>
                  <a:pt x="69886" y="68362"/>
                </a:lnTo>
                <a:lnTo>
                  <a:pt x="71628" y="67056"/>
                </a:lnTo>
                <a:lnTo>
                  <a:pt x="68580" y="70104"/>
                </a:lnTo>
                <a:close/>
              </a:path>
              <a:path w="113029" h="113029">
                <a:moveTo>
                  <a:pt x="110032" y="74676"/>
                </a:moveTo>
                <a:lnTo>
                  <a:pt x="59436" y="74676"/>
                </a:lnTo>
                <a:lnTo>
                  <a:pt x="68580" y="70104"/>
                </a:lnTo>
                <a:lnTo>
                  <a:pt x="71628" y="67056"/>
                </a:lnTo>
                <a:lnTo>
                  <a:pt x="72136" y="67056"/>
                </a:lnTo>
                <a:lnTo>
                  <a:pt x="71628" y="68580"/>
                </a:lnTo>
                <a:lnTo>
                  <a:pt x="111252" y="68580"/>
                </a:lnTo>
                <a:lnTo>
                  <a:pt x="110032" y="74676"/>
                </a:lnTo>
                <a:close/>
              </a:path>
              <a:path w="113029" h="113029">
                <a:moveTo>
                  <a:pt x="48768" y="71628"/>
                </a:moveTo>
                <a:lnTo>
                  <a:pt x="45720" y="70104"/>
                </a:lnTo>
                <a:lnTo>
                  <a:pt x="44413" y="68362"/>
                </a:lnTo>
                <a:lnTo>
                  <a:pt x="48768" y="71628"/>
                </a:lnTo>
                <a:close/>
              </a:path>
              <a:path w="113029" h="113029">
                <a:moveTo>
                  <a:pt x="65532" y="71628"/>
                </a:moveTo>
                <a:lnTo>
                  <a:pt x="69886" y="68362"/>
                </a:lnTo>
                <a:lnTo>
                  <a:pt x="68580" y="70104"/>
                </a:lnTo>
                <a:lnTo>
                  <a:pt x="65532" y="71628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3152"/>
                </a:lnTo>
                <a:lnTo>
                  <a:pt x="57150" y="74218"/>
                </a:lnTo>
                <a:lnTo>
                  <a:pt x="54864" y="74676"/>
                </a:lnTo>
                <a:close/>
              </a:path>
              <a:path w="113029" h="113029">
                <a:moveTo>
                  <a:pt x="59436" y="74676"/>
                </a:moveTo>
                <a:lnTo>
                  <a:pt x="57150" y="74218"/>
                </a:lnTo>
                <a:lnTo>
                  <a:pt x="62484" y="73152"/>
                </a:lnTo>
                <a:lnTo>
                  <a:pt x="59436" y="74676"/>
                </a:lnTo>
                <a:close/>
              </a:path>
              <a:path w="113029" h="113029">
                <a:moveTo>
                  <a:pt x="59436" y="74676"/>
                </a:moveTo>
                <a:lnTo>
                  <a:pt x="54864" y="74676"/>
                </a:lnTo>
                <a:lnTo>
                  <a:pt x="57150" y="74218"/>
                </a:lnTo>
                <a:lnTo>
                  <a:pt x="59436" y="74676"/>
                </a:lnTo>
                <a:close/>
              </a:path>
              <a:path w="113029" h="113029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2192" y="88392"/>
                </a:lnTo>
                <a:lnTo>
                  <a:pt x="102108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3029" h="113029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2108"/>
                </a:lnTo>
                <a:lnTo>
                  <a:pt x="88392" y="103632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5052" y="108204"/>
                </a:lnTo>
                <a:lnTo>
                  <a:pt x="33528" y="106680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6680"/>
                </a:lnTo>
                <a:lnTo>
                  <a:pt x="79248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3029" h="113029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040880" y="49270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021068" y="490727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6576" y="4572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4572"/>
                </a:lnTo>
                <a:close/>
              </a:path>
              <a:path w="113029" h="113029">
                <a:moveTo>
                  <a:pt x="86868" y="9144"/>
                </a:moveTo>
                <a:lnTo>
                  <a:pt x="27432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9248" y="4572"/>
                </a:lnTo>
                <a:lnTo>
                  <a:pt x="80772" y="6096"/>
                </a:lnTo>
                <a:lnTo>
                  <a:pt x="86868" y="9144"/>
                </a:lnTo>
                <a:close/>
              </a:path>
              <a:path w="113029" h="113029">
                <a:moveTo>
                  <a:pt x="96012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88392" y="9144"/>
                </a:lnTo>
                <a:lnTo>
                  <a:pt x="88392" y="10668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close/>
              </a:path>
              <a:path w="113029" h="113029">
                <a:moveTo>
                  <a:pt x="102108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2108" y="24384"/>
                </a:lnTo>
                <a:close/>
              </a:path>
              <a:path w="113029" h="113029">
                <a:moveTo>
                  <a:pt x="108204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6" y="27432"/>
                </a:lnTo>
                <a:lnTo>
                  <a:pt x="108204" y="33528"/>
                </a:lnTo>
                <a:lnTo>
                  <a:pt x="108204" y="35052"/>
                </a:lnTo>
                <a:close/>
              </a:path>
              <a:path w="113029" h="113029">
                <a:moveTo>
                  <a:pt x="80772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24384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9436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45720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38608" y="59436"/>
                </a:lnTo>
                <a:lnTo>
                  <a:pt x="39624" y="62484"/>
                </a:lnTo>
                <a:lnTo>
                  <a:pt x="42672" y="68580"/>
                </a:lnTo>
                <a:lnTo>
                  <a:pt x="45720" y="71628"/>
                </a:lnTo>
                <a:lnTo>
                  <a:pt x="51816" y="74676"/>
                </a:lnTo>
                <a:lnTo>
                  <a:pt x="110337" y="74676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6" y="86868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6868" y="105156"/>
                </a:lnTo>
                <a:lnTo>
                  <a:pt x="80772" y="108204"/>
                </a:lnTo>
                <a:close/>
              </a:path>
              <a:path w="113029" h="113029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3029" h="113029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3029" h="113029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112776" y="59436"/>
                </a:moveTo>
                <a:lnTo>
                  <a:pt x="76200" y="59436"/>
                </a:lnTo>
                <a:lnTo>
                  <a:pt x="76200" y="54864"/>
                </a:lnTo>
                <a:lnTo>
                  <a:pt x="71628" y="45720"/>
                </a:lnTo>
                <a:lnTo>
                  <a:pt x="68580" y="42672"/>
                </a:lnTo>
                <a:lnTo>
                  <a:pt x="59436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112776" y="44196"/>
                </a:lnTo>
                <a:lnTo>
                  <a:pt x="112776" y="59436"/>
                </a:lnTo>
                <a:close/>
              </a:path>
              <a:path w="113029" h="113029">
                <a:moveTo>
                  <a:pt x="44413" y="44413"/>
                </a:moveTo>
                <a:lnTo>
                  <a:pt x="45720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3029" h="113029">
                <a:moveTo>
                  <a:pt x="69886" y="44413"/>
                </a:moveTo>
                <a:lnTo>
                  <a:pt x="65532" y="41148"/>
                </a:lnTo>
                <a:lnTo>
                  <a:pt x="68580" y="42672"/>
                </a:lnTo>
                <a:lnTo>
                  <a:pt x="69886" y="44413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3029" h="113029">
                <a:moveTo>
                  <a:pt x="71628" y="45720"/>
                </a:moveTo>
                <a:lnTo>
                  <a:pt x="69886" y="44413"/>
                </a:lnTo>
                <a:lnTo>
                  <a:pt x="68580" y="42672"/>
                </a:lnTo>
                <a:lnTo>
                  <a:pt x="71628" y="45720"/>
                </a:lnTo>
                <a:close/>
              </a:path>
              <a:path w="113029" h="113029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3029" h="113029">
                <a:moveTo>
                  <a:pt x="73152" y="48768"/>
                </a:moveTo>
                <a:lnTo>
                  <a:pt x="69886" y="44413"/>
                </a:lnTo>
                <a:lnTo>
                  <a:pt x="71628" y="45720"/>
                </a:lnTo>
                <a:lnTo>
                  <a:pt x="73152" y="48768"/>
                </a:lnTo>
                <a:close/>
              </a:path>
              <a:path w="113029" h="113029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29" h="113029">
                <a:moveTo>
                  <a:pt x="75742" y="57150"/>
                </a:moveTo>
                <a:lnTo>
                  <a:pt x="74676" y="51816"/>
                </a:lnTo>
                <a:lnTo>
                  <a:pt x="76200" y="54864"/>
                </a:lnTo>
                <a:lnTo>
                  <a:pt x="75742" y="57150"/>
                </a:lnTo>
                <a:close/>
              </a:path>
              <a:path w="113029" h="113029">
                <a:moveTo>
                  <a:pt x="38303" y="58420"/>
                </a:moveTo>
                <a:lnTo>
                  <a:pt x="38100" y="57912"/>
                </a:lnTo>
                <a:lnTo>
                  <a:pt x="38100" y="54864"/>
                </a:lnTo>
                <a:lnTo>
                  <a:pt x="38557" y="57150"/>
                </a:lnTo>
                <a:lnTo>
                  <a:pt x="38303" y="58420"/>
                </a:lnTo>
                <a:close/>
              </a:path>
              <a:path w="113029" h="113029">
                <a:moveTo>
                  <a:pt x="75996" y="58420"/>
                </a:moveTo>
                <a:lnTo>
                  <a:pt x="75742" y="57150"/>
                </a:lnTo>
                <a:lnTo>
                  <a:pt x="76200" y="54864"/>
                </a:lnTo>
                <a:lnTo>
                  <a:pt x="76200" y="57912"/>
                </a:lnTo>
                <a:lnTo>
                  <a:pt x="75996" y="58420"/>
                </a:lnTo>
                <a:close/>
              </a:path>
              <a:path w="113029" h="113029">
                <a:moveTo>
                  <a:pt x="39319" y="60960"/>
                </a:moveTo>
                <a:lnTo>
                  <a:pt x="38303" y="58420"/>
                </a:lnTo>
                <a:lnTo>
                  <a:pt x="38557" y="57150"/>
                </a:lnTo>
                <a:lnTo>
                  <a:pt x="39319" y="60960"/>
                </a:lnTo>
                <a:close/>
              </a:path>
              <a:path w="113029" h="113029">
                <a:moveTo>
                  <a:pt x="74980" y="60960"/>
                </a:moveTo>
                <a:lnTo>
                  <a:pt x="75742" y="57150"/>
                </a:lnTo>
                <a:lnTo>
                  <a:pt x="75996" y="58420"/>
                </a:lnTo>
                <a:lnTo>
                  <a:pt x="74980" y="60960"/>
                </a:lnTo>
                <a:close/>
              </a:path>
              <a:path w="113029" h="113029">
                <a:moveTo>
                  <a:pt x="38100" y="59436"/>
                </a:moveTo>
                <a:lnTo>
                  <a:pt x="38100" y="57912"/>
                </a:lnTo>
                <a:lnTo>
                  <a:pt x="38290" y="58483"/>
                </a:lnTo>
                <a:lnTo>
                  <a:pt x="38100" y="59436"/>
                </a:lnTo>
                <a:close/>
              </a:path>
              <a:path w="113029" h="113029">
                <a:moveTo>
                  <a:pt x="38290" y="58483"/>
                </a:moveTo>
                <a:lnTo>
                  <a:pt x="38100" y="57912"/>
                </a:lnTo>
                <a:lnTo>
                  <a:pt x="38303" y="58420"/>
                </a:lnTo>
                <a:close/>
              </a:path>
              <a:path w="113029" h="113029">
                <a:moveTo>
                  <a:pt x="76009" y="58483"/>
                </a:moveTo>
                <a:lnTo>
                  <a:pt x="76200" y="57912"/>
                </a:lnTo>
                <a:lnTo>
                  <a:pt x="76009" y="58483"/>
                </a:lnTo>
                <a:close/>
              </a:path>
              <a:path w="113029" h="113029">
                <a:moveTo>
                  <a:pt x="76200" y="59436"/>
                </a:moveTo>
                <a:lnTo>
                  <a:pt x="76009" y="58483"/>
                </a:lnTo>
                <a:lnTo>
                  <a:pt x="76200" y="57912"/>
                </a:lnTo>
                <a:lnTo>
                  <a:pt x="76200" y="59436"/>
                </a:lnTo>
                <a:close/>
              </a:path>
              <a:path w="113029" h="113029">
                <a:moveTo>
                  <a:pt x="39624" y="62484"/>
                </a:moveTo>
                <a:lnTo>
                  <a:pt x="38290" y="58483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3029" h="113029">
                <a:moveTo>
                  <a:pt x="74676" y="62484"/>
                </a:moveTo>
                <a:lnTo>
                  <a:pt x="74980" y="60960"/>
                </a:lnTo>
                <a:lnTo>
                  <a:pt x="75996" y="58420"/>
                </a:lnTo>
                <a:lnTo>
                  <a:pt x="74676" y="62484"/>
                </a:lnTo>
                <a:close/>
              </a:path>
              <a:path w="113029" h="113029">
                <a:moveTo>
                  <a:pt x="38608" y="59436"/>
                </a:moveTo>
                <a:lnTo>
                  <a:pt x="38100" y="59436"/>
                </a:lnTo>
                <a:lnTo>
                  <a:pt x="38290" y="58483"/>
                </a:lnTo>
                <a:lnTo>
                  <a:pt x="38608" y="59436"/>
                </a:lnTo>
                <a:close/>
              </a:path>
              <a:path w="113029" h="113029">
                <a:moveTo>
                  <a:pt x="110337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71628" y="68580"/>
                </a:lnTo>
                <a:lnTo>
                  <a:pt x="74676" y="62484"/>
                </a:lnTo>
                <a:lnTo>
                  <a:pt x="76009" y="58483"/>
                </a:lnTo>
                <a:lnTo>
                  <a:pt x="76200" y="59436"/>
                </a:lnTo>
                <a:lnTo>
                  <a:pt x="112776" y="59436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337" y="74676"/>
                </a:lnTo>
                <a:close/>
              </a:path>
              <a:path w="113029" h="113029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3029" h="113029">
                <a:moveTo>
                  <a:pt x="73152" y="65532"/>
                </a:moveTo>
                <a:lnTo>
                  <a:pt x="74980" y="60960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29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3029" h="113029">
                <a:moveTo>
                  <a:pt x="69886" y="69886"/>
                </a:moveTo>
                <a:lnTo>
                  <a:pt x="73152" y="65532"/>
                </a:lnTo>
                <a:lnTo>
                  <a:pt x="71628" y="68580"/>
                </a:lnTo>
                <a:lnTo>
                  <a:pt x="69886" y="69886"/>
                </a:lnTo>
                <a:close/>
              </a:path>
              <a:path w="113029" h="113029">
                <a:moveTo>
                  <a:pt x="45720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20" y="71628"/>
                </a:lnTo>
                <a:close/>
              </a:path>
              <a:path w="113029" h="113029">
                <a:moveTo>
                  <a:pt x="68580" y="71628"/>
                </a:moveTo>
                <a:lnTo>
                  <a:pt x="69886" y="69886"/>
                </a:lnTo>
                <a:lnTo>
                  <a:pt x="71628" y="68580"/>
                </a:lnTo>
                <a:lnTo>
                  <a:pt x="68580" y="71628"/>
                </a:lnTo>
                <a:close/>
              </a:path>
              <a:path w="113029" h="113029">
                <a:moveTo>
                  <a:pt x="48768" y="73152"/>
                </a:moveTo>
                <a:lnTo>
                  <a:pt x="45720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69886" y="69886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4676"/>
                </a:lnTo>
                <a:lnTo>
                  <a:pt x="48768" y="73152"/>
                </a:lnTo>
                <a:lnTo>
                  <a:pt x="54864" y="74676"/>
                </a:lnTo>
                <a:close/>
              </a:path>
              <a:path w="113029" h="113029">
                <a:moveTo>
                  <a:pt x="62484" y="74676"/>
                </a:moveTo>
                <a:lnTo>
                  <a:pt x="59436" y="74676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6" y="111252"/>
                </a:lnTo>
                <a:lnTo>
                  <a:pt x="36576" y="109728"/>
                </a:lnTo>
                <a:lnTo>
                  <a:pt x="35052" y="109728"/>
                </a:lnTo>
                <a:lnTo>
                  <a:pt x="35052" y="108204"/>
                </a:lnTo>
                <a:lnTo>
                  <a:pt x="79248" y="108204"/>
                </a:lnTo>
                <a:lnTo>
                  <a:pt x="77724" y="109728"/>
                </a:lnTo>
                <a:lnTo>
                  <a:pt x="70104" y="111252"/>
                </a:lnTo>
                <a:close/>
              </a:path>
              <a:path w="113029" h="113029">
                <a:moveTo>
                  <a:pt x="68580" y="112776"/>
                </a:moveTo>
                <a:lnTo>
                  <a:pt x="45720" y="112776"/>
                </a:lnTo>
                <a:lnTo>
                  <a:pt x="45720" y="111252"/>
                </a:lnTo>
                <a:lnTo>
                  <a:pt x="68580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573803" y="3217208"/>
            <a:ext cx="19939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93597" y="4665004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355595" y="2836209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12001" y="2206763"/>
            <a:ext cx="46545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108191" y="2244867"/>
            <a:ext cx="47561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93490" y="2168660"/>
            <a:ext cx="47561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13186" y="4130049"/>
            <a:ext cx="46545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346683" y="4131605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403088" y="2360705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605707" y="2536885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354097" y="1655112"/>
            <a:ext cx="69405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69886" y="3694201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07897" y="3884700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843483" y="4060926"/>
            <a:ext cx="8191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317486" y="2645710"/>
            <a:ext cx="19939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507986" y="4665004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35997" y="3331508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698984" y="3275102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954017" y="3867911"/>
            <a:ext cx="0" cy="247015"/>
          </a:xfrm>
          <a:custGeom>
            <a:avLst/>
            <a:gdLst/>
            <a:ahLst/>
            <a:cxnLst/>
            <a:rect l="l" t="t" r="r" b="b"/>
            <a:pathLst>
              <a:path w="0" h="247014">
                <a:moveTo>
                  <a:pt x="0" y="0"/>
                </a:moveTo>
                <a:lnTo>
                  <a:pt x="0" y="246888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54017" y="45720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02579" y="3867150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 h="0">
                <a:moveTo>
                  <a:pt x="0" y="0"/>
                </a:moveTo>
                <a:lnTo>
                  <a:pt x="531875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870703" y="3867150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54779" y="386715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 h="0">
                <a:moveTo>
                  <a:pt x="0" y="0"/>
                </a:moveTo>
                <a:lnTo>
                  <a:pt x="458723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395215" y="3782567"/>
            <a:ext cx="495300" cy="170815"/>
          </a:xfrm>
          <a:custGeom>
            <a:avLst/>
            <a:gdLst/>
            <a:ahLst/>
            <a:cxnLst/>
            <a:rect l="l" t="t" r="r" b="b"/>
            <a:pathLst>
              <a:path w="495300" h="170814">
                <a:moveTo>
                  <a:pt x="495300" y="170687"/>
                </a:moveTo>
                <a:lnTo>
                  <a:pt x="0" y="170687"/>
                </a:lnTo>
                <a:lnTo>
                  <a:pt x="0" y="0"/>
                </a:lnTo>
                <a:lnTo>
                  <a:pt x="495300" y="0"/>
                </a:lnTo>
                <a:lnTo>
                  <a:pt x="495300" y="18287"/>
                </a:lnTo>
                <a:lnTo>
                  <a:pt x="38100" y="18287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132587"/>
                </a:lnTo>
                <a:lnTo>
                  <a:pt x="18288" y="132587"/>
                </a:lnTo>
                <a:lnTo>
                  <a:pt x="38100" y="152399"/>
                </a:lnTo>
                <a:lnTo>
                  <a:pt x="495300" y="152399"/>
                </a:lnTo>
                <a:lnTo>
                  <a:pt x="495300" y="170687"/>
                </a:lnTo>
                <a:close/>
              </a:path>
              <a:path w="495300" h="170814">
                <a:moveTo>
                  <a:pt x="38100" y="38099"/>
                </a:moveTo>
                <a:lnTo>
                  <a:pt x="18288" y="38099"/>
                </a:lnTo>
                <a:lnTo>
                  <a:pt x="38100" y="18287"/>
                </a:lnTo>
                <a:lnTo>
                  <a:pt x="38100" y="38099"/>
                </a:lnTo>
                <a:close/>
              </a:path>
              <a:path w="495300" h="170814">
                <a:moveTo>
                  <a:pt x="457200" y="38099"/>
                </a:moveTo>
                <a:lnTo>
                  <a:pt x="38100" y="38099"/>
                </a:lnTo>
                <a:lnTo>
                  <a:pt x="38100" y="18287"/>
                </a:lnTo>
                <a:lnTo>
                  <a:pt x="457200" y="18287"/>
                </a:lnTo>
                <a:lnTo>
                  <a:pt x="457200" y="38099"/>
                </a:lnTo>
                <a:close/>
              </a:path>
              <a:path w="495300" h="170814">
                <a:moveTo>
                  <a:pt x="457200" y="152399"/>
                </a:moveTo>
                <a:lnTo>
                  <a:pt x="457200" y="18287"/>
                </a:lnTo>
                <a:lnTo>
                  <a:pt x="475487" y="38099"/>
                </a:lnTo>
                <a:lnTo>
                  <a:pt x="495300" y="38099"/>
                </a:lnTo>
                <a:lnTo>
                  <a:pt x="495300" y="132587"/>
                </a:lnTo>
                <a:lnTo>
                  <a:pt x="475487" y="132587"/>
                </a:lnTo>
                <a:lnTo>
                  <a:pt x="457200" y="152399"/>
                </a:lnTo>
                <a:close/>
              </a:path>
              <a:path w="495300" h="170814">
                <a:moveTo>
                  <a:pt x="495300" y="38099"/>
                </a:moveTo>
                <a:lnTo>
                  <a:pt x="475487" y="38099"/>
                </a:lnTo>
                <a:lnTo>
                  <a:pt x="457200" y="18287"/>
                </a:lnTo>
                <a:lnTo>
                  <a:pt x="495300" y="18287"/>
                </a:lnTo>
                <a:lnTo>
                  <a:pt x="495300" y="38099"/>
                </a:lnTo>
                <a:close/>
              </a:path>
              <a:path w="495300" h="170814">
                <a:moveTo>
                  <a:pt x="38100" y="152399"/>
                </a:moveTo>
                <a:lnTo>
                  <a:pt x="18288" y="132587"/>
                </a:lnTo>
                <a:lnTo>
                  <a:pt x="38100" y="132587"/>
                </a:lnTo>
                <a:lnTo>
                  <a:pt x="38100" y="152399"/>
                </a:lnTo>
                <a:close/>
              </a:path>
              <a:path w="495300" h="170814">
                <a:moveTo>
                  <a:pt x="457200" y="152399"/>
                </a:moveTo>
                <a:lnTo>
                  <a:pt x="38100" y="152399"/>
                </a:lnTo>
                <a:lnTo>
                  <a:pt x="38100" y="132587"/>
                </a:lnTo>
                <a:lnTo>
                  <a:pt x="457200" y="132587"/>
                </a:lnTo>
                <a:lnTo>
                  <a:pt x="457200" y="152399"/>
                </a:lnTo>
                <a:close/>
              </a:path>
              <a:path w="495300" h="170814">
                <a:moveTo>
                  <a:pt x="495300" y="152399"/>
                </a:moveTo>
                <a:lnTo>
                  <a:pt x="457200" y="152399"/>
                </a:lnTo>
                <a:lnTo>
                  <a:pt x="475487" y="132587"/>
                </a:lnTo>
                <a:lnTo>
                  <a:pt x="495300" y="132587"/>
                </a:lnTo>
                <a:lnTo>
                  <a:pt x="495300" y="15239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16679" y="382219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96867" y="380237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6576" y="4572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4572"/>
                </a:lnTo>
                <a:close/>
              </a:path>
              <a:path w="113029" h="113029">
                <a:moveTo>
                  <a:pt x="86868" y="9144"/>
                </a:moveTo>
                <a:lnTo>
                  <a:pt x="27432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9248" y="4572"/>
                </a:lnTo>
                <a:lnTo>
                  <a:pt x="80772" y="6096"/>
                </a:lnTo>
                <a:lnTo>
                  <a:pt x="86868" y="9144"/>
                </a:lnTo>
                <a:close/>
              </a:path>
              <a:path w="113029" h="113029">
                <a:moveTo>
                  <a:pt x="96012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88392" y="9144"/>
                </a:lnTo>
                <a:lnTo>
                  <a:pt x="88392" y="10668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close/>
              </a:path>
              <a:path w="113029" h="113029">
                <a:moveTo>
                  <a:pt x="102108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2108" y="24384"/>
                </a:lnTo>
                <a:close/>
              </a:path>
              <a:path w="113029" h="113029">
                <a:moveTo>
                  <a:pt x="108204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6" y="27432"/>
                </a:lnTo>
                <a:lnTo>
                  <a:pt x="108204" y="33528"/>
                </a:lnTo>
                <a:lnTo>
                  <a:pt x="108204" y="35052"/>
                </a:lnTo>
                <a:close/>
              </a:path>
              <a:path w="113029" h="113029">
                <a:moveTo>
                  <a:pt x="80772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24384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9436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45720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38608" y="59436"/>
                </a:lnTo>
                <a:lnTo>
                  <a:pt x="39624" y="62484"/>
                </a:lnTo>
                <a:lnTo>
                  <a:pt x="42672" y="68580"/>
                </a:lnTo>
                <a:lnTo>
                  <a:pt x="45720" y="71628"/>
                </a:lnTo>
                <a:lnTo>
                  <a:pt x="51816" y="74676"/>
                </a:lnTo>
                <a:lnTo>
                  <a:pt x="110337" y="74676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6" y="86868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6868" y="105156"/>
                </a:lnTo>
                <a:lnTo>
                  <a:pt x="80772" y="108204"/>
                </a:lnTo>
                <a:close/>
              </a:path>
              <a:path w="113029" h="113029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3029" h="113029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3029" h="113029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112776" y="59436"/>
                </a:moveTo>
                <a:lnTo>
                  <a:pt x="76200" y="59436"/>
                </a:lnTo>
                <a:lnTo>
                  <a:pt x="76200" y="54864"/>
                </a:lnTo>
                <a:lnTo>
                  <a:pt x="71628" y="45720"/>
                </a:lnTo>
                <a:lnTo>
                  <a:pt x="68580" y="42672"/>
                </a:lnTo>
                <a:lnTo>
                  <a:pt x="59436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112776" y="44196"/>
                </a:lnTo>
                <a:lnTo>
                  <a:pt x="112776" y="59436"/>
                </a:lnTo>
                <a:close/>
              </a:path>
              <a:path w="113029" h="113029">
                <a:moveTo>
                  <a:pt x="44413" y="44413"/>
                </a:moveTo>
                <a:lnTo>
                  <a:pt x="45720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3029" h="113029">
                <a:moveTo>
                  <a:pt x="69886" y="44413"/>
                </a:moveTo>
                <a:lnTo>
                  <a:pt x="65532" y="41148"/>
                </a:lnTo>
                <a:lnTo>
                  <a:pt x="68580" y="42672"/>
                </a:lnTo>
                <a:lnTo>
                  <a:pt x="69886" y="44413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3029" h="113029">
                <a:moveTo>
                  <a:pt x="71628" y="45720"/>
                </a:moveTo>
                <a:lnTo>
                  <a:pt x="69886" y="44413"/>
                </a:lnTo>
                <a:lnTo>
                  <a:pt x="68580" y="42672"/>
                </a:lnTo>
                <a:lnTo>
                  <a:pt x="71628" y="45720"/>
                </a:lnTo>
                <a:close/>
              </a:path>
              <a:path w="113029" h="113029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3029" h="113029">
                <a:moveTo>
                  <a:pt x="73152" y="48768"/>
                </a:moveTo>
                <a:lnTo>
                  <a:pt x="69886" y="44413"/>
                </a:lnTo>
                <a:lnTo>
                  <a:pt x="71628" y="45720"/>
                </a:lnTo>
                <a:lnTo>
                  <a:pt x="73152" y="48768"/>
                </a:lnTo>
                <a:close/>
              </a:path>
              <a:path w="113029" h="113029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29" h="113029">
                <a:moveTo>
                  <a:pt x="75742" y="57150"/>
                </a:moveTo>
                <a:lnTo>
                  <a:pt x="74676" y="51816"/>
                </a:lnTo>
                <a:lnTo>
                  <a:pt x="76200" y="54864"/>
                </a:lnTo>
                <a:lnTo>
                  <a:pt x="75742" y="57150"/>
                </a:lnTo>
                <a:close/>
              </a:path>
              <a:path w="113029" h="113029">
                <a:moveTo>
                  <a:pt x="38303" y="58420"/>
                </a:moveTo>
                <a:lnTo>
                  <a:pt x="38100" y="57912"/>
                </a:lnTo>
                <a:lnTo>
                  <a:pt x="38100" y="54864"/>
                </a:lnTo>
                <a:lnTo>
                  <a:pt x="38557" y="57150"/>
                </a:lnTo>
                <a:lnTo>
                  <a:pt x="38303" y="58420"/>
                </a:lnTo>
                <a:close/>
              </a:path>
              <a:path w="113029" h="113029">
                <a:moveTo>
                  <a:pt x="75996" y="58420"/>
                </a:moveTo>
                <a:lnTo>
                  <a:pt x="75742" y="57150"/>
                </a:lnTo>
                <a:lnTo>
                  <a:pt x="76200" y="54864"/>
                </a:lnTo>
                <a:lnTo>
                  <a:pt x="76200" y="57912"/>
                </a:lnTo>
                <a:lnTo>
                  <a:pt x="75996" y="58420"/>
                </a:lnTo>
                <a:close/>
              </a:path>
              <a:path w="113029" h="113029">
                <a:moveTo>
                  <a:pt x="39319" y="60960"/>
                </a:moveTo>
                <a:lnTo>
                  <a:pt x="38303" y="58420"/>
                </a:lnTo>
                <a:lnTo>
                  <a:pt x="38557" y="57150"/>
                </a:lnTo>
                <a:lnTo>
                  <a:pt x="39319" y="60960"/>
                </a:lnTo>
                <a:close/>
              </a:path>
              <a:path w="113029" h="113029">
                <a:moveTo>
                  <a:pt x="74980" y="60960"/>
                </a:moveTo>
                <a:lnTo>
                  <a:pt x="75742" y="57150"/>
                </a:lnTo>
                <a:lnTo>
                  <a:pt x="75996" y="58420"/>
                </a:lnTo>
                <a:lnTo>
                  <a:pt x="74980" y="60960"/>
                </a:lnTo>
                <a:close/>
              </a:path>
              <a:path w="113029" h="113029">
                <a:moveTo>
                  <a:pt x="38100" y="59436"/>
                </a:moveTo>
                <a:lnTo>
                  <a:pt x="38100" y="57912"/>
                </a:lnTo>
                <a:lnTo>
                  <a:pt x="38290" y="58483"/>
                </a:lnTo>
                <a:lnTo>
                  <a:pt x="38100" y="59436"/>
                </a:lnTo>
                <a:close/>
              </a:path>
              <a:path w="113029" h="113029">
                <a:moveTo>
                  <a:pt x="38290" y="58483"/>
                </a:moveTo>
                <a:lnTo>
                  <a:pt x="38100" y="57912"/>
                </a:lnTo>
                <a:lnTo>
                  <a:pt x="38303" y="58420"/>
                </a:lnTo>
                <a:close/>
              </a:path>
              <a:path w="113029" h="113029">
                <a:moveTo>
                  <a:pt x="76009" y="58483"/>
                </a:moveTo>
                <a:lnTo>
                  <a:pt x="76200" y="57912"/>
                </a:lnTo>
                <a:lnTo>
                  <a:pt x="76009" y="58483"/>
                </a:lnTo>
                <a:close/>
              </a:path>
              <a:path w="113029" h="113029">
                <a:moveTo>
                  <a:pt x="76200" y="59436"/>
                </a:moveTo>
                <a:lnTo>
                  <a:pt x="76009" y="58483"/>
                </a:lnTo>
                <a:lnTo>
                  <a:pt x="76200" y="57912"/>
                </a:lnTo>
                <a:lnTo>
                  <a:pt x="76200" y="59436"/>
                </a:lnTo>
                <a:close/>
              </a:path>
              <a:path w="113029" h="113029">
                <a:moveTo>
                  <a:pt x="39624" y="62484"/>
                </a:moveTo>
                <a:lnTo>
                  <a:pt x="38290" y="58483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3029" h="113029">
                <a:moveTo>
                  <a:pt x="74676" y="62484"/>
                </a:moveTo>
                <a:lnTo>
                  <a:pt x="74980" y="60960"/>
                </a:lnTo>
                <a:lnTo>
                  <a:pt x="75996" y="58420"/>
                </a:lnTo>
                <a:lnTo>
                  <a:pt x="74676" y="62484"/>
                </a:lnTo>
                <a:close/>
              </a:path>
              <a:path w="113029" h="113029">
                <a:moveTo>
                  <a:pt x="38608" y="59436"/>
                </a:moveTo>
                <a:lnTo>
                  <a:pt x="38100" y="59436"/>
                </a:lnTo>
                <a:lnTo>
                  <a:pt x="38290" y="58483"/>
                </a:lnTo>
                <a:lnTo>
                  <a:pt x="38608" y="59436"/>
                </a:lnTo>
                <a:close/>
              </a:path>
              <a:path w="113029" h="113029">
                <a:moveTo>
                  <a:pt x="110337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71628" y="68580"/>
                </a:lnTo>
                <a:lnTo>
                  <a:pt x="74676" y="62484"/>
                </a:lnTo>
                <a:lnTo>
                  <a:pt x="76009" y="58483"/>
                </a:lnTo>
                <a:lnTo>
                  <a:pt x="76200" y="59436"/>
                </a:lnTo>
                <a:lnTo>
                  <a:pt x="112776" y="59436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337" y="74676"/>
                </a:lnTo>
                <a:close/>
              </a:path>
              <a:path w="113029" h="113029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3029" h="113029">
                <a:moveTo>
                  <a:pt x="73152" y="65532"/>
                </a:moveTo>
                <a:lnTo>
                  <a:pt x="74980" y="60960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29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3029" h="113029">
                <a:moveTo>
                  <a:pt x="69886" y="69886"/>
                </a:moveTo>
                <a:lnTo>
                  <a:pt x="73152" y="65532"/>
                </a:lnTo>
                <a:lnTo>
                  <a:pt x="71628" y="68580"/>
                </a:lnTo>
                <a:lnTo>
                  <a:pt x="69886" y="69886"/>
                </a:lnTo>
                <a:close/>
              </a:path>
              <a:path w="113029" h="113029">
                <a:moveTo>
                  <a:pt x="45720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20" y="71628"/>
                </a:lnTo>
                <a:close/>
              </a:path>
              <a:path w="113029" h="113029">
                <a:moveTo>
                  <a:pt x="68580" y="71628"/>
                </a:moveTo>
                <a:lnTo>
                  <a:pt x="69886" y="69886"/>
                </a:lnTo>
                <a:lnTo>
                  <a:pt x="71628" y="68580"/>
                </a:lnTo>
                <a:lnTo>
                  <a:pt x="68580" y="71628"/>
                </a:lnTo>
                <a:close/>
              </a:path>
              <a:path w="113029" h="113029">
                <a:moveTo>
                  <a:pt x="48768" y="73152"/>
                </a:moveTo>
                <a:lnTo>
                  <a:pt x="45720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69886" y="69886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4676"/>
                </a:lnTo>
                <a:lnTo>
                  <a:pt x="48768" y="73152"/>
                </a:lnTo>
                <a:lnTo>
                  <a:pt x="54864" y="74676"/>
                </a:lnTo>
                <a:close/>
              </a:path>
              <a:path w="113029" h="113029">
                <a:moveTo>
                  <a:pt x="62484" y="74676"/>
                </a:moveTo>
                <a:lnTo>
                  <a:pt x="59436" y="74676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6" y="111252"/>
                </a:lnTo>
                <a:lnTo>
                  <a:pt x="36576" y="109728"/>
                </a:lnTo>
                <a:lnTo>
                  <a:pt x="35052" y="109728"/>
                </a:lnTo>
                <a:lnTo>
                  <a:pt x="35052" y="108204"/>
                </a:lnTo>
                <a:lnTo>
                  <a:pt x="79248" y="108204"/>
                </a:lnTo>
                <a:lnTo>
                  <a:pt x="77724" y="109728"/>
                </a:lnTo>
                <a:lnTo>
                  <a:pt x="70104" y="111252"/>
                </a:lnTo>
                <a:close/>
              </a:path>
              <a:path w="113029" h="113029">
                <a:moveTo>
                  <a:pt x="68580" y="112776"/>
                </a:moveTo>
                <a:lnTo>
                  <a:pt x="45720" y="112776"/>
                </a:lnTo>
                <a:lnTo>
                  <a:pt x="45720" y="111252"/>
                </a:lnTo>
                <a:lnTo>
                  <a:pt x="68580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4495292" y="3925777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97979" y="4102097"/>
            <a:ext cx="9334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78579" y="4096511"/>
            <a:ext cx="170815" cy="495300"/>
          </a:xfrm>
          <a:custGeom>
            <a:avLst/>
            <a:gdLst/>
            <a:ahLst/>
            <a:cxnLst/>
            <a:rect l="l" t="t" r="r" b="b"/>
            <a:pathLst>
              <a:path w="170814" h="495300">
                <a:moveTo>
                  <a:pt x="170688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0688" y="0"/>
                </a:lnTo>
                <a:lnTo>
                  <a:pt x="1706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8288" y="457200"/>
                </a:lnTo>
                <a:lnTo>
                  <a:pt x="38100" y="475487"/>
                </a:lnTo>
                <a:lnTo>
                  <a:pt x="170688" y="475487"/>
                </a:lnTo>
                <a:lnTo>
                  <a:pt x="170688" y="495300"/>
                </a:lnTo>
                <a:close/>
              </a:path>
              <a:path w="170814" h="4953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0814" h="495300">
                <a:moveTo>
                  <a:pt x="1325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2588" y="18288"/>
                </a:lnTo>
                <a:lnTo>
                  <a:pt x="132588" y="38100"/>
                </a:lnTo>
                <a:close/>
              </a:path>
              <a:path w="170814" h="495300">
                <a:moveTo>
                  <a:pt x="132588" y="475487"/>
                </a:moveTo>
                <a:lnTo>
                  <a:pt x="132588" y="18288"/>
                </a:lnTo>
                <a:lnTo>
                  <a:pt x="152400" y="38100"/>
                </a:lnTo>
                <a:lnTo>
                  <a:pt x="170688" y="38100"/>
                </a:lnTo>
                <a:lnTo>
                  <a:pt x="170688" y="457200"/>
                </a:lnTo>
                <a:lnTo>
                  <a:pt x="152400" y="457200"/>
                </a:lnTo>
                <a:lnTo>
                  <a:pt x="132588" y="475487"/>
                </a:lnTo>
                <a:close/>
              </a:path>
              <a:path w="170814" h="495300">
                <a:moveTo>
                  <a:pt x="170688" y="38100"/>
                </a:moveTo>
                <a:lnTo>
                  <a:pt x="152400" y="38100"/>
                </a:lnTo>
                <a:lnTo>
                  <a:pt x="132588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170814" h="495300">
                <a:moveTo>
                  <a:pt x="38100" y="475487"/>
                </a:moveTo>
                <a:lnTo>
                  <a:pt x="18288" y="457200"/>
                </a:lnTo>
                <a:lnTo>
                  <a:pt x="38100" y="457200"/>
                </a:lnTo>
                <a:lnTo>
                  <a:pt x="38100" y="475487"/>
                </a:lnTo>
                <a:close/>
              </a:path>
              <a:path w="170814" h="495300">
                <a:moveTo>
                  <a:pt x="132588" y="475487"/>
                </a:moveTo>
                <a:lnTo>
                  <a:pt x="38100" y="475487"/>
                </a:lnTo>
                <a:lnTo>
                  <a:pt x="38100" y="457200"/>
                </a:lnTo>
                <a:lnTo>
                  <a:pt x="132588" y="457200"/>
                </a:lnTo>
                <a:lnTo>
                  <a:pt x="132588" y="475487"/>
                </a:lnTo>
                <a:close/>
              </a:path>
              <a:path w="170814" h="495300">
                <a:moveTo>
                  <a:pt x="170688" y="475487"/>
                </a:moveTo>
                <a:lnTo>
                  <a:pt x="132588" y="475487"/>
                </a:lnTo>
                <a:lnTo>
                  <a:pt x="152400" y="457200"/>
                </a:lnTo>
                <a:lnTo>
                  <a:pt x="170688" y="457200"/>
                </a:lnTo>
                <a:lnTo>
                  <a:pt x="170688" y="47548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3387269" y="4221497"/>
            <a:ext cx="46545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744717" y="4953000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554979" y="52387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893307" y="2951226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0852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916929" y="2965703"/>
            <a:ext cx="0" cy="901065"/>
          </a:xfrm>
          <a:custGeom>
            <a:avLst/>
            <a:gdLst/>
            <a:ahLst/>
            <a:cxnLst/>
            <a:rect l="l" t="t" r="r" b="b"/>
            <a:pathLst>
              <a:path w="0" h="901064">
                <a:moveTo>
                  <a:pt x="0" y="0"/>
                </a:moveTo>
                <a:lnTo>
                  <a:pt x="0" y="90068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250179" y="3695700"/>
            <a:ext cx="170815" cy="410209"/>
          </a:xfrm>
          <a:custGeom>
            <a:avLst/>
            <a:gdLst/>
            <a:ahLst/>
            <a:cxnLst/>
            <a:rect l="l" t="t" r="r" b="b"/>
            <a:pathLst>
              <a:path w="170814" h="410210">
                <a:moveTo>
                  <a:pt x="170688" y="409956"/>
                </a:moveTo>
                <a:lnTo>
                  <a:pt x="0" y="409956"/>
                </a:lnTo>
                <a:lnTo>
                  <a:pt x="0" y="0"/>
                </a:lnTo>
                <a:lnTo>
                  <a:pt x="170688" y="0"/>
                </a:lnTo>
                <a:lnTo>
                  <a:pt x="1706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1856"/>
                </a:lnTo>
                <a:lnTo>
                  <a:pt x="18288" y="371856"/>
                </a:lnTo>
                <a:lnTo>
                  <a:pt x="38100" y="391667"/>
                </a:lnTo>
                <a:lnTo>
                  <a:pt x="170688" y="391667"/>
                </a:lnTo>
                <a:lnTo>
                  <a:pt x="170688" y="409956"/>
                </a:lnTo>
                <a:close/>
              </a:path>
              <a:path w="170814" h="41021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0814" h="410210">
                <a:moveTo>
                  <a:pt x="1325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2588" y="19812"/>
                </a:lnTo>
                <a:lnTo>
                  <a:pt x="132588" y="38100"/>
                </a:lnTo>
                <a:close/>
              </a:path>
              <a:path w="170814" h="410210">
                <a:moveTo>
                  <a:pt x="132588" y="391667"/>
                </a:moveTo>
                <a:lnTo>
                  <a:pt x="132588" y="19812"/>
                </a:lnTo>
                <a:lnTo>
                  <a:pt x="152400" y="38100"/>
                </a:lnTo>
                <a:lnTo>
                  <a:pt x="170688" y="38100"/>
                </a:lnTo>
                <a:lnTo>
                  <a:pt x="170688" y="371856"/>
                </a:lnTo>
                <a:lnTo>
                  <a:pt x="152400" y="371856"/>
                </a:lnTo>
                <a:lnTo>
                  <a:pt x="132588" y="391667"/>
                </a:lnTo>
                <a:close/>
              </a:path>
              <a:path w="170814" h="410210">
                <a:moveTo>
                  <a:pt x="170688" y="38100"/>
                </a:moveTo>
                <a:lnTo>
                  <a:pt x="152400" y="38100"/>
                </a:lnTo>
                <a:lnTo>
                  <a:pt x="132588" y="19812"/>
                </a:lnTo>
                <a:lnTo>
                  <a:pt x="170688" y="19812"/>
                </a:lnTo>
                <a:lnTo>
                  <a:pt x="170688" y="38100"/>
                </a:lnTo>
                <a:close/>
              </a:path>
              <a:path w="170814" h="410210">
                <a:moveTo>
                  <a:pt x="38100" y="391667"/>
                </a:moveTo>
                <a:lnTo>
                  <a:pt x="18288" y="371856"/>
                </a:lnTo>
                <a:lnTo>
                  <a:pt x="38100" y="371856"/>
                </a:lnTo>
                <a:lnTo>
                  <a:pt x="38100" y="391667"/>
                </a:lnTo>
                <a:close/>
              </a:path>
              <a:path w="170814" h="410210">
                <a:moveTo>
                  <a:pt x="132588" y="391667"/>
                </a:moveTo>
                <a:lnTo>
                  <a:pt x="38100" y="391667"/>
                </a:lnTo>
                <a:lnTo>
                  <a:pt x="38100" y="371856"/>
                </a:lnTo>
                <a:lnTo>
                  <a:pt x="132588" y="371856"/>
                </a:lnTo>
                <a:lnTo>
                  <a:pt x="132588" y="391667"/>
                </a:lnTo>
                <a:close/>
              </a:path>
              <a:path w="170814" h="410210">
                <a:moveTo>
                  <a:pt x="170688" y="391667"/>
                </a:moveTo>
                <a:lnTo>
                  <a:pt x="132588" y="391667"/>
                </a:lnTo>
                <a:lnTo>
                  <a:pt x="152400" y="371856"/>
                </a:lnTo>
                <a:lnTo>
                  <a:pt x="170688" y="371856"/>
                </a:lnTo>
                <a:lnTo>
                  <a:pt x="170688" y="391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249417" y="3695700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12485" y="3695700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488866" y="4035612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107" name="object 107"/>
          <p:cNvSpPr txBox="1"/>
          <p:nvPr/>
        </p:nvSpPr>
        <p:spPr>
          <a:xfrm>
            <a:off x="1191851" y="780416"/>
            <a:ext cx="3564890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1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4.</a:t>
            </a:r>
            <a:r>
              <a:rPr dirty="0" sz="2800" spc="-8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直流反馈与交流反馈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5670374" y="759962"/>
            <a:ext cx="3525520" cy="4762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800" spc="-5"/>
              <a:t>分</a:t>
            </a:r>
            <a:r>
              <a:rPr dirty="0" sz="2800" spc="20"/>
              <a:t>析</a:t>
            </a: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7">
                <a:latin typeface="Times New Roman"/>
                <a:cs typeface="Times New Roman"/>
              </a:rPr>
              <a:t>f</a:t>
            </a:r>
            <a:r>
              <a:rPr dirty="0" sz="2800" spc="-5"/>
              <a:t>支</a:t>
            </a:r>
            <a:r>
              <a:rPr dirty="0" sz="2800" spc="20"/>
              <a:t>路</a:t>
            </a:r>
            <a:r>
              <a:rPr dirty="0" sz="2800" spc="-5"/>
              <a:t>引</a:t>
            </a:r>
            <a:r>
              <a:rPr dirty="0" sz="2800" spc="20"/>
              <a:t>入</a:t>
            </a:r>
            <a:r>
              <a:rPr dirty="0" sz="2800" spc="-5"/>
              <a:t>的</a:t>
            </a:r>
            <a:r>
              <a:rPr dirty="0" sz="2800" spc="20"/>
              <a:t>反</a:t>
            </a:r>
            <a:r>
              <a:rPr dirty="0" sz="2800" spc="-5"/>
              <a:t>馈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43459" y="5774531"/>
            <a:ext cx="601218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增加旁路电容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宋体"/>
                <a:cs typeface="宋体"/>
              </a:rPr>
              <a:t>后，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f</a:t>
            </a:r>
            <a:r>
              <a:rPr dirty="0" sz="2400" spc="5">
                <a:latin typeface="宋体"/>
                <a:cs typeface="宋体"/>
              </a:rPr>
              <a:t>只对直流起反馈作用。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1481" y="4256472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4001" y="4006596"/>
            <a:ext cx="0" cy="402590"/>
          </a:xfrm>
          <a:custGeom>
            <a:avLst/>
            <a:gdLst/>
            <a:ahLst/>
            <a:cxnLst/>
            <a:rect l="l" t="t" r="r" b="b"/>
            <a:pathLst>
              <a:path w="0" h="402589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4001" y="4543044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64764" y="3990594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 h="0">
                <a:moveTo>
                  <a:pt x="0" y="0"/>
                </a:moveTo>
                <a:lnTo>
                  <a:pt x="862583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63596" y="4390644"/>
            <a:ext cx="410209" cy="170815"/>
          </a:xfrm>
          <a:custGeom>
            <a:avLst/>
            <a:gdLst/>
            <a:ahLst/>
            <a:cxnLst/>
            <a:rect l="l" t="t" r="r" b="b"/>
            <a:pathLst>
              <a:path w="410210" h="170814">
                <a:moveTo>
                  <a:pt x="409956" y="170687"/>
                </a:moveTo>
                <a:lnTo>
                  <a:pt x="0" y="170687"/>
                </a:lnTo>
                <a:lnTo>
                  <a:pt x="0" y="0"/>
                </a:lnTo>
                <a:lnTo>
                  <a:pt x="409956" y="0"/>
                </a:lnTo>
                <a:lnTo>
                  <a:pt x="409956" y="18287"/>
                </a:lnTo>
                <a:lnTo>
                  <a:pt x="38100" y="18287"/>
                </a:lnTo>
                <a:lnTo>
                  <a:pt x="19812" y="38099"/>
                </a:lnTo>
                <a:lnTo>
                  <a:pt x="38100" y="38099"/>
                </a:lnTo>
                <a:lnTo>
                  <a:pt x="38100" y="132587"/>
                </a:lnTo>
                <a:lnTo>
                  <a:pt x="19812" y="132587"/>
                </a:lnTo>
                <a:lnTo>
                  <a:pt x="38100" y="152399"/>
                </a:lnTo>
                <a:lnTo>
                  <a:pt x="409956" y="152399"/>
                </a:lnTo>
                <a:lnTo>
                  <a:pt x="409956" y="170687"/>
                </a:lnTo>
                <a:close/>
              </a:path>
              <a:path w="410210" h="170814">
                <a:moveTo>
                  <a:pt x="38100" y="38099"/>
                </a:moveTo>
                <a:lnTo>
                  <a:pt x="19812" y="38099"/>
                </a:lnTo>
                <a:lnTo>
                  <a:pt x="38100" y="18287"/>
                </a:lnTo>
                <a:lnTo>
                  <a:pt x="38100" y="38099"/>
                </a:lnTo>
                <a:close/>
              </a:path>
              <a:path w="410210" h="170814">
                <a:moveTo>
                  <a:pt x="371856" y="38099"/>
                </a:moveTo>
                <a:lnTo>
                  <a:pt x="38100" y="38099"/>
                </a:lnTo>
                <a:lnTo>
                  <a:pt x="38100" y="18287"/>
                </a:lnTo>
                <a:lnTo>
                  <a:pt x="371856" y="18287"/>
                </a:lnTo>
                <a:lnTo>
                  <a:pt x="371856" y="38099"/>
                </a:lnTo>
                <a:close/>
              </a:path>
              <a:path w="410210" h="170814">
                <a:moveTo>
                  <a:pt x="371856" y="152399"/>
                </a:moveTo>
                <a:lnTo>
                  <a:pt x="371856" y="18287"/>
                </a:lnTo>
                <a:lnTo>
                  <a:pt x="391667" y="38099"/>
                </a:lnTo>
                <a:lnTo>
                  <a:pt x="409956" y="38099"/>
                </a:lnTo>
                <a:lnTo>
                  <a:pt x="409956" y="132587"/>
                </a:lnTo>
                <a:lnTo>
                  <a:pt x="391667" y="132587"/>
                </a:lnTo>
                <a:lnTo>
                  <a:pt x="371856" y="152399"/>
                </a:lnTo>
                <a:close/>
              </a:path>
              <a:path w="410210" h="170814">
                <a:moveTo>
                  <a:pt x="409956" y="38099"/>
                </a:moveTo>
                <a:lnTo>
                  <a:pt x="391667" y="38099"/>
                </a:lnTo>
                <a:lnTo>
                  <a:pt x="371856" y="18287"/>
                </a:lnTo>
                <a:lnTo>
                  <a:pt x="409956" y="18287"/>
                </a:lnTo>
                <a:lnTo>
                  <a:pt x="409956" y="38099"/>
                </a:lnTo>
                <a:close/>
              </a:path>
              <a:path w="410210" h="170814">
                <a:moveTo>
                  <a:pt x="38100" y="152399"/>
                </a:moveTo>
                <a:lnTo>
                  <a:pt x="19812" y="132587"/>
                </a:lnTo>
                <a:lnTo>
                  <a:pt x="38100" y="132587"/>
                </a:lnTo>
                <a:lnTo>
                  <a:pt x="38100" y="152399"/>
                </a:lnTo>
                <a:close/>
              </a:path>
              <a:path w="410210" h="170814">
                <a:moveTo>
                  <a:pt x="371856" y="152399"/>
                </a:moveTo>
                <a:lnTo>
                  <a:pt x="38100" y="152399"/>
                </a:lnTo>
                <a:lnTo>
                  <a:pt x="38100" y="132587"/>
                </a:lnTo>
                <a:lnTo>
                  <a:pt x="371856" y="132587"/>
                </a:lnTo>
                <a:lnTo>
                  <a:pt x="371856" y="152399"/>
                </a:lnTo>
                <a:close/>
              </a:path>
              <a:path w="410210" h="170814">
                <a:moveTo>
                  <a:pt x="409956" y="152399"/>
                </a:moveTo>
                <a:lnTo>
                  <a:pt x="371856" y="152399"/>
                </a:lnTo>
                <a:lnTo>
                  <a:pt x="391667" y="132587"/>
                </a:lnTo>
                <a:lnTo>
                  <a:pt x="409956" y="132587"/>
                </a:lnTo>
                <a:lnTo>
                  <a:pt x="409956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63596" y="4562094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 h="0">
                <a:moveTo>
                  <a:pt x="0" y="0"/>
                </a:moveTo>
                <a:lnTo>
                  <a:pt x="409955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63596" y="4400550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 h="0">
                <a:moveTo>
                  <a:pt x="0" y="0"/>
                </a:moveTo>
                <a:lnTo>
                  <a:pt x="409955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28188" y="503986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08375" y="5020056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57912" y="1524"/>
                </a:moveTo>
                <a:lnTo>
                  <a:pt x="54864" y="1524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113030" h="113029">
                <a:moveTo>
                  <a:pt x="76200" y="4572"/>
                </a:moveTo>
                <a:lnTo>
                  <a:pt x="36576" y="4572"/>
                </a:lnTo>
                <a:lnTo>
                  <a:pt x="42672" y="3048"/>
                </a:lnTo>
                <a:lnTo>
                  <a:pt x="44195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6200" y="4572"/>
                </a:lnTo>
                <a:close/>
              </a:path>
              <a:path w="113030" h="113029">
                <a:moveTo>
                  <a:pt x="86868" y="10668"/>
                </a:moveTo>
                <a:lnTo>
                  <a:pt x="25908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6868" y="10668"/>
                </a:lnTo>
                <a:close/>
              </a:path>
              <a:path w="113030" h="113029">
                <a:moveTo>
                  <a:pt x="94488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4488" y="16764"/>
                </a:lnTo>
                <a:close/>
              </a:path>
              <a:path w="113030" h="113029">
                <a:moveTo>
                  <a:pt x="96012" y="18288"/>
                </a:moveTo>
                <a:lnTo>
                  <a:pt x="16764" y="18288"/>
                </a:lnTo>
                <a:lnTo>
                  <a:pt x="16764" y="16764"/>
                </a:lnTo>
                <a:lnTo>
                  <a:pt x="96012" y="16764"/>
                </a:lnTo>
                <a:lnTo>
                  <a:pt x="96012" y="18288"/>
                </a:lnTo>
                <a:close/>
              </a:path>
              <a:path w="113030" h="113029">
                <a:moveTo>
                  <a:pt x="97536" y="96012"/>
                </a:moveTo>
                <a:lnTo>
                  <a:pt x="15240" y="96012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4384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54864" y="76200"/>
                </a:lnTo>
                <a:lnTo>
                  <a:pt x="110032" y="76200"/>
                </a:lnTo>
                <a:lnTo>
                  <a:pt x="109728" y="77724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9916"/>
                </a:lnTo>
                <a:lnTo>
                  <a:pt x="97536" y="96012"/>
                </a:lnTo>
                <a:close/>
              </a:path>
              <a:path w="113030" h="113029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30" h="113029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30" h="113029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30" h="113029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30" h="113029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30" h="113029">
                <a:moveTo>
                  <a:pt x="110032" y="76200"/>
                </a:moveTo>
                <a:lnTo>
                  <a:pt x="57912" y="76200"/>
                </a:ln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10032" y="76200"/>
                </a:lnTo>
                <a:close/>
              </a:path>
              <a:path w="113030" h="113029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30" h="113029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30" h="113029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30" h="113029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30" h="113029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30" h="113029">
                <a:moveTo>
                  <a:pt x="73533" y="50292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533" y="50292"/>
                </a:lnTo>
                <a:close/>
              </a:path>
              <a:path w="113030" h="113029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30" h="113029">
                <a:moveTo>
                  <a:pt x="74676" y="51816"/>
                </a:moveTo>
                <a:lnTo>
                  <a:pt x="73533" y="50292"/>
                </a:lnTo>
                <a:lnTo>
                  <a:pt x="73152" y="48768"/>
                </a:lnTo>
                <a:lnTo>
                  <a:pt x="74676" y="51816"/>
                </a:lnTo>
                <a:close/>
              </a:path>
              <a:path w="113030" h="113029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30" h="113029">
                <a:moveTo>
                  <a:pt x="74676" y="54864"/>
                </a:moveTo>
                <a:lnTo>
                  <a:pt x="73533" y="50292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30" h="113029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30" h="113029">
                <a:moveTo>
                  <a:pt x="73533" y="64008"/>
                </a:moveTo>
                <a:lnTo>
                  <a:pt x="74676" y="59436"/>
                </a:lnTo>
                <a:lnTo>
                  <a:pt x="74676" y="62484"/>
                </a:lnTo>
                <a:lnTo>
                  <a:pt x="73533" y="64008"/>
                </a:lnTo>
                <a:close/>
              </a:path>
              <a:path w="113030" h="113029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30" h="113029">
                <a:moveTo>
                  <a:pt x="73152" y="65532"/>
                </a:moveTo>
                <a:lnTo>
                  <a:pt x="73533" y="64008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30" h="113029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30" h="113029">
                <a:moveTo>
                  <a:pt x="70104" y="68580"/>
                </a:moveTo>
                <a:lnTo>
                  <a:pt x="73533" y="64008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30" h="113029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30" h="113029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30" h="113029">
                <a:moveTo>
                  <a:pt x="51816" y="74980"/>
                </a:moveTo>
                <a:lnTo>
                  <a:pt x="50292" y="74676"/>
                </a:lnTo>
                <a:lnTo>
                  <a:pt x="47244" y="73152"/>
                </a:lnTo>
                <a:lnTo>
                  <a:pt x="51816" y="74980"/>
                </a:lnTo>
                <a:close/>
              </a:path>
              <a:path w="113030" h="113029">
                <a:moveTo>
                  <a:pt x="60960" y="74980"/>
                </a:moveTo>
                <a:lnTo>
                  <a:pt x="65532" y="73152"/>
                </a:lnTo>
                <a:lnTo>
                  <a:pt x="62484" y="74676"/>
                </a:lnTo>
                <a:lnTo>
                  <a:pt x="60960" y="74980"/>
                </a:lnTo>
                <a:close/>
              </a:path>
              <a:path w="113030" h="113029">
                <a:moveTo>
                  <a:pt x="54864" y="76200"/>
                </a:moveTo>
                <a:lnTo>
                  <a:pt x="50292" y="74676"/>
                </a:lnTo>
                <a:lnTo>
                  <a:pt x="51816" y="74980"/>
                </a:lnTo>
                <a:lnTo>
                  <a:pt x="54864" y="76200"/>
                </a:lnTo>
                <a:close/>
              </a:path>
              <a:path w="113030" h="113029">
                <a:moveTo>
                  <a:pt x="57912" y="76200"/>
                </a:moveTo>
                <a:lnTo>
                  <a:pt x="60960" y="74980"/>
                </a:lnTo>
                <a:lnTo>
                  <a:pt x="62484" y="74676"/>
                </a:lnTo>
                <a:lnTo>
                  <a:pt x="57912" y="76200"/>
                </a:lnTo>
                <a:close/>
              </a:path>
              <a:path w="113030" h="113029">
                <a:moveTo>
                  <a:pt x="54864" y="76200"/>
                </a:moveTo>
                <a:lnTo>
                  <a:pt x="51816" y="74980"/>
                </a:lnTo>
                <a:lnTo>
                  <a:pt x="56387" y="75895"/>
                </a:lnTo>
                <a:lnTo>
                  <a:pt x="54864" y="76200"/>
                </a:lnTo>
                <a:close/>
              </a:path>
              <a:path w="113030" h="113029">
                <a:moveTo>
                  <a:pt x="57912" y="76200"/>
                </a:moveTo>
                <a:lnTo>
                  <a:pt x="56387" y="75895"/>
                </a:lnTo>
                <a:lnTo>
                  <a:pt x="60960" y="74980"/>
                </a:lnTo>
                <a:lnTo>
                  <a:pt x="57912" y="76200"/>
                </a:lnTo>
                <a:close/>
              </a:path>
              <a:path w="113030" h="113029">
                <a:moveTo>
                  <a:pt x="57912" y="76200"/>
                </a:moveTo>
                <a:lnTo>
                  <a:pt x="54864" y="76200"/>
                </a:lnTo>
                <a:lnTo>
                  <a:pt x="56387" y="75895"/>
                </a:lnTo>
                <a:lnTo>
                  <a:pt x="57912" y="76200"/>
                </a:lnTo>
                <a:close/>
              </a:path>
              <a:path w="113030" h="113029">
                <a:moveTo>
                  <a:pt x="96012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30" h="113029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30" h="113029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30" h="113029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91851" y="780416"/>
            <a:ext cx="3564890" cy="420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1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4.</a:t>
            </a:r>
            <a:r>
              <a:rPr dirty="0" sz="2800" spc="-8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0000CC"/>
                </a:solidFill>
                <a:latin typeface="宋体"/>
                <a:cs typeface="宋体"/>
              </a:rPr>
              <a:t>直流反馈与交流反馈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49217" y="3383280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4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7788" y="3377184"/>
            <a:ext cx="327660" cy="259079"/>
          </a:xfrm>
          <a:custGeom>
            <a:avLst/>
            <a:gdLst/>
            <a:ahLst/>
            <a:cxnLst/>
            <a:rect l="l" t="t" r="r" b="b"/>
            <a:pathLst>
              <a:path w="327660" h="259079">
                <a:moveTo>
                  <a:pt x="22859" y="259080"/>
                </a:moveTo>
                <a:lnTo>
                  <a:pt x="0" y="228600"/>
                </a:lnTo>
                <a:lnTo>
                  <a:pt x="304800" y="0"/>
                </a:lnTo>
                <a:lnTo>
                  <a:pt x="327659" y="30480"/>
                </a:lnTo>
                <a:lnTo>
                  <a:pt x="22859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48455" y="3614927"/>
            <a:ext cx="306705" cy="234950"/>
          </a:xfrm>
          <a:custGeom>
            <a:avLst/>
            <a:gdLst/>
            <a:ahLst/>
            <a:cxnLst/>
            <a:rect l="l" t="t" r="r" b="b"/>
            <a:pathLst>
              <a:path w="306704" h="234950">
                <a:moveTo>
                  <a:pt x="202800" y="182225"/>
                </a:moveTo>
                <a:lnTo>
                  <a:pt x="0" y="30480"/>
                </a:lnTo>
                <a:lnTo>
                  <a:pt x="22860" y="0"/>
                </a:lnTo>
                <a:lnTo>
                  <a:pt x="225418" y="151564"/>
                </a:lnTo>
                <a:lnTo>
                  <a:pt x="202800" y="182225"/>
                </a:lnTo>
                <a:close/>
              </a:path>
              <a:path w="306704" h="234950">
                <a:moveTo>
                  <a:pt x="285475" y="193548"/>
                </a:moveTo>
                <a:lnTo>
                  <a:pt x="217932" y="193548"/>
                </a:lnTo>
                <a:lnTo>
                  <a:pt x="240791" y="163068"/>
                </a:lnTo>
                <a:lnTo>
                  <a:pt x="225418" y="151564"/>
                </a:lnTo>
                <a:lnTo>
                  <a:pt x="248412" y="120396"/>
                </a:lnTo>
                <a:lnTo>
                  <a:pt x="285475" y="193548"/>
                </a:lnTo>
                <a:close/>
              </a:path>
              <a:path w="306704" h="234950">
                <a:moveTo>
                  <a:pt x="217932" y="193548"/>
                </a:moveTo>
                <a:lnTo>
                  <a:pt x="202800" y="182225"/>
                </a:lnTo>
                <a:lnTo>
                  <a:pt x="225418" y="151564"/>
                </a:lnTo>
                <a:lnTo>
                  <a:pt x="240791" y="163068"/>
                </a:lnTo>
                <a:lnTo>
                  <a:pt x="217932" y="193548"/>
                </a:lnTo>
                <a:close/>
              </a:path>
              <a:path w="306704" h="234950">
                <a:moveTo>
                  <a:pt x="306324" y="234695"/>
                </a:moveTo>
                <a:lnTo>
                  <a:pt x="179832" y="213359"/>
                </a:lnTo>
                <a:lnTo>
                  <a:pt x="202800" y="182225"/>
                </a:lnTo>
                <a:lnTo>
                  <a:pt x="217932" y="193548"/>
                </a:lnTo>
                <a:lnTo>
                  <a:pt x="285475" y="193548"/>
                </a:lnTo>
                <a:lnTo>
                  <a:pt x="306324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54017" y="3849623"/>
            <a:ext cx="0" cy="390525"/>
          </a:xfrm>
          <a:custGeom>
            <a:avLst/>
            <a:gdLst/>
            <a:ahLst/>
            <a:cxnLst/>
            <a:rect l="l" t="t" r="r" b="b"/>
            <a:pathLst>
              <a:path w="0" h="390525">
                <a:moveTo>
                  <a:pt x="0" y="0"/>
                </a:moveTo>
                <a:lnTo>
                  <a:pt x="0" y="3901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54017" y="4696967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54017" y="2002536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54017" y="2697480"/>
            <a:ext cx="0" cy="704215"/>
          </a:xfrm>
          <a:custGeom>
            <a:avLst/>
            <a:gdLst/>
            <a:ahLst/>
            <a:cxnLst/>
            <a:rect l="l" t="t" r="r" b="b"/>
            <a:pathLst>
              <a:path w="0" h="704214">
                <a:moveTo>
                  <a:pt x="0" y="0"/>
                </a:moveTo>
                <a:lnTo>
                  <a:pt x="0" y="7040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21280" y="3611117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 h="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11679" y="3611117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 h="0">
                <a:moveTo>
                  <a:pt x="0" y="0"/>
                </a:moveTo>
                <a:lnTo>
                  <a:pt x="4754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53917" y="2002536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53917" y="2964180"/>
            <a:ext cx="0" cy="628015"/>
          </a:xfrm>
          <a:custGeom>
            <a:avLst/>
            <a:gdLst/>
            <a:ahLst/>
            <a:cxnLst/>
            <a:rect l="l" t="t" r="r" b="b"/>
            <a:pathLst>
              <a:path w="0" h="628014">
                <a:moveTo>
                  <a:pt x="0" y="0"/>
                </a:moveTo>
                <a:lnTo>
                  <a:pt x="0" y="627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54680" y="2001774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54317" y="3345180"/>
            <a:ext cx="0" cy="475615"/>
          </a:xfrm>
          <a:custGeom>
            <a:avLst/>
            <a:gdLst/>
            <a:ahLst/>
            <a:cxnLst/>
            <a:rect l="l" t="t" r="r" b="b"/>
            <a:pathLst>
              <a:path w="0" h="475614">
                <a:moveTo>
                  <a:pt x="0" y="0"/>
                </a:moveTo>
                <a:lnTo>
                  <a:pt x="0" y="4754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42888" y="3339084"/>
            <a:ext cx="327660" cy="259079"/>
          </a:xfrm>
          <a:custGeom>
            <a:avLst/>
            <a:gdLst/>
            <a:ahLst/>
            <a:cxnLst/>
            <a:rect l="l" t="t" r="r" b="b"/>
            <a:pathLst>
              <a:path w="327659" h="259079">
                <a:moveTo>
                  <a:pt x="22860" y="259080"/>
                </a:moveTo>
                <a:lnTo>
                  <a:pt x="0" y="228600"/>
                </a:lnTo>
                <a:lnTo>
                  <a:pt x="304800" y="0"/>
                </a:lnTo>
                <a:lnTo>
                  <a:pt x="327660" y="30480"/>
                </a:lnTo>
                <a:lnTo>
                  <a:pt x="22860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53555" y="3576827"/>
            <a:ext cx="306705" cy="234950"/>
          </a:xfrm>
          <a:custGeom>
            <a:avLst/>
            <a:gdLst/>
            <a:ahLst/>
            <a:cxnLst/>
            <a:rect l="l" t="t" r="r" b="b"/>
            <a:pathLst>
              <a:path w="306704" h="234950">
                <a:moveTo>
                  <a:pt x="202800" y="182225"/>
                </a:moveTo>
                <a:lnTo>
                  <a:pt x="0" y="30480"/>
                </a:lnTo>
                <a:lnTo>
                  <a:pt x="22860" y="0"/>
                </a:lnTo>
                <a:lnTo>
                  <a:pt x="225418" y="151564"/>
                </a:lnTo>
                <a:lnTo>
                  <a:pt x="202800" y="182225"/>
                </a:lnTo>
                <a:close/>
              </a:path>
              <a:path w="306704" h="234950">
                <a:moveTo>
                  <a:pt x="285475" y="193548"/>
                </a:moveTo>
                <a:lnTo>
                  <a:pt x="217932" y="193548"/>
                </a:lnTo>
                <a:lnTo>
                  <a:pt x="240791" y="163068"/>
                </a:lnTo>
                <a:lnTo>
                  <a:pt x="225418" y="151564"/>
                </a:lnTo>
                <a:lnTo>
                  <a:pt x="248412" y="120396"/>
                </a:lnTo>
                <a:lnTo>
                  <a:pt x="285475" y="193548"/>
                </a:lnTo>
                <a:close/>
              </a:path>
              <a:path w="306704" h="234950">
                <a:moveTo>
                  <a:pt x="217932" y="193548"/>
                </a:moveTo>
                <a:lnTo>
                  <a:pt x="202800" y="182225"/>
                </a:lnTo>
                <a:lnTo>
                  <a:pt x="225418" y="151564"/>
                </a:lnTo>
                <a:lnTo>
                  <a:pt x="240791" y="163068"/>
                </a:lnTo>
                <a:lnTo>
                  <a:pt x="217932" y="193548"/>
                </a:lnTo>
                <a:close/>
              </a:path>
              <a:path w="306704" h="234950">
                <a:moveTo>
                  <a:pt x="306324" y="234695"/>
                </a:moveTo>
                <a:lnTo>
                  <a:pt x="179832" y="213359"/>
                </a:lnTo>
                <a:lnTo>
                  <a:pt x="202800" y="182225"/>
                </a:lnTo>
                <a:lnTo>
                  <a:pt x="217932" y="193548"/>
                </a:lnTo>
                <a:lnTo>
                  <a:pt x="285475" y="193548"/>
                </a:lnTo>
                <a:lnTo>
                  <a:pt x="306324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54779" y="3115817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40985" y="3102864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8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40223" y="3554730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 h="0">
                <a:moveTo>
                  <a:pt x="0" y="0"/>
                </a:moveTo>
                <a:lnTo>
                  <a:pt x="15118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21017" y="380238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21017" y="4678680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0830" y="2011679"/>
            <a:ext cx="0" cy="247015"/>
          </a:xfrm>
          <a:custGeom>
            <a:avLst/>
            <a:gdLst/>
            <a:ahLst/>
            <a:cxnLst/>
            <a:rect l="l" t="t" r="r" b="b"/>
            <a:pathLst>
              <a:path w="0" h="247014">
                <a:moveTo>
                  <a:pt x="0" y="0"/>
                </a:moveTo>
                <a:lnTo>
                  <a:pt x="0" y="246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40830" y="2715767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02067" y="3077717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21780" y="307771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29967" y="5087873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 h="0">
                <a:moveTo>
                  <a:pt x="0" y="0"/>
                </a:moveTo>
                <a:lnTo>
                  <a:pt x="6248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16679" y="305866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96867" y="304037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3029" h="113030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7724" y="4572"/>
                </a:lnTo>
                <a:close/>
              </a:path>
              <a:path w="113029" h="113030">
                <a:moveTo>
                  <a:pt x="86868" y="9144"/>
                </a:moveTo>
                <a:lnTo>
                  <a:pt x="27432" y="9144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9144"/>
                </a:lnTo>
                <a:close/>
              </a:path>
              <a:path w="113029" h="113030">
                <a:moveTo>
                  <a:pt x="96012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88392" y="9144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close/>
              </a:path>
              <a:path w="113029" h="113030">
                <a:moveTo>
                  <a:pt x="103632" y="25908"/>
                </a:move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3632" y="24384"/>
                </a:lnTo>
                <a:lnTo>
                  <a:pt x="103632" y="25908"/>
                </a:lnTo>
                <a:close/>
              </a:path>
              <a:path w="113029" h="113030">
                <a:moveTo>
                  <a:pt x="105156" y="86868"/>
                </a:moveTo>
                <a:lnTo>
                  <a:pt x="9144" y="86868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5908"/>
                </a:lnTo>
                <a:lnTo>
                  <a:pt x="105156" y="25908"/>
                </a:lnTo>
                <a:lnTo>
                  <a:pt x="108204" y="33528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109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50292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2484"/>
                </a:lnTo>
                <a:lnTo>
                  <a:pt x="42672" y="68580"/>
                </a:lnTo>
                <a:lnTo>
                  <a:pt x="48768" y="73152"/>
                </a:lnTo>
                <a:lnTo>
                  <a:pt x="51816" y="74676"/>
                </a:lnTo>
                <a:lnTo>
                  <a:pt x="110109" y="74676"/>
                </a:lnTo>
                <a:lnTo>
                  <a:pt x="109728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5156" y="86868"/>
                </a:lnTo>
                <a:close/>
              </a:path>
              <a:path w="113029" h="113030">
                <a:moveTo>
                  <a:pt x="48768" y="39624"/>
                </a:moveTo>
                <a:lnTo>
                  <a:pt x="51816" y="38100"/>
                </a:lnTo>
                <a:lnTo>
                  <a:pt x="50292" y="39243"/>
                </a:lnTo>
                <a:lnTo>
                  <a:pt x="48768" y="39624"/>
                </a:lnTo>
                <a:close/>
              </a:path>
              <a:path w="113029" h="113030">
                <a:moveTo>
                  <a:pt x="50292" y="39243"/>
                </a:moveTo>
                <a:lnTo>
                  <a:pt x="51816" y="38100"/>
                </a:lnTo>
                <a:lnTo>
                  <a:pt x="54864" y="38100"/>
                </a:lnTo>
                <a:lnTo>
                  <a:pt x="50292" y="39243"/>
                </a:lnTo>
                <a:close/>
              </a:path>
              <a:path w="113029" h="113030">
                <a:moveTo>
                  <a:pt x="64008" y="39243"/>
                </a:moveTo>
                <a:lnTo>
                  <a:pt x="59436" y="38100"/>
                </a:lnTo>
                <a:lnTo>
                  <a:pt x="62484" y="38100"/>
                </a:lnTo>
                <a:lnTo>
                  <a:pt x="64008" y="39243"/>
                </a:lnTo>
                <a:close/>
              </a:path>
              <a:path w="113029" h="113030">
                <a:moveTo>
                  <a:pt x="65532" y="39624"/>
                </a:moveTo>
                <a:lnTo>
                  <a:pt x="64008" y="39243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30">
                <a:moveTo>
                  <a:pt x="110109" y="74676"/>
                </a:moveTo>
                <a:lnTo>
                  <a:pt x="62484" y="74676"/>
                </a:lnTo>
                <a:lnTo>
                  <a:pt x="65532" y="73152"/>
                </a:lnTo>
                <a:lnTo>
                  <a:pt x="71628" y="68580"/>
                </a:lnTo>
                <a:lnTo>
                  <a:pt x="74676" y="62484"/>
                </a:lnTo>
                <a:lnTo>
                  <a:pt x="76200" y="57912"/>
                </a:lnTo>
                <a:lnTo>
                  <a:pt x="76200" y="54864"/>
                </a:lnTo>
                <a:lnTo>
                  <a:pt x="74676" y="50292"/>
                </a:lnTo>
                <a:lnTo>
                  <a:pt x="71628" y="44196"/>
                </a:lnTo>
                <a:lnTo>
                  <a:pt x="65532" y="39624"/>
                </a:lnTo>
                <a:lnTo>
                  <a:pt x="62484" y="38100"/>
                </a:lnTo>
                <a:lnTo>
                  <a:pt x="110109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109" y="74676"/>
                </a:lnTo>
                <a:close/>
              </a:path>
              <a:path w="113029" h="113030">
                <a:moveTo>
                  <a:pt x="45720" y="42672"/>
                </a:moveTo>
                <a:lnTo>
                  <a:pt x="48768" y="39624"/>
                </a:lnTo>
                <a:lnTo>
                  <a:pt x="50292" y="39243"/>
                </a:lnTo>
                <a:lnTo>
                  <a:pt x="45720" y="42672"/>
                </a:lnTo>
                <a:close/>
              </a:path>
              <a:path w="113029" h="113030">
                <a:moveTo>
                  <a:pt x="68580" y="42672"/>
                </a:moveTo>
                <a:lnTo>
                  <a:pt x="64008" y="39243"/>
                </a:lnTo>
                <a:lnTo>
                  <a:pt x="65532" y="39624"/>
                </a:lnTo>
                <a:lnTo>
                  <a:pt x="68580" y="42672"/>
                </a:lnTo>
                <a:close/>
              </a:path>
              <a:path w="113029" h="113030">
                <a:moveTo>
                  <a:pt x="41148" y="47244"/>
                </a:moveTo>
                <a:lnTo>
                  <a:pt x="42672" y="44196"/>
                </a:lnTo>
                <a:lnTo>
                  <a:pt x="45720" y="42672"/>
                </a:lnTo>
                <a:lnTo>
                  <a:pt x="41148" y="47244"/>
                </a:lnTo>
                <a:close/>
              </a:path>
              <a:path w="113029" h="113030">
                <a:moveTo>
                  <a:pt x="73152" y="47243"/>
                </a:moveTo>
                <a:lnTo>
                  <a:pt x="68580" y="42672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3029" h="113030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3029" h="113030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3029" h="113030">
                <a:moveTo>
                  <a:pt x="38100" y="54864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100" y="54864"/>
                </a:lnTo>
                <a:close/>
              </a:path>
              <a:path w="113029" h="113030">
                <a:moveTo>
                  <a:pt x="76200" y="54864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200" y="54864"/>
                </a:lnTo>
                <a:close/>
              </a:path>
              <a:path w="113029" h="113030">
                <a:moveTo>
                  <a:pt x="38404" y="56388"/>
                </a:moveTo>
                <a:lnTo>
                  <a:pt x="38100" y="54864"/>
                </a:lnTo>
                <a:lnTo>
                  <a:pt x="39319" y="51816"/>
                </a:lnTo>
                <a:lnTo>
                  <a:pt x="38404" y="56388"/>
                </a:lnTo>
                <a:close/>
              </a:path>
              <a:path w="113029" h="113030">
                <a:moveTo>
                  <a:pt x="75895" y="56388"/>
                </a:moveTo>
                <a:lnTo>
                  <a:pt x="74980" y="51816"/>
                </a:lnTo>
                <a:lnTo>
                  <a:pt x="76200" y="54864"/>
                </a:lnTo>
                <a:lnTo>
                  <a:pt x="75895" y="56388"/>
                </a:lnTo>
                <a:close/>
              </a:path>
              <a:path w="113029" h="113030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113029" h="113030">
                <a:moveTo>
                  <a:pt x="76200" y="57912"/>
                </a:moveTo>
                <a:lnTo>
                  <a:pt x="75895" y="56388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3029" h="113030">
                <a:moveTo>
                  <a:pt x="39319" y="60960"/>
                </a:moveTo>
                <a:lnTo>
                  <a:pt x="38100" y="57912"/>
                </a:lnTo>
                <a:lnTo>
                  <a:pt x="38404" y="56388"/>
                </a:lnTo>
                <a:lnTo>
                  <a:pt x="39319" y="60960"/>
                </a:lnTo>
                <a:close/>
              </a:path>
              <a:path w="113029" h="113030">
                <a:moveTo>
                  <a:pt x="74980" y="60960"/>
                </a:moveTo>
                <a:lnTo>
                  <a:pt x="75895" y="56388"/>
                </a:lnTo>
                <a:lnTo>
                  <a:pt x="76200" y="57912"/>
                </a:lnTo>
                <a:lnTo>
                  <a:pt x="74980" y="60960"/>
                </a:lnTo>
                <a:close/>
              </a:path>
              <a:path w="113029" h="113030">
                <a:moveTo>
                  <a:pt x="39624" y="62484"/>
                </a:moveTo>
                <a:lnTo>
                  <a:pt x="38100" y="57912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3029" h="113030">
                <a:moveTo>
                  <a:pt x="74676" y="62484"/>
                </a:moveTo>
                <a:lnTo>
                  <a:pt x="74980" y="60960"/>
                </a:lnTo>
                <a:lnTo>
                  <a:pt x="76200" y="57912"/>
                </a:lnTo>
                <a:lnTo>
                  <a:pt x="74676" y="62484"/>
                </a:lnTo>
                <a:close/>
              </a:path>
              <a:path w="113029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3029" h="113030">
                <a:moveTo>
                  <a:pt x="73152" y="65532"/>
                </a:moveTo>
                <a:lnTo>
                  <a:pt x="74980" y="60960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30">
                <a:moveTo>
                  <a:pt x="45720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20" y="70104"/>
                </a:lnTo>
                <a:close/>
              </a:path>
              <a:path w="113029" h="113030">
                <a:moveTo>
                  <a:pt x="68580" y="70104"/>
                </a:moveTo>
                <a:lnTo>
                  <a:pt x="73152" y="65532"/>
                </a:lnTo>
                <a:lnTo>
                  <a:pt x="71628" y="68580"/>
                </a:lnTo>
                <a:lnTo>
                  <a:pt x="68580" y="70104"/>
                </a:lnTo>
                <a:close/>
              </a:path>
              <a:path w="113029" h="113030">
                <a:moveTo>
                  <a:pt x="50292" y="73533"/>
                </a:moveTo>
                <a:lnTo>
                  <a:pt x="48768" y="73152"/>
                </a:lnTo>
                <a:lnTo>
                  <a:pt x="45720" y="70104"/>
                </a:lnTo>
                <a:lnTo>
                  <a:pt x="50292" y="73533"/>
                </a:lnTo>
                <a:close/>
              </a:path>
              <a:path w="113029" h="113030">
                <a:moveTo>
                  <a:pt x="64008" y="73533"/>
                </a:moveTo>
                <a:lnTo>
                  <a:pt x="68580" y="70104"/>
                </a:lnTo>
                <a:lnTo>
                  <a:pt x="65532" y="73152"/>
                </a:lnTo>
                <a:lnTo>
                  <a:pt x="64008" y="73533"/>
                </a:lnTo>
                <a:close/>
              </a:path>
              <a:path w="113029" h="113030">
                <a:moveTo>
                  <a:pt x="51816" y="74676"/>
                </a:moveTo>
                <a:lnTo>
                  <a:pt x="48768" y="73152"/>
                </a:lnTo>
                <a:lnTo>
                  <a:pt x="50292" y="73533"/>
                </a:lnTo>
                <a:lnTo>
                  <a:pt x="51816" y="74676"/>
                </a:lnTo>
                <a:close/>
              </a:path>
              <a:path w="113029" h="113030">
                <a:moveTo>
                  <a:pt x="62484" y="74676"/>
                </a:moveTo>
                <a:lnTo>
                  <a:pt x="64008" y="73533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30">
                <a:moveTo>
                  <a:pt x="54864" y="74676"/>
                </a:moveTo>
                <a:lnTo>
                  <a:pt x="51816" y="74676"/>
                </a:lnTo>
                <a:lnTo>
                  <a:pt x="50292" y="73533"/>
                </a:lnTo>
                <a:lnTo>
                  <a:pt x="54864" y="74676"/>
                </a:lnTo>
                <a:close/>
              </a:path>
              <a:path w="113029" h="113030">
                <a:moveTo>
                  <a:pt x="62484" y="74676"/>
                </a:moveTo>
                <a:lnTo>
                  <a:pt x="59436" y="74676"/>
                </a:lnTo>
                <a:lnTo>
                  <a:pt x="64008" y="73533"/>
                </a:lnTo>
                <a:lnTo>
                  <a:pt x="62484" y="74676"/>
                </a:lnTo>
                <a:close/>
              </a:path>
              <a:path w="113029" h="113030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0668" y="88392"/>
                </a:lnTo>
                <a:lnTo>
                  <a:pt x="10668" y="86868"/>
                </a:lnTo>
                <a:lnTo>
                  <a:pt x="103632" y="86868"/>
                </a:lnTo>
                <a:lnTo>
                  <a:pt x="103632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3029" h="113030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2108"/>
                </a:lnTo>
                <a:lnTo>
                  <a:pt x="88392" y="103632"/>
                </a:lnTo>
                <a:close/>
              </a:path>
              <a:path w="113029" h="113030">
                <a:moveTo>
                  <a:pt x="80772" y="108204"/>
                </a:moveTo>
                <a:lnTo>
                  <a:pt x="33528" y="108204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8204"/>
                </a:lnTo>
                <a:close/>
              </a:path>
              <a:path w="113029" h="113030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3029" h="113030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16580" y="35737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96767" y="355396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59436" y="1524"/>
                </a:moveTo>
                <a:lnTo>
                  <a:pt x="54864" y="1524"/>
                </a:lnTo>
                <a:lnTo>
                  <a:pt x="56388" y="0"/>
                </a:lnTo>
                <a:lnTo>
                  <a:pt x="57912" y="0"/>
                </a:lnTo>
                <a:lnTo>
                  <a:pt x="59436" y="1524"/>
                </a:lnTo>
                <a:close/>
              </a:path>
              <a:path w="113030" h="113029">
                <a:moveTo>
                  <a:pt x="79248" y="6096"/>
                </a:moveTo>
                <a:lnTo>
                  <a:pt x="35052" y="6096"/>
                </a:lnTo>
                <a:lnTo>
                  <a:pt x="35052" y="4572"/>
                </a:lnTo>
                <a:lnTo>
                  <a:pt x="36576" y="4572"/>
                </a:lnTo>
                <a:lnTo>
                  <a:pt x="44196" y="3048"/>
                </a:lnTo>
                <a:lnTo>
                  <a:pt x="45720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7724" y="4572"/>
                </a:lnTo>
                <a:lnTo>
                  <a:pt x="79248" y="6096"/>
                </a:lnTo>
                <a:close/>
              </a:path>
              <a:path w="113030" h="113029">
                <a:moveTo>
                  <a:pt x="102108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8288" y="16764"/>
                </a:lnTo>
                <a:lnTo>
                  <a:pt x="24384" y="12192"/>
                </a:lnTo>
                <a:lnTo>
                  <a:pt x="24384" y="10668"/>
                </a:lnTo>
                <a:lnTo>
                  <a:pt x="25908" y="10668"/>
                </a:lnTo>
                <a:lnTo>
                  <a:pt x="27432" y="9144"/>
                </a:lnTo>
                <a:lnTo>
                  <a:pt x="33528" y="6096"/>
                </a:lnTo>
                <a:lnTo>
                  <a:pt x="80772" y="6096"/>
                </a:lnTo>
                <a:lnTo>
                  <a:pt x="86868" y="9144"/>
                </a:lnTo>
                <a:lnTo>
                  <a:pt x="89916" y="12192"/>
                </a:lnTo>
                <a:lnTo>
                  <a:pt x="96012" y="16764"/>
                </a:lnTo>
                <a:lnTo>
                  <a:pt x="97536" y="18288"/>
                </a:lnTo>
                <a:lnTo>
                  <a:pt x="102108" y="24384"/>
                </a:lnTo>
                <a:close/>
              </a:path>
              <a:path w="113030" h="113029">
                <a:moveTo>
                  <a:pt x="108204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6" y="27432"/>
                </a:lnTo>
                <a:lnTo>
                  <a:pt x="108204" y="33528"/>
                </a:lnTo>
                <a:lnTo>
                  <a:pt x="108204" y="35052"/>
                </a:lnTo>
                <a:close/>
              </a:path>
              <a:path w="113030" h="113029">
                <a:moveTo>
                  <a:pt x="80772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24384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9436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5720"/>
                </a:lnTo>
                <a:lnTo>
                  <a:pt x="3048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45720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42672" y="68580"/>
                </a:lnTo>
                <a:lnTo>
                  <a:pt x="45720" y="71628"/>
                </a:lnTo>
                <a:lnTo>
                  <a:pt x="54864" y="76200"/>
                </a:lnTo>
                <a:lnTo>
                  <a:pt x="110032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6" y="86868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6868" y="105156"/>
                </a:lnTo>
                <a:lnTo>
                  <a:pt x="80772" y="108204"/>
                </a:lnTo>
                <a:close/>
              </a:path>
              <a:path w="113030" h="113029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3030" h="113029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3030" h="113029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3030" h="113029">
                <a:moveTo>
                  <a:pt x="110032" y="76200"/>
                </a:moveTo>
                <a:lnTo>
                  <a:pt x="59436" y="76200"/>
                </a:lnTo>
                <a:lnTo>
                  <a:pt x="68580" y="71628"/>
                </a:lnTo>
                <a:lnTo>
                  <a:pt x="71628" y="68580"/>
                </a:lnTo>
                <a:lnTo>
                  <a:pt x="76200" y="59436"/>
                </a:lnTo>
                <a:lnTo>
                  <a:pt x="76200" y="54864"/>
                </a:lnTo>
                <a:lnTo>
                  <a:pt x="71628" y="45720"/>
                </a:lnTo>
                <a:lnTo>
                  <a:pt x="68580" y="42672"/>
                </a:lnTo>
                <a:lnTo>
                  <a:pt x="59436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112776" y="45720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032" y="76200"/>
                </a:lnTo>
                <a:close/>
              </a:path>
              <a:path w="113030" h="113029">
                <a:moveTo>
                  <a:pt x="44413" y="44413"/>
                </a:moveTo>
                <a:lnTo>
                  <a:pt x="45720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3030" h="113029">
                <a:moveTo>
                  <a:pt x="69886" y="44413"/>
                </a:moveTo>
                <a:lnTo>
                  <a:pt x="65532" y="41148"/>
                </a:lnTo>
                <a:lnTo>
                  <a:pt x="68580" y="42672"/>
                </a:lnTo>
                <a:lnTo>
                  <a:pt x="69886" y="44413"/>
                </a:lnTo>
                <a:close/>
              </a:path>
              <a:path w="113030" h="113029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3030" h="113029">
                <a:moveTo>
                  <a:pt x="71628" y="45720"/>
                </a:moveTo>
                <a:lnTo>
                  <a:pt x="69886" y="44413"/>
                </a:lnTo>
                <a:lnTo>
                  <a:pt x="68580" y="42672"/>
                </a:lnTo>
                <a:lnTo>
                  <a:pt x="71628" y="45720"/>
                </a:lnTo>
                <a:close/>
              </a:path>
              <a:path w="113030" h="113029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3030" h="113029">
                <a:moveTo>
                  <a:pt x="73152" y="48768"/>
                </a:moveTo>
                <a:lnTo>
                  <a:pt x="69886" y="44413"/>
                </a:lnTo>
                <a:lnTo>
                  <a:pt x="71628" y="45720"/>
                </a:lnTo>
                <a:lnTo>
                  <a:pt x="73152" y="48768"/>
                </a:lnTo>
                <a:close/>
              </a:path>
              <a:path w="113030" h="113029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30" h="113029">
                <a:moveTo>
                  <a:pt x="75742" y="57150"/>
                </a:moveTo>
                <a:lnTo>
                  <a:pt x="74676" y="51816"/>
                </a:lnTo>
                <a:lnTo>
                  <a:pt x="76200" y="54864"/>
                </a:lnTo>
                <a:lnTo>
                  <a:pt x="75742" y="57150"/>
                </a:lnTo>
                <a:close/>
              </a:path>
              <a:path w="113030" h="113029">
                <a:moveTo>
                  <a:pt x="38100" y="59436"/>
                </a:moveTo>
                <a:lnTo>
                  <a:pt x="38100" y="54864"/>
                </a:lnTo>
                <a:lnTo>
                  <a:pt x="38557" y="57150"/>
                </a:lnTo>
                <a:lnTo>
                  <a:pt x="38100" y="59436"/>
                </a:lnTo>
                <a:close/>
              </a:path>
              <a:path w="113030" h="113029">
                <a:moveTo>
                  <a:pt x="76200" y="59436"/>
                </a:moveTo>
                <a:lnTo>
                  <a:pt x="75742" y="57150"/>
                </a:lnTo>
                <a:lnTo>
                  <a:pt x="76200" y="54864"/>
                </a:lnTo>
                <a:lnTo>
                  <a:pt x="76200" y="59436"/>
                </a:lnTo>
                <a:close/>
              </a:path>
              <a:path w="113030" h="113029">
                <a:moveTo>
                  <a:pt x="39624" y="62484"/>
                </a:moveTo>
                <a:lnTo>
                  <a:pt x="38100" y="59436"/>
                </a:lnTo>
                <a:lnTo>
                  <a:pt x="38557" y="57150"/>
                </a:lnTo>
                <a:lnTo>
                  <a:pt x="39624" y="62484"/>
                </a:lnTo>
                <a:close/>
              </a:path>
              <a:path w="113030" h="113029">
                <a:moveTo>
                  <a:pt x="74676" y="62484"/>
                </a:moveTo>
                <a:lnTo>
                  <a:pt x="75742" y="57150"/>
                </a:lnTo>
                <a:lnTo>
                  <a:pt x="76200" y="59436"/>
                </a:lnTo>
                <a:lnTo>
                  <a:pt x="74676" y="62484"/>
                </a:lnTo>
                <a:close/>
              </a:path>
              <a:path w="113030" h="113029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3030" h="113029">
                <a:moveTo>
                  <a:pt x="69886" y="69886"/>
                </a:moveTo>
                <a:lnTo>
                  <a:pt x="73152" y="65532"/>
                </a:lnTo>
                <a:lnTo>
                  <a:pt x="71628" y="68580"/>
                </a:lnTo>
                <a:lnTo>
                  <a:pt x="69886" y="69886"/>
                </a:lnTo>
                <a:close/>
              </a:path>
              <a:path w="113030" h="113029">
                <a:moveTo>
                  <a:pt x="45720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20" y="71628"/>
                </a:lnTo>
                <a:close/>
              </a:path>
              <a:path w="113030" h="113029">
                <a:moveTo>
                  <a:pt x="68580" y="71628"/>
                </a:moveTo>
                <a:lnTo>
                  <a:pt x="69886" y="69886"/>
                </a:lnTo>
                <a:lnTo>
                  <a:pt x="71628" y="68580"/>
                </a:lnTo>
                <a:lnTo>
                  <a:pt x="68580" y="71628"/>
                </a:lnTo>
                <a:close/>
              </a:path>
              <a:path w="113030" h="113029">
                <a:moveTo>
                  <a:pt x="48768" y="73152"/>
                </a:moveTo>
                <a:lnTo>
                  <a:pt x="45720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3030" h="113029">
                <a:moveTo>
                  <a:pt x="65532" y="73152"/>
                </a:moveTo>
                <a:lnTo>
                  <a:pt x="69886" y="69886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30" h="113029">
                <a:moveTo>
                  <a:pt x="54864" y="76200"/>
                </a:moveTo>
                <a:lnTo>
                  <a:pt x="51816" y="74676"/>
                </a:lnTo>
                <a:lnTo>
                  <a:pt x="57150" y="75742"/>
                </a:lnTo>
                <a:lnTo>
                  <a:pt x="54864" y="76200"/>
                </a:lnTo>
                <a:close/>
              </a:path>
              <a:path w="113030" h="113029">
                <a:moveTo>
                  <a:pt x="59436" y="76200"/>
                </a:moveTo>
                <a:lnTo>
                  <a:pt x="57150" y="75742"/>
                </a:lnTo>
                <a:lnTo>
                  <a:pt x="62484" y="74676"/>
                </a:lnTo>
                <a:lnTo>
                  <a:pt x="59436" y="76200"/>
                </a:lnTo>
                <a:close/>
              </a:path>
              <a:path w="113030" h="113029">
                <a:moveTo>
                  <a:pt x="59436" y="76200"/>
                </a:moveTo>
                <a:lnTo>
                  <a:pt x="54864" y="76200"/>
                </a:lnTo>
                <a:lnTo>
                  <a:pt x="57150" y="75742"/>
                </a:lnTo>
                <a:lnTo>
                  <a:pt x="59436" y="76200"/>
                </a:lnTo>
                <a:close/>
              </a:path>
              <a:path w="113030" h="113029">
                <a:moveTo>
                  <a:pt x="68580" y="112776"/>
                </a:moveTo>
                <a:lnTo>
                  <a:pt x="45720" y="112776"/>
                </a:lnTo>
                <a:lnTo>
                  <a:pt x="44196" y="111252"/>
                </a:lnTo>
                <a:lnTo>
                  <a:pt x="36576" y="109728"/>
                </a:lnTo>
                <a:lnTo>
                  <a:pt x="35052" y="109728"/>
                </a:lnTo>
                <a:lnTo>
                  <a:pt x="35052" y="108204"/>
                </a:lnTo>
                <a:lnTo>
                  <a:pt x="79248" y="108204"/>
                </a:lnTo>
                <a:lnTo>
                  <a:pt x="77724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78579" y="3020567"/>
            <a:ext cx="2817875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3680" y="50520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63868" y="503224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6576" y="4572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4572"/>
                </a:lnTo>
                <a:close/>
              </a:path>
              <a:path w="113029" h="113029">
                <a:moveTo>
                  <a:pt x="86868" y="9144"/>
                </a:moveTo>
                <a:lnTo>
                  <a:pt x="27432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9248" y="4572"/>
                </a:lnTo>
                <a:lnTo>
                  <a:pt x="80772" y="6096"/>
                </a:lnTo>
                <a:lnTo>
                  <a:pt x="86868" y="9144"/>
                </a:lnTo>
                <a:close/>
              </a:path>
              <a:path w="113029" h="113029">
                <a:moveTo>
                  <a:pt x="96012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88392" y="9144"/>
                </a:lnTo>
                <a:lnTo>
                  <a:pt x="88392" y="10668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close/>
              </a:path>
              <a:path w="113029" h="113029">
                <a:moveTo>
                  <a:pt x="102108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2108" y="24384"/>
                </a:lnTo>
                <a:close/>
              </a:path>
              <a:path w="113029" h="113029">
                <a:moveTo>
                  <a:pt x="108204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6" y="27432"/>
                </a:lnTo>
                <a:lnTo>
                  <a:pt x="108204" y="33528"/>
                </a:lnTo>
                <a:lnTo>
                  <a:pt x="108204" y="35052"/>
                </a:lnTo>
                <a:close/>
              </a:path>
              <a:path w="113029" h="113029">
                <a:moveTo>
                  <a:pt x="41148" y="48768"/>
                </a:moveTo>
                <a:lnTo>
                  <a:pt x="42672" y="44196"/>
                </a:lnTo>
                <a:lnTo>
                  <a:pt x="3048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45720" y="42672"/>
                </a:lnTo>
                <a:lnTo>
                  <a:pt x="42672" y="45720"/>
                </a:lnTo>
                <a:lnTo>
                  <a:pt x="43434" y="45720"/>
                </a:lnTo>
                <a:lnTo>
                  <a:pt x="41148" y="48768"/>
                </a:lnTo>
                <a:close/>
              </a:path>
              <a:path w="113029" h="113029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3029" h="113029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3029" h="113029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72136" y="45720"/>
                </a:moveTo>
                <a:lnTo>
                  <a:pt x="71628" y="45720"/>
                </a:lnTo>
                <a:lnTo>
                  <a:pt x="68580" y="42672"/>
                </a:lnTo>
                <a:lnTo>
                  <a:pt x="59436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71628" y="44196"/>
                </a:lnTo>
                <a:lnTo>
                  <a:pt x="72136" y="45720"/>
                </a:lnTo>
                <a:close/>
              </a:path>
              <a:path w="113029" h="113029">
                <a:moveTo>
                  <a:pt x="44413" y="44413"/>
                </a:moveTo>
                <a:lnTo>
                  <a:pt x="45720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3029" h="113029">
                <a:moveTo>
                  <a:pt x="69886" y="44413"/>
                </a:moveTo>
                <a:lnTo>
                  <a:pt x="65532" y="41148"/>
                </a:lnTo>
                <a:lnTo>
                  <a:pt x="68580" y="42672"/>
                </a:lnTo>
                <a:lnTo>
                  <a:pt x="69886" y="44413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3029" h="113029">
                <a:moveTo>
                  <a:pt x="71628" y="45720"/>
                </a:moveTo>
                <a:lnTo>
                  <a:pt x="69886" y="44413"/>
                </a:lnTo>
                <a:lnTo>
                  <a:pt x="68580" y="42672"/>
                </a:lnTo>
                <a:lnTo>
                  <a:pt x="71628" y="45720"/>
                </a:lnTo>
                <a:close/>
              </a:path>
              <a:path w="113029" h="113029">
                <a:moveTo>
                  <a:pt x="80772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24384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9436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42672" y="44196"/>
                </a:lnTo>
                <a:lnTo>
                  <a:pt x="39624" y="51816"/>
                </a:lnTo>
                <a:lnTo>
                  <a:pt x="38100" y="54864"/>
                </a:lnTo>
                <a:lnTo>
                  <a:pt x="38100" y="59436"/>
                </a:lnTo>
                <a:lnTo>
                  <a:pt x="38608" y="59436"/>
                </a:lnTo>
                <a:lnTo>
                  <a:pt x="39624" y="62484"/>
                </a:lnTo>
                <a:lnTo>
                  <a:pt x="42672" y="68580"/>
                </a:lnTo>
                <a:lnTo>
                  <a:pt x="45720" y="71628"/>
                </a:lnTo>
                <a:lnTo>
                  <a:pt x="51816" y="74676"/>
                </a:lnTo>
                <a:lnTo>
                  <a:pt x="110337" y="74676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6" y="86868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6868" y="105156"/>
                </a:lnTo>
                <a:lnTo>
                  <a:pt x="80772" y="108204"/>
                </a:lnTo>
                <a:close/>
              </a:path>
              <a:path w="113029" h="113029">
                <a:moveTo>
                  <a:pt x="112776" y="59436"/>
                </a:moveTo>
                <a:lnTo>
                  <a:pt x="76200" y="59436"/>
                </a:lnTo>
                <a:lnTo>
                  <a:pt x="76200" y="54864"/>
                </a:lnTo>
                <a:lnTo>
                  <a:pt x="74676" y="51816"/>
                </a:lnTo>
                <a:lnTo>
                  <a:pt x="71628" y="44196"/>
                </a:lnTo>
                <a:lnTo>
                  <a:pt x="112776" y="44196"/>
                </a:lnTo>
                <a:lnTo>
                  <a:pt x="112776" y="59436"/>
                </a:lnTo>
                <a:close/>
              </a:path>
              <a:path w="113029" h="113029">
                <a:moveTo>
                  <a:pt x="43434" y="45720"/>
                </a:moveTo>
                <a:lnTo>
                  <a:pt x="42672" y="45720"/>
                </a:lnTo>
                <a:lnTo>
                  <a:pt x="44413" y="44413"/>
                </a:lnTo>
                <a:lnTo>
                  <a:pt x="43434" y="45720"/>
                </a:lnTo>
                <a:close/>
              </a:path>
              <a:path w="113029" h="113029">
                <a:moveTo>
                  <a:pt x="73152" y="48768"/>
                </a:moveTo>
                <a:lnTo>
                  <a:pt x="69886" y="44413"/>
                </a:lnTo>
                <a:lnTo>
                  <a:pt x="71628" y="45720"/>
                </a:lnTo>
                <a:lnTo>
                  <a:pt x="72136" y="45720"/>
                </a:lnTo>
                <a:lnTo>
                  <a:pt x="73152" y="48768"/>
                </a:lnTo>
                <a:close/>
              </a:path>
              <a:path w="113029" h="113029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29" h="113029">
                <a:moveTo>
                  <a:pt x="75742" y="57150"/>
                </a:moveTo>
                <a:lnTo>
                  <a:pt x="74676" y="51816"/>
                </a:lnTo>
                <a:lnTo>
                  <a:pt x="76200" y="54864"/>
                </a:lnTo>
                <a:lnTo>
                  <a:pt x="75742" y="57150"/>
                </a:lnTo>
                <a:close/>
              </a:path>
              <a:path w="113029" h="113029">
                <a:moveTo>
                  <a:pt x="38303" y="58420"/>
                </a:moveTo>
                <a:lnTo>
                  <a:pt x="38100" y="57912"/>
                </a:lnTo>
                <a:lnTo>
                  <a:pt x="38100" y="54864"/>
                </a:lnTo>
                <a:lnTo>
                  <a:pt x="38557" y="57150"/>
                </a:lnTo>
                <a:lnTo>
                  <a:pt x="38303" y="58420"/>
                </a:lnTo>
                <a:close/>
              </a:path>
              <a:path w="113029" h="113029">
                <a:moveTo>
                  <a:pt x="75996" y="58420"/>
                </a:moveTo>
                <a:lnTo>
                  <a:pt x="75742" y="57150"/>
                </a:lnTo>
                <a:lnTo>
                  <a:pt x="76200" y="54864"/>
                </a:lnTo>
                <a:lnTo>
                  <a:pt x="76200" y="57912"/>
                </a:lnTo>
                <a:lnTo>
                  <a:pt x="75996" y="58420"/>
                </a:lnTo>
                <a:close/>
              </a:path>
              <a:path w="113029" h="113029">
                <a:moveTo>
                  <a:pt x="39319" y="60960"/>
                </a:moveTo>
                <a:lnTo>
                  <a:pt x="38303" y="58420"/>
                </a:lnTo>
                <a:lnTo>
                  <a:pt x="38557" y="57150"/>
                </a:lnTo>
                <a:lnTo>
                  <a:pt x="39319" y="60960"/>
                </a:lnTo>
                <a:close/>
              </a:path>
              <a:path w="113029" h="113029">
                <a:moveTo>
                  <a:pt x="74980" y="60960"/>
                </a:moveTo>
                <a:lnTo>
                  <a:pt x="75742" y="57150"/>
                </a:lnTo>
                <a:lnTo>
                  <a:pt x="75996" y="58420"/>
                </a:lnTo>
                <a:lnTo>
                  <a:pt x="74980" y="60960"/>
                </a:lnTo>
                <a:close/>
              </a:path>
              <a:path w="113029" h="113029">
                <a:moveTo>
                  <a:pt x="38100" y="59436"/>
                </a:moveTo>
                <a:lnTo>
                  <a:pt x="38100" y="57912"/>
                </a:lnTo>
                <a:lnTo>
                  <a:pt x="38290" y="58483"/>
                </a:lnTo>
                <a:lnTo>
                  <a:pt x="38100" y="59436"/>
                </a:lnTo>
                <a:close/>
              </a:path>
              <a:path w="113029" h="113029">
                <a:moveTo>
                  <a:pt x="38290" y="58483"/>
                </a:moveTo>
                <a:lnTo>
                  <a:pt x="38100" y="57912"/>
                </a:lnTo>
                <a:lnTo>
                  <a:pt x="38303" y="58420"/>
                </a:lnTo>
                <a:close/>
              </a:path>
              <a:path w="113029" h="113029">
                <a:moveTo>
                  <a:pt x="76009" y="58483"/>
                </a:moveTo>
                <a:lnTo>
                  <a:pt x="76200" y="57912"/>
                </a:lnTo>
                <a:lnTo>
                  <a:pt x="76009" y="58483"/>
                </a:lnTo>
                <a:close/>
              </a:path>
              <a:path w="113029" h="113029">
                <a:moveTo>
                  <a:pt x="76200" y="59436"/>
                </a:moveTo>
                <a:lnTo>
                  <a:pt x="76009" y="58483"/>
                </a:lnTo>
                <a:lnTo>
                  <a:pt x="76200" y="57912"/>
                </a:lnTo>
                <a:lnTo>
                  <a:pt x="76200" y="59436"/>
                </a:lnTo>
                <a:close/>
              </a:path>
              <a:path w="113029" h="113029">
                <a:moveTo>
                  <a:pt x="39624" y="62484"/>
                </a:moveTo>
                <a:lnTo>
                  <a:pt x="38290" y="58483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3029" h="113029">
                <a:moveTo>
                  <a:pt x="74676" y="62484"/>
                </a:moveTo>
                <a:lnTo>
                  <a:pt x="74980" y="60960"/>
                </a:lnTo>
                <a:lnTo>
                  <a:pt x="75996" y="58420"/>
                </a:lnTo>
                <a:lnTo>
                  <a:pt x="74676" y="62484"/>
                </a:lnTo>
                <a:close/>
              </a:path>
              <a:path w="113029" h="113029">
                <a:moveTo>
                  <a:pt x="38608" y="59436"/>
                </a:moveTo>
                <a:lnTo>
                  <a:pt x="38100" y="59436"/>
                </a:lnTo>
                <a:lnTo>
                  <a:pt x="38290" y="58483"/>
                </a:lnTo>
                <a:lnTo>
                  <a:pt x="38608" y="59436"/>
                </a:lnTo>
                <a:close/>
              </a:path>
              <a:path w="113029" h="113029">
                <a:moveTo>
                  <a:pt x="110337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71628" y="68580"/>
                </a:lnTo>
                <a:lnTo>
                  <a:pt x="74676" y="62484"/>
                </a:lnTo>
                <a:lnTo>
                  <a:pt x="76009" y="58483"/>
                </a:lnTo>
                <a:lnTo>
                  <a:pt x="76200" y="59436"/>
                </a:lnTo>
                <a:lnTo>
                  <a:pt x="112776" y="59436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337" y="74676"/>
                </a:lnTo>
                <a:close/>
              </a:path>
              <a:path w="113029" h="113029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3029" h="113029">
                <a:moveTo>
                  <a:pt x="73152" y="65532"/>
                </a:moveTo>
                <a:lnTo>
                  <a:pt x="74980" y="60960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29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3029" h="113029">
                <a:moveTo>
                  <a:pt x="69886" y="69886"/>
                </a:moveTo>
                <a:lnTo>
                  <a:pt x="73152" y="65532"/>
                </a:lnTo>
                <a:lnTo>
                  <a:pt x="71628" y="68580"/>
                </a:lnTo>
                <a:lnTo>
                  <a:pt x="69886" y="69886"/>
                </a:lnTo>
                <a:close/>
              </a:path>
              <a:path w="113029" h="113029">
                <a:moveTo>
                  <a:pt x="45720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20" y="71628"/>
                </a:lnTo>
                <a:close/>
              </a:path>
              <a:path w="113029" h="113029">
                <a:moveTo>
                  <a:pt x="68580" y="71628"/>
                </a:moveTo>
                <a:lnTo>
                  <a:pt x="69886" y="69886"/>
                </a:lnTo>
                <a:lnTo>
                  <a:pt x="71628" y="68580"/>
                </a:lnTo>
                <a:lnTo>
                  <a:pt x="68580" y="71628"/>
                </a:lnTo>
                <a:close/>
              </a:path>
              <a:path w="113029" h="113029">
                <a:moveTo>
                  <a:pt x="48768" y="73152"/>
                </a:moveTo>
                <a:lnTo>
                  <a:pt x="45720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69886" y="69886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4676"/>
                </a:lnTo>
                <a:lnTo>
                  <a:pt x="48768" y="73152"/>
                </a:lnTo>
                <a:lnTo>
                  <a:pt x="54864" y="74676"/>
                </a:lnTo>
                <a:close/>
              </a:path>
              <a:path w="113029" h="113029">
                <a:moveTo>
                  <a:pt x="62484" y="74676"/>
                </a:moveTo>
                <a:lnTo>
                  <a:pt x="59436" y="74676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6" y="111252"/>
                </a:lnTo>
                <a:lnTo>
                  <a:pt x="36576" y="109728"/>
                </a:lnTo>
                <a:lnTo>
                  <a:pt x="35052" y="108204"/>
                </a:lnTo>
                <a:lnTo>
                  <a:pt x="77724" y="108204"/>
                </a:lnTo>
                <a:lnTo>
                  <a:pt x="77724" y="109728"/>
                </a:lnTo>
                <a:lnTo>
                  <a:pt x="70104" y="111252"/>
                </a:lnTo>
                <a:close/>
              </a:path>
              <a:path w="113029" h="113029">
                <a:moveTo>
                  <a:pt x="68580" y="112776"/>
                </a:moveTo>
                <a:lnTo>
                  <a:pt x="45720" y="112776"/>
                </a:lnTo>
                <a:lnTo>
                  <a:pt x="45720" y="111252"/>
                </a:lnTo>
                <a:lnTo>
                  <a:pt x="68580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01967" y="19735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83680" y="195376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7912" y="1524"/>
                </a:moveTo>
                <a:lnTo>
                  <a:pt x="54864" y="1524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113029" h="113030">
                <a:moveTo>
                  <a:pt x="76200" y="4572"/>
                </a:moveTo>
                <a:lnTo>
                  <a:pt x="36576" y="4572"/>
                </a:lnTo>
                <a:lnTo>
                  <a:pt x="42672" y="3048"/>
                </a:lnTo>
                <a:lnTo>
                  <a:pt x="44195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6200" y="4572"/>
                </a:lnTo>
                <a:close/>
              </a:path>
              <a:path w="113029" h="113030">
                <a:moveTo>
                  <a:pt x="86868" y="10668"/>
                </a:moveTo>
                <a:lnTo>
                  <a:pt x="25908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6868" y="10668"/>
                </a:lnTo>
                <a:close/>
              </a:path>
              <a:path w="113029" h="113030">
                <a:moveTo>
                  <a:pt x="94488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4488" y="16764"/>
                </a:lnTo>
                <a:close/>
              </a:path>
              <a:path w="113029" h="113030">
                <a:moveTo>
                  <a:pt x="96012" y="18288"/>
                </a:moveTo>
                <a:lnTo>
                  <a:pt x="16764" y="18288"/>
                </a:lnTo>
                <a:lnTo>
                  <a:pt x="16764" y="16764"/>
                </a:lnTo>
                <a:lnTo>
                  <a:pt x="96012" y="16764"/>
                </a:lnTo>
                <a:lnTo>
                  <a:pt x="96012" y="18288"/>
                </a:lnTo>
                <a:close/>
              </a:path>
              <a:path w="113029" h="113030">
                <a:moveTo>
                  <a:pt x="97536" y="96012"/>
                </a:move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3048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3048" y="3657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4384"/>
                </a:lnTo>
                <a:lnTo>
                  <a:pt x="10668" y="24384"/>
                </a:lnTo>
                <a:lnTo>
                  <a:pt x="15240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54864" y="76200"/>
                </a:lnTo>
                <a:lnTo>
                  <a:pt x="108813" y="76200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close/>
              </a:path>
              <a:path w="113029" h="113030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3030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3030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3030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3030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3030">
                <a:moveTo>
                  <a:pt x="108813" y="76200"/>
                </a:moveTo>
                <a:lnTo>
                  <a:pt x="57912" y="76200"/>
                </a:ln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8813" y="76200"/>
                </a:lnTo>
                <a:close/>
              </a:path>
              <a:path w="113029" h="113030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3030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29" h="113030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3030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3030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29" h="113030">
                <a:moveTo>
                  <a:pt x="73533" y="50292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533" y="50292"/>
                </a:lnTo>
                <a:close/>
              </a:path>
              <a:path w="113029" h="113030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29" h="113030">
                <a:moveTo>
                  <a:pt x="74676" y="51816"/>
                </a:moveTo>
                <a:lnTo>
                  <a:pt x="73533" y="50292"/>
                </a:lnTo>
                <a:lnTo>
                  <a:pt x="73152" y="48768"/>
                </a:lnTo>
                <a:lnTo>
                  <a:pt x="74676" y="51816"/>
                </a:lnTo>
                <a:close/>
              </a:path>
              <a:path w="113029" h="113030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29" h="113030">
                <a:moveTo>
                  <a:pt x="74676" y="54864"/>
                </a:moveTo>
                <a:lnTo>
                  <a:pt x="73533" y="50292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29" h="113030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29" h="113030">
                <a:moveTo>
                  <a:pt x="73533" y="64008"/>
                </a:moveTo>
                <a:lnTo>
                  <a:pt x="74676" y="59436"/>
                </a:lnTo>
                <a:lnTo>
                  <a:pt x="74676" y="62484"/>
                </a:lnTo>
                <a:lnTo>
                  <a:pt x="73533" y="64008"/>
                </a:lnTo>
                <a:close/>
              </a:path>
              <a:path w="113029" h="113030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29" h="113030">
                <a:moveTo>
                  <a:pt x="73152" y="65532"/>
                </a:moveTo>
                <a:lnTo>
                  <a:pt x="73533" y="64008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30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29" h="113030">
                <a:moveTo>
                  <a:pt x="70104" y="68580"/>
                </a:moveTo>
                <a:lnTo>
                  <a:pt x="73533" y="64008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30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3030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30">
                <a:moveTo>
                  <a:pt x="51816" y="74980"/>
                </a:moveTo>
                <a:lnTo>
                  <a:pt x="50292" y="74676"/>
                </a:lnTo>
                <a:lnTo>
                  <a:pt x="47244" y="73152"/>
                </a:lnTo>
                <a:lnTo>
                  <a:pt x="51816" y="74980"/>
                </a:lnTo>
                <a:close/>
              </a:path>
              <a:path w="113029" h="113030">
                <a:moveTo>
                  <a:pt x="60960" y="74980"/>
                </a:moveTo>
                <a:lnTo>
                  <a:pt x="65532" y="73152"/>
                </a:lnTo>
                <a:lnTo>
                  <a:pt x="62484" y="74676"/>
                </a:lnTo>
                <a:lnTo>
                  <a:pt x="60960" y="74980"/>
                </a:lnTo>
                <a:close/>
              </a:path>
              <a:path w="113029" h="113030">
                <a:moveTo>
                  <a:pt x="54864" y="76200"/>
                </a:moveTo>
                <a:lnTo>
                  <a:pt x="50292" y="74676"/>
                </a:lnTo>
                <a:lnTo>
                  <a:pt x="51816" y="74980"/>
                </a:lnTo>
                <a:lnTo>
                  <a:pt x="54864" y="76200"/>
                </a:lnTo>
                <a:close/>
              </a:path>
              <a:path w="113029" h="113030">
                <a:moveTo>
                  <a:pt x="57912" y="76200"/>
                </a:moveTo>
                <a:lnTo>
                  <a:pt x="60960" y="74980"/>
                </a:lnTo>
                <a:lnTo>
                  <a:pt x="62484" y="74676"/>
                </a:lnTo>
                <a:lnTo>
                  <a:pt x="57912" y="76200"/>
                </a:lnTo>
                <a:close/>
              </a:path>
              <a:path w="113029" h="113030">
                <a:moveTo>
                  <a:pt x="54864" y="76200"/>
                </a:moveTo>
                <a:lnTo>
                  <a:pt x="51816" y="74980"/>
                </a:lnTo>
                <a:lnTo>
                  <a:pt x="56387" y="75895"/>
                </a:lnTo>
                <a:lnTo>
                  <a:pt x="54864" y="76200"/>
                </a:lnTo>
                <a:close/>
              </a:path>
              <a:path w="113029" h="113030">
                <a:moveTo>
                  <a:pt x="57912" y="76200"/>
                </a:moveTo>
                <a:lnTo>
                  <a:pt x="56387" y="75895"/>
                </a:lnTo>
                <a:lnTo>
                  <a:pt x="60960" y="74980"/>
                </a:lnTo>
                <a:lnTo>
                  <a:pt x="57912" y="76200"/>
                </a:lnTo>
                <a:close/>
              </a:path>
              <a:path w="113029" h="113030">
                <a:moveTo>
                  <a:pt x="57912" y="76200"/>
                </a:moveTo>
                <a:lnTo>
                  <a:pt x="54864" y="76200"/>
                </a:lnTo>
                <a:lnTo>
                  <a:pt x="56387" y="75895"/>
                </a:lnTo>
                <a:lnTo>
                  <a:pt x="57912" y="76200"/>
                </a:lnTo>
                <a:close/>
              </a:path>
              <a:path w="113029" h="113030">
                <a:moveTo>
                  <a:pt x="96012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3030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3030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29" h="113030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16679" y="19735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96867" y="195376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59436" y="1524"/>
                </a:moveTo>
                <a:lnTo>
                  <a:pt x="54864" y="1524"/>
                </a:lnTo>
                <a:lnTo>
                  <a:pt x="56388" y="0"/>
                </a:lnTo>
                <a:lnTo>
                  <a:pt x="57912" y="0"/>
                </a:lnTo>
                <a:lnTo>
                  <a:pt x="59436" y="1524"/>
                </a:lnTo>
                <a:close/>
              </a:path>
              <a:path w="113029" h="113030">
                <a:moveTo>
                  <a:pt x="79248" y="6096"/>
                </a:moveTo>
                <a:lnTo>
                  <a:pt x="35052" y="6096"/>
                </a:lnTo>
                <a:lnTo>
                  <a:pt x="35052" y="4572"/>
                </a:lnTo>
                <a:lnTo>
                  <a:pt x="36576" y="4572"/>
                </a:lnTo>
                <a:lnTo>
                  <a:pt x="44196" y="3048"/>
                </a:lnTo>
                <a:lnTo>
                  <a:pt x="45720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7724" y="4572"/>
                </a:lnTo>
                <a:lnTo>
                  <a:pt x="79248" y="6096"/>
                </a:lnTo>
                <a:close/>
              </a:path>
              <a:path w="113029" h="113030">
                <a:moveTo>
                  <a:pt x="102108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8288" y="16764"/>
                </a:lnTo>
                <a:lnTo>
                  <a:pt x="24384" y="12192"/>
                </a:lnTo>
                <a:lnTo>
                  <a:pt x="24384" y="10668"/>
                </a:lnTo>
                <a:lnTo>
                  <a:pt x="25908" y="10668"/>
                </a:lnTo>
                <a:lnTo>
                  <a:pt x="27432" y="9144"/>
                </a:lnTo>
                <a:lnTo>
                  <a:pt x="33528" y="6096"/>
                </a:lnTo>
                <a:lnTo>
                  <a:pt x="80772" y="6096"/>
                </a:lnTo>
                <a:lnTo>
                  <a:pt x="86868" y="9144"/>
                </a:lnTo>
                <a:lnTo>
                  <a:pt x="89916" y="12192"/>
                </a:lnTo>
                <a:lnTo>
                  <a:pt x="96012" y="16764"/>
                </a:lnTo>
                <a:lnTo>
                  <a:pt x="97536" y="18288"/>
                </a:lnTo>
                <a:lnTo>
                  <a:pt x="102108" y="24384"/>
                </a:lnTo>
                <a:close/>
              </a:path>
              <a:path w="113029" h="113030">
                <a:moveTo>
                  <a:pt x="108204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6" y="27432"/>
                </a:lnTo>
                <a:lnTo>
                  <a:pt x="108204" y="33528"/>
                </a:lnTo>
                <a:lnTo>
                  <a:pt x="108204" y="35052"/>
                </a:lnTo>
                <a:close/>
              </a:path>
              <a:path w="113029" h="113030">
                <a:moveTo>
                  <a:pt x="80772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24384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9436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5720"/>
                </a:lnTo>
                <a:lnTo>
                  <a:pt x="3048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45720" y="42672"/>
                </a:lnTo>
                <a:lnTo>
                  <a:pt x="42672" y="45720"/>
                </a:lnTo>
                <a:lnTo>
                  <a:pt x="38100" y="54864"/>
                </a:lnTo>
                <a:lnTo>
                  <a:pt x="38100" y="59436"/>
                </a:lnTo>
                <a:lnTo>
                  <a:pt x="42672" y="68580"/>
                </a:lnTo>
                <a:lnTo>
                  <a:pt x="45720" y="71628"/>
                </a:lnTo>
                <a:lnTo>
                  <a:pt x="54864" y="76200"/>
                </a:lnTo>
                <a:lnTo>
                  <a:pt x="110032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6" y="86868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6868" y="105156"/>
                </a:lnTo>
                <a:lnTo>
                  <a:pt x="80772" y="108204"/>
                </a:lnTo>
                <a:close/>
              </a:path>
              <a:path w="113029" h="113030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3029" h="113030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3029" h="113030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3029" h="113030">
                <a:moveTo>
                  <a:pt x="110032" y="76200"/>
                </a:moveTo>
                <a:lnTo>
                  <a:pt x="59436" y="76200"/>
                </a:lnTo>
                <a:lnTo>
                  <a:pt x="68580" y="71628"/>
                </a:lnTo>
                <a:lnTo>
                  <a:pt x="71628" y="68580"/>
                </a:lnTo>
                <a:lnTo>
                  <a:pt x="76200" y="59436"/>
                </a:lnTo>
                <a:lnTo>
                  <a:pt x="76200" y="54864"/>
                </a:lnTo>
                <a:lnTo>
                  <a:pt x="71628" y="45720"/>
                </a:lnTo>
                <a:lnTo>
                  <a:pt x="68580" y="42672"/>
                </a:lnTo>
                <a:lnTo>
                  <a:pt x="59436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112776" y="45720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032" y="76200"/>
                </a:lnTo>
                <a:close/>
              </a:path>
              <a:path w="113029" h="113030">
                <a:moveTo>
                  <a:pt x="44413" y="44413"/>
                </a:moveTo>
                <a:lnTo>
                  <a:pt x="45720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3029" h="113030">
                <a:moveTo>
                  <a:pt x="69886" y="44413"/>
                </a:moveTo>
                <a:lnTo>
                  <a:pt x="65532" y="41148"/>
                </a:lnTo>
                <a:lnTo>
                  <a:pt x="68580" y="42672"/>
                </a:lnTo>
                <a:lnTo>
                  <a:pt x="69886" y="44413"/>
                </a:lnTo>
                <a:close/>
              </a:path>
              <a:path w="113029" h="113030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3029" h="113030">
                <a:moveTo>
                  <a:pt x="71628" y="45720"/>
                </a:moveTo>
                <a:lnTo>
                  <a:pt x="69886" y="44413"/>
                </a:lnTo>
                <a:lnTo>
                  <a:pt x="68580" y="42672"/>
                </a:lnTo>
                <a:lnTo>
                  <a:pt x="71628" y="45720"/>
                </a:lnTo>
                <a:close/>
              </a:path>
              <a:path w="113029" h="113030">
                <a:moveTo>
                  <a:pt x="41148" y="48768"/>
                </a:moveTo>
                <a:lnTo>
                  <a:pt x="42672" y="45720"/>
                </a:lnTo>
                <a:lnTo>
                  <a:pt x="44413" y="44413"/>
                </a:lnTo>
                <a:lnTo>
                  <a:pt x="41148" y="48768"/>
                </a:lnTo>
                <a:close/>
              </a:path>
              <a:path w="113029" h="113030">
                <a:moveTo>
                  <a:pt x="73152" y="48768"/>
                </a:moveTo>
                <a:lnTo>
                  <a:pt x="69886" y="44413"/>
                </a:lnTo>
                <a:lnTo>
                  <a:pt x="71628" y="45720"/>
                </a:lnTo>
                <a:lnTo>
                  <a:pt x="73152" y="48768"/>
                </a:lnTo>
                <a:close/>
              </a:path>
              <a:path w="113029" h="113030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29" h="113030">
                <a:moveTo>
                  <a:pt x="75742" y="57150"/>
                </a:moveTo>
                <a:lnTo>
                  <a:pt x="74676" y="51816"/>
                </a:lnTo>
                <a:lnTo>
                  <a:pt x="76200" y="54864"/>
                </a:lnTo>
                <a:lnTo>
                  <a:pt x="75742" y="57150"/>
                </a:lnTo>
                <a:close/>
              </a:path>
              <a:path w="113029" h="113030">
                <a:moveTo>
                  <a:pt x="38100" y="59436"/>
                </a:moveTo>
                <a:lnTo>
                  <a:pt x="38100" y="54864"/>
                </a:lnTo>
                <a:lnTo>
                  <a:pt x="38557" y="57150"/>
                </a:lnTo>
                <a:lnTo>
                  <a:pt x="38100" y="59436"/>
                </a:lnTo>
                <a:close/>
              </a:path>
              <a:path w="113029" h="113030">
                <a:moveTo>
                  <a:pt x="76200" y="59436"/>
                </a:moveTo>
                <a:lnTo>
                  <a:pt x="75742" y="57150"/>
                </a:lnTo>
                <a:lnTo>
                  <a:pt x="76200" y="54864"/>
                </a:lnTo>
                <a:lnTo>
                  <a:pt x="76200" y="59436"/>
                </a:lnTo>
                <a:close/>
              </a:path>
              <a:path w="113029" h="113030">
                <a:moveTo>
                  <a:pt x="39624" y="62484"/>
                </a:moveTo>
                <a:lnTo>
                  <a:pt x="38100" y="59436"/>
                </a:lnTo>
                <a:lnTo>
                  <a:pt x="38557" y="57150"/>
                </a:lnTo>
                <a:lnTo>
                  <a:pt x="39624" y="62484"/>
                </a:lnTo>
                <a:close/>
              </a:path>
              <a:path w="113029" h="113030">
                <a:moveTo>
                  <a:pt x="74676" y="62484"/>
                </a:moveTo>
                <a:lnTo>
                  <a:pt x="75742" y="57150"/>
                </a:lnTo>
                <a:lnTo>
                  <a:pt x="76200" y="59436"/>
                </a:lnTo>
                <a:lnTo>
                  <a:pt x="74676" y="62484"/>
                </a:lnTo>
                <a:close/>
              </a:path>
              <a:path w="113029" h="113030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3029" h="113030">
                <a:moveTo>
                  <a:pt x="69886" y="69886"/>
                </a:moveTo>
                <a:lnTo>
                  <a:pt x="73152" y="65532"/>
                </a:lnTo>
                <a:lnTo>
                  <a:pt x="71628" y="68580"/>
                </a:lnTo>
                <a:lnTo>
                  <a:pt x="69886" y="69886"/>
                </a:lnTo>
                <a:close/>
              </a:path>
              <a:path w="113029" h="113030">
                <a:moveTo>
                  <a:pt x="45720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20" y="71628"/>
                </a:lnTo>
                <a:close/>
              </a:path>
              <a:path w="113029" h="113030">
                <a:moveTo>
                  <a:pt x="68580" y="71628"/>
                </a:moveTo>
                <a:lnTo>
                  <a:pt x="69886" y="69886"/>
                </a:lnTo>
                <a:lnTo>
                  <a:pt x="71628" y="68580"/>
                </a:lnTo>
                <a:lnTo>
                  <a:pt x="68580" y="71628"/>
                </a:lnTo>
                <a:close/>
              </a:path>
              <a:path w="113029" h="113030">
                <a:moveTo>
                  <a:pt x="48768" y="73152"/>
                </a:moveTo>
                <a:lnTo>
                  <a:pt x="45720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3029" h="113030">
                <a:moveTo>
                  <a:pt x="65532" y="73152"/>
                </a:moveTo>
                <a:lnTo>
                  <a:pt x="69886" y="69886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30">
                <a:moveTo>
                  <a:pt x="54864" y="76200"/>
                </a:moveTo>
                <a:lnTo>
                  <a:pt x="51816" y="74676"/>
                </a:lnTo>
                <a:lnTo>
                  <a:pt x="57150" y="75742"/>
                </a:lnTo>
                <a:lnTo>
                  <a:pt x="54864" y="76200"/>
                </a:lnTo>
                <a:close/>
              </a:path>
              <a:path w="113029" h="113030">
                <a:moveTo>
                  <a:pt x="59436" y="76200"/>
                </a:moveTo>
                <a:lnTo>
                  <a:pt x="57150" y="75742"/>
                </a:lnTo>
                <a:lnTo>
                  <a:pt x="62484" y="74676"/>
                </a:lnTo>
                <a:lnTo>
                  <a:pt x="59436" y="76200"/>
                </a:lnTo>
                <a:close/>
              </a:path>
              <a:path w="113029" h="113030">
                <a:moveTo>
                  <a:pt x="59436" y="76200"/>
                </a:moveTo>
                <a:lnTo>
                  <a:pt x="54864" y="76200"/>
                </a:lnTo>
                <a:lnTo>
                  <a:pt x="57150" y="75742"/>
                </a:lnTo>
                <a:lnTo>
                  <a:pt x="59436" y="76200"/>
                </a:lnTo>
                <a:close/>
              </a:path>
              <a:path w="113029" h="113030">
                <a:moveTo>
                  <a:pt x="68580" y="112776"/>
                </a:moveTo>
                <a:lnTo>
                  <a:pt x="45720" y="112776"/>
                </a:lnTo>
                <a:lnTo>
                  <a:pt x="44196" y="111252"/>
                </a:lnTo>
                <a:lnTo>
                  <a:pt x="36576" y="109728"/>
                </a:lnTo>
                <a:lnTo>
                  <a:pt x="35052" y="109728"/>
                </a:lnTo>
                <a:lnTo>
                  <a:pt x="35052" y="108204"/>
                </a:lnTo>
                <a:lnTo>
                  <a:pt x="79248" y="108204"/>
                </a:lnTo>
                <a:lnTo>
                  <a:pt x="77724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37004" y="355396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57912" y="1524"/>
                </a:moveTo>
                <a:lnTo>
                  <a:pt x="54864" y="1524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113030" h="113029">
                <a:moveTo>
                  <a:pt x="76200" y="4572"/>
                </a:moveTo>
                <a:lnTo>
                  <a:pt x="36576" y="4572"/>
                </a:lnTo>
                <a:lnTo>
                  <a:pt x="42672" y="3048"/>
                </a:lnTo>
                <a:lnTo>
                  <a:pt x="44195" y="1524"/>
                </a:lnTo>
                <a:lnTo>
                  <a:pt x="68580" y="1524"/>
                </a:lnTo>
                <a:lnTo>
                  <a:pt x="70104" y="3048"/>
                </a:lnTo>
                <a:lnTo>
                  <a:pt x="76200" y="4572"/>
                </a:lnTo>
                <a:close/>
              </a:path>
              <a:path w="113030" h="113029">
                <a:moveTo>
                  <a:pt x="86868" y="10668"/>
                </a:moveTo>
                <a:lnTo>
                  <a:pt x="25908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6868" y="10668"/>
                </a:lnTo>
                <a:close/>
              </a:path>
              <a:path w="113030" h="113029">
                <a:moveTo>
                  <a:pt x="94488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4488" y="16764"/>
                </a:lnTo>
                <a:close/>
              </a:path>
              <a:path w="113030" h="113029">
                <a:moveTo>
                  <a:pt x="96012" y="18288"/>
                </a:moveTo>
                <a:lnTo>
                  <a:pt x="16764" y="18288"/>
                </a:lnTo>
                <a:lnTo>
                  <a:pt x="16764" y="16764"/>
                </a:lnTo>
                <a:lnTo>
                  <a:pt x="96012" y="16764"/>
                </a:lnTo>
                <a:lnTo>
                  <a:pt x="96012" y="18288"/>
                </a:lnTo>
                <a:close/>
              </a:path>
              <a:path w="113030" h="113029">
                <a:moveTo>
                  <a:pt x="103632" y="88392"/>
                </a:move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7724"/>
                </a:lnTo>
                <a:lnTo>
                  <a:pt x="1524" y="70104"/>
                </a:lnTo>
                <a:lnTo>
                  <a:pt x="1524" y="67056"/>
                </a:lnTo>
                <a:lnTo>
                  <a:pt x="0" y="59436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8768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54864" y="76200"/>
                </a:lnTo>
                <a:lnTo>
                  <a:pt x="108813" y="76200"/>
                </a:lnTo>
                <a:lnTo>
                  <a:pt x="108204" y="77724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3030" h="113029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30" h="113029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30" h="113029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30" h="113029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30" h="113029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30" h="113029">
                <a:moveTo>
                  <a:pt x="108813" y="76200"/>
                </a:moveTo>
                <a:lnTo>
                  <a:pt x="57912" y="76200"/>
                </a:ln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8768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9436"/>
                </a:lnTo>
                <a:lnTo>
                  <a:pt x="111252" y="67056"/>
                </a:lnTo>
                <a:lnTo>
                  <a:pt x="111252" y="70104"/>
                </a:lnTo>
                <a:lnTo>
                  <a:pt x="108813" y="76200"/>
                </a:lnTo>
                <a:close/>
              </a:path>
              <a:path w="113030" h="113029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30" h="113029">
                <a:moveTo>
                  <a:pt x="65531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1" y="41148"/>
                </a:lnTo>
                <a:close/>
              </a:path>
              <a:path w="113030" h="113029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30" h="113029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30" h="113029">
                <a:moveTo>
                  <a:pt x="39243" y="50292"/>
                </a:moveTo>
                <a:lnTo>
                  <a:pt x="39624" y="48768"/>
                </a:lnTo>
                <a:lnTo>
                  <a:pt x="42672" y="45720"/>
                </a:lnTo>
                <a:lnTo>
                  <a:pt x="39243" y="50292"/>
                </a:lnTo>
                <a:close/>
              </a:path>
              <a:path w="113030" h="113029">
                <a:moveTo>
                  <a:pt x="73533" y="50292"/>
                </a:moveTo>
                <a:lnTo>
                  <a:pt x="70104" y="45720"/>
                </a:lnTo>
                <a:lnTo>
                  <a:pt x="73152" y="48768"/>
                </a:lnTo>
                <a:lnTo>
                  <a:pt x="73533" y="50292"/>
                </a:lnTo>
                <a:close/>
              </a:path>
              <a:path w="113030" h="113029">
                <a:moveTo>
                  <a:pt x="38100" y="51816"/>
                </a:moveTo>
                <a:lnTo>
                  <a:pt x="39624" y="48768"/>
                </a:lnTo>
                <a:lnTo>
                  <a:pt x="39243" y="50292"/>
                </a:lnTo>
                <a:lnTo>
                  <a:pt x="38100" y="51816"/>
                </a:lnTo>
                <a:close/>
              </a:path>
              <a:path w="113030" h="113029">
                <a:moveTo>
                  <a:pt x="74676" y="51816"/>
                </a:moveTo>
                <a:lnTo>
                  <a:pt x="73533" y="50292"/>
                </a:lnTo>
                <a:lnTo>
                  <a:pt x="73152" y="48768"/>
                </a:lnTo>
                <a:lnTo>
                  <a:pt x="74676" y="51816"/>
                </a:lnTo>
                <a:close/>
              </a:path>
              <a:path w="113030" h="113029">
                <a:moveTo>
                  <a:pt x="38100" y="54864"/>
                </a:moveTo>
                <a:lnTo>
                  <a:pt x="38100" y="51816"/>
                </a:lnTo>
                <a:lnTo>
                  <a:pt x="39243" y="50292"/>
                </a:lnTo>
                <a:lnTo>
                  <a:pt x="38100" y="54864"/>
                </a:lnTo>
                <a:close/>
              </a:path>
              <a:path w="113030" h="113029">
                <a:moveTo>
                  <a:pt x="74676" y="54864"/>
                </a:moveTo>
                <a:lnTo>
                  <a:pt x="73533" y="50292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30" h="113029">
                <a:moveTo>
                  <a:pt x="39243" y="64008"/>
                </a:moveTo>
                <a:lnTo>
                  <a:pt x="38100" y="62484"/>
                </a:lnTo>
                <a:lnTo>
                  <a:pt x="38100" y="59436"/>
                </a:lnTo>
                <a:lnTo>
                  <a:pt x="39243" y="64008"/>
                </a:lnTo>
                <a:close/>
              </a:path>
              <a:path w="113030" h="113029">
                <a:moveTo>
                  <a:pt x="73533" y="64008"/>
                </a:moveTo>
                <a:lnTo>
                  <a:pt x="74676" y="59436"/>
                </a:lnTo>
                <a:lnTo>
                  <a:pt x="74676" y="62484"/>
                </a:lnTo>
                <a:lnTo>
                  <a:pt x="73533" y="64008"/>
                </a:lnTo>
                <a:close/>
              </a:path>
              <a:path w="113030" h="113029">
                <a:moveTo>
                  <a:pt x="39624" y="65532"/>
                </a:moveTo>
                <a:lnTo>
                  <a:pt x="38100" y="62484"/>
                </a:lnTo>
                <a:lnTo>
                  <a:pt x="39243" y="64008"/>
                </a:lnTo>
                <a:lnTo>
                  <a:pt x="39624" y="65532"/>
                </a:lnTo>
                <a:close/>
              </a:path>
              <a:path w="113030" h="113029">
                <a:moveTo>
                  <a:pt x="73152" y="65532"/>
                </a:moveTo>
                <a:lnTo>
                  <a:pt x="73533" y="64008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30" h="113029">
                <a:moveTo>
                  <a:pt x="42672" y="68580"/>
                </a:moveTo>
                <a:lnTo>
                  <a:pt x="39624" y="65532"/>
                </a:lnTo>
                <a:lnTo>
                  <a:pt x="39243" y="64008"/>
                </a:lnTo>
                <a:lnTo>
                  <a:pt x="42672" y="68580"/>
                </a:lnTo>
                <a:close/>
              </a:path>
              <a:path w="113030" h="113029">
                <a:moveTo>
                  <a:pt x="70104" y="68580"/>
                </a:moveTo>
                <a:lnTo>
                  <a:pt x="73533" y="64008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30" h="113029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30" h="113029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30" h="113029">
                <a:moveTo>
                  <a:pt x="51816" y="74980"/>
                </a:moveTo>
                <a:lnTo>
                  <a:pt x="50292" y="74676"/>
                </a:lnTo>
                <a:lnTo>
                  <a:pt x="47244" y="73152"/>
                </a:lnTo>
                <a:lnTo>
                  <a:pt x="51816" y="74980"/>
                </a:lnTo>
                <a:close/>
              </a:path>
              <a:path w="113030" h="113029">
                <a:moveTo>
                  <a:pt x="60960" y="74980"/>
                </a:moveTo>
                <a:lnTo>
                  <a:pt x="65532" y="73152"/>
                </a:lnTo>
                <a:lnTo>
                  <a:pt x="62484" y="74676"/>
                </a:lnTo>
                <a:lnTo>
                  <a:pt x="60960" y="74980"/>
                </a:lnTo>
                <a:close/>
              </a:path>
              <a:path w="113030" h="113029">
                <a:moveTo>
                  <a:pt x="54864" y="76200"/>
                </a:moveTo>
                <a:lnTo>
                  <a:pt x="50292" y="74676"/>
                </a:lnTo>
                <a:lnTo>
                  <a:pt x="51816" y="74980"/>
                </a:lnTo>
                <a:lnTo>
                  <a:pt x="54864" y="76200"/>
                </a:lnTo>
                <a:close/>
              </a:path>
              <a:path w="113030" h="113029">
                <a:moveTo>
                  <a:pt x="57912" y="76200"/>
                </a:moveTo>
                <a:lnTo>
                  <a:pt x="60960" y="74980"/>
                </a:lnTo>
                <a:lnTo>
                  <a:pt x="62484" y="74676"/>
                </a:lnTo>
                <a:lnTo>
                  <a:pt x="57912" y="76200"/>
                </a:lnTo>
                <a:close/>
              </a:path>
              <a:path w="113030" h="113029">
                <a:moveTo>
                  <a:pt x="54864" y="76200"/>
                </a:moveTo>
                <a:lnTo>
                  <a:pt x="51816" y="74980"/>
                </a:lnTo>
                <a:lnTo>
                  <a:pt x="56387" y="75895"/>
                </a:lnTo>
                <a:lnTo>
                  <a:pt x="54864" y="76200"/>
                </a:lnTo>
                <a:close/>
              </a:path>
              <a:path w="113030" h="113029">
                <a:moveTo>
                  <a:pt x="57912" y="76200"/>
                </a:moveTo>
                <a:lnTo>
                  <a:pt x="56387" y="75895"/>
                </a:lnTo>
                <a:lnTo>
                  <a:pt x="60960" y="74980"/>
                </a:lnTo>
                <a:lnTo>
                  <a:pt x="57912" y="76200"/>
                </a:lnTo>
                <a:close/>
              </a:path>
              <a:path w="113030" h="113029">
                <a:moveTo>
                  <a:pt x="57912" y="76200"/>
                </a:moveTo>
                <a:lnTo>
                  <a:pt x="54864" y="76200"/>
                </a:lnTo>
                <a:lnTo>
                  <a:pt x="56387" y="75895"/>
                </a:lnTo>
                <a:lnTo>
                  <a:pt x="57912" y="76200"/>
                </a:lnTo>
                <a:close/>
              </a:path>
              <a:path w="113030" h="113029">
                <a:moveTo>
                  <a:pt x="97536" y="96012"/>
                </a:moveTo>
                <a:lnTo>
                  <a:pt x="15240" y="96012"/>
                </a:lnTo>
                <a:lnTo>
                  <a:pt x="10668" y="89916"/>
                </a:lnTo>
                <a:lnTo>
                  <a:pt x="10668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7536" y="96012"/>
                </a:lnTo>
                <a:close/>
              </a:path>
              <a:path w="113030" h="113029">
                <a:moveTo>
                  <a:pt x="96012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30" h="113029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30" h="113029">
                <a:moveTo>
                  <a:pt x="77724" y="109728"/>
                </a:moveTo>
                <a:lnTo>
                  <a:pt x="35052" y="109728"/>
                </a:ln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lnTo>
                  <a:pt x="77724" y="109728"/>
                </a:lnTo>
                <a:close/>
              </a:path>
              <a:path w="113030" h="113029">
                <a:moveTo>
                  <a:pt x="68580" y="112776"/>
                </a:moveTo>
                <a:lnTo>
                  <a:pt x="44195" y="112776"/>
                </a:lnTo>
                <a:lnTo>
                  <a:pt x="42672" y="111252"/>
                </a:lnTo>
                <a:lnTo>
                  <a:pt x="36576" y="109728"/>
                </a:lnTo>
                <a:lnTo>
                  <a:pt x="76200" y="109728"/>
                </a:lnTo>
                <a:lnTo>
                  <a:pt x="70104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55292" y="5050535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29">
                <a:moveTo>
                  <a:pt x="68580" y="1524"/>
                </a:moveTo>
                <a:lnTo>
                  <a:pt x="45720" y="1524"/>
                </a:lnTo>
                <a:lnTo>
                  <a:pt x="45720" y="0"/>
                </a:lnTo>
                <a:lnTo>
                  <a:pt x="68580" y="0"/>
                </a:lnTo>
                <a:lnTo>
                  <a:pt x="68580" y="1524"/>
                </a:lnTo>
                <a:close/>
              </a:path>
              <a:path w="114300" h="113029">
                <a:moveTo>
                  <a:pt x="79248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9248" y="3048"/>
                </a:lnTo>
                <a:lnTo>
                  <a:pt x="79248" y="4572"/>
                </a:lnTo>
                <a:close/>
              </a:path>
              <a:path w="114300" h="113029">
                <a:moveTo>
                  <a:pt x="88392" y="9144"/>
                </a:moveTo>
                <a:lnTo>
                  <a:pt x="25908" y="9144"/>
                </a:lnTo>
                <a:lnTo>
                  <a:pt x="27432" y="7620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7620"/>
                </a:lnTo>
                <a:lnTo>
                  <a:pt x="88392" y="9144"/>
                </a:lnTo>
                <a:close/>
              </a:path>
              <a:path w="114300" h="113029">
                <a:moveTo>
                  <a:pt x="109728" y="77724"/>
                </a:moveTo>
                <a:lnTo>
                  <a:pt x="4572" y="77724"/>
                </a:lnTo>
                <a:lnTo>
                  <a:pt x="4572" y="76200"/>
                </a:lnTo>
                <a:lnTo>
                  <a:pt x="3048" y="68580"/>
                </a:ln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0" y="54864"/>
                </a:lnTo>
                <a:lnTo>
                  <a:pt x="1524" y="53340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5052"/>
                </a:lnTo>
                <a:lnTo>
                  <a:pt x="6096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89916" y="9144"/>
                </a:lnTo>
                <a:lnTo>
                  <a:pt x="89916" y="10668"/>
                </a:lnTo>
                <a:lnTo>
                  <a:pt x="96012" y="15240"/>
                </a:lnTo>
                <a:lnTo>
                  <a:pt x="97536" y="16764"/>
                </a:lnTo>
                <a:lnTo>
                  <a:pt x="102108" y="22860"/>
                </a:lnTo>
                <a:lnTo>
                  <a:pt x="105156" y="25908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9728" y="35052"/>
                </a:lnTo>
                <a:lnTo>
                  <a:pt x="110337" y="38100"/>
                </a:lnTo>
                <a:lnTo>
                  <a:pt x="51816" y="38100"/>
                </a:lnTo>
                <a:lnTo>
                  <a:pt x="45720" y="41148"/>
                </a:lnTo>
                <a:lnTo>
                  <a:pt x="42672" y="44196"/>
                </a:lnTo>
                <a:lnTo>
                  <a:pt x="39624" y="50292"/>
                </a:lnTo>
                <a:lnTo>
                  <a:pt x="38608" y="53340"/>
                </a:lnTo>
                <a:lnTo>
                  <a:pt x="38100" y="53340"/>
                </a:lnTo>
                <a:lnTo>
                  <a:pt x="38100" y="57912"/>
                </a:lnTo>
                <a:lnTo>
                  <a:pt x="42672" y="67056"/>
                </a:lnTo>
                <a:lnTo>
                  <a:pt x="45720" y="70104"/>
                </a:lnTo>
                <a:lnTo>
                  <a:pt x="54864" y="74676"/>
                </a:lnTo>
                <a:lnTo>
                  <a:pt x="110032" y="74676"/>
                </a:lnTo>
                <a:lnTo>
                  <a:pt x="109728" y="76200"/>
                </a:lnTo>
                <a:lnTo>
                  <a:pt x="109728" y="77724"/>
                </a:lnTo>
                <a:close/>
              </a:path>
              <a:path w="114300" h="113029">
                <a:moveTo>
                  <a:pt x="48768" y="39624"/>
                </a:moveTo>
                <a:lnTo>
                  <a:pt x="51816" y="38100"/>
                </a:lnTo>
                <a:lnTo>
                  <a:pt x="54864" y="38100"/>
                </a:lnTo>
                <a:lnTo>
                  <a:pt x="48768" y="39624"/>
                </a:lnTo>
                <a:close/>
              </a:path>
              <a:path w="114300" h="113029">
                <a:moveTo>
                  <a:pt x="65532" y="39624"/>
                </a:moveTo>
                <a:lnTo>
                  <a:pt x="59436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4300" h="113029">
                <a:moveTo>
                  <a:pt x="76009" y="54292"/>
                </a:moveTo>
                <a:lnTo>
                  <a:pt x="74676" y="50292"/>
                </a:lnTo>
                <a:lnTo>
                  <a:pt x="71628" y="44196"/>
                </a:lnTo>
                <a:lnTo>
                  <a:pt x="68580" y="41148"/>
                </a:lnTo>
                <a:lnTo>
                  <a:pt x="62484" y="38100"/>
                </a:lnTo>
                <a:lnTo>
                  <a:pt x="110337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53340"/>
                </a:lnTo>
                <a:lnTo>
                  <a:pt x="76200" y="53340"/>
                </a:lnTo>
                <a:lnTo>
                  <a:pt x="76009" y="54292"/>
                </a:lnTo>
                <a:close/>
              </a:path>
              <a:path w="114300" h="113029">
                <a:moveTo>
                  <a:pt x="44413" y="42889"/>
                </a:moveTo>
                <a:lnTo>
                  <a:pt x="45720" y="41148"/>
                </a:lnTo>
                <a:lnTo>
                  <a:pt x="48768" y="39624"/>
                </a:lnTo>
                <a:lnTo>
                  <a:pt x="44413" y="42889"/>
                </a:lnTo>
                <a:close/>
              </a:path>
              <a:path w="114300" h="113029">
                <a:moveTo>
                  <a:pt x="69886" y="42889"/>
                </a:moveTo>
                <a:lnTo>
                  <a:pt x="65532" y="39624"/>
                </a:lnTo>
                <a:lnTo>
                  <a:pt x="68580" y="41148"/>
                </a:lnTo>
                <a:lnTo>
                  <a:pt x="69886" y="42889"/>
                </a:lnTo>
                <a:close/>
              </a:path>
              <a:path w="114300" h="113029">
                <a:moveTo>
                  <a:pt x="42672" y="44196"/>
                </a:moveTo>
                <a:lnTo>
                  <a:pt x="45720" y="41148"/>
                </a:lnTo>
                <a:lnTo>
                  <a:pt x="44413" y="42889"/>
                </a:lnTo>
                <a:lnTo>
                  <a:pt x="42672" y="44196"/>
                </a:lnTo>
                <a:close/>
              </a:path>
              <a:path w="114300" h="113029">
                <a:moveTo>
                  <a:pt x="71628" y="44196"/>
                </a:moveTo>
                <a:lnTo>
                  <a:pt x="69886" y="42889"/>
                </a:lnTo>
                <a:lnTo>
                  <a:pt x="68580" y="41148"/>
                </a:lnTo>
                <a:lnTo>
                  <a:pt x="71628" y="44196"/>
                </a:lnTo>
                <a:close/>
              </a:path>
              <a:path w="114300" h="113029">
                <a:moveTo>
                  <a:pt x="41148" y="47244"/>
                </a:moveTo>
                <a:lnTo>
                  <a:pt x="42672" y="44196"/>
                </a:lnTo>
                <a:lnTo>
                  <a:pt x="44413" y="42889"/>
                </a:lnTo>
                <a:lnTo>
                  <a:pt x="41148" y="47244"/>
                </a:lnTo>
                <a:close/>
              </a:path>
              <a:path w="114300" h="113029">
                <a:moveTo>
                  <a:pt x="73152" y="47243"/>
                </a:moveTo>
                <a:lnTo>
                  <a:pt x="69886" y="42889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4300" h="113029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4300" h="113029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4300" h="113029">
                <a:moveTo>
                  <a:pt x="38303" y="54356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303" y="54356"/>
                </a:lnTo>
                <a:close/>
              </a:path>
              <a:path w="114300" h="113029">
                <a:moveTo>
                  <a:pt x="75996" y="54356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009" y="54292"/>
                </a:lnTo>
                <a:close/>
              </a:path>
              <a:path w="114300" h="113029">
                <a:moveTo>
                  <a:pt x="38557" y="55626"/>
                </a:moveTo>
                <a:lnTo>
                  <a:pt x="38404" y="54864"/>
                </a:lnTo>
                <a:lnTo>
                  <a:pt x="38328" y="54292"/>
                </a:lnTo>
                <a:lnTo>
                  <a:pt x="39319" y="51816"/>
                </a:lnTo>
                <a:lnTo>
                  <a:pt x="38557" y="55626"/>
                </a:lnTo>
                <a:close/>
              </a:path>
              <a:path w="114300" h="113029">
                <a:moveTo>
                  <a:pt x="75742" y="55626"/>
                </a:moveTo>
                <a:lnTo>
                  <a:pt x="74980" y="51816"/>
                </a:lnTo>
                <a:lnTo>
                  <a:pt x="75996" y="54356"/>
                </a:lnTo>
                <a:lnTo>
                  <a:pt x="75742" y="55626"/>
                </a:lnTo>
                <a:close/>
              </a:path>
              <a:path w="114300" h="113029">
                <a:moveTo>
                  <a:pt x="38100" y="54864"/>
                </a:moveTo>
                <a:lnTo>
                  <a:pt x="38100" y="53340"/>
                </a:lnTo>
                <a:lnTo>
                  <a:pt x="38290" y="54292"/>
                </a:lnTo>
                <a:lnTo>
                  <a:pt x="38100" y="54864"/>
                </a:lnTo>
                <a:close/>
              </a:path>
              <a:path w="114300" h="113029">
                <a:moveTo>
                  <a:pt x="38290" y="54292"/>
                </a:moveTo>
                <a:lnTo>
                  <a:pt x="38100" y="53340"/>
                </a:lnTo>
                <a:lnTo>
                  <a:pt x="38608" y="53340"/>
                </a:lnTo>
                <a:lnTo>
                  <a:pt x="38290" y="54292"/>
                </a:lnTo>
                <a:close/>
              </a:path>
              <a:path w="114300" h="113029">
                <a:moveTo>
                  <a:pt x="76200" y="54864"/>
                </a:moveTo>
                <a:lnTo>
                  <a:pt x="76009" y="54292"/>
                </a:lnTo>
                <a:lnTo>
                  <a:pt x="76200" y="53340"/>
                </a:lnTo>
                <a:lnTo>
                  <a:pt x="76200" y="54864"/>
                </a:lnTo>
                <a:close/>
              </a:path>
              <a:path w="114300" h="113029">
                <a:moveTo>
                  <a:pt x="110032" y="74676"/>
                </a:moveTo>
                <a:lnTo>
                  <a:pt x="59436" y="74676"/>
                </a:lnTo>
                <a:lnTo>
                  <a:pt x="68580" y="70104"/>
                </a:lnTo>
                <a:lnTo>
                  <a:pt x="71628" y="67056"/>
                </a:lnTo>
                <a:lnTo>
                  <a:pt x="76200" y="57912"/>
                </a:lnTo>
                <a:lnTo>
                  <a:pt x="76200" y="53340"/>
                </a:lnTo>
                <a:lnTo>
                  <a:pt x="112776" y="53340"/>
                </a:lnTo>
                <a:lnTo>
                  <a:pt x="114300" y="54864"/>
                </a:lnTo>
                <a:lnTo>
                  <a:pt x="114300" y="56388"/>
                </a:lnTo>
                <a:lnTo>
                  <a:pt x="112776" y="57912"/>
                </a:lnTo>
                <a:lnTo>
                  <a:pt x="112776" y="68580"/>
                </a:lnTo>
                <a:lnTo>
                  <a:pt x="111252" y="68580"/>
                </a:lnTo>
                <a:lnTo>
                  <a:pt x="110032" y="74676"/>
                </a:lnTo>
                <a:close/>
              </a:path>
              <a:path w="114300" h="113029">
                <a:moveTo>
                  <a:pt x="38100" y="54864"/>
                </a:moveTo>
                <a:lnTo>
                  <a:pt x="38290" y="54292"/>
                </a:lnTo>
                <a:lnTo>
                  <a:pt x="38100" y="54864"/>
                </a:lnTo>
                <a:close/>
              </a:path>
              <a:path w="114300" h="113029">
                <a:moveTo>
                  <a:pt x="76200" y="54864"/>
                </a:moveTo>
                <a:lnTo>
                  <a:pt x="75996" y="54356"/>
                </a:lnTo>
                <a:lnTo>
                  <a:pt x="76200" y="54864"/>
                </a:lnTo>
                <a:close/>
              </a:path>
              <a:path w="114300" h="113029">
                <a:moveTo>
                  <a:pt x="38100" y="57912"/>
                </a:moveTo>
                <a:lnTo>
                  <a:pt x="38100" y="54864"/>
                </a:lnTo>
                <a:lnTo>
                  <a:pt x="38303" y="54356"/>
                </a:lnTo>
                <a:lnTo>
                  <a:pt x="38557" y="55626"/>
                </a:lnTo>
                <a:lnTo>
                  <a:pt x="38100" y="57912"/>
                </a:lnTo>
                <a:close/>
              </a:path>
              <a:path w="114300" h="113029">
                <a:moveTo>
                  <a:pt x="76200" y="57912"/>
                </a:moveTo>
                <a:lnTo>
                  <a:pt x="75742" y="55626"/>
                </a:lnTo>
                <a:lnTo>
                  <a:pt x="75996" y="54356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4300" h="113029">
                <a:moveTo>
                  <a:pt x="39624" y="60960"/>
                </a:moveTo>
                <a:lnTo>
                  <a:pt x="38100" y="57912"/>
                </a:lnTo>
                <a:lnTo>
                  <a:pt x="38557" y="55626"/>
                </a:lnTo>
                <a:lnTo>
                  <a:pt x="39624" y="60960"/>
                </a:lnTo>
                <a:close/>
              </a:path>
              <a:path w="114300" h="113029">
                <a:moveTo>
                  <a:pt x="74676" y="60960"/>
                </a:moveTo>
                <a:lnTo>
                  <a:pt x="75742" y="55626"/>
                </a:lnTo>
                <a:lnTo>
                  <a:pt x="76200" y="57912"/>
                </a:lnTo>
                <a:lnTo>
                  <a:pt x="74676" y="60960"/>
                </a:lnTo>
                <a:close/>
              </a:path>
              <a:path w="114300" h="113029">
                <a:moveTo>
                  <a:pt x="44413" y="68362"/>
                </a:moveTo>
                <a:lnTo>
                  <a:pt x="42672" y="67056"/>
                </a:lnTo>
                <a:lnTo>
                  <a:pt x="41148" y="64008"/>
                </a:lnTo>
                <a:lnTo>
                  <a:pt x="44413" y="68362"/>
                </a:lnTo>
                <a:close/>
              </a:path>
              <a:path w="114300" h="113029">
                <a:moveTo>
                  <a:pt x="69886" y="68362"/>
                </a:moveTo>
                <a:lnTo>
                  <a:pt x="73152" y="64008"/>
                </a:lnTo>
                <a:lnTo>
                  <a:pt x="71628" y="67056"/>
                </a:lnTo>
                <a:lnTo>
                  <a:pt x="69886" y="68362"/>
                </a:lnTo>
                <a:close/>
              </a:path>
              <a:path w="114300" h="113029">
                <a:moveTo>
                  <a:pt x="45720" y="70104"/>
                </a:moveTo>
                <a:lnTo>
                  <a:pt x="42672" y="67056"/>
                </a:lnTo>
                <a:lnTo>
                  <a:pt x="44413" y="68362"/>
                </a:lnTo>
                <a:lnTo>
                  <a:pt x="45720" y="70104"/>
                </a:lnTo>
                <a:close/>
              </a:path>
              <a:path w="114300" h="113029">
                <a:moveTo>
                  <a:pt x="68580" y="70104"/>
                </a:moveTo>
                <a:lnTo>
                  <a:pt x="69886" y="68362"/>
                </a:lnTo>
                <a:lnTo>
                  <a:pt x="71628" y="67056"/>
                </a:lnTo>
                <a:lnTo>
                  <a:pt x="68580" y="70104"/>
                </a:lnTo>
                <a:close/>
              </a:path>
              <a:path w="114300" h="113029">
                <a:moveTo>
                  <a:pt x="48768" y="71628"/>
                </a:moveTo>
                <a:lnTo>
                  <a:pt x="45720" y="70104"/>
                </a:lnTo>
                <a:lnTo>
                  <a:pt x="44413" y="68362"/>
                </a:lnTo>
                <a:lnTo>
                  <a:pt x="48768" y="71628"/>
                </a:lnTo>
                <a:close/>
              </a:path>
              <a:path w="114300" h="113029">
                <a:moveTo>
                  <a:pt x="65532" y="71628"/>
                </a:moveTo>
                <a:lnTo>
                  <a:pt x="69886" y="68362"/>
                </a:lnTo>
                <a:lnTo>
                  <a:pt x="68580" y="70104"/>
                </a:lnTo>
                <a:lnTo>
                  <a:pt x="65532" y="71628"/>
                </a:lnTo>
                <a:close/>
              </a:path>
              <a:path w="114300" h="113029">
                <a:moveTo>
                  <a:pt x="54864" y="74676"/>
                </a:moveTo>
                <a:lnTo>
                  <a:pt x="51816" y="73152"/>
                </a:lnTo>
                <a:lnTo>
                  <a:pt x="57150" y="74218"/>
                </a:lnTo>
                <a:lnTo>
                  <a:pt x="54864" y="74676"/>
                </a:lnTo>
                <a:close/>
              </a:path>
              <a:path w="114300" h="113029">
                <a:moveTo>
                  <a:pt x="59436" y="74676"/>
                </a:moveTo>
                <a:lnTo>
                  <a:pt x="57150" y="74218"/>
                </a:lnTo>
                <a:lnTo>
                  <a:pt x="62484" y="73152"/>
                </a:lnTo>
                <a:lnTo>
                  <a:pt x="59436" y="74676"/>
                </a:lnTo>
                <a:close/>
              </a:path>
              <a:path w="114300" h="113029">
                <a:moveTo>
                  <a:pt x="59436" y="74676"/>
                </a:moveTo>
                <a:lnTo>
                  <a:pt x="54864" y="74676"/>
                </a:lnTo>
                <a:lnTo>
                  <a:pt x="57150" y="74218"/>
                </a:lnTo>
                <a:lnTo>
                  <a:pt x="59436" y="74676"/>
                </a:lnTo>
                <a:close/>
              </a:path>
              <a:path w="114300" h="113029">
                <a:moveTo>
                  <a:pt x="103632" y="88392"/>
                </a:moveTo>
                <a:lnTo>
                  <a:pt x="10668" y="88392"/>
                </a:lnTo>
                <a:lnTo>
                  <a:pt x="10668" y="86868"/>
                </a:lnTo>
                <a:lnTo>
                  <a:pt x="9144" y="85344"/>
                </a:lnTo>
                <a:lnTo>
                  <a:pt x="6096" y="79248"/>
                </a:lnTo>
                <a:lnTo>
                  <a:pt x="6096" y="77724"/>
                </a:lnTo>
                <a:lnTo>
                  <a:pt x="108204" y="77724"/>
                </a:lnTo>
                <a:lnTo>
                  <a:pt x="108204" y="79248"/>
                </a:lnTo>
                <a:lnTo>
                  <a:pt x="105156" y="85344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4300" h="113029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2192" y="88392"/>
                </a:lnTo>
                <a:lnTo>
                  <a:pt x="102108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4300" h="113029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3632"/>
                </a:lnTo>
                <a:close/>
              </a:path>
              <a:path w="114300" h="113029">
                <a:moveTo>
                  <a:pt x="79248" y="108204"/>
                </a:moveTo>
                <a:lnTo>
                  <a:pt x="35052" y="108204"/>
                </a:lnTo>
                <a:lnTo>
                  <a:pt x="33528" y="106680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6680"/>
                </a:lnTo>
                <a:lnTo>
                  <a:pt x="79248" y="108204"/>
                </a:lnTo>
                <a:close/>
              </a:path>
              <a:path w="114300" h="113029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4300" h="113029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165592" y="1935479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30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4300" h="113030">
                <a:moveTo>
                  <a:pt x="79248" y="4572"/>
                </a:moveTo>
                <a:lnTo>
                  <a:pt x="36576" y="4572"/>
                </a:lnTo>
                <a:lnTo>
                  <a:pt x="36576" y="3048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9248" y="4572"/>
                </a:lnTo>
                <a:close/>
              </a:path>
              <a:path w="114300" h="113030">
                <a:moveTo>
                  <a:pt x="86868" y="9144"/>
                </a:moveTo>
                <a:lnTo>
                  <a:pt x="27432" y="9144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9144"/>
                </a:lnTo>
                <a:close/>
              </a:path>
              <a:path w="114300" h="113030">
                <a:moveTo>
                  <a:pt x="96012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89916" y="9144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close/>
              </a:path>
              <a:path w="114300" h="113030">
                <a:moveTo>
                  <a:pt x="103632" y="25908"/>
                </a:moveTo>
                <a:lnTo>
                  <a:pt x="10668" y="25908"/>
                </a:lnTo>
                <a:lnTo>
                  <a:pt x="10668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3632" y="24384"/>
                </a:lnTo>
                <a:lnTo>
                  <a:pt x="103632" y="25908"/>
                </a:lnTo>
                <a:close/>
              </a:path>
              <a:path w="114300" h="113030">
                <a:moveTo>
                  <a:pt x="105156" y="86868"/>
                </a:moveTo>
                <a:lnTo>
                  <a:pt x="9144" y="86868"/>
                </a:lnTo>
                <a:lnTo>
                  <a:pt x="6096" y="79248"/>
                </a:lnTo>
                <a:lnTo>
                  <a:pt x="4572" y="77724"/>
                </a:lnTo>
                <a:lnTo>
                  <a:pt x="4572" y="76200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3528"/>
                </a:lnTo>
                <a:lnTo>
                  <a:pt x="9144" y="25908"/>
                </a:lnTo>
                <a:lnTo>
                  <a:pt x="105156" y="25908"/>
                </a:lnTo>
                <a:lnTo>
                  <a:pt x="108204" y="33528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109" y="38100"/>
                </a:lnTo>
                <a:lnTo>
                  <a:pt x="51816" y="38100"/>
                </a:lnTo>
                <a:lnTo>
                  <a:pt x="48768" y="39624"/>
                </a:lnTo>
                <a:lnTo>
                  <a:pt x="42672" y="44196"/>
                </a:lnTo>
                <a:lnTo>
                  <a:pt x="39624" y="50292"/>
                </a:lnTo>
                <a:lnTo>
                  <a:pt x="38100" y="54864"/>
                </a:lnTo>
                <a:lnTo>
                  <a:pt x="38100" y="57912"/>
                </a:lnTo>
                <a:lnTo>
                  <a:pt x="39624" y="62484"/>
                </a:lnTo>
                <a:lnTo>
                  <a:pt x="42672" y="68580"/>
                </a:lnTo>
                <a:lnTo>
                  <a:pt x="48768" y="73152"/>
                </a:lnTo>
                <a:lnTo>
                  <a:pt x="51816" y="74676"/>
                </a:lnTo>
                <a:lnTo>
                  <a:pt x="110109" y="74676"/>
                </a:lnTo>
                <a:lnTo>
                  <a:pt x="109728" y="76200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5156" y="86868"/>
                </a:lnTo>
                <a:close/>
              </a:path>
              <a:path w="114300" h="113030">
                <a:moveTo>
                  <a:pt x="48768" y="39624"/>
                </a:moveTo>
                <a:lnTo>
                  <a:pt x="51816" y="38100"/>
                </a:lnTo>
                <a:lnTo>
                  <a:pt x="50292" y="39243"/>
                </a:lnTo>
                <a:lnTo>
                  <a:pt x="48768" y="39624"/>
                </a:lnTo>
                <a:close/>
              </a:path>
              <a:path w="114300" h="113030">
                <a:moveTo>
                  <a:pt x="50292" y="39243"/>
                </a:moveTo>
                <a:lnTo>
                  <a:pt x="51816" y="38100"/>
                </a:lnTo>
                <a:lnTo>
                  <a:pt x="54864" y="38100"/>
                </a:lnTo>
                <a:lnTo>
                  <a:pt x="50292" y="39243"/>
                </a:lnTo>
                <a:close/>
              </a:path>
              <a:path w="114300" h="113030">
                <a:moveTo>
                  <a:pt x="64008" y="39243"/>
                </a:moveTo>
                <a:lnTo>
                  <a:pt x="59436" y="38100"/>
                </a:lnTo>
                <a:lnTo>
                  <a:pt x="62484" y="38100"/>
                </a:lnTo>
                <a:lnTo>
                  <a:pt x="64008" y="39243"/>
                </a:lnTo>
                <a:close/>
              </a:path>
              <a:path w="114300" h="113030">
                <a:moveTo>
                  <a:pt x="65532" y="39624"/>
                </a:moveTo>
                <a:lnTo>
                  <a:pt x="64008" y="39243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4300" h="113030">
                <a:moveTo>
                  <a:pt x="110109" y="74676"/>
                </a:moveTo>
                <a:lnTo>
                  <a:pt x="62484" y="74676"/>
                </a:lnTo>
                <a:lnTo>
                  <a:pt x="65532" y="73152"/>
                </a:lnTo>
                <a:lnTo>
                  <a:pt x="71628" y="68580"/>
                </a:lnTo>
                <a:lnTo>
                  <a:pt x="74676" y="62484"/>
                </a:lnTo>
                <a:lnTo>
                  <a:pt x="76200" y="57912"/>
                </a:lnTo>
                <a:lnTo>
                  <a:pt x="76200" y="54864"/>
                </a:lnTo>
                <a:lnTo>
                  <a:pt x="74676" y="50292"/>
                </a:lnTo>
                <a:lnTo>
                  <a:pt x="71628" y="44196"/>
                </a:lnTo>
                <a:lnTo>
                  <a:pt x="65532" y="39624"/>
                </a:lnTo>
                <a:lnTo>
                  <a:pt x="62484" y="38100"/>
                </a:lnTo>
                <a:lnTo>
                  <a:pt x="110109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54864"/>
                </a:lnTo>
                <a:lnTo>
                  <a:pt x="114300" y="56388"/>
                </a:lnTo>
                <a:lnTo>
                  <a:pt x="112776" y="57912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109" y="74676"/>
                </a:lnTo>
                <a:close/>
              </a:path>
              <a:path w="114300" h="113030">
                <a:moveTo>
                  <a:pt x="45720" y="42672"/>
                </a:moveTo>
                <a:lnTo>
                  <a:pt x="48768" y="39624"/>
                </a:lnTo>
                <a:lnTo>
                  <a:pt x="50292" y="39243"/>
                </a:lnTo>
                <a:lnTo>
                  <a:pt x="45720" y="42672"/>
                </a:lnTo>
                <a:close/>
              </a:path>
              <a:path w="114300" h="113030">
                <a:moveTo>
                  <a:pt x="68580" y="42672"/>
                </a:moveTo>
                <a:lnTo>
                  <a:pt x="64008" y="39243"/>
                </a:lnTo>
                <a:lnTo>
                  <a:pt x="65532" y="39624"/>
                </a:lnTo>
                <a:lnTo>
                  <a:pt x="68580" y="42672"/>
                </a:lnTo>
                <a:close/>
              </a:path>
              <a:path w="114300" h="113030">
                <a:moveTo>
                  <a:pt x="41148" y="47244"/>
                </a:moveTo>
                <a:lnTo>
                  <a:pt x="42672" y="44196"/>
                </a:lnTo>
                <a:lnTo>
                  <a:pt x="45720" y="42672"/>
                </a:lnTo>
                <a:lnTo>
                  <a:pt x="41148" y="47244"/>
                </a:lnTo>
                <a:close/>
              </a:path>
              <a:path w="114300" h="113030">
                <a:moveTo>
                  <a:pt x="73152" y="47243"/>
                </a:moveTo>
                <a:lnTo>
                  <a:pt x="68580" y="42672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4300" h="113030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4300" h="113030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4300" h="113030">
                <a:moveTo>
                  <a:pt x="38100" y="54864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100" y="54864"/>
                </a:lnTo>
                <a:close/>
              </a:path>
              <a:path w="114300" h="113030">
                <a:moveTo>
                  <a:pt x="76200" y="54864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200" y="54864"/>
                </a:lnTo>
                <a:close/>
              </a:path>
              <a:path w="114300" h="113030">
                <a:moveTo>
                  <a:pt x="38404" y="56388"/>
                </a:moveTo>
                <a:lnTo>
                  <a:pt x="38100" y="54864"/>
                </a:lnTo>
                <a:lnTo>
                  <a:pt x="39319" y="51816"/>
                </a:lnTo>
                <a:lnTo>
                  <a:pt x="38404" y="56388"/>
                </a:lnTo>
                <a:close/>
              </a:path>
              <a:path w="114300" h="113030">
                <a:moveTo>
                  <a:pt x="75895" y="56388"/>
                </a:moveTo>
                <a:lnTo>
                  <a:pt x="74980" y="51816"/>
                </a:lnTo>
                <a:lnTo>
                  <a:pt x="76200" y="54864"/>
                </a:lnTo>
                <a:lnTo>
                  <a:pt x="75895" y="56388"/>
                </a:lnTo>
                <a:close/>
              </a:path>
              <a:path w="114300" h="113030">
                <a:moveTo>
                  <a:pt x="38100" y="57912"/>
                </a:moveTo>
                <a:lnTo>
                  <a:pt x="38100" y="54864"/>
                </a:lnTo>
                <a:lnTo>
                  <a:pt x="38404" y="56388"/>
                </a:lnTo>
                <a:lnTo>
                  <a:pt x="38100" y="57912"/>
                </a:lnTo>
                <a:close/>
              </a:path>
              <a:path w="114300" h="113030">
                <a:moveTo>
                  <a:pt x="76200" y="57912"/>
                </a:moveTo>
                <a:lnTo>
                  <a:pt x="75895" y="56388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4300" h="113030">
                <a:moveTo>
                  <a:pt x="39319" y="60960"/>
                </a:moveTo>
                <a:lnTo>
                  <a:pt x="38100" y="57912"/>
                </a:lnTo>
                <a:lnTo>
                  <a:pt x="38404" y="56388"/>
                </a:lnTo>
                <a:lnTo>
                  <a:pt x="39319" y="60960"/>
                </a:lnTo>
                <a:close/>
              </a:path>
              <a:path w="114300" h="113030">
                <a:moveTo>
                  <a:pt x="74980" y="60960"/>
                </a:moveTo>
                <a:lnTo>
                  <a:pt x="75895" y="56388"/>
                </a:lnTo>
                <a:lnTo>
                  <a:pt x="76200" y="57912"/>
                </a:lnTo>
                <a:lnTo>
                  <a:pt x="74980" y="60960"/>
                </a:lnTo>
                <a:close/>
              </a:path>
              <a:path w="114300" h="113030">
                <a:moveTo>
                  <a:pt x="39624" y="62484"/>
                </a:moveTo>
                <a:lnTo>
                  <a:pt x="38100" y="57912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4300" h="113030">
                <a:moveTo>
                  <a:pt x="74676" y="62484"/>
                </a:moveTo>
                <a:lnTo>
                  <a:pt x="74980" y="60960"/>
                </a:lnTo>
                <a:lnTo>
                  <a:pt x="76200" y="57912"/>
                </a:lnTo>
                <a:lnTo>
                  <a:pt x="74676" y="62484"/>
                </a:lnTo>
                <a:close/>
              </a:path>
              <a:path w="114300" h="113030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4300" h="113030">
                <a:moveTo>
                  <a:pt x="73152" y="65532"/>
                </a:moveTo>
                <a:lnTo>
                  <a:pt x="74980" y="60960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4300" h="113030">
                <a:moveTo>
                  <a:pt x="45720" y="70104"/>
                </a:moveTo>
                <a:lnTo>
                  <a:pt x="42672" y="68580"/>
                </a:lnTo>
                <a:lnTo>
                  <a:pt x="41148" y="65532"/>
                </a:lnTo>
                <a:lnTo>
                  <a:pt x="45720" y="70104"/>
                </a:lnTo>
                <a:close/>
              </a:path>
              <a:path w="114300" h="113030">
                <a:moveTo>
                  <a:pt x="68580" y="70104"/>
                </a:moveTo>
                <a:lnTo>
                  <a:pt x="73152" y="65532"/>
                </a:lnTo>
                <a:lnTo>
                  <a:pt x="71628" y="68580"/>
                </a:lnTo>
                <a:lnTo>
                  <a:pt x="68580" y="70104"/>
                </a:lnTo>
                <a:close/>
              </a:path>
              <a:path w="114300" h="113030">
                <a:moveTo>
                  <a:pt x="50292" y="73533"/>
                </a:moveTo>
                <a:lnTo>
                  <a:pt x="48768" y="73152"/>
                </a:lnTo>
                <a:lnTo>
                  <a:pt x="45720" y="70104"/>
                </a:lnTo>
                <a:lnTo>
                  <a:pt x="50292" y="73533"/>
                </a:lnTo>
                <a:close/>
              </a:path>
              <a:path w="114300" h="113030">
                <a:moveTo>
                  <a:pt x="64008" y="73533"/>
                </a:moveTo>
                <a:lnTo>
                  <a:pt x="68580" y="70104"/>
                </a:lnTo>
                <a:lnTo>
                  <a:pt x="65532" y="73152"/>
                </a:lnTo>
                <a:lnTo>
                  <a:pt x="64008" y="73533"/>
                </a:lnTo>
                <a:close/>
              </a:path>
              <a:path w="114300" h="113030">
                <a:moveTo>
                  <a:pt x="51816" y="74676"/>
                </a:moveTo>
                <a:lnTo>
                  <a:pt x="48768" y="73152"/>
                </a:lnTo>
                <a:lnTo>
                  <a:pt x="50292" y="73533"/>
                </a:lnTo>
                <a:lnTo>
                  <a:pt x="51816" y="74676"/>
                </a:lnTo>
                <a:close/>
              </a:path>
              <a:path w="114300" h="113030">
                <a:moveTo>
                  <a:pt x="62484" y="74676"/>
                </a:moveTo>
                <a:lnTo>
                  <a:pt x="64008" y="73533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4300" h="113030">
                <a:moveTo>
                  <a:pt x="54864" y="74676"/>
                </a:moveTo>
                <a:lnTo>
                  <a:pt x="51816" y="74676"/>
                </a:lnTo>
                <a:lnTo>
                  <a:pt x="50292" y="73533"/>
                </a:lnTo>
                <a:lnTo>
                  <a:pt x="54864" y="74676"/>
                </a:lnTo>
                <a:close/>
              </a:path>
              <a:path w="114300" h="113030">
                <a:moveTo>
                  <a:pt x="62484" y="74676"/>
                </a:moveTo>
                <a:lnTo>
                  <a:pt x="59436" y="74676"/>
                </a:lnTo>
                <a:lnTo>
                  <a:pt x="64008" y="73533"/>
                </a:lnTo>
                <a:lnTo>
                  <a:pt x="62484" y="74676"/>
                </a:lnTo>
                <a:close/>
              </a:path>
              <a:path w="114300" h="113030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0668" y="88392"/>
                </a:lnTo>
                <a:lnTo>
                  <a:pt x="10668" y="86868"/>
                </a:lnTo>
                <a:lnTo>
                  <a:pt x="103632" y="86868"/>
                </a:lnTo>
                <a:lnTo>
                  <a:pt x="103632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4300" h="113030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3632"/>
                </a:lnTo>
                <a:close/>
              </a:path>
              <a:path w="114300" h="113030">
                <a:moveTo>
                  <a:pt x="80772" y="108204"/>
                </a:moveTo>
                <a:lnTo>
                  <a:pt x="33528" y="108204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8204"/>
                </a:lnTo>
                <a:close/>
              </a:path>
              <a:path w="114300" h="113030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4300" h="113030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47303" y="300227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65532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30">
                <a:moveTo>
                  <a:pt x="77724" y="4572"/>
                </a:moveTo>
                <a:lnTo>
                  <a:pt x="35052" y="4572"/>
                </a:lnTo>
                <a:lnTo>
                  <a:pt x="36576" y="3048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3048"/>
                </a:lnTo>
                <a:lnTo>
                  <a:pt x="77724" y="4572"/>
                </a:lnTo>
                <a:close/>
              </a:path>
              <a:path w="113029" h="113030">
                <a:moveTo>
                  <a:pt x="86868" y="9144"/>
                </a:move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close/>
              </a:path>
              <a:path w="113029" h="113030">
                <a:moveTo>
                  <a:pt x="89916" y="102108"/>
                </a:moveTo>
                <a:lnTo>
                  <a:pt x="22859" y="102108"/>
                </a:lnTo>
                <a:lnTo>
                  <a:pt x="10668" y="89916"/>
                </a:lnTo>
                <a:lnTo>
                  <a:pt x="10668" y="88392"/>
                </a:lnTo>
                <a:lnTo>
                  <a:pt x="9144" y="86868"/>
                </a:lnTo>
                <a:lnTo>
                  <a:pt x="4572" y="79248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2672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5908"/>
                </a:lnTo>
                <a:lnTo>
                  <a:pt x="10668" y="24384"/>
                </a:lnTo>
                <a:lnTo>
                  <a:pt x="10668" y="22860"/>
                </a:lnTo>
                <a:lnTo>
                  <a:pt x="24384" y="9144"/>
                </a:lnTo>
                <a:lnTo>
                  <a:pt x="88391" y="9144"/>
                </a:lnTo>
                <a:lnTo>
                  <a:pt x="102108" y="22860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966" y="38100"/>
                </a:lnTo>
                <a:lnTo>
                  <a:pt x="50292" y="38100"/>
                </a:lnTo>
                <a:lnTo>
                  <a:pt x="47244" y="39624"/>
                </a:lnTo>
                <a:lnTo>
                  <a:pt x="39624" y="47244"/>
                </a:lnTo>
                <a:lnTo>
                  <a:pt x="38100" y="50292"/>
                </a:lnTo>
                <a:lnTo>
                  <a:pt x="38100" y="62484"/>
                </a:lnTo>
                <a:lnTo>
                  <a:pt x="39624" y="65532"/>
                </a:lnTo>
                <a:lnTo>
                  <a:pt x="47244" y="73152"/>
                </a:lnTo>
                <a:lnTo>
                  <a:pt x="50292" y="74676"/>
                </a:lnTo>
                <a:lnTo>
                  <a:pt x="108966" y="74676"/>
                </a:lnTo>
                <a:lnTo>
                  <a:pt x="108204" y="76200"/>
                </a:lnTo>
                <a:lnTo>
                  <a:pt x="108204" y="79248"/>
                </a:lnTo>
                <a:lnTo>
                  <a:pt x="103632" y="86868"/>
                </a:lnTo>
                <a:lnTo>
                  <a:pt x="102108" y="88392"/>
                </a:lnTo>
                <a:lnTo>
                  <a:pt x="102108" y="89916"/>
                </a:lnTo>
                <a:lnTo>
                  <a:pt x="89916" y="102108"/>
                </a:lnTo>
                <a:close/>
              </a:path>
              <a:path w="113029" h="113030">
                <a:moveTo>
                  <a:pt x="47244" y="39624"/>
                </a:moveTo>
                <a:lnTo>
                  <a:pt x="50292" y="38100"/>
                </a:lnTo>
                <a:lnTo>
                  <a:pt x="48629" y="39346"/>
                </a:lnTo>
                <a:lnTo>
                  <a:pt x="47244" y="39624"/>
                </a:lnTo>
                <a:close/>
              </a:path>
              <a:path w="113029" h="113030">
                <a:moveTo>
                  <a:pt x="48629" y="39346"/>
                </a:moveTo>
                <a:lnTo>
                  <a:pt x="50292" y="38100"/>
                </a:lnTo>
                <a:lnTo>
                  <a:pt x="54864" y="38100"/>
                </a:lnTo>
                <a:lnTo>
                  <a:pt x="48629" y="39346"/>
                </a:lnTo>
                <a:close/>
              </a:path>
              <a:path w="113029" h="113030">
                <a:moveTo>
                  <a:pt x="64146" y="39346"/>
                </a:moveTo>
                <a:lnTo>
                  <a:pt x="57912" y="38100"/>
                </a:lnTo>
                <a:lnTo>
                  <a:pt x="62484" y="38100"/>
                </a:lnTo>
                <a:lnTo>
                  <a:pt x="64146" y="39346"/>
                </a:lnTo>
                <a:close/>
              </a:path>
              <a:path w="113029" h="113030">
                <a:moveTo>
                  <a:pt x="65532" y="39624"/>
                </a:moveTo>
                <a:lnTo>
                  <a:pt x="64146" y="39346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30">
                <a:moveTo>
                  <a:pt x="108966" y="74676"/>
                </a:moveTo>
                <a:lnTo>
                  <a:pt x="62484" y="74676"/>
                </a:lnTo>
                <a:lnTo>
                  <a:pt x="65532" y="73152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0292"/>
                </a:lnTo>
                <a:lnTo>
                  <a:pt x="73152" y="47244"/>
                </a:lnTo>
                <a:lnTo>
                  <a:pt x="65532" y="39624"/>
                </a:lnTo>
                <a:lnTo>
                  <a:pt x="62484" y="38100"/>
                </a:lnTo>
                <a:lnTo>
                  <a:pt x="108966" y="38100"/>
                </a:lnTo>
                <a:lnTo>
                  <a:pt x="111252" y="42672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7912"/>
                </a:lnTo>
                <a:lnTo>
                  <a:pt x="111252" y="65532"/>
                </a:lnTo>
                <a:lnTo>
                  <a:pt x="111252" y="70104"/>
                </a:lnTo>
                <a:lnTo>
                  <a:pt x="108966" y="74676"/>
                </a:lnTo>
                <a:close/>
              </a:path>
              <a:path w="113029" h="113030">
                <a:moveTo>
                  <a:pt x="44195" y="42672"/>
                </a:moveTo>
                <a:lnTo>
                  <a:pt x="47244" y="39624"/>
                </a:lnTo>
                <a:lnTo>
                  <a:pt x="48629" y="39346"/>
                </a:lnTo>
                <a:lnTo>
                  <a:pt x="44195" y="42672"/>
                </a:lnTo>
                <a:close/>
              </a:path>
              <a:path w="113029" h="113030">
                <a:moveTo>
                  <a:pt x="68579" y="42672"/>
                </a:moveTo>
                <a:lnTo>
                  <a:pt x="64146" y="39346"/>
                </a:lnTo>
                <a:lnTo>
                  <a:pt x="65532" y="39624"/>
                </a:lnTo>
                <a:lnTo>
                  <a:pt x="68579" y="42672"/>
                </a:lnTo>
                <a:close/>
              </a:path>
              <a:path w="113029" h="113030">
                <a:moveTo>
                  <a:pt x="39346" y="48629"/>
                </a:moveTo>
                <a:lnTo>
                  <a:pt x="39624" y="47244"/>
                </a:lnTo>
                <a:lnTo>
                  <a:pt x="42672" y="44196"/>
                </a:lnTo>
                <a:lnTo>
                  <a:pt x="39346" y="48629"/>
                </a:lnTo>
                <a:close/>
              </a:path>
              <a:path w="113029" h="113030">
                <a:moveTo>
                  <a:pt x="73429" y="48629"/>
                </a:moveTo>
                <a:lnTo>
                  <a:pt x="70104" y="44196"/>
                </a:lnTo>
                <a:lnTo>
                  <a:pt x="73152" y="47244"/>
                </a:lnTo>
                <a:lnTo>
                  <a:pt x="73429" y="48629"/>
                </a:lnTo>
                <a:close/>
              </a:path>
              <a:path w="113029" h="113030">
                <a:moveTo>
                  <a:pt x="38100" y="50292"/>
                </a:moveTo>
                <a:lnTo>
                  <a:pt x="39624" y="47244"/>
                </a:lnTo>
                <a:lnTo>
                  <a:pt x="39346" y="48629"/>
                </a:lnTo>
                <a:lnTo>
                  <a:pt x="38100" y="50292"/>
                </a:lnTo>
                <a:close/>
              </a:path>
              <a:path w="113029" h="113030">
                <a:moveTo>
                  <a:pt x="74676" y="50292"/>
                </a:moveTo>
                <a:lnTo>
                  <a:pt x="73429" y="48629"/>
                </a:lnTo>
                <a:lnTo>
                  <a:pt x="73152" y="47244"/>
                </a:lnTo>
                <a:lnTo>
                  <a:pt x="74676" y="50292"/>
                </a:lnTo>
                <a:close/>
              </a:path>
              <a:path w="113029" h="113030">
                <a:moveTo>
                  <a:pt x="38100" y="54864"/>
                </a:moveTo>
                <a:lnTo>
                  <a:pt x="38100" y="50292"/>
                </a:lnTo>
                <a:lnTo>
                  <a:pt x="39346" y="48629"/>
                </a:lnTo>
                <a:lnTo>
                  <a:pt x="38100" y="54864"/>
                </a:lnTo>
                <a:close/>
              </a:path>
              <a:path w="113029" h="113030">
                <a:moveTo>
                  <a:pt x="74676" y="54864"/>
                </a:moveTo>
                <a:lnTo>
                  <a:pt x="73429" y="48629"/>
                </a:lnTo>
                <a:lnTo>
                  <a:pt x="74676" y="50292"/>
                </a:lnTo>
                <a:lnTo>
                  <a:pt x="74676" y="54864"/>
                </a:lnTo>
                <a:close/>
              </a:path>
              <a:path w="113029" h="113030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3029" h="113030">
                <a:moveTo>
                  <a:pt x="73429" y="64146"/>
                </a:moveTo>
                <a:lnTo>
                  <a:pt x="74676" y="57912"/>
                </a:lnTo>
                <a:lnTo>
                  <a:pt x="74676" y="62484"/>
                </a:lnTo>
                <a:lnTo>
                  <a:pt x="73429" y="64146"/>
                </a:lnTo>
                <a:close/>
              </a:path>
              <a:path w="113029" h="113030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3029" h="113030">
                <a:moveTo>
                  <a:pt x="73152" y="65532"/>
                </a:moveTo>
                <a:lnTo>
                  <a:pt x="73429" y="64146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30">
                <a:moveTo>
                  <a:pt x="42672" y="68580"/>
                </a:moveTo>
                <a:lnTo>
                  <a:pt x="39624" y="65532"/>
                </a:lnTo>
                <a:lnTo>
                  <a:pt x="39346" y="64146"/>
                </a:lnTo>
                <a:lnTo>
                  <a:pt x="42672" y="68580"/>
                </a:lnTo>
                <a:close/>
              </a:path>
              <a:path w="113029" h="113030">
                <a:moveTo>
                  <a:pt x="70104" y="68580"/>
                </a:moveTo>
                <a:lnTo>
                  <a:pt x="73429" y="64146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30">
                <a:moveTo>
                  <a:pt x="48629" y="73429"/>
                </a:moveTo>
                <a:lnTo>
                  <a:pt x="47244" y="73152"/>
                </a:lnTo>
                <a:lnTo>
                  <a:pt x="44196" y="70104"/>
                </a:lnTo>
                <a:lnTo>
                  <a:pt x="48629" y="73429"/>
                </a:lnTo>
                <a:close/>
              </a:path>
              <a:path w="113029" h="113030">
                <a:moveTo>
                  <a:pt x="64146" y="73429"/>
                </a:moveTo>
                <a:lnTo>
                  <a:pt x="68580" y="70104"/>
                </a:lnTo>
                <a:lnTo>
                  <a:pt x="65532" y="73152"/>
                </a:lnTo>
                <a:lnTo>
                  <a:pt x="64146" y="73429"/>
                </a:lnTo>
                <a:close/>
              </a:path>
              <a:path w="113029" h="113030">
                <a:moveTo>
                  <a:pt x="50292" y="74676"/>
                </a:moveTo>
                <a:lnTo>
                  <a:pt x="47244" y="73152"/>
                </a:lnTo>
                <a:lnTo>
                  <a:pt x="48629" y="73429"/>
                </a:lnTo>
                <a:lnTo>
                  <a:pt x="50292" y="74676"/>
                </a:lnTo>
                <a:close/>
              </a:path>
              <a:path w="113029" h="113030">
                <a:moveTo>
                  <a:pt x="62484" y="74676"/>
                </a:moveTo>
                <a:lnTo>
                  <a:pt x="64146" y="73429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30">
                <a:moveTo>
                  <a:pt x="54864" y="74676"/>
                </a:moveTo>
                <a:lnTo>
                  <a:pt x="50292" y="74676"/>
                </a:lnTo>
                <a:lnTo>
                  <a:pt x="48629" y="73429"/>
                </a:lnTo>
                <a:lnTo>
                  <a:pt x="54864" y="74676"/>
                </a:lnTo>
                <a:close/>
              </a:path>
              <a:path w="113029" h="113030">
                <a:moveTo>
                  <a:pt x="62484" y="74676"/>
                </a:moveTo>
                <a:lnTo>
                  <a:pt x="57912" y="74676"/>
                </a:lnTo>
                <a:lnTo>
                  <a:pt x="64146" y="73429"/>
                </a:lnTo>
                <a:lnTo>
                  <a:pt x="62484" y="74676"/>
                </a:lnTo>
                <a:close/>
              </a:path>
              <a:path w="113029" h="113030">
                <a:moveTo>
                  <a:pt x="79248" y="108204"/>
                </a:moveTo>
                <a:lnTo>
                  <a:pt x="33528" y="108204"/>
                </a:lnTo>
                <a:lnTo>
                  <a:pt x="25908" y="103632"/>
                </a:lnTo>
                <a:lnTo>
                  <a:pt x="24384" y="102108"/>
                </a:lnTo>
                <a:lnTo>
                  <a:pt x="88391" y="102108"/>
                </a:lnTo>
                <a:lnTo>
                  <a:pt x="86868" y="103632"/>
                </a:lnTo>
                <a:lnTo>
                  <a:pt x="79248" y="108204"/>
                </a:lnTo>
                <a:close/>
              </a:path>
              <a:path w="113029" h="113030">
                <a:moveTo>
                  <a:pt x="70104" y="111252"/>
                </a:moveTo>
                <a:lnTo>
                  <a:pt x="42672" y="111252"/>
                </a:lnTo>
                <a:lnTo>
                  <a:pt x="36576" y="108204"/>
                </a:lnTo>
                <a:lnTo>
                  <a:pt x="76200" y="108204"/>
                </a:lnTo>
                <a:lnTo>
                  <a:pt x="70104" y="111252"/>
                </a:lnTo>
                <a:close/>
              </a:path>
              <a:path w="113029" h="113030">
                <a:moveTo>
                  <a:pt x="57912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5532" y="111252"/>
                </a:lnTo>
                <a:lnTo>
                  <a:pt x="5791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261603" y="5030723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5532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7912" y="0"/>
                </a:lnTo>
                <a:lnTo>
                  <a:pt x="65532" y="1524"/>
                </a:lnTo>
                <a:close/>
              </a:path>
              <a:path w="113029" h="113029">
                <a:moveTo>
                  <a:pt x="76200" y="4572"/>
                </a:moveTo>
                <a:lnTo>
                  <a:pt x="36576" y="4572"/>
                </a:lnTo>
                <a:lnTo>
                  <a:pt x="42672" y="1524"/>
                </a:lnTo>
                <a:lnTo>
                  <a:pt x="70104" y="1524"/>
                </a:lnTo>
                <a:lnTo>
                  <a:pt x="76200" y="4572"/>
                </a:lnTo>
                <a:close/>
              </a:path>
              <a:path w="113029" h="113029">
                <a:moveTo>
                  <a:pt x="88391" y="10668"/>
                </a:moveTo>
                <a:lnTo>
                  <a:pt x="24384" y="10668"/>
                </a:lnTo>
                <a:lnTo>
                  <a:pt x="25908" y="9144"/>
                </a:lnTo>
                <a:lnTo>
                  <a:pt x="33528" y="6096"/>
                </a:lnTo>
                <a:lnTo>
                  <a:pt x="33528" y="4572"/>
                </a:lnTo>
                <a:lnTo>
                  <a:pt x="79248" y="4572"/>
                </a:lnTo>
                <a:lnTo>
                  <a:pt x="79248" y="6096"/>
                </a:lnTo>
                <a:lnTo>
                  <a:pt x="86868" y="9144"/>
                </a:lnTo>
                <a:lnTo>
                  <a:pt x="88391" y="10668"/>
                </a:lnTo>
                <a:close/>
              </a:path>
              <a:path w="113029" h="113029">
                <a:moveTo>
                  <a:pt x="103632" y="88392"/>
                </a:moveTo>
                <a:lnTo>
                  <a:pt x="9144" y="88392"/>
                </a:lnTo>
                <a:lnTo>
                  <a:pt x="9144" y="86868"/>
                </a:lnTo>
                <a:lnTo>
                  <a:pt x="4572" y="80772"/>
                </a:lnTo>
                <a:lnTo>
                  <a:pt x="4572" y="76200"/>
                </a:lnTo>
                <a:lnTo>
                  <a:pt x="1524" y="70104"/>
                </a:lnTo>
                <a:lnTo>
                  <a:pt x="1524" y="65532"/>
                </a:lnTo>
                <a:lnTo>
                  <a:pt x="0" y="57912"/>
                </a:lnTo>
                <a:lnTo>
                  <a:pt x="0" y="54864"/>
                </a:lnTo>
                <a:lnTo>
                  <a:pt x="1524" y="47244"/>
                </a:lnTo>
                <a:lnTo>
                  <a:pt x="1524" y="44196"/>
                </a:lnTo>
                <a:lnTo>
                  <a:pt x="4572" y="36576"/>
                </a:lnTo>
                <a:lnTo>
                  <a:pt x="4572" y="33528"/>
                </a:lnTo>
                <a:lnTo>
                  <a:pt x="9144" y="27432"/>
                </a:lnTo>
                <a:lnTo>
                  <a:pt x="9144" y="25908"/>
                </a:lnTo>
                <a:lnTo>
                  <a:pt x="10668" y="24384"/>
                </a:lnTo>
                <a:lnTo>
                  <a:pt x="15240" y="18288"/>
                </a:lnTo>
                <a:lnTo>
                  <a:pt x="22859" y="10668"/>
                </a:lnTo>
                <a:lnTo>
                  <a:pt x="89916" y="10668"/>
                </a:lnTo>
                <a:lnTo>
                  <a:pt x="97536" y="18288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8204" y="33528"/>
                </a:lnTo>
                <a:lnTo>
                  <a:pt x="108204" y="36576"/>
                </a:lnTo>
                <a:lnTo>
                  <a:pt x="108813" y="38100"/>
                </a:lnTo>
                <a:lnTo>
                  <a:pt x="54864" y="38100"/>
                </a:lnTo>
                <a:lnTo>
                  <a:pt x="50292" y="39624"/>
                </a:lnTo>
                <a:lnTo>
                  <a:pt x="44195" y="42672"/>
                </a:lnTo>
                <a:lnTo>
                  <a:pt x="39624" y="47244"/>
                </a:lnTo>
                <a:lnTo>
                  <a:pt x="38100" y="51816"/>
                </a:lnTo>
                <a:lnTo>
                  <a:pt x="38100" y="62484"/>
                </a:lnTo>
                <a:lnTo>
                  <a:pt x="39624" y="65532"/>
                </a:lnTo>
                <a:lnTo>
                  <a:pt x="44195" y="71628"/>
                </a:lnTo>
                <a:lnTo>
                  <a:pt x="50292" y="74676"/>
                </a:lnTo>
                <a:lnTo>
                  <a:pt x="108966" y="74676"/>
                </a:lnTo>
                <a:lnTo>
                  <a:pt x="108204" y="76200"/>
                </a:lnTo>
                <a:lnTo>
                  <a:pt x="108204" y="80772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3029" h="113029">
                <a:moveTo>
                  <a:pt x="50292" y="39624"/>
                </a:moveTo>
                <a:lnTo>
                  <a:pt x="54864" y="38100"/>
                </a:lnTo>
                <a:lnTo>
                  <a:pt x="51816" y="39319"/>
                </a:lnTo>
                <a:lnTo>
                  <a:pt x="50292" y="39624"/>
                </a:lnTo>
                <a:close/>
              </a:path>
              <a:path w="113029" h="113029">
                <a:moveTo>
                  <a:pt x="51816" y="39319"/>
                </a:moveTo>
                <a:lnTo>
                  <a:pt x="54864" y="38100"/>
                </a:lnTo>
                <a:lnTo>
                  <a:pt x="56387" y="38404"/>
                </a:lnTo>
                <a:lnTo>
                  <a:pt x="51816" y="39319"/>
                </a:lnTo>
                <a:close/>
              </a:path>
              <a:path w="113029" h="113029">
                <a:moveTo>
                  <a:pt x="56387" y="38404"/>
                </a:moveTo>
                <a:lnTo>
                  <a:pt x="54864" y="38100"/>
                </a:lnTo>
                <a:lnTo>
                  <a:pt x="57912" y="38100"/>
                </a:lnTo>
                <a:lnTo>
                  <a:pt x="56387" y="38404"/>
                </a:lnTo>
                <a:close/>
              </a:path>
              <a:path w="113029" h="113029">
                <a:moveTo>
                  <a:pt x="60960" y="39319"/>
                </a:moveTo>
                <a:lnTo>
                  <a:pt x="56387" y="38404"/>
                </a:lnTo>
                <a:lnTo>
                  <a:pt x="57912" y="38100"/>
                </a:lnTo>
                <a:lnTo>
                  <a:pt x="60960" y="39319"/>
                </a:lnTo>
                <a:close/>
              </a:path>
              <a:path w="113029" h="113029">
                <a:moveTo>
                  <a:pt x="62484" y="39624"/>
                </a:moveTo>
                <a:lnTo>
                  <a:pt x="60960" y="39319"/>
                </a:lnTo>
                <a:lnTo>
                  <a:pt x="57912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108966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73152" y="65532"/>
                </a:lnTo>
                <a:lnTo>
                  <a:pt x="74676" y="62484"/>
                </a:lnTo>
                <a:lnTo>
                  <a:pt x="74676" y="51816"/>
                </a:lnTo>
                <a:lnTo>
                  <a:pt x="73152" y="47244"/>
                </a:lnTo>
                <a:lnTo>
                  <a:pt x="68580" y="42672"/>
                </a:lnTo>
                <a:lnTo>
                  <a:pt x="62484" y="39624"/>
                </a:lnTo>
                <a:lnTo>
                  <a:pt x="57912" y="38100"/>
                </a:lnTo>
                <a:lnTo>
                  <a:pt x="108813" y="38100"/>
                </a:lnTo>
                <a:lnTo>
                  <a:pt x="111252" y="44196"/>
                </a:lnTo>
                <a:lnTo>
                  <a:pt x="111252" y="47244"/>
                </a:lnTo>
                <a:lnTo>
                  <a:pt x="112775" y="54864"/>
                </a:lnTo>
                <a:lnTo>
                  <a:pt x="112775" y="57912"/>
                </a:lnTo>
                <a:lnTo>
                  <a:pt x="111252" y="65532"/>
                </a:lnTo>
                <a:lnTo>
                  <a:pt x="111252" y="70104"/>
                </a:lnTo>
                <a:lnTo>
                  <a:pt x="108966" y="74676"/>
                </a:lnTo>
                <a:close/>
              </a:path>
              <a:path w="113029" h="113029">
                <a:moveTo>
                  <a:pt x="47244" y="41148"/>
                </a:moveTo>
                <a:lnTo>
                  <a:pt x="50292" y="39624"/>
                </a:lnTo>
                <a:lnTo>
                  <a:pt x="51816" y="39319"/>
                </a:lnTo>
                <a:lnTo>
                  <a:pt x="47244" y="41148"/>
                </a:lnTo>
                <a:close/>
              </a:path>
              <a:path w="113029" h="113029">
                <a:moveTo>
                  <a:pt x="65532" y="41148"/>
                </a:moveTo>
                <a:lnTo>
                  <a:pt x="60960" y="39319"/>
                </a:lnTo>
                <a:lnTo>
                  <a:pt x="62484" y="39624"/>
                </a:lnTo>
                <a:lnTo>
                  <a:pt x="65532" y="41148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4195" y="42672"/>
                </a:lnTo>
                <a:lnTo>
                  <a:pt x="47244" y="41148"/>
                </a:lnTo>
                <a:lnTo>
                  <a:pt x="42672" y="45720"/>
                </a:lnTo>
                <a:close/>
              </a:path>
              <a:path w="113029" h="113029">
                <a:moveTo>
                  <a:pt x="70104" y="45720"/>
                </a:moveTo>
                <a:lnTo>
                  <a:pt x="65532" y="41148"/>
                </a:lnTo>
                <a:lnTo>
                  <a:pt x="68580" y="42672"/>
                </a:lnTo>
                <a:lnTo>
                  <a:pt x="70104" y="45720"/>
                </a:lnTo>
                <a:close/>
              </a:path>
              <a:path w="113029" h="113029">
                <a:moveTo>
                  <a:pt x="39014" y="50292"/>
                </a:moveTo>
                <a:lnTo>
                  <a:pt x="39624" y="47244"/>
                </a:lnTo>
                <a:lnTo>
                  <a:pt x="42672" y="44196"/>
                </a:lnTo>
                <a:lnTo>
                  <a:pt x="39014" y="50292"/>
                </a:lnTo>
                <a:close/>
              </a:path>
              <a:path w="113029" h="113029">
                <a:moveTo>
                  <a:pt x="73761" y="50292"/>
                </a:moveTo>
                <a:lnTo>
                  <a:pt x="70104" y="44196"/>
                </a:lnTo>
                <a:lnTo>
                  <a:pt x="73152" y="47244"/>
                </a:lnTo>
                <a:lnTo>
                  <a:pt x="73761" y="50292"/>
                </a:lnTo>
                <a:close/>
              </a:path>
              <a:path w="113029" h="113029">
                <a:moveTo>
                  <a:pt x="38100" y="51816"/>
                </a:moveTo>
                <a:lnTo>
                  <a:pt x="39624" y="47244"/>
                </a:lnTo>
                <a:lnTo>
                  <a:pt x="39014" y="50292"/>
                </a:lnTo>
                <a:lnTo>
                  <a:pt x="38100" y="51816"/>
                </a:lnTo>
                <a:close/>
              </a:path>
              <a:path w="113029" h="113029">
                <a:moveTo>
                  <a:pt x="74676" y="51816"/>
                </a:moveTo>
                <a:lnTo>
                  <a:pt x="73761" y="50292"/>
                </a:lnTo>
                <a:lnTo>
                  <a:pt x="73152" y="47244"/>
                </a:lnTo>
                <a:lnTo>
                  <a:pt x="74676" y="5181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1816"/>
                </a:lnTo>
                <a:lnTo>
                  <a:pt x="39014" y="50292"/>
                </a:lnTo>
                <a:lnTo>
                  <a:pt x="38100" y="54864"/>
                </a:lnTo>
                <a:close/>
              </a:path>
              <a:path w="113029" h="113029">
                <a:moveTo>
                  <a:pt x="74676" y="54864"/>
                </a:moveTo>
                <a:lnTo>
                  <a:pt x="73761" y="50292"/>
                </a:lnTo>
                <a:lnTo>
                  <a:pt x="74676" y="51816"/>
                </a:lnTo>
                <a:lnTo>
                  <a:pt x="74676" y="54864"/>
                </a:lnTo>
                <a:close/>
              </a:path>
              <a:path w="113029" h="113029">
                <a:moveTo>
                  <a:pt x="39346" y="64146"/>
                </a:moveTo>
                <a:lnTo>
                  <a:pt x="38100" y="62484"/>
                </a:lnTo>
                <a:lnTo>
                  <a:pt x="38100" y="57912"/>
                </a:lnTo>
                <a:lnTo>
                  <a:pt x="39346" y="64146"/>
                </a:lnTo>
                <a:close/>
              </a:path>
              <a:path w="113029" h="113029">
                <a:moveTo>
                  <a:pt x="73429" y="64146"/>
                </a:moveTo>
                <a:lnTo>
                  <a:pt x="74676" y="57912"/>
                </a:lnTo>
                <a:lnTo>
                  <a:pt x="74676" y="62484"/>
                </a:lnTo>
                <a:lnTo>
                  <a:pt x="73429" y="64146"/>
                </a:lnTo>
                <a:close/>
              </a:path>
              <a:path w="113029" h="113029">
                <a:moveTo>
                  <a:pt x="39624" y="65532"/>
                </a:moveTo>
                <a:lnTo>
                  <a:pt x="38100" y="62484"/>
                </a:lnTo>
                <a:lnTo>
                  <a:pt x="39346" y="64146"/>
                </a:lnTo>
                <a:lnTo>
                  <a:pt x="39624" y="65532"/>
                </a:lnTo>
                <a:close/>
              </a:path>
              <a:path w="113029" h="113029">
                <a:moveTo>
                  <a:pt x="73152" y="65532"/>
                </a:moveTo>
                <a:lnTo>
                  <a:pt x="73429" y="64146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29">
                <a:moveTo>
                  <a:pt x="42672" y="68580"/>
                </a:moveTo>
                <a:lnTo>
                  <a:pt x="39624" y="65532"/>
                </a:lnTo>
                <a:lnTo>
                  <a:pt x="39346" y="64146"/>
                </a:lnTo>
                <a:lnTo>
                  <a:pt x="42672" y="68580"/>
                </a:lnTo>
                <a:close/>
              </a:path>
              <a:path w="113029" h="113029">
                <a:moveTo>
                  <a:pt x="70104" y="68580"/>
                </a:moveTo>
                <a:lnTo>
                  <a:pt x="73429" y="64146"/>
                </a:lnTo>
                <a:lnTo>
                  <a:pt x="73152" y="65532"/>
                </a:lnTo>
                <a:lnTo>
                  <a:pt x="70104" y="68580"/>
                </a:lnTo>
                <a:close/>
              </a:path>
              <a:path w="113029" h="113029">
                <a:moveTo>
                  <a:pt x="47244" y="73152"/>
                </a:moveTo>
                <a:lnTo>
                  <a:pt x="44195" y="71628"/>
                </a:lnTo>
                <a:lnTo>
                  <a:pt x="42672" y="68580"/>
                </a:lnTo>
                <a:lnTo>
                  <a:pt x="47244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70104" y="68580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0292" y="74676"/>
                </a:lnTo>
                <a:lnTo>
                  <a:pt x="47244" y="73152"/>
                </a:lnTo>
                <a:lnTo>
                  <a:pt x="54864" y="74676"/>
                </a:lnTo>
                <a:close/>
              </a:path>
              <a:path w="113029" h="113029">
                <a:moveTo>
                  <a:pt x="62484" y="74676"/>
                </a:moveTo>
                <a:lnTo>
                  <a:pt x="57912" y="74676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29">
                <a:moveTo>
                  <a:pt x="96012" y="97536"/>
                </a:moveTo>
                <a:lnTo>
                  <a:pt x="16764" y="97536"/>
                </a:lnTo>
                <a:lnTo>
                  <a:pt x="16764" y="96012"/>
                </a:lnTo>
                <a:lnTo>
                  <a:pt x="10668" y="89916"/>
                </a:lnTo>
                <a:lnTo>
                  <a:pt x="10668" y="88392"/>
                </a:lnTo>
                <a:lnTo>
                  <a:pt x="102108" y="88392"/>
                </a:lnTo>
                <a:lnTo>
                  <a:pt x="102108" y="89916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3029" h="113029">
                <a:moveTo>
                  <a:pt x="88391" y="103632"/>
                </a:moveTo>
                <a:lnTo>
                  <a:pt x="24384" y="103632"/>
                </a:lnTo>
                <a:lnTo>
                  <a:pt x="18288" y="97536"/>
                </a:lnTo>
                <a:lnTo>
                  <a:pt x="94488" y="97536"/>
                </a:lnTo>
                <a:lnTo>
                  <a:pt x="88391" y="103632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3528" y="108204"/>
                </a:lnTo>
                <a:lnTo>
                  <a:pt x="25908" y="105156"/>
                </a:lnTo>
                <a:lnTo>
                  <a:pt x="25908" y="103632"/>
                </a:lnTo>
                <a:lnTo>
                  <a:pt x="86868" y="103632"/>
                </a:lnTo>
                <a:lnTo>
                  <a:pt x="86868" y="105156"/>
                </a:lnTo>
                <a:lnTo>
                  <a:pt x="79248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2672" y="111252"/>
                </a:lnTo>
                <a:lnTo>
                  <a:pt x="36576" y="109728"/>
                </a:lnTo>
                <a:lnTo>
                  <a:pt x="35052" y="108204"/>
                </a:lnTo>
                <a:lnTo>
                  <a:pt x="77724" y="108204"/>
                </a:lnTo>
                <a:lnTo>
                  <a:pt x="76200" y="109728"/>
                </a:lnTo>
                <a:lnTo>
                  <a:pt x="70104" y="111252"/>
                </a:lnTo>
                <a:close/>
              </a:path>
              <a:path w="113029" h="113029">
                <a:moveTo>
                  <a:pt x="67056" y="112776"/>
                </a:moveTo>
                <a:lnTo>
                  <a:pt x="45719" y="112776"/>
                </a:lnTo>
                <a:lnTo>
                  <a:pt x="44195" y="111252"/>
                </a:lnTo>
                <a:lnTo>
                  <a:pt x="68580" y="111252"/>
                </a:lnTo>
                <a:lnTo>
                  <a:pt x="6705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45580" y="2240279"/>
            <a:ext cx="170815" cy="495300"/>
          </a:xfrm>
          <a:custGeom>
            <a:avLst/>
            <a:gdLst/>
            <a:ahLst/>
            <a:cxnLst/>
            <a:rect l="l" t="t" r="r" b="b"/>
            <a:pathLst>
              <a:path w="170815" h="495300">
                <a:moveTo>
                  <a:pt x="170688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0688" y="0"/>
                </a:lnTo>
                <a:lnTo>
                  <a:pt x="1706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8288" y="457200"/>
                </a:lnTo>
                <a:lnTo>
                  <a:pt x="38100" y="475487"/>
                </a:lnTo>
                <a:lnTo>
                  <a:pt x="170688" y="475487"/>
                </a:lnTo>
                <a:lnTo>
                  <a:pt x="170688" y="495300"/>
                </a:lnTo>
                <a:close/>
              </a:path>
              <a:path w="170815" h="4953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0815" h="495300">
                <a:moveTo>
                  <a:pt x="1325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2588" y="18288"/>
                </a:lnTo>
                <a:lnTo>
                  <a:pt x="132588" y="38100"/>
                </a:lnTo>
                <a:close/>
              </a:path>
              <a:path w="170815" h="495300">
                <a:moveTo>
                  <a:pt x="132588" y="475487"/>
                </a:moveTo>
                <a:lnTo>
                  <a:pt x="132588" y="18288"/>
                </a:lnTo>
                <a:lnTo>
                  <a:pt x="152400" y="38100"/>
                </a:lnTo>
                <a:lnTo>
                  <a:pt x="170688" y="38100"/>
                </a:lnTo>
                <a:lnTo>
                  <a:pt x="170688" y="457200"/>
                </a:lnTo>
                <a:lnTo>
                  <a:pt x="152400" y="457200"/>
                </a:lnTo>
                <a:lnTo>
                  <a:pt x="132588" y="475487"/>
                </a:lnTo>
                <a:close/>
              </a:path>
              <a:path w="170815" h="495300">
                <a:moveTo>
                  <a:pt x="170688" y="38100"/>
                </a:moveTo>
                <a:lnTo>
                  <a:pt x="152400" y="38100"/>
                </a:lnTo>
                <a:lnTo>
                  <a:pt x="132588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170815" h="495300">
                <a:moveTo>
                  <a:pt x="38100" y="475487"/>
                </a:moveTo>
                <a:lnTo>
                  <a:pt x="18288" y="457200"/>
                </a:lnTo>
                <a:lnTo>
                  <a:pt x="38100" y="457200"/>
                </a:lnTo>
                <a:lnTo>
                  <a:pt x="38100" y="475487"/>
                </a:lnTo>
                <a:close/>
              </a:path>
              <a:path w="170815" h="495300">
                <a:moveTo>
                  <a:pt x="132588" y="475487"/>
                </a:moveTo>
                <a:lnTo>
                  <a:pt x="38100" y="475487"/>
                </a:lnTo>
                <a:lnTo>
                  <a:pt x="38100" y="457200"/>
                </a:lnTo>
                <a:lnTo>
                  <a:pt x="132588" y="457200"/>
                </a:lnTo>
                <a:lnTo>
                  <a:pt x="132588" y="475487"/>
                </a:lnTo>
                <a:close/>
              </a:path>
              <a:path w="170815" h="495300">
                <a:moveTo>
                  <a:pt x="170688" y="475487"/>
                </a:moveTo>
                <a:lnTo>
                  <a:pt x="132588" y="475487"/>
                </a:lnTo>
                <a:lnTo>
                  <a:pt x="152400" y="457200"/>
                </a:lnTo>
                <a:lnTo>
                  <a:pt x="170688" y="457200"/>
                </a:lnTo>
                <a:lnTo>
                  <a:pt x="170688" y="475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58767" y="2220467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172211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9812" y="457200"/>
                </a:lnTo>
                <a:lnTo>
                  <a:pt x="38100" y="477012"/>
                </a:lnTo>
                <a:lnTo>
                  <a:pt x="172211" y="477012"/>
                </a:lnTo>
                <a:lnTo>
                  <a:pt x="172211" y="495300"/>
                </a:lnTo>
                <a:close/>
              </a:path>
              <a:path w="172720" h="4953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20" h="495300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20" h="495300">
                <a:moveTo>
                  <a:pt x="134112" y="477012"/>
                </a:moveTo>
                <a:lnTo>
                  <a:pt x="134112" y="19812"/>
                </a:lnTo>
                <a:lnTo>
                  <a:pt x="152400" y="38100"/>
                </a:lnTo>
                <a:lnTo>
                  <a:pt x="172211" y="38100"/>
                </a:lnTo>
                <a:lnTo>
                  <a:pt x="172211" y="457200"/>
                </a:lnTo>
                <a:lnTo>
                  <a:pt x="152400" y="457200"/>
                </a:lnTo>
                <a:lnTo>
                  <a:pt x="134112" y="477012"/>
                </a:lnTo>
                <a:close/>
              </a:path>
              <a:path w="172720" h="495300">
                <a:moveTo>
                  <a:pt x="172211" y="38100"/>
                </a:moveTo>
                <a:lnTo>
                  <a:pt x="152400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20" h="495300">
                <a:moveTo>
                  <a:pt x="38100" y="477012"/>
                </a:moveTo>
                <a:lnTo>
                  <a:pt x="19812" y="457200"/>
                </a:lnTo>
                <a:lnTo>
                  <a:pt x="38100" y="457200"/>
                </a:lnTo>
                <a:lnTo>
                  <a:pt x="38100" y="477012"/>
                </a:lnTo>
                <a:close/>
              </a:path>
              <a:path w="172720" h="495300">
                <a:moveTo>
                  <a:pt x="134112" y="477012"/>
                </a:moveTo>
                <a:lnTo>
                  <a:pt x="38100" y="477012"/>
                </a:lnTo>
                <a:lnTo>
                  <a:pt x="38100" y="457200"/>
                </a:lnTo>
                <a:lnTo>
                  <a:pt x="134112" y="457200"/>
                </a:lnTo>
                <a:lnTo>
                  <a:pt x="134112" y="477012"/>
                </a:lnTo>
                <a:close/>
              </a:path>
              <a:path w="172720" h="495300">
                <a:moveTo>
                  <a:pt x="172211" y="477012"/>
                </a:moveTo>
                <a:lnTo>
                  <a:pt x="134112" y="477012"/>
                </a:lnTo>
                <a:lnTo>
                  <a:pt x="152400" y="457200"/>
                </a:lnTo>
                <a:lnTo>
                  <a:pt x="172211" y="457200"/>
                </a:lnTo>
                <a:lnTo>
                  <a:pt x="172211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58667" y="2487167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19" h="495300">
                <a:moveTo>
                  <a:pt x="172211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9812" y="457200"/>
                </a:lnTo>
                <a:lnTo>
                  <a:pt x="38100" y="477012"/>
                </a:lnTo>
                <a:lnTo>
                  <a:pt x="172211" y="477012"/>
                </a:lnTo>
                <a:lnTo>
                  <a:pt x="172211" y="495300"/>
                </a:lnTo>
                <a:close/>
              </a:path>
              <a:path w="172719" h="4953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19" h="495300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19" h="495300">
                <a:moveTo>
                  <a:pt x="134112" y="477012"/>
                </a:moveTo>
                <a:lnTo>
                  <a:pt x="134112" y="19812"/>
                </a:lnTo>
                <a:lnTo>
                  <a:pt x="152400" y="38100"/>
                </a:lnTo>
                <a:lnTo>
                  <a:pt x="172211" y="38100"/>
                </a:lnTo>
                <a:lnTo>
                  <a:pt x="172211" y="457200"/>
                </a:lnTo>
                <a:lnTo>
                  <a:pt x="152400" y="457200"/>
                </a:lnTo>
                <a:lnTo>
                  <a:pt x="134112" y="477012"/>
                </a:lnTo>
                <a:close/>
              </a:path>
              <a:path w="172719" h="495300">
                <a:moveTo>
                  <a:pt x="172211" y="38100"/>
                </a:moveTo>
                <a:lnTo>
                  <a:pt x="152400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19" h="495300">
                <a:moveTo>
                  <a:pt x="38100" y="477012"/>
                </a:moveTo>
                <a:lnTo>
                  <a:pt x="19812" y="457200"/>
                </a:lnTo>
                <a:lnTo>
                  <a:pt x="38100" y="457200"/>
                </a:lnTo>
                <a:lnTo>
                  <a:pt x="38100" y="477012"/>
                </a:lnTo>
                <a:close/>
              </a:path>
              <a:path w="172719" h="495300">
                <a:moveTo>
                  <a:pt x="134112" y="477012"/>
                </a:moveTo>
                <a:lnTo>
                  <a:pt x="38100" y="477012"/>
                </a:lnTo>
                <a:lnTo>
                  <a:pt x="38100" y="457200"/>
                </a:lnTo>
                <a:lnTo>
                  <a:pt x="134112" y="457200"/>
                </a:lnTo>
                <a:lnTo>
                  <a:pt x="134112" y="477012"/>
                </a:lnTo>
                <a:close/>
              </a:path>
              <a:path w="172719" h="495300">
                <a:moveTo>
                  <a:pt x="172211" y="477012"/>
                </a:moveTo>
                <a:lnTo>
                  <a:pt x="134112" y="477012"/>
                </a:lnTo>
                <a:lnTo>
                  <a:pt x="152400" y="457200"/>
                </a:lnTo>
                <a:lnTo>
                  <a:pt x="172211" y="457200"/>
                </a:lnTo>
                <a:lnTo>
                  <a:pt x="172211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525767" y="4201667"/>
            <a:ext cx="172720" cy="495300"/>
          </a:xfrm>
          <a:custGeom>
            <a:avLst/>
            <a:gdLst/>
            <a:ahLst/>
            <a:cxnLst/>
            <a:rect l="l" t="t" r="r" b="b"/>
            <a:pathLst>
              <a:path w="172720" h="495300">
                <a:moveTo>
                  <a:pt x="172211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57200"/>
                </a:lnTo>
                <a:lnTo>
                  <a:pt x="19812" y="457200"/>
                </a:lnTo>
                <a:lnTo>
                  <a:pt x="38100" y="477012"/>
                </a:lnTo>
                <a:lnTo>
                  <a:pt x="172211" y="477012"/>
                </a:lnTo>
                <a:lnTo>
                  <a:pt x="172211" y="495300"/>
                </a:lnTo>
                <a:close/>
              </a:path>
              <a:path w="172720" h="4953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20" h="495300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20" h="495300">
                <a:moveTo>
                  <a:pt x="134112" y="477012"/>
                </a:moveTo>
                <a:lnTo>
                  <a:pt x="134112" y="19812"/>
                </a:lnTo>
                <a:lnTo>
                  <a:pt x="152400" y="38100"/>
                </a:lnTo>
                <a:lnTo>
                  <a:pt x="172211" y="38100"/>
                </a:lnTo>
                <a:lnTo>
                  <a:pt x="172211" y="457200"/>
                </a:lnTo>
                <a:lnTo>
                  <a:pt x="152400" y="457200"/>
                </a:lnTo>
                <a:lnTo>
                  <a:pt x="134112" y="477012"/>
                </a:lnTo>
                <a:close/>
              </a:path>
              <a:path w="172720" h="495300">
                <a:moveTo>
                  <a:pt x="172211" y="38100"/>
                </a:moveTo>
                <a:lnTo>
                  <a:pt x="152400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20" h="495300">
                <a:moveTo>
                  <a:pt x="38100" y="477012"/>
                </a:moveTo>
                <a:lnTo>
                  <a:pt x="19812" y="457200"/>
                </a:lnTo>
                <a:lnTo>
                  <a:pt x="38100" y="457200"/>
                </a:lnTo>
                <a:lnTo>
                  <a:pt x="38100" y="477012"/>
                </a:lnTo>
                <a:close/>
              </a:path>
              <a:path w="172720" h="495300">
                <a:moveTo>
                  <a:pt x="134112" y="477012"/>
                </a:moveTo>
                <a:lnTo>
                  <a:pt x="38100" y="477012"/>
                </a:lnTo>
                <a:lnTo>
                  <a:pt x="38100" y="457200"/>
                </a:lnTo>
                <a:lnTo>
                  <a:pt x="134112" y="457200"/>
                </a:lnTo>
                <a:lnTo>
                  <a:pt x="134112" y="477012"/>
                </a:lnTo>
                <a:close/>
              </a:path>
              <a:path w="172720" h="495300">
                <a:moveTo>
                  <a:pt x="172211" y="477012"/>
                </a:moveTo>
                <a:lnTo>
                  <a:pt x="134112" y="477012"/>
                </a:lnTo>
                <a:lnTo>
                  <a:pt x="152400" y="457200"/>
                </a:lnTo>
                <a:lnTo>
                  <a:pt x="172211" y="457200"/>
                </a:lnTo>
                <a:lnTo>
                  <a:pt x="172211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879335" y="4516373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 h="0">
                <a:moveTo>
                  <a:pt x="0" y="0"/>
                </a:moveTo>
                <a:lnTo>
                  <a:pt x="4084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79335" y="4354830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 h="0">
                <a:moveTo>
                  <a:pt x="0" y="0"/>
                </a:moveTo>
                <a:lnTo>
                  <a:pt x="4084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68880" y="3412235"/>
            <a:ext cx="170815" cy="408940"/>
          </a:xfrm>
          <a:custGeom>
            <a:avLst/>
            <a:gdLst/>
            <a:ahLst/>
            <a:cxnLst/>
            <a:rect l="l" t="t" r="r" b="b"/>
            <a:pathLst>
              <a:path w="170814" h="408939">
                <a:moveTo>
                  <a:pt x="170688" y="408432"/>
                </a:moveTo>
                <a:lnTo>
                  <a:pt x="0" y="408432"/>
                </a:lnTo>
                <a:lnTo>
                  <a:pt x="0" y="0"/>
                </a:lnTo>
                <a:lnTo>
                  <a:pt x="170688" y="0"/>
                </a:lnTo>
                <a:lnTo>
                  <a:pt x="1706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0332"/>
                </a:lnTo>
                <a:lnTo>
                  <a:pt x="18288" y="370332"/>
                </a:lnTo>
                <a:lnTo>
                  <a:pt x="38100" y="390143"/>
                </a:lnTo>
                <a:lnTo>
                  <a:pt x="170688" y="390143"/>
                </a:lnTo>
                <a:lnTo>
                  <a:pt x="170688" y="408432"/>
                </a:lnTo>
                <a:close/>
              </a:path>
              <a:path w="170814" h="408939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0814" h="408939">
                <a:moveTo>
                  <a:pt x="1325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2588" y="18288"/>
                </a:lnTo>
                <a:lnTo>
                  <a:pt x="132588" y="38100"/>
                </a:lnTo>
                <a:close/>
              </a:path>
              <a:path w="170814" h="408939">
                <a:moveTo>
                  <a:pt x="132588" y="390143"/>
                </a:moveTo>
                <a:lnTo>
                  <a:pt x="132588" y="18288"/>
                </a:lnTo>
                <a:lnTo>
                  <a:pt x="152400" y="38100"/>
                </a:lnTo>
                <a:lnTo>
                  <a:pt x="170688" y="38100"/>
                </a:lnTo>
                <a:lnTo>
                  <a:pt x="170688" y="370332"/>
                </a:lnTo>
                <a:lnTo>
                  <a:pt x="152400" y="370332"/>
                </a:lnTo>
                <a:lnTo>
                  <a:pt x="132588" y="390143"/>
                </a:lnTo>
                <a:close/>
              </a:path>
              <a:path w="170814" h="408939">
                <a:moveTo>
                  <a:pt x="170688" y="38100"/>
                </a:moveTo>
                <a:lnTo>
                  <a:pt x="152400" y="38100"/>
                </a:lnTo>
                <a:lnTo>
                  <a:pt x="132588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170814" h="408939">
                <a:moveTo>
                  <a:pt x="38100" y="390143"/>
                </a:moveTo>
                <a:lnTo>
                  <a:pt x="18288" y="370332"/>
                </a:lnTo>
                <a:lnTo>
                  <a:pt x="38100" y="370332"/>
                </a:lnTo>
                <a:lnTo>
                  <a:pt x="38100" y="390143"/>
                </a:lnTo>
                <a:close/>
              </a:path>
              <a:path w="170814" h="408939">
                <a:moveTo>
                  <a:pt x="132588" y="390143"/>
                </a:moveTo>
                <a:lnTo>
                  <a:pt x="38100" y="390143"/>
                </a:lnTo>
                <a:lnTo>
                  <a:pt x="38100" y="370332"/>
                </a:lnTo>
                <a:lnTo>
                  <a:pt x="132588" y="370332"/>
                </a:lnTo>
                <a:lnTo>
                  <a:pt x="132588" y="390143"/>
                </a:lnTo>
                <a:close/>
              </a:path>
              <a:path w="170814" h="408939">
                <a:moveTo>
                  <a:pt x="170688" y="390143"/>
                </a:moveTo>
                <a:lnTo>
                  <a:pt x="132588" y="390143"/>
                </a:lnTo>
                <a:lnTo>
                  <a:pt x="152400" y="370332"/>
                </a:lnTo>
                <a:lnTo>
                  <a:pt x="170688" y="370332"/>
                </a:lnTo>
                <a:lnTo>
                  <a:pt x="170688" y="390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68117" y="3412235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31185" y="3412235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4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249667" y="2859024"/>
            <a:ext cx="172720" cy="410209"/>
          </a:xfrm>
          <a:custGeom>
            <a:avLst/>
            <a:gdLst/>
            <a:ahLst/>
            <a:cxnLst/>
            <a:rect l="l" t="t" r="r" b="b"/>
            <a:pathLst>
              <a:path w="172720" h="410210">
                <a:moveTo>
                  <a:pt x="172211" y="409956"/>
                </a:moveTo>
                <a:lnTo>
                  <a:pt x="0" y="409956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371856"/>
                </a:lnTo>
                <a:lnTo>
                  <a:pt x="19812" y="371856"/>
                </a:lnTo>
                <a:lnTo>
                  <a:pt x="38100" y="390143"/>
                </a:lnTo>
                <a:lnTo>
                  <a:pt x="172211" y="390143"/>
                </a:lnTo>
                <a:lnTo>
                  <a:pt x="172211" y="409956"/>
                </a:lnTo>
                <a:close/>
              </a:path>
              <a:path w="172720" h="410210">
                <a:moveTo>
                  <a:pt x="38100" y="38099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72720" h="410210">
                <a:moveTo>
                  <a:pt x="134112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099"/>
                </a:lnTo>
                <a:close/>
              </a:path>
              <a:path w="172720" h="410210">
                <a:moveTo>
                  <a:pt x="134112" y="390143"/>
                </a:moveTo>
                <a:lnTo>
                  <a:pt x="134112" y="19812"/>
                </a:lnTo>
                <a:lnTo>
                  <a:pt x="152400" y="38100"/>
                </a:lnTo>
                <a:lnTo>
                  <a:pt x="172211" y="38099"/>
                </a:lnTo>
                <a:lnTo>
                  <a:pt x="172211" y="371856"/>
                </a:lnTo>
                <a:lnTo>
                  <a:pt x="152400" y="371856"/>
                </a:lnTo>
                <a:lnTo>
                  <a:pt x="134112" y="390143"/>
                </a:lnTo>
                <a:close/>
              </a:path>
              <a:path w="172720" h="410210">
                <a:moveTo>
                  <a:pt x="172211" y="38099"/>
                </a:moveTo>
                <a:lnTo>
                  <a:pt x="152400" y="38100"/>
                </a:lnTo>
                <a:lnTo>
                  <a:pt x="134112" y="19812"/>
                </a:lnTo>
                <a:lnTo>
                  <a:pt x="172211" y="19812"/>
                </a:lnTo>
                <a:lnTo>
                  <a:pt x="172211" y="38099"/>
                </a:lnTo>
                <a:close/>
              </a:path>
              <a:path w="172720" h="410210">
                <a:moveTo>
                  <a:pt x="38100" y="390143"/>
                </a:moveTo>
                <a:lnTo>
                  <a:pt x="19812" y="371856"/>
                </a:lnTo>
                <a:lnTo>
                  <a:pt x="38100" y="371856"/>
                </a:lnTo>
                <a:lnTo>
                  <a:pt x="38100" y="390143"/>
                </a:lnTo>
                <a:close/>
              </a:path>
              <a:path w="172720" h="410210">
                <a:moveTo>
                  <a:pt x="134112" y="390143"/>
                </a:moveTo>
                <a:lnTo>
                  <a:pt x="38100" y="390143"/>
                </a:lnTo>
                <a:lnTo>
                  <a:pt x="38100" y="371856"/>
                </a:lnTo>
                <a:lnTo>
                  <a:pt x="134112" y="371856"/>
                </a:lnTo>
                <a:lnTo>
                  <a:pt x="134112" y="390143"/>
                </a:lnTo>
                <a:close/>
              </a:path>
              <a:path w="172720" h="410210">
                <a:moveTo>
                  <a:pt x="172211" y="390143"/>
                </a:moveTo>
                <a:lnTo>
                  <a:pt x="134112" y="390143"/>
                </a:lnTo>
                <a:lnTo>
                  <a:pt x="152400" y="371856"/>
                </a:lnTo>
                <a:lnTo>
                  <a:pt x="172211" y="371856"/>
                </a:lnTo>
                <a:lnTo>
                  <a:pt x="172211" y="390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50430" y="2859024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11973" y="2859024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21780" y="3992117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5" h="0">
                <a:moveTo>
                  <a:pt x="0" y="0"/>
                </a:moveTo>
                <a:lnTo>
                  <a:pt x="4754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078217" y="3992880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78217" y="4506467"/>
            <a:ext cx="0" cy="582295"/>
          </a:xfrm>
          <a:custGeom>
            <a:avLst/>
            <a:gdLst/>
            <a:ahLst/>
            <a:cxnLst/>
            <a:rect l="l" t="t" r="r" b="b"/>
            <a:pathLst>
              <a:path w="0" h="582295">
                <a:moveTo>
                  <a:pt x="0" y="0"/>
                </a:moveTo>
                <a:lnTo>
                  <a:pt x="0" y="5821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83680" y="392734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6"/>
                </a:moveTo>
                <a:lnTo>
                  <a:pt x="22502" y="71747"/>
                </a:lnTo>
                <a:lnTo>
                  <a:pt x="10858" y="63817"/>
                </a:lnTo>
                <a:lnTo>
                  <a:pt x="2928" y="52173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51530" y="2952"/>
                </a:lnTo>
                <a:lnTo>
                  <a:pt x="63627" y="11049"/>
                </a:lnTo>
                <a:lnTo>
                  <a:pt x="71723" y="23145"/>
                </a:lnTo>
                <a:lnTo>
                  <a:pt x="74676" y="38100"/>
                </a:lnTo>
                <a:lnTo>
                  <a:pt x="71723" y="52173"/>
                </a:lnTo>
                <a:lnTo>
                  <a:pt x="63627" y="63817"/>
                </a:lnTo>
                <a:lnTo>
                  <a:pt x="51530" y="71747"/>
                </a:lnTo>
                <a:lnTo>
                  <a:pt x="36576" y="7467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63868" y="390906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8580" y="1524"/>
                </a:moveTo>
                <a:lnTo>
                  <a:pt x="45720" y="1524"/>
                </a:lnTo>
                <a:lnTo>
                  <a:pt x="45720" y="0"/>
                </a:lnTo>
                <a:lnTo>
                  <a:pt x="68580" y="0"/>
                </a:lnTo>
                <a:lnTo>
                  <a:pt x="68580" y="1524"/>
                </a:lnTo>
                <a:close/>
              </a:path>
              <a:path w="113029" h="113029">
                <a:moveTo>
                  <a:pt x="79248" y="4572"/>
                </a:moveTo>
                <a:lnTo>
                  <a:pt x="35052" y="4572"/>
                </a:lnTo>
                <a:lnTo>
                  <a:pt x="35052" y="3048"/>
                </a:lnTo>
                <a:lnTo>
                  <a:pt x="36576" y="3048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3048"/>
                </a:lnTo>
                <a:lnTo>
                  <a:pt x="79248" y="4572"/>
                </a:lnTo>
                <a:close/>
              </a:path>
              <a:path w="113029" h="113029">
                <a:moveTo>
                  <a:pt x="42672" y="68580"/>
                </a:moveTo>
                <a:lnTo>
                  <a:pt x="1524" y="68580"/>
                </a:lnTo>
                <a:lnTo>
                  <a:pt x="1524" y="57912"/>
                </a:lnTo>
                <a:lnTo>
                  <a:pt x="0" y="56388"/>
                </a:lnTo>
                <a:lnTo>
                  <a:pt x="0" y="54864"/>
                </a:lnTo>
                <a:lnTo>
                  <a:pt x="1524" y="53340"/>
                </a:lnTo>
                <a:lnTo>
                  <a:pt x="1524" y="44196"/>
                </a:lnTo>
                <a:lnTo>
                  <a:pt x="3048" y="42672"/>
                </a:lnTo>
                <a:lnTo>
                  <a:pt x="4572" y="35052"/>
                </a:lnTo>
                <a:lnTo>
                  <a:pt x="6096" y="33528"/>
                </a:lnTo>
                <a:lnTo>
                  <a:pt x="6096" y="32004"/>
                </a:lnTo>
                <a:lnTo>
                  <a:pt x="9144" y="25908"/>
                </a:lnTo>
                <a:lnTo>
                  <a:pt x="12192" y="22860"/>
                </a:lnTo>
                <a:lnTo>
                  <a:pt x="16764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25908" y="9144"/>
                </a:lnTo>
                <a:lnTo>
                  <a:pt x="27432" y="7620"/>
                </a:lnTo>
                <a:lnTo>
                  <a:pt x="33528" y="4572"/>
                </a:lnTo>
                <a:lnTo>
                  <a:pt x="80772" y="4572"/>
                </a:lnTo>
                <a:lnTo>
                  <a:pt x="86868" y="7620"/>
                </a:lnTo>
                <a:lnTo>
                  <a:pt x="89916" y="10668"/>
                </a:lnTo>
                <a:lnTo>
                  <a:pt x="96012" y="15240"/>
                </a:lnTo>
                <a:lnTo>
                  <a:pt x="97536" y="16764"/>
                </a:lnTo>
                <a:lnTo>
                  <a:pt x="102108" y="22860"/>
                </a:lnTo>
                <a:lnTo>
                  <a:pt x="105156" y="25908"/>
                </a:lnTo>
                <a:lnTo>
                  <a:pt x="108204" y="32004"/>
                </a:lnTo>
                <a:lnTo>
                  <a:pt x="108204" y="33528"/>
                </a:lnTo>
                <a:lnTo>
                  <a:pt x="109728" y="35052"/>
                </a:lnTo>
                <a:lnTo>
                  <a:pt x="110337" y="38100"/>
                </a:lnTo>
                <a:lnTo>
                  <a:pt x="51816" y="38100"/>
                </a:lnTo>
                <a:lnTo>
                  <a:pt x="45720" y="41148"/>
                </a:lnTo>
                <a:lnTo>
                  <a:pt x="42672" y="44196"/>
                </a:lnTo>
                <a:lnTo>
                  <a:pt x="39624" y="50292"/>
                </a:lnTo>
                <a:lnTo>
                  <a:pt x="38608" y="53340"/>
                </a:lnTo>
                <a:lnTo>
                  <a:pt x="38100" y="53340"/>
                </a:lnTo>
                <a:lnTo>
                  <a:pt x="38100" y="57912"/>
                </a:lnTo>
                <a:lnTo>
                  <a:pt x="39624" y="60960"/>
                </a:lnTo>
                <a:lnTo>
                  <a:pt x="42672" y="68580"/>
                </a:lnTo>
                <a:close/>
              </a:path>
              <a:path w="113029" h="113029">
                <a:moveTo>
                  <a:pt x="48768" y="39624"/>
                </a:moveTo>
                <a:lnTo>
                  <a:pt x="51816" y="38100"/>
                </a:lnTo>
                <a:lnTo>
                  <a:pt x="54864" y="38100"/>
                </a:lnTo>
                <a:lnTo>
                  <a:pt x="48768" y="39624"/>
                </a:lnTo>
                <a:close/>
              </a:path>
              <a:path w="113029" h="113029">
                <a:moveTo>
                  <a:pt x="65532" y="39624"/>
                </a:moveTo>
                <a:lnTo>
                  <a:pt x="59436" y="38100"/>
                </a:lnTo>
                <a:lnTo>
                  <a:pt x="62484" y="38100"/>
                </a:lnTo>
                <a:lnTo>
                  <a:pt x="65532" y="39624"/>
                </a:lnTo>
                <a:close/>
              </a:path>
              <a:path w="113029" h="113029">
                <a:moveTo>
                  <a:pt x="76009" y="54292"/>
                </a:moveTo>
                <a:lnTo>
                  <a:pt x="74676" y="50292"/>
                </a:lnTo>
                <a:lnTo>
                  <a:pt x="71628" y="44196"/>
                </a:lnTo>
                <a:lnTo>
                  <a:pt x="68580" y="41148"/>
                </a:lnTo>
                <a:lnTo>
                  <a:pt x="62484" y="38100"/>
                </a:lnTo>
                <a:lnTo>
                  <a:pt x="110337" y="38100"/>
                </a:lnTo>
                <a:lnTo>
                  <a:pt x="111252" y="42672"/>
                </a:lnTo>
                <a:lnTo>
                  <a:pt x="112776" y="44196"/>
                </a:lnTo>
                <a:lnTo>
                  <a:pt x="112776" y="53340"/>
                </a:lnTo>
                <a:lnTo>
                  <a:pt x="76200" y="53340"/>
                </a:lnTo>
                <a:lnTo>
                  <a:pt x="76009" y="54292"/>
                </a:lnTo>
                <a:close/>
              </a:path>
              <a:path w="113029" h="113029">
                <a:moveTo>
                  <a:pt x="44413" y="42889"/>
                </a:moveTo>
                <a:lnTo>
                  <a:pt x="45720" y="41148"/>
                </a:lnTo>
                <a:lnTo>
                  <a:pt x="48768" y="39624"/>
                </a:lnTo>
                <a:lnTo>
                  <a:pt x="44413" y="42889"/>
                </a:lnTo>
                <a:close/>
              </a:path>
              <a:path w="113029" h="113029">
                <a:moveTo>
                  <a:pt x="69886" y="42889"/>
                </a:moveTo>
                <a:lnTo>
                  <a:pt x="65532" y="39624"/>
                </a:lnTo>
                <a:lnTo>
                  <a:pt x="68580" y="41148"/>
                </a:lnTo>
                <a:lnTo>
                  <a:pt x="69886" y="42889"/>
                </a:lnTo>
                <a:close/>
              </a:path>
              <a:path w="113029" h="113029">
                <a:moveTo>
                  <a:pt x="42672" y="44196"/>
                </a:moveTo>
                <a:lnTo>
                  <a:pt x="45720" y="41148"/>
                </a:lnTo>
                <a:lnTo>
                  <a:pt x="44413" y="42889"/>
                </a:lnTo>
                <a:lnTo>
                  <a:pt x="42672" y="44196"/>
                </a:lnTo>
                <a:close/>
              </a:path>
              <a:path w="113029" h="113029">
                <a:moveTo>
                  <a:pt x="71628" y="44196"/>
                </a:moveTo>
                <a:lnTo>
                  <a:pt x="69886" y="42889"/>
                </a:lnTo>
                <a:lnTo>
                  <a:pt x="68580" y="41148"/>
                </a:lnTo>
                <a:lnTo>
                  <a:pt x="71628" y="44196"/>
                </a:lnTo>
                <a:close/>
              </a:path>
              <a:path w="113029" h="113029">
                <a:moveTo>
                  <a:pt x="41148" y="47244"/>
                </a:moveTo>
                <a:lnTo>
                  <a:pt x="42672" y="44196"/>
                </a:lnTo>
                <a:lnTo>
                  <a:pt x="44413" y="42889"/>
                </a:lnTo>
                <a:lnTo>
                  <a:pt x="41148" y="47244"/>
                </a:lnTo>
                <a:close/>
              </a:path>
              <a:path w="113029" h="113029">
                <a:moveTo>
                  <a:pt x="73152" y="47243"/>
                </a:moveTo>
                <a:lnTo>
                  <a:pt x="69886" y="42889"/>
                </a:lnTo>
                <a:lnTo>
                  <a:pt x="71628" y="44196"/>
                </a:lnTo>
                <a:lnTo>
                  <a:pt x="73152" y="47243"/>
                </a:lnTo>
                <a:close/>
              </a:path>
              <a:path w="113029" h="113029">
                <a:moveTo>
                  <a:pt x="39319" y="51816"/>
                </a:moveTo>
                <a:lnTo>
                  <a:pt x="39624" y="50292"/>
                </a:lnTo>
                <a:lnTo>
                  <a:pt x="41148" y="47244"/>
                </a:lnTo>
                <a:lnTo>
                  <a:pt x="39319" y="51816"/>
                </a:lnTo>
                <a:close/>
              </a:path>
              <a:path w="113029" h="113029">
                <a:moveTo>
                  <a:pt x="74980" y="51816"/>
                </a:moveTo>
                <a:lnTo>
                  <a:pt x="73152" y="47244"/>
                </a:lnTo>
                <a:lnTo>
                  <a:pt x="74676" y="50292"/>
                </a:lnTo>
                <a:lnTo>
                  <a:pt x="74980" y="51816"/>
                </a:lnTo>
                <a:close/>
              </a:path>
              <a:path w="113029" h="113029">
                <a:moveTo>
                  <a:pt x="38303" y="54356"/>
                </a:moveTo>
                <a:lnTo>
                  <a:pt x="39624" y="50292"/>
                </a:lnTo>
                <a:lnTo>
                  <a:pt x="39319" y="51816"/>
                </a:lnTo>
                <a:lnTo>
                  <a:pt x="38303" y="54356"/>
                </a:lnTo>
                <a:close/>
              </a:path>
              <a:path w="113029" h="113029">
                <a:moveTo>
                  <a:pt x="75996" y="54356"/>
                </a:moveTo>
                <a:lnTo>
                  <a:pt x="74980" y="51816"/>
                </a:lnTo>
                <a:lnTo>
                  <a:pt x="74676" y="50292"/>
                </a:lnTo>
                <a:lnTo>
                  <a:pt x="76009" y="54292"/>
                </a:lnTo>
                <a:close/>
              </a:path>
              <a:path w="113029" h="113029">
                <a:moveTo>
                  <a:pt x="38557" y="55626"/>
                </a:moveTo>
                <a:lnTo>
                  <a:pt x="38404" y="54864"/>
                </a:lnTo>
                <a:lnTo>
                  <a:pt x="38328" y="54292"/>
                </a:lnTo>
                <a:lnTo>
                  <a:pt x="39319" y="51816"/>
                </a:lnTo>
                <a:lnTo>
                  <a:pt x="38557" y="55626"/>
                </a:lnTo>
                <a:close/>
              </a:path>
              <a:path w="113029" h="113029">
                <a:moveTo>
                  <a:pt x="75742" y="55626"/>
                </a:moveTo>
                <a:lnTo>
                  <a:pt x="74980" y="51816"/>
                </a:lnTo>
                <a:lnTo>
                  <a:pt x="75996" y="54356"/>
                </a:lnTo>
                <a:lnTo>
                  <a:pt x="75742" y="55626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100" y="53340"/>
                </a:lnTo>
                <a:lnTo>
                  <a:pt x="38290" y="54292"/>
                </a:lnTo>
                <a:lnTo>
                  <a:pt x="38100" y="54864"/>
                </a:lnTo>
                <a:close/>
              </a:path>
              <a:path w="113029" h="113029">
                <a:moveTo>
                  <a:pt x="38290" y="54292"/>
                </a:moveTo>
                <a:lnTo>
                  <a:pt x="38100" y="53340"/>
                </a:lnTo>
                <a:lnTo>
                  <a:pt x="38608" y="53340"/>
                </a:lnTo>
                <a:lnTo>
                  <a:pt x="38290" y="54292"/>
                </a:lnTo>
                <a:close/>
              </a:path>
              <a:path w="113029" h="113029">
                <a:moveTo>
                  <a:pt x="76200" y="54864"/>
                </a:moveTo>
                <a:lnTo>
                  <a:pt x="76009" y="54292"/>
                </a:lnTo>
                <a:lnTo>
                  <a:pt x="76200" y="53340"/>
                </a:lnTo>
                <a:lnTo>
                  <a:pt x="76200" y="54864"/>
                </a:lnTo>
                <a:close/>
              </a:path>
              <a:path w="113029" h="113029">
                <a:moveTo>
                  <a:pt x="112776" y="68580"/>
                </a:moveTo>
                <a:lnTo>
                  <a:pt x="71628" y="68580"/>
                </a:lnTo>
                <a:lnTo>
                  <a:pt x="74676" y="60960"/>
                </a:lnTo>
                <a:lnTo>
                  <a:pt x="76200" y="57912"/>
                </a:lnTo>
                <a:lnTo>
                  <a:pt x="76200" y="53340"/>
                </a:lnTo>
                <a:lnTo>
                  <a:pt x="112776" y="53340"/>
                </a:lnTo>
                <a:lnTo>
                  <a:pt x="112776" y="68580"/>
                </a:lnTo>
                <a:close/>
              </a:path>
              <a:path w="113029" h="113029">
                <a:moveTo>
                  <a:pt x="38100" y="54864"/>
                </a:moveTo>
                <a:lnTo>
                  <a:pt x="38290" y="54292"/>
                </a:lnTo>
                <a:lnTo>
                  <a:pt x="38100" y="54864"/>
                </a:lnTo>
                <a:close/>
              </a:path>
              <a:path w="113029" h="113029">
                <a:moveTo>
                  <a:pt x="76200" y="54864"/>
                </a:moveTo>
                <a:lnTo>
                  <a:pt x="75996" y="54356"/>
                </a:lnTo>
                <a:lnTo>
                  <a:pt x="76200" y="54864"/>
                </a:lnTo>
                <a:close/>
              </a:path>
              <a:path w="113029" h="113029">
                <a:moveTo>
                  <a:pt x="38100" y="57912"/>
                </a:moveTo>
                <a:lnTo>
                  <a:pt x="38100" y="54864"/>
                </a:lnTo>
                <a:lnTo>
                  <a:pt x="38303" y="54356"/>
                </a:lnTo>
                <a:lnTo>
                  <a:pt x="38557" y="55626"/>
                </a:lnTo>
                <a:lnTo>
                  <a:pt x="38100" y="57912"/>
                </a:lnTo>
                <a:close/>
              </a:path>
              <a:path w="113029" h="113029">
                <a:moveTo>
                  <a:pt x="76200" y="57912"/>
                </a:moveTo>
                <a:lnTo>
                  <a:pt x="75742" y="55626"/>
                </a:lnTo>
                <a:lnTo>
                  <a:pt x="75996" y="54356"/>
                </a:lnTo>
                <a:lnTo>
                  <a:pt x="76200" y="54864"/>
                </a:lnTo>
                <a:lnTo>
                  <a:pt x="76200" y="57912"/>
                </a:lnTo>
                <a:close/>
              </a:path>
              <a:path w="113029" h="113029">
                <a:moveTo>
                  <a:pt x="39624" y="60960"/>
                </a:moveTo>
                <a:lnTo>
                  <a:pt x="38100" y="57912"/>
                </a:lnTo>
                <a:lnTo>
                  <a:pt x="38557" y="55626"/>
                </a:lnTo>
                <a:lnTo>
                  <a:pt x="39624" y="60960"/>
                </a:lnTo>
                <a:close/>
              </a:path>
              <a:path w="113029" h="113029">
                <a:moveTo>
                  <a:pt x="74676" y="60960"/>
                </a:moveTo>
                <a:lnTo>
                  <a:pt x="75742" y="55626"/>
                </a:lnTo>
                <a:lnTo>
                  <a:pt x="76200" y="57912"/>
                </a:lnTo>
                <a:lnTo>
                  <a:pt x="74676" y="60960"/>
                </a:lnTo>
                <a:close/>
              </a:path>
              <a:path w="113029" h="113029">
                <a:moveTo>
                  <a:pt x="109728" y="77724"/>
                </a:moveTo>
                <a:lnTo>
                  <a:pt x="4572" y="77724"/>
                </a:lnTo>
                <a:lnTo>
                  <a:pt x="4572" y="76200"/>
                </a:lnTo>
                <a:lnTo>
                  <a:pt x="3048" y="68580"/>
                </a:lnTo>
                <a:lnTo>
                  <a:pt x="42672" y="68580"/>
                </a:lnTo>
                <a:lnTo>
                  <a:pt x="41148" y="64008"/>
                </a:lnTo>
                <a:lnTo>
                  <a:pt x="43434" y="67056"/>
                </a:lnTo>
                <a:lnTo>
                  <a:pt x="42672" y="67056"/>
                </a:lnTo>
                <a:lnTo>
                  <a:pt x="45720" y="70104"/>
                </a:lnTo>
                <a:lnTo>
                  <a:pt x="54864" y="74676"/>
                </a:lnTo>
                <a:lnTo>
                  <a:pt x="110032" y="74676"/>
                </a:lnTo>
                <a:lnTo>
                  <a:pt x="109728" y="76200"/>
                </a:lnTo>
                <a:lnTo>
                  <a:pt x="109728" y="77724"/>
                </a:lnTo>
                <a:close/>
              </a:path>
              <a:path w="113029" h="113029">
                <a:moveTo>
                  <a:pt x="69886" y="68362"/>
                </a:moveTo>
                <a:lnTo>
                  <a:pt x="73152" y="64008"/>
                </a:lnTo>
                <a:lnTo>
                  <a:pt x="72136" y="67056"/>
                </a:lnTo>
                <a:lnTo>
                  <a:pt x="71628" y="67056"/>
                </a:lnTo>
                <a:lnTo>
                  <a:pt x="69886" y="68362"/>
                </a:lnTo>
                <a:close/>
              </a:path>
              <a:path w="113029" h="113029">
                <a:moveTo>
                  <a:pt x="45720" y="70104"/>
                </a:moveTo>
                <a:lnTo>
                  <a:pt x="42672" y="67056"/>
                </a:lnTo>
                <a:lnTo>
                  <a:pt x="44413" y="68362"/>
                </a:lnTo>
                <a:lnTo>
                  <a:pt x="45720" y="70104"/>
                </a:lnTo>
                <a:close/>
              </a:path>
              <a:path w="113029" h="113029">
                <a:moveTo>
                  <a:pt x="44413" y="68362"/>
                </a:moveTo>
                <a:lnTo>
                  <a:pt x="42672" y="67056"/>
                </a:lnTo>
                <a:lnTo>
                  <a:pt x="43434" y="67056"/>
                </a:lnTo>
                <a:lnTo>
                  <a:pt x="44413" y="68362"/>
                </a:lnTo>
                <a:close/>
              </a:path>
              <a:path w="113029" h="113029">
                <a:moveTo>
                  <a:pt x="68580" y="70104"/>
                </a:moveTo>
                <a:lnTo>
                  <a:pt x="69886" y="68362"/>
                </a:lnTo>
                <a:lnTo>
                  <a:pt x="71628" y="67056"/>
                </a:lnTo>
                <a:lnTo>
                  <a:pt x="68580" y="70104"/>
                </a:lnTo>
                <a:close/>
              </a:path>
              <a:path w="113029" h="113029">
                <a:moveTo>
                  <a:pt x="110032" y="74676"/>
                </a:moveTo>
                <a:lnTo>
                  <a:pt x="59436" y="74676"/>
                </a:lnTo>
                <a:lnTo>
                  <a:pt x="68580" y="70104"/>
                </a:lnTo>
                <a:lnTo>
                  <a:pt x="71628" y="67056"/>
                </a:lnTo>
                <a:lnTo>
                  <a:pt x="72136" y="67056"/>
                </a:lnTo>
                <a:lnTo>
                  <a:pt x="71628" y="68580"/>
                </a:lnTo>
                <a:lnTo>
                  <a:pt x="111252" y="68580"/>
                </a:lnTo>
                <a:lnTo>
                  <a:pt x="110032" y="74676"/>
                </a:lnTo>
                <a:close/>
              </a:path>
              <a:path w="113029" h="113029">
                <a:moveTo>
                  <a:pt x="48768" y="71628"/>
                </a:moveTo>
                <a:lnTo>
                  <a:pt x="45720" y="70104"/>
                </a:lnTo>
                <a:lnTo>
                  <a:pt x="44413" y="68362"/>
                </a:lnTo>
                <a:lnTo>
                  <a:pt x="48768" y="71628"/>
                </a:lnTo>
                <a:close/>
              </a:path>
              <a:path w="113029" h="113029">
                <a:moveTo>
                  <a:pt x="65532" y="71628"/>
                </a:moveTo>
                <a:lnTo>
                  <a:pt x="69886" y="68362"/>
                </a:lnTo>
                <a:lnTo>
                  <a:pt x="68580" y="70104"/>
                </a:lnTo>
                <a:lnTo>
                  <a:pt x="65532" y="71628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3152"/>
                </a:lnTo>
                <a:lnTo>
                  <a:pt x="57150" y="74218"/>
                </a:lnTo>
                <a:lnTo>
                  <a:pt x="54864" y="74676"/>
                </a:lnTo>
                <a:close/>
              </a:path>
              <a:path w="113029" h="113029">
                <a:moveTo>
                  <a:pt x="59436" y="74676"/>
                </a:moveTo>
                <a:lnTo>
                  <a:pt x="57150" y="74218"/>
                </a:lnTo>
                <a:lnTo>
                  <a:pt x="62484" y="73152"/>
                </a:lnTo>
                <a:lnTo>
                  <a:pt x="59436" y="74676"/>
                </a:lnTo>
                <a:close/>
              </a:path>
              <a:path w="113029" h="113029">
                <a:moveTo>
                  <a:pt x="59436" y="74676"/>
                </a:moveTo>
                <a:lnTo>
                  <a:pt x="54864" y="74676"/>
                </a:lnTo>
                <a:lnTo>
                  <a:pt x="57150" y="74218"/>
                </a:lnTo>
                <a:lnTo>
                  <a:pt x="59436" y="74676"/>
                </a:lnTo>
                <a:close/>
              </a:path>
              <a:path w="113029" h="113029">
                <a:moveTo>
                  <a:pt x="103632" y="88392"/>
                </a:moveTo>
                <a:lnTo>
                  <a:pt x="10668" y="88392"/>
                </a:lnTo>
                <a:lnTo>
                  <a:pt x="10668" y="86868"/>
                </a:lnTo>
                <a:lnTo>
                  <a:pt x="9144" y="85344"/>
                </a:lnTo>
                <a:lnTo>
                  <a:pt x="6096" y="79248"/>
                </a:lnTo>
                <a:lnTo>
                  <a:pt x="6096" y="77724"/>
                </a:lnTo>
                <a:lnTo>
                  <a:pt x="108204" y="77724"/>
                </a:lnTo>
                <a:lnTo>
                  <a:pt x="108204" y="79248"/>
                </a:lnTo>
                <a:lnTo>
                  <a:pt x="105156" y="85344"/>
                </a:lnTo>
                <a:lnTo>
                  <a:pt x="103632" y="86868"/>
                </a:lnTo>
                <a:lnTo>
                  <a:pt x="103632" y="88392"/>
                </a:lnTo>
                <a:close/>
              </a:path>
              <a:path w="113029" h="113029">
                <a:moveTo>
                  <a:pt x="97536" y="96012"/>
                </a:moveTo>
                <a:lnTo>
                  <a:pt x="16764" y="96012"/>
                </a:lnTo>
                <a:lnTo>
                  <a:pt x="16764" y="94488"/>
                </a:lnTo>
                <a:lnTo>
                  <a:pt x="12192" y="88392"/>
                </a:lnTo>
                <a:lnTo>
                  <a:pt x="102108" y="88392"/>
                </a:lnTo>
                <a:lnTo>
                  <a:pt x="97536" y="94488"/>
                </a:lnTo>
                <a:lnTo>
                  <a:pt x="97536" y="96012"/>
                </a:lnTo>
                <a:close/>
              </a:path>
              <a:path w="113029" h="113029">
                <a:moveTo>
                  <a:pt x="88392" y="103632"/>
                </a:moveTo>
                <a:lnTo>
                  <a:pt x="25908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8288" y="96012"/>
                </a:lnTo>
                <a:lnTo>
                  <a:pt x="96012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8392" y="102108"/>
                </a:lnTo>
                <a:lnTo>
                  <a:pt x="88392" y="103632"/>
                </a:lnTo>
                <a:close/>
              </a:path>
              <a:path w="113029" h="113029">
                <a:moveTo>
                  <a:pt x="79248" y="108204"/>
                </a:moveTo>
                <a:lnTo>
                  <a:pt x="35052" y="108204"/>
                </a:lnTo>
                <a:lnTo>
                  <a:pt x="33528" y="106680"/>
                </a:lnTo>
                <a:lnTo>
                  <a:pt x="27432" y="103632"/>
                </a:lnTo>
                <a:lnTo>
                  <a:pt x="86868" y="103632"/>
                </a:lnTo>
                <a:lnTo>
                  <a:pt x="80772" y="106680"/>
                </a:lnTo>
                <a:lnTo>
                  <a:pt x="79248" y="108204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6" y="111252"/>
                </a:lnTo>
                <a:lnTo>
                  <a:pt x="36576" y="108204"/>
                </a:lnTo>
                <a:lnTo>
                  <a:pt x="77724" y="108204"/>
                </a:lnTo>
                <a:lnTo>
                  <a:pt x="70104" y="111252"/>
                </a:lnTo>
                <a:close/>
              </a:path>
              <a:path w="113029" h="113029">
                <a:moveTo>
                  <a:pt x="59436" y="112776"/>
                </a:moveTo>
                <a:lnTo>
                  <a:pt x="54864" y="112776"/>
                </a:lnTo>
                <a:lnTo>
                  <a:pt x="47244" y="111252"/>
                </a:lnTo>
                <a:lnTo>
                  <a:pt x="67056" y="111252"/>
                </a:lnTo>
                <a:lnTo>
                  <a:pt x="59436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40880" y="50520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21068" y="503224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67056" y="1524"/>
                </a:moveTo>
                <a:lnTo>
                  <a:pt x="47244" y="1524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4"/>
                </a:lnTo>
                <a:close/>
              </a:path>
              <a:path w="113029" h="113029">
                <a:moveTo>
                  <a:pt x="77724" y="4572"/>
                </a:moveTo>
                <a:lnTo>
                  <a:pt x="36576" y="4572"/>
                </a:lnTo>
                <a:lnTo>
                  <a:pt x="44196" y="1524"/>
                </a:lnTo>
                <a:lnTo>
                  <a:pt x="70104" y="1524"/>
                </a:lnTo>
                <a:lnTo>
                  <a:pt x="77724" y="4572"/>
                </a:lnTo>
                <a:close/>
              </a:path>
              <a:path w="113029" h="113029">
                <a:moveTo>
                  <a:pt x="86868" y="9144"/>
                </a:moveTo>
                <a:lnTo>
                  <a:pt x="27432" y="9144"/>
                </a:lnTo>
                <a:lnTo>
                  <a:pt x="33528" y="6096"/>
                </a:lnTo>
                <a:lnTo>
                  <a:pt x="35052" y="4572"/>
                </a:lnTo>
                <a:lnTo>
                  <a:pt x="79248" y="4572"/>
                </a:lnTo>
                <a:lnTo>
                  <a:pt x="80772" y="6096"/>
                </a:lnTo>
                <a:lnTo>
                  <a:pt x="86868" y="9144"/>
                </a:lnTo>
                <a:close/>
              </a:path>
              <a:path w="113029" h="113029">
                <a:moveTo>
                  <a:pt x="96012" y="16764"/>
                </a:moveTo>
                <a:lnTo>
                  <a:pt x="18288" y="16764"/>
                </a:lnTo>
                <a:lnTo>
                  <a:pt x="18288" y="15240"/>
                </a:lnTo>
                <a:lnTo>
                  <a:pt x="24384" y="10668"/>
                </a:lnTo>
                <a:lnTo>
                  <a:pt x="25908" y="9144"/>
                </a:lnTo>
                <a:lnTo>
                  <a:pt x="88392" y="9144"/>
                </a:lnTo>
                <a:lnTo>
                  <a:pt x="88392" y="10668"/>
                </a:lnTo>
                <a:lnTo>
                  <a:pt x="89916" y="10668"/>
                </a:lnTo>
                <a:lnTo>
                  <a:pt x="96012" y="15240"/>
                </a:lnTo>
                <a:lnTo>
                  <a:pt x="96012" y="16764"/>
                </a:lnTo>
                <a:close/>
              </a:path>
              <a:path w="113029" h="113029">
                <a:moveTo>
                  <a:pt x="102108" y="24384"/>
                </a:moveTo>
                <a:lnTo>
                  <a:pt x="12192" y="24384"/>
                </a:lnTo>
                <a:lnTo>
                  <a:pt x="16764" y="18288"/>
                </a:lnTo>
                <a:lnTo>
                  <a:pt x="16764" y="16764"/>
                </a:lnTo>
                <a:lnTo>
                  <a:pt x="97536" y="16764"/>
                </a:lnTo>
                <a:lnTo>
                  <a:pt x="97536" y="18288"/>
                </a:lnTo>
                <a:lnTo>
                  <a:pt x="102108" y="24384"/>
                </a:lnTo>
                <a:close/>
              </a:path>
              <a:path w="113029" h="113029">
                <a:moveTo>
                  <a:pt x="108204" y="35052"/>
                </a:moveTo>
                <a:lnTo>
                  <a:pt x="6096" y="35052"/>
                </a:lnTo>
                <a:lnTo>
                  <a:pt x="6096" y="33528"/>
                </a:lnTo>
                <a:lnTo>
                  <a:pt x="9144" y="27432"/>
                </a:lnTo>
                <a:lnTo>
                  <a:pt x="10668" y="25908"/>
                </a:lnTo>
                <a:lnTo>
                  <a:pt x="10668" y="24384"/>
                </a:lnTo>
                <a:lnTo>
                  <a:pt x="103632" y="24384"/>
                </a:lnTo>
                <a:lnTo>
                  <a:pt x="103632" y="25908"/>
                </a:lnTo>
                <a:lnTo>
                  <a:pt x="105156" y="27432"/>
                </a:lnTo>
                <a:lnTo>
                  <a:pt x="108204" y="33528"/>
                </a:lnTo>
                <a:lnTo>
                  <a:pt x="108204" y="35052"/>
                </a:lnTo>
                <a:close/>
              </a:path>
              <a:path w="113029" h="113029">
                <a:moveTo>
                  <a:pt x="41148" y="48768"/>
                </a:moveTo>
                <a:lnTo>
                  <a:pt x="42672" y="44196"/>
                </a:lnTo>
                <a:lnTo>
                  <a:pt x="3048" y="44196"/>
                </a:lnTo>
                <a:lnTo>
                  <a:pt x="4572" y="36576"/>
                </a:lnTo>
                <a:lnTo>
                  <a:pt x="4572" y="35052"/>
                </a:lnTo>
                <a:lnTo>
                  <a:pt x="109728" y="35052"/>
                </a:lnTo>
                <a:lnTo>
                  <a:pt x="109728" y="36576"/>
                </a:lnTo>
                <a:lnTo>
                  <a:pt x="110032" y="38100"/>
                </a:lnTo>
                <a:lnTo>
                  <a:pt x="54864" y="38100"/>
                </a:lnTo>
                <a:lnTo>
                  <a:pt x="45720" y="42672"/>
                </a:lnTo>
                <a:lnTo>
                  <a:pt x="42672" y="45720"/>
                </a:lnTo>
                <a:lnTo>
                  <a:pt x="43434" y="45720"/>
                </a:lnTo>
                <a:lnTo>
                  <a:pt x="41148" y="48768"/>
                </a:lnTo>
                <a:close/>
              </a:path>
              <a:path w="113029" h="113029">
                <a:moveTo>
                  <a:pt x="51816" y="39624"/>
                </a:moveTo>
                <a:lnTo>
                  <a:pt x="54864" y="38100"/>
                </a:lnTo>
                <a:lnTo>
                  <a:pt x="57150" y="38557"/>
                </a:lnTo>
                <a:lnTo>
                  <a:pt x="51816" y="39624"/>
                </a:lnTo>
                <a:close/>
              </a:path>
              <a:path w="113029" h="113029">
                <a:moveTo>
                  <a:pt x="57150" y="38557"/>
                </a:moveTo>
                <a:lnTo>
                  <a:pt x="54864" y="38100"/>
                </a:lnTo>
                <a:lnTo>
                  <a:pt x="59436" y="38100"/>
                </a:lnTo>
                <a:lnTo>
                  <a:pt x="57150" y="38557"/>
                </a:lnTo>
                <a:close/>
              </a:path>
              <a:path w="113029" h="113029">
                <a:moveTo>
                  <a:pt x="62484" y="39624"/>
                </a:moveTo>
                <a:lnTo>
                  <a:pt x="57150" y="38557"/>
                </a:lnTo>
                <a:lnTo>
                  <a:pt x="59436" y="38100"/>
                </a:lnTo>
                <a:lnTo>
                  <a:pt x="62484" y="39624"/>
                </a:lnTo>
                <a:close/>
              </a:path>
              <a:path w="113029" h="113029">
                <a:moveTo>
                  <a:pt x="72136" y="45720"/>
                </a:moveTo>
                <a:lnTo>
                  <a:pt x="71628" y="45720"/>
                </a:lnTo>
                <a:lnTo>
                  <a:pt x="68580" y="42672"/>
                </a:lnTo>
                <a:lnTo>
                  <a:pt x="59436" y="38100"/>
                </a:lnTo>
                <a:lnTo>
                  <a:pt x="110032" y="38100"/>
                </a:lnTo>
                <a:lnTo>
                  <a:pt x="111252" y="44196"/>
                </a:lnTo>
                <a:lnTo>
                  <a:pt x="71628" y="44196"/>
                </a:lnTo>
                <a:lnTo>
                  <a:pt x="72136" y="45720"/>
                </a:lnTo>
                <a:close/>
              </a:path>
              <a:path w="113029" h="113029">
                <a:moveTo>
                  <a:pt x="44413" y="44413"/>
                </a:moveTo>
                <a:lnTo>
                  <a:pt x="45720" y="42672"/>
                </a:lnTo>
                <a:lnTo>
                  <a:pt x="48768" y="41148"/>
                </a:lnTo>
                <a:lnTo>
                  <a:pt x="44413" y="44413"/>
                </a:lnTo>
                <a:close/>
              </a:path>
              <a:path w="113029" h="113029">
                <a:moveTo>
                  <a:pt x="69886" y="44413"/>
                </a:moveTo>
                <a:lnTo>
                  <a:pt x="65532" y="41148"/>
                </a:lnTo>
                <a:lnTo>
                  <a:pt x="68580" y="42672"/>
                </a:lnTo>
                <a:lnTo>
                  <a:pt x="69886" y="44413"/>
                </a:lnTo>
                <a:close/>
              </a:path>
              <a:path w="113029" h="113029">
                <a:moveTo>
                  <a:pt x="42672" y="45720"/>
                </a:moveTo>
                <a:lnTo>
                  <a:pt x="45720" y="42672"/>
                </a:lnTo>
                <a:lnTo>
                  <a:pt x="44413" y="44413"/>
                </a:lnTo>
                <a:lnTo>
                  <a:pt x="42672" y="45720"/>
                </a:lnTo>
                <a:close/>
              </a:path>
              <a:path w="113029" h="113029">
                <a:moveTo>
                  <a:pt x="71628" y="45720"/>
                </a:moveTo>
                <a:lnTo>
                  <a:pt x="69886" y="44413"/>
                </a:lnTo>
                <a:lnTo>
                  <a:pt x="68580" y="42672"/>
                </a:lnTo>
                <a:lnTo>
                  <a:pt x="71628" y="45720"/>
                </a:lnTo>
                <a:close/>
              </a:path>
              <a:path w="113029" h="113029">
                <a:moveTo>
                  <a:pt x="80772" y="108204"/>
                </a:moveTo>
                <a:lnTo>
                  <a:pt x="33528" y="108204"/>
                </a:lnTo>
                <a:lnTo>
                  <a:pt x="27432" y="105156"/>
                </a:lnTo>
                <a:lnTo>
                  <a:pt x="25908" y="103632"/>
                </a:lnTo>
                <a:lnTo>
                  <a:pt x="24384" y="103632"/>
                </a:lnTo>
                <a:lnTo>
                  <a:pt x="24384" y="102108"/>
                </a:lnTo>
                <a:lnTo>
                  <a:pt x="18288" y="97536"/>
                </a:lnTo>
                <a:lnTo>
                  <a:pt x="16764" y="96012"/>
                </a:lnTo>
                <a:lnTo>
                  <a:pt x="12192" y="89916"/>
                </a:lnTo>
                <a:lnTo>
                  <a:pt x="9144" y="86868"/>
                </a:lnTo>
                <a:lnTo>
                  <a:pt x="6096" y="80772"/>
                </a:lnTo>
                <a:lnTo>
                  <a:pt x="6096" y="79248"/>
                </a:lnTo>
                <a:lnTo>
                  <a:pt x="4572" y="77724"/>
                </a:lnTo>
                <a:lnTo>
                  <a:pt x="3048" y="70104"/>
                </a:lnTo>
                <a:lnTo>
                  <a:pt x="1524" y="68580"/>
                </a:lnTo>
                <a:lnTo>
                  <a:pt x="1524" y="59436"/>
                </a:lnTo>
                <a:lnTo>
                  <a:pt x="0" y="57912"/>
                </a:lnTo>
                <a:lnTo>
                  <a:pt x="0" y="56388"/>
                </a:lnTo>
                <a:lnTo>
                  <a:pt x="1524" y="54864"/>
                </a:lnTo>
                <a:lnTo>
                  <a:pt x="1524" y="44196"/>
                </a:lnTo>
                <a:lnTo>
                  <a:pt x="42672" y="44196"/>
                </a:lnTo>
                <a:lnTo>
                  <a:pt x="39624" y="51816"/>
                </a:lnTo>
                <a:lnTo>
                  <a:pt x="38100" y="54864"/>
                </a:lnTo>
                <a:lnTo>
                  <a:pt x="38100" y="59436"/>
                </a:lnTo>
                <a:lnTo>
                  <a:pt x="38608" y="59436"/>
                </a:lnTo>
                <a:lnTo>
                  <a:pt x="39624" y="62484"/>
                </a:lnTo>
                <a:lnTo>
                  <a:pt x="42672" y="68580"/>
                </a:lnTo>
                <a:lnTo>
                  <a:pt x="45720" y="71628"/>
                </a:lnTo>
                <a:lnTo>
                  <a:pt x="51816" y="74676"/>
                </a:lnTo>
                <a:lnTo>
                  <a:pt x="110337" y="74676"/>
                </a:lnTo>
                <a:lnTo>
                  <a:pt x="109728" y="77724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156" y="86868"/>
                </a:lnTo>
                <a:lnTo>
                  <a:pt x="102108" y="89916"/>
                </a:lnTo>
                <a:lnTo>
                  <a:pt x="97536" y="96012"/>
                </a:lnTo>
                <a:lnTo>
                  <a:pt x="96012" y="97536"/>
                </a:lnTo>
                <a:lnTo>
                  <a:pt x="89916" y="102108"/>
                </a:lnTo>
                <a:lnTo>
                  <a:pt x="86868" y="105156"/>
                </a:lnTo>
                <a:lnTo>
                  <a:pt x="80772" y="108204"/>
                </a:lnTo>
                <a:close/>
              </a:path>
              <a:path w="113029" h="113029">
                <a:moveTo>
                  <a:pt x="112776" y="59436"/>
                </a:moveTo>
                <a:lnTo>
                  <a:pt x="76200" y="59436"/>
                </a:lnTo>
                <a:lnTo>
                  <a:pt x="76200" y="54864"/>
                </a:lnTo>
                <a:lnTo>
                  <a:pt x="74676" y="51816"/>
                </a:lnTo>
                <a:lnTo>
                  <a:pt x="71628" y="44196"/>
                </a:lnTo>
                <a:lnTo>
                  <a:pt x="112776" y="44196"/>
                </a:lnTo>
                <a:lnTo>
                  <a:pt x="112776" y="59436"/>
                </a:lnTo>
                <a:close/>
              </a:path>
              <a:path w="113029" h="113029">
                <a:moveTo>
                  <a:pt x="43434" y="45720"/>
                </a:moveTo>
                <a:lnTo>
                  <a:pt x="42672" y="45720"/>
                </a:lnTo>
                <a:lnTo>
                  <a:pt x="44413" y="44413"/>
                </a:lnTo>
                <a:lnTo>
                  <a:pt x="43434" y="45720"/>
                </a:lnTo>
                <a:close/>
              </a:path>
              <a:path w="113029" h="113029">
                <a:moveTo>
                  <a:pt x="73152" y="48768"/>
                </a:moveTo>
                <a:lnTo>
                  <a:pt x="69886" y="44413"/>
                </a:lnTo>
                <a:lnTo>
                  <a:pt x="71628" y="45720"/>
                </a:lnTo>
                <a:lnTo>
                  <a:pt x="72136" y="45720"/>
                </a:lnTo>
                <a:lnTo>
                  <a:pt x="73152" y="48768"/>
                </a:lnTo>
                <a:close/>
              </a:path>
              <a:path w="113029" h="113029">
                <a:moveTo>
                  <a:pt x="38557" y="57150"/>
                </a:moveTo>
                <a:lnTo>
                  <a:pt x="38100" y="54864"/>
                </a:lnTo>
                <a:lnTo>
                  <a:pt x="39624" y="51816"/>
                </a:lnTo>
                <a:lnTo>
                  <a:pt x="38557" y="57150"/>
                </a:lnTo>
                <a:close/>
              </a:path>
              <a:path w="113029" h="113029">
                <a:moveTo>
                  <a:pt x="75742" y="57150"/>
                </a:moveTo>
                <a:lnTo>
                  <a:pt x="74676" y="51816"/>
                </a:lnTo>
                <a:lnTo>
                  <a:pt x="76200" y="54864"/>
                </a:lnTo>
                <a:lnTo>
                  <a:pt x="75742" y="57150"/>
                </a:lnTo>
                <a:close/>
              </a:path>
              <a:path w="113029" h="113029">
                <a:moveTo>
                  <a:pt x="38303" y="58420"/>
                </a:moveTo>
                <a:lnTo>
                  <a:pt x="38100" y="57912"/>
                </a:lnTo>
                <a:lnTo>
                  <a:pt x="38100" y="54864"/>
                </a:lnTo>
                <a:lnTo>
                  <a:pt x="38557" y="57150"/>
                </a:lnTo>
                <a:lnTo>
                  <a:pt x="38303" y="58420"/>
                </a:lnTo>
                <a:close/>
              </a:path>
              <a:path w="113029" h="113029">
                <a:moveTo>
                  <a:pt x="75996" y="58420"/>
                </a:moveTo>
                <a:lnTo>
                  <a:pt x="75742" y="57150"/>
                </a:lnTo>
                <a:lnTo>
                  <a:pt x="76200" y="54864"/>
                </a:lnTo>
                <a:lnTo>
                  <a:pt x="76200" y="57912"/>
                </a:lnTo>
                <a:lnTo>
                  <a:pt x="75996" y="58420"/>
                </a:lnTo>
                <a:close/>
              </a:path>
              <a:path w="113029" h="113029">
                <a:moveTo>
                  <a:pt x="39319" y="60960"/>
                </a:moveTo>
                <a:lnTo>
                  <a:pt x="38303" y="58420"/>
                </a:lnTo>
                <a:lnTo>
                  <a:pt x="38557" y="57150"/>
                </a:lnTo>
                <a:lnTo>
                  <a:pt x="39319" y="60960"/>
                </a:lnTo>
                <a:close/>
              </a:path>
              <a:path w="113029" h="113029">
                <a:moveTo>
                  <a:pt x="74980" y="60960"/>
                </a:moveTo>
                <a:lnTo>
                  <a:pt x="75742" y="57150"/>
                </a:lnTo>
                <a:lnTo>
                  <a:pt x="75996" y="58420"/>
                </a:lnTo>
                <a:lnTo>
                  <a:pt x="74980" y="60960"/>
                </a:lnTo>
                <a:close/>
              </a:path>
              <a:path w="113029" h="113029">
                <a:moveTo>
                  <a:pt x="38100" y="59436"/>
                </a:moveTo>
                <a:lnTo>
                  <a:pt x="38100" y="57912"/>
                </a:lnTo>
                <a:lnTo>
                  <a:pt x="38290" y="58483"/>
                </a:lnTo>
                <a:lnTo>
                  <a:pt x="38100" y="59436"/>
                </a:lnTo>
                <a:close/>
              </a:path>
              <a:path w="113029" h="113029">
                <a:moveTo>
                  <a:pt x="38290" y="58483"/>
                </a:moveTo>
                <a:lnTo>
                  <a:pt x="38100" y="57912"/>
                </a:lnTo>
                <a:lnTo>
                  <a:pt x="38303" y="58420"/>
                </a:lnTo>
                <a:close/>
              </a:path>
              <a:path w="113029" h="113029">
                <a:moveTo>
                  <a:pt x="76009" y="58483"/>
                </a:moveTo>
                <a:lnTo>
                  <a:pt x="76200" y="57912"/>
                </a:lnTo>
                <a:lnTo>
                  <a:pt x="76009" y="58483"/>
                </a:lnTo>
                <a:close/>
              </a:path>
              <a:path w="113029" h="113029">
                <a:moveTo>
                  <a:pt x="76200" y="59436"/>
                </a:moveTo>
                <a:lnTo>
                  <a:pt x="76009" y="58483"/>
                </a:lnTo>
                <a:lnTo>
                  <a:pt x="76200" y="57912"/>
                </a:lnTo>
                <a:lnTo>
                  <a:pt x="76200" y="59436"/>
                </a:lnTo>
                <a:close/>
              </a:path>
              <a:path w="113029" h="113029">
                <a:moveTo>
                  <a:pt x="39624" y="62484"/>
                </a:moveTo>
                <a:lnTo>
                  <a:pt x="38290" y="58483"/>
                </a:lnTo>
                <a:lnTo>
                  <a:pt x="39319" y="60960"/>
                </a:lnTo>
                <a:lnTo>
                  <a:pt x="39624" y="62484"/>
                </a:lnTo>
                <a:close/>
              </a:path>
              <a:path w="113029" h="113029">
                <a:moveTo>
                  <a:pt x="74676" y="62484"/>
                </a:moveTo>
                <a:lnTo>
                  <a:pt x="74980" y="60960"/>
                </a:lnTo>
                <a:lnTo>
                  <a:pt x="75996" y="58420"/>
                </a:lnTo>
                <a:lnTo>
                  <a:pt x="74676" y="62484"/>
                </a:lnTo>
                <a:close/>
              </a:path>
              <a:path w="113029" h="113029">
                <a:moveTo>
                  <a:pt x="38608" y="59436"/>
                </a:moveTo>
                <a:lnTo>
                  <a:pt x="38100" y="59436"/>
                </a:lnTo>
                <a:lnTo>
                  <a:pt x="38290" y="58483"/>
                </a:lnTo>
                <a:lnTo>
                  <a:pt x="38608" y="59436"/>
                </a:lnTo>
                <a:close/>
              </a:path>
              <a:path w="113029" h="113029">
                <a:moveTo>
                  <a:pt x="110337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71628" y="68580"/>
                </a:lnTo>
                <a:lnTo>
                  <a:pt x="74676" y="62484"/>
                </a:lnTo>
                <a:lnTo>
                  <a:pt x="76009" y="58483"/>
                </a:lnTo>
                <a:lnTo>
                  <a:pt x="76200" y="59436"/>
                </a:lnTo>
                <a:lnTo>
                  <a:pt x="112776" y="59436"/>
                </a:lnTo>
                <a:lnTo>
                  <a:pt x="112776" y="68580"/>
                </a:lnTo>
                <a:lnTo>
                  <a:pt x="111252" y="70104"/>
                </a:lnTo>
                <a:lnTo>
                  <a:pt x="110337" y="74676"/>
                </a:lnTo>
                <a:close/>
              </a:path>
              <a:path w="113029" h="113029">
                <a:moveTo>
                  <a:pt x="41148" y="65532"/>
                </a:moveTo>
                <a:lnTo>
                  <a:pt x="39624" y="62484"/>
                </a:lnTo>
                <a:lnTo>
                  <a:pt x="39319" y="60960"/>
                </a:lnTo>
                <a:lnTo>
                  <a:pt x="41148" y="65532"/>
                </a:lnTo>
                <a:close/>
              </a:path>
              <a:path w="113029" h="113029">
                <a:moveTo>
                  <a:pt x="73152" y="65532"/>
                </a:moveTo>
                <a:lnTo>
                  <a:pt x="74980" y="60960"/>
                </a:lnTo>
                <a:lnTo>
                  <a:pt x="74676" y="62484"/>
                </a:lnTo>
                <a:lnTo>
                  <a:pt x="73152" y="65532"/>
                </a:lnTo>
                <a:close/>
              </a:path>
              <a:path w="113029" h="113029">
                <a:moveTo>
                  <a:pt x="44413" y="69886"/>
                </a:moveTo>
                <a:lnTo>
                  <a:pt x="42672" y="68580"/>
                </a:lnTo>
                <a:lnTo>
                  <a:pt x="41148" y="65532"/>
                </a:lnTo>
                <a:lnTo>
                  <a:pt x="44413" y="69886"/>
                </a:lnTo>
                <a:close/>
              </a:path>
              <a:path w="113029" h="113029">
                <a:moveTo>
                  <a:pt x="69886" y="69886"/>
                </a:moveTo>
                <a:lnTo>
                  <a:pt x="73152" y="65532"/>
                </a:lnTo>
                <a:lnTo>
                  <a:pt x="71628" y="68580"/>
                </a:lnTo>
                <a:lnTo>
                  <a:pt x="69886" y="69886"/>
                </a:lnTo>
                <a:close/>
              </a:path>
              <a:path w="113029" h="113029">
                <a:moveTo>
                  <a:pt x="45720" y="71628"/>
                </a:moveTo>
                <a:lnTo>
                  <a:pt x="42672" y="68580"/>
                </a:lnTo>
                <a:lnTo>
                  <a:pt x="44413" y="69886"/>
                </a:lnTo>
                <a:lnTo>
                  <a:pt x="45720" y="71628"/>
                </a:lnTo>
                <a:close/>
              </a:path>
              <a:path w="113029" h="113029">
                <a:moveTo>
                  <a:pt x="68580" y="71628"/>
                </a:moveTo>
                <a:lnTo>
                  <a:pt x="69886" y="69886"/>
                </a:lnTo>
                <a:lnTo>
                  <a:pt x="71628" y="68580"/>
                </a:lnTo>
                <a:lnTo>
                  <a:pt x="68580" y="71628"/>
                </a:lnTo>
                <a:close/>
              </a:path>
              <a:path w="113029" h="113029">
                <a:moveTo>
                  <a:pt x="48768" y="73152"/>
                </a:moveTo>
                <a:lnTo>
                  <a:pt x="45720" y="71628"/>
                </a:lnTo>
                <a:lnTo>
                  <a:pt x="44413" y="69886"/>
                </a:lnTo>
                <a:lnTo>
                  <a:pt x="48768" y="73152"/>
                </a:lnTo>
                <a:close/>
              </a:path>
              <a:path w="113029" h="113029">
                <a:moveTo>
                  <a:pt x="65532" y="73152"/>
                </a:moveTo>
                <a:lnTo>
                  <a:pt x="69886" y="69886"/>
                </a:lnTo>
                <a:lnTo>
                  <a:pt x="68580" y="71628"/>
                </a:lnTo>
                <a:lnTo>
                  <a:pt x="65532" y="73152"/>
                </a:lnTo>
                <a:close/>
              </a:path>
              <a:path w="113029" h="113029">
                <a:moveTo>
                  <a:pt x="54864" y="74676"/>
                </a:moveTo>
                <a:lnTo>
                  <a:pt x="51816" y="74676"/>
                </a:lnTo>
                <a:lnTo>
                  <a:pt x="48768" y="73152"/>
                </a:lnTo>
                <a:lnTo>
                  <a:pt x="54864" y="74676"/>
                </a:lnTo>
                <a:close/>
              </a:path>
              <a:path w="113029" h="113029">
                <a:moveTo>
                  <a:pt x="62484" y="74676"/>
                </a:moveTo>
                <a:lnTo>
                  <a:pt x="59436" y="74676"/>
                </a:lnTo>
                <a:lnTo>
                  <a:pt x="65532" y="73152"/>
                </a:lnTo>
                <a:lnTo>
                  <a:pt x="62484" y="74676"/>
                </a:lnTo>
                <a:close/>
              </a:path>
              <a:path w="113029" h="113029">
                <a:moveTo>
                  <a:pt x="70104" y="111252"/>
                </a:moveTo>
                <a:lnTo>
                  <a:pt x="44196" y="111252"/>
                </a:lnTo>
                <a:lnTo>
                  <a:pt x="36576" y="109728"/>
                </a:lnTo>
                <a:lnTo>
                  <a:pt x="35052" y="108204"/>
                </a:lnTo>
                <a:lnTo>
                  <a:pt x="77724" y="108204"/>
                </a:lnTo>
                <a:lnTo>
                  <a:pt x="77724" y="109728"/>
                </a:lnTo>
                <a:lnTo>
                  <a:pt x="70104" y="111252"/>
                </a:lnTo>
                <a:close/>
              </a:path>
              <a:path w="113029" h="113029">
                <a:moveTo>
                  <a:pt x="68580" y="112776"/>
                </a:moveTo>
                <a:lnTo>
                  <a:pt x="45720" y="112776"/>
                </a:lnTo>
                <a:lnTo>
                  <a:pt x="45720" y="111252"/>
                </a:lnTo>
                <a:lnTo>
                  <a:pt x="68580" y="111252"/>
                </a:lnTo>
                <a:lnTo>
                  <a:pt x="6858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573803" y="3342075"/>
            <a:ext cx="19939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75" name="object 75"/>
          <p:cNvSpPr txBox="1"/>
          <p:nvPr/>
        </p:nvSpPr>
        <p:spPr>
          <a:xfrm>
            <a:off x="1593597" y="4789871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55595" y="2961076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12001" y="2331664"/>
            <a:ext cx="46545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08191" y="2369767"/>
            <a:ext cx="47561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793490" y="2293560"/>
            <a:ext cx="47561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013186" y="4254949"/>
            <a:ext cx="46545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46683" y="4256472"/>
            <a:ext cx="36322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403088" y="2485571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605707" y="2661884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54097" y="1779978"/>
            <a:ext cx="69405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469886" y="3819068"/>
            <a:ext cx="262890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07897" y="4009567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843483" y="4185925"/>
            <a:ext cx="8191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317486" y="2770576"/>
            <a:ext cx="19939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507986" y="4789871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35997" y="3456374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698984" y="3399968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495292" y="4050793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97979" y="4226997"/>
            <a:ext cx="9334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387269" y="4346398"/>
            <a:ext cx="465455" cy="346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5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5670374" y="759962"/>
            <a:ext cx="3525520" cy="4762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800" spc="-5"/>
              <a:t>分</a:t>
            </a:r>
            <a:r>
              <a:rPr dirty="0" sz="2800" spc="20"/>
              <a:t>析</a:t>
            </a: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7">
                <a:latin typeface="Times New Roman"/>
                <a:cs typeface="Times New Roman"/>
              </a:rPr>
              <a:t>f</a:t>
            </a:r>
            <a:r>
              <a:rPr dirty="0" sz="2800" spc="-5"/>
              <a:t>支</a:t>
            </a:r>
            <a:r>
              <a:rPr dirty="0" sz="2800" spc="20"/>
              <a:t>路</a:t>
            </a:r>
            <a:r>
              <a:rPr dirty="0" sz="2800" spc="-5"/>
              <a:t>引</a:t>
            </a:r>
            <a:r>
              <a:rPr dirty="0" sz="2800" spc="20"/>
              <a:t>入</a:t>
            </a:r>
            <a:r>
              <a:rPr dirty="0" sz="2800" spc="-5"/>
              <a:t>的</a:t>
            </a:r>
            <a:r>
              <a:rPr dirty="0" sz="2800" spc="20"/>
              <a:t>反</a:t>
            </a:r>
            <a:r>
              <a:rPr dirty="0" sz="2800" spc="-5"/>
              <a:t>馈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220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95910" rIns="0" bIns="0" rtlCol="0" vert="horz">
            <a:spAutoFit/>
          </a:bodyPr>
          <a:lstStyle/>
          <a:p>
            <a:pPr marL="2468245">
              <a:lnSpc>
                <a:spcPct val="100000"/>
              </a:lnSpc>
              <a:spcBef>
                <a:spcPts val="2330"/>
              </a:spcBef>
            </a:pPr>
            <a:r>
              <a:rPr dirty="0" spc="10">
                <a:latin typeface="宋体"/>
                <a:cs typeface="宋体"/>
              </a:rPr>
              <a:t>7.1</a:t>
            </a:r>
            <a:r>
              <a:rPr dirty="0" spc="-95">
                <a:latin typeface="宋体"/>
                <a:cs typeface="宋体"/>
              </a:rPr>
              <a:t> </a:t>
            </a:r>
            <a:r>
              <a:rPr dirty="0" spc="10"/>
              <a:t>反馈的基本概念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227965" marR="77470">
              <a:lnSpc>
                <a:spcPct val="100000"/>
              </a:lnSpc>
            </a:pPr>
            <a:r>
              <a:rPr dirty="0" spc="-5"/>
              <a:t>小结</a:t>
            </a:r>
          </a:p>
          <a:p>
            <a:pPr algn="ctr" marL="240665" marR="5080" indent="-85725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掌握：识别反馈通路；  </a:t>
            </a:r>
            <a:r>
              <a:rPr dirty="0" sz="2400" spc="-5">
                <a:solidFill>
                  <a:srgbClr val="000000"/>
                </a:solidFill>
              </a:rPr>
              <a:t>掌握：判断正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dirty="0" sz="2400" spc="-5">
                <a:solidFill>
                  <a:srgbClr val="000000"/>
                </a:solidFill>
              </a:rPr>
              <a:t>负反馈的极性、本级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dirty="0" sz="2400" spc="-5">
                <a:solidFill>
                  <a:srgbClr val="000000"/>
                </a:solidFill>
              </a:rPr>
              <a:t>级间反馈、交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dirty="0" sz="2400" spc="-5">
                <a:solidFill>
                  <a:srgbClr val="000000"/>
                </a:solidFill>
              </a:rPr>
              <a:t>直流反馈。</a:t>
            </a:r>
            <a:endParaRPr sz="240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21"/>
              </a:spcBef>
            </a:pPr>
            <a:endParaRPr sz="2400">
              <a:latin typeface="Times New Roman"/>
              <a:cs typeface="Times New Roman"/>
            </a:endParaRPr>
          </a:p>
          <a:p>
            <a:pPr marL="1800860">
              <a:lnSpc>
                <a:spcPct val="100000"/>
              </a:lnSpc>
            </a:pPr>
            <a:r>
              <a:rPr dirty="0" spc="-5">
                <a:solidFill>
                  <a:srgbClr val="FF00FF"/>
                </a:solidFill>
              </a:rPr>
              <a:t>预习：反馈放大电路的四种类型</a:t>
            </a:r>
          </a:p>
          <a:p>
            <a:pPr marL="227965">
              <a:lnSpc>
                <a:spcPct val="100000"/>
              </a:lnSpc>
            </a:pPr>
          </a:p>
          <a:p>
            <a:pPr marL="227965"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2749550">
              <a:lnSpc>
                <a:spcPct val="100000"/>
              </a:lnSpc>
            </a:pPr>
            <a:r>
              <a:rPr dirty="0" spc="5">
                <a:solidFill>
                  <a:srgbClr val="0033CC"/>
                </a:solidFill>
                <a:latin typeface="宋体"/>
                <a:cs typeface="宋体"/>
              </a:rPr>
              <a:t>复习准备期中考试</a:t>
            </a: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3388" y="3328415"/>
            <a:ext cx="387350" cy="306705"/>
          </a:xfrm>
          <a:custGeom>
            <a:avLst/>
            <a:gdLst/>
            <a:ahLst/>
            <a:cxnLst/>
            <a:rect l="l" t="t" r="r" b="b"/>
            <a:pathLst>
              <a:path w="387350" h="306704">
                <a:moveTo>
                  <a:pt x="100584" y="150876"/>
                </a:moveTo>
                <a:lnTo>
                  <a:pt x="100584" y="0"/>
                </a:lnTo>
                <a:lnTo>
                  <a:pt x="284988" y="0"/>
                </a:lnTo>
                <a:lnTo>
                  <a:pt x="284988" y="13716"/>
                </a:lnTo>
                <a:lnTo>
                  <a:pt x="126491" y="13716"/>
                </a:lnTo>
                <a:lnTo>
                  <a:pt x="114300" y="25908"/>
                </a:lnTo>
                <a:lnTo>
                  <a:pt x="126491" y="25908"/>
                </a:lnTo>
                <a:lnTo>
                  <a:pt x="126491" y="138684"/>
                </a:lnTo>
                <a:lnTo>
                  <a:pt x="114300" y="138684"/>
                </a:lnTo>
                <a:lnTo>
                  <a:pt x="100584" y="150876"/>
                </a:lnTo>
                <a:close/>
              </a:path>
              <a:path w="387350" h="306704">
                <a:moveTo>
                  <a:pt x="126491" y="25908"/>
                </a:moveTo>
                <a:lnTo>
                  <a:pt x="114300" y="25908"/>
                </a:lnTo>
                <a:lnTo>
                  <a:pt x="126491" y="13716"/>
                </a:lnTo>
                <a:lnTo>
                  <a:pt x="126491" y="25908"/>
                </a:lnTo>
                <a:close/>
              </a:path>
              <a:path w="387350" h="306704">
                <a:moveTo>
                  <a:pt x="260604" y="25908"/>
                </a:moveTo>
                <a:lnTo>
                  <a:pt x="126491" y="25908"/>
                </a:lnTo>
                <a:lnTo>
                  <a:pt x="126491" y="13716"/>
                </a:lnTo>
                <a:lnTo>
                  <a:pt x="260604" y="13716"/>
                </a:lnTo>
                <a:lnTo>
                  <a:pt x="260604" y="25908"/>
                </a:lnTo>
                <a:close/>
              </a:path>
              <a:path w="387350" h="306704">
                <a:moveTo>
                  <a:pt x="318047" y="164592"/>
                </a:moveTo>
                <a:lnTo>
                  <a:pt x="260604" y="164592"/>
                </a:lnTo>
                <a:lnTo>
                  <a:pt x="260604" y="13716"/>
                </a:lnTo>
                <a:lnTo>
                  <a:pt x="272795" y="25908"/>
                </a:lnTo>
                <a:lnTo>
                  <a:pt x="284988" y="25908"/>
                </a:lnTo>
                <a:lnTo>
                  <a:pt x="284988" y="138684"/>
                </a:lnTo>
                <a:lnTo>
                  <a:pt x="272795" y="138684"/>
                </a:lnTo>
                <a:lnTo>
                  <a:pt x="284988" y="150876"/>
                </a:lnTo>
                <a:lnTo>
                  <a:pt x="333873" y="150876"/>
                </a:lnTo>
                <a:lnTo>
                  <a:pt x="318047" y="164592"/>
                </a:lnTo>
                <a:close/>
              </a:path>
              <a:path w="387350" h="306704">
                <a:moveTo>
                  <a:pt x="284988" y="25908"/>
                </a:moveTo>
                <a:lnTo>
                  <a:pt x="272795" y="25908"/>
                </a:lnTo>
                <a:lnTo>
                  <a:pt x="260604" y="13716"/>
                </a:lnTo>
                <a:lnTo>
                  <a:pt x="284988" y="13716"/>
                </a:lnTo>
                <a:lnTo>
                  <a:pt x="284988" y="25908"/>
                </a:lnTo>
                <a:close/>
              </a:path>
              <a:path w="387350" h="306704">
                <a:moveTo>
                  <a:pt x="193548" y="306324"/>
                </a:moveTo>
                <a:lnTo>
                  <a:pt x="0" y="138684"/>
                </a:lnTo>
                <a:lnTo>
                  <a:pt x="100584" y="138684"/>
                </a:lnTo>
                <a:lnTo>
                  <a:pt x="100584" y="141732"/>
                </a:lnTo>
                <a:lnTo>
                  <a:pt x="42672" y="141732"/>
                </a:lnTo>
                <a:lnTo>
                  <a:pt x="33528" y="164592"/>
                </a:lnTo>
                <a:lnTo>
                  <a:pt x="68797" y="164592"/>
                </a:lnTo>
                <a:lnTo>
                  <a:pt x="192826" y="273116"/>
                </a:lnTo>
                <a:lnTo>
                  <a:pt x="184404" y="280416"/>
                </a:lnTo>
                <a:lnTo>
                  <a:pt x="223459" y="280416"/>
                </a:lnTo>
                <a:lnTo>
                  <a:pt x="193548" y="306324"/>
                </a:lnTo>
                <a:close/>
              </a:path>
              <a:path w="387350" h="306704">
                <a:moveTo>
                  <a:pt x="126491" y="150876"/>
                </a:moveTo>
                <a:lnTo>
                  <a:pt x="100584" y="150876"/>
                </a:lnTo>
                <a:lnTo>
                  <a:pt x="114300" y="138684"/>
                </a:lnTo>
                <a:lnTo>
                  <a:pt x="126491" y="138684"/>
                </a:lnTo>
                <a:lnTo>
                  <a:pt x="126491" y="150876"/>
                </a:lnTo>
                <a:close/>
              </a:path>
              <a:path w="387350" h="306704">
                <a:moveTo>
                  <a:pt x="284988" y="150876"/>
                </a:moveTo>
                <a:lnTo>
                  <a:pt x="272795" y="138684"/>
                </a:lnTo>
                <a:lnTo>
                  <a:pt x="284988" y="138684"/>
                </a:lnTo>
                <a:lnTo>
                  <a:pt x="284988" y="150876"/>
                </a:lnTo>
                <a:close/>
              </a:path>
              <a:path w="387350" h="306704">
                <a:moveTo>
                  <a:pt x="333873" y="150876"/>
                </a:moveTo>
                <a:lnTo>
                  <a:pt x="284988" y="150876"/>
                </a:lnTo>
                <a:lnTo>
                  <a:pt x="284988" y="138684"/>
                </a:lnTo>
                <a:lnTo>
                  <a:pt x="387095" y="138684"/>
                </a:lnTo>
                <a:lnTo>
                  <a:pt x="383576" y="141732"/>
                </a:lnTo>
                <a:lnTo>
                  <a:pt x="344423" y="141732"/>
                </a:lnTo>
                <a:lnTo>
                  <a:pt x="333873" y="150876"/>
                </a:lnTo>
                <a:close/>
              </a:path>
              <a:path w="387350" h="306704">
                <a:moveTo>
                  <a:pt x="68797" y="164592"/>
                </a:moveTo>
                <a:lnTo>
                  <a:pt x="33528" y="164592"/>
                </a:lnTo>
                <a:lnTo>
                  <a:pt x="42672" y="141732"/>
                </a:lnTo>
                <a:lnTo>
                  <a:pt x="68797" y="164592"/>
                </a:lnTo>
                <a:close/>
              </a:path>
              <a:path w="387350" h="306704">
                <a:moveTo>
                  <a:pt x="126491" y="164592"/>
                </a:moveTo>
                <a:lnTo>
                  <a:pt x="68797" y="164592"/>
                </a:lnTo>
                <a:lnTo>
                  <a:pt x="42672" y="141732"/>
                </a:lnTo>
                <a:lnTo>
                  <a:pt x="100584" y="141732"/>
                </a:lnTo>
                <a:lnTo>
                  <a:pt x="100584" y="150876"/>
                </a:lnTo>
                <a:lnTo>
                  <a:pt x="126491" y="150876"/>
                </a:lnTo>
                <a:lnTo>
                  <a:pt x="126491" y="164592"/>
                </a:lnTo>
                <a:close/>
              </a:path>
              <a:path w="387350" h="306704">
                <a:moveTo>
                  <a:pt x="223459" y="280416"/>
                </a:moveTo>
                <a:lnTo>
                  <a:pt x="201168" y="280416"/>
                </a:lnTo>
                <a:lnTo>
                  <a:pt x="192826" y="273116"/>
                </a:lnTo>
                <a:lnTo>
                  <a:pt x="344423" y="141732"/>
                </a:lnTo>
                <a:lnTo>
                  <a:pt x="352043" y="164592"/>
                </a:lnTo>
                <a:lnTo>
                  <a:pt x="357184" y="164592"/>
                </a:lnTo>
                <a:lnTo>
                  <a:pt x="223459" y="280416"/>
                </a:lnTo>
                <a:close/>
              </a:path>
              <a:path w="387350" h="306704">
                <a:moveTo>
                  <a:pt x="357184" y="164592"/>
                </a:moveTo>
                <a:lnTo>
                  <a:pt x="352043" y="164592"/>
                </a:lnTo>
                <a:lnTo>
                  <a:pt x="344423" y="141732"/>
                </a:lnTo>
                <a:lnTo>
                  <a:pt x="383576" y="141732"/>
                </a:lnTo>
                <a:lnTo>
                  <a:pt x="357184" y="164592"/>
                </a:lnTo>
                <a:close/>
              </a:path>
              <a:path w="387350" h="306704">
                <a:moveTo>
                  <a:pt x="201168" y="280416"/>
                </a:moveTo>
                <a:lnTo>
                  <a:pt x="184404" y="280416"/>
                </a:lnTo>
                <a:lnTo>
                  <a:pt x="192826" y="273116"/>
                </a:lnTo>
                <a:lnTo>
                  <a:pt x="201168" y="28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79127" y="6813761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668" y="350520"/>
            <a:ext cx="9144000" cy="96774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2933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310"/>
              </a:spcBef>
            </a:pPr>
            <a:r>
              <a:rPr dirty="0" sz="3200">
                <a:latin typeface="宋体"/>
                <a:cs typeface="宋体"/>
              </a:rPr>
              <a:t>回顾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0784" y="6675119"/>
            <a:ext cx="2190376" cy="4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2668" y="6297167"/>
            <a:ext cx="9144000" cy="432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2668" y="6297167"/>
            <a:ext cx="9144000" cy="433070"/>
          </a:xfrm>
          <a:custGeom>
            <a:avLst/>
            <a:gdLst/>
            <a:ahLst/>
            <a:cxnLst/>
            <a:rect l="l" t="t" r="r" b="b"/>
            <a:pathLst>
              <a:path w="9144000" h="433070">
                <a:moveTo>
                  <a:pt x="0" y="397764"/>
                </a:moveTo>
                <a:lnTo>
                  <a:pt x="0" y="25907"/>
                </a:lnTo>
                <a:lnTo>
                  <a:pt x="143255" y="18288"/>
                </a:lnTo>
                <a:lnTo>
                  <a:pt x="286511" y="12192"/>
                </a:lnTo>
                <a:lnTo>
                  <a:pt x="571499" y="3048"/>
                </a:lnTo>
                <a:lnTo>
                  <a:pt x="858011" y="0"/>
                </a:lnTo>
                <a:lnTo>
                  <a:pt x="1143000" y="0"/>
                </a:lnTo>
                <a:lnTo>
                  <a:pt x="1716023" y="9144"/>
                </a:lnTo>
                <a:lnTo>
                  <a:pt x="858011" y="9144"/>
                </a:lnTo>
                <a:lnTo>
                  <a:pt x="573023" y="13716"/>
                </a:lnTo>
                <a:lnTo>
                  <a:pt x="286511" y="21336"/>
                </a:lnTo>
                <a:lnTo>
                  <a:pt x="143255" y="27432"/>
                </a:lnTo>
                <a:lnTo>
                  <a:pt x="86563" y="30480"/>
                </a:lnTo>
                <a:lnTo>
                  <a:pt x="6095" y="30480"/>
                </a:lnTo>
                <a:lnTo>
                  <a:pt x="1523" y="35052"/>
                </a:lnTo>
                <a:lnTo>
                  <a:pt x="6095" y="35052"/>
                </a:lnTo>
                <a:lnTo>
                  <a:pt x="6095" y="397439"/>
                </a:lnTo>
                <a:lnTo>
                  <a:pt x="0" y="397764"/>
                </a:lnTo>
                <a:close/>
              </a:path>
              <a:path w="9144000" h="433070">
                <a:moveTo>
                  <a:pt x="4230014" y="50292"/>
                </a:moveTo>
                <a:lnTo>
                  <a:pt x="3715511" y="50292"/>
                </a:lnTo>
                <a:lnTo>
                  <a:pt x="4000500" y="47244"/>
                </a:lnTo>
                <a:lnTo>
                  <a:pt x="4287011" y="39624"/>
                </a:lnTo>
                <a:lnTo>
                  <a:pt x="4430268" y="33528"/>
                </a:lnTo>
                <a:lnTo>
                  <a:pt x="4572000" y="25907"/>
                </a:lnTo>
                <a:lnTo>
                  <a:pt x="4715255" y="18288"/>
                </a:lnTo>
                <a:lnTo>
                  <a:pt x="4858511" y="12192"/>
                </a:lnTo>
                <a:lnTo>
                  <a:pt x="5143499" y="3048"/>
                </a:lnTo>
                <a:lnTo>
                  <a:pt x="5430011" y="0"/>
                </a:lnTo>
                <a:lnTo>
                  <a:pt x="5714999" y="0"/>
                </a:lnTo>
                <a:lnTo>
                  <a:pt x="6288024" y="9144"/>
                </a:lnTo>
                <a:lnTo>
                  <a:pt x="5430011" y="9144"/>
                </a:lnTo>
                <a:lnTo>
                  <a:pt x="5145024" y="13716"/>
                </a:lnTo>
                <a:lnTo>
                  <a:pt x="4858511" y="21336"/>
                </a:lnTo>
                <a:lnTo>
                  <a:pt x="4715255" y="27432"/>
                </a:lnTo>
                <a:lnTo>
                  <a:pt x="4571999" y="35133"/>
                </a:lnTo>
                <a:lnTo>
                  <a:pt x="4430268" y="42672"/>
                </a:lnTo>
                <a:lnTo>
                  <a:pt x="4287011" y="48768"/>
                </a:lnTo>
                <a:lnTo>
                  <a:pt x="4230014" y="50292"/>
                </a:lnTo>
                <a:close/>
              </a:path>
              <a:path w="9144000" h="433070">
                <a:moveTo>
                  <a:pt x="3715511" y="59436"/>
                </a:moveTo>
                <a:lnTo>
                  <a:pt x="3429000" y="59436"/>
                </a:lnTo>
                <a:lnTo>
                  <a:pt x="3144011" y="56388"/>
                </a:lnTo>
                <a:lnTo>
                  <a:pt x="2289048" y="35133"/>
                </a:lnTo>
                <a:lnTo>
                  <a:pt x="2250369" y="33908"/>
                </a:lnTo>
                <a:lnTo>
                  <a:pt x="2001011" y="25907"/>
                </a:lnTo>
                <a:lnTo>
                  <a:pt x="1143000" y="9144"/>
                </a:lnTo>
                <a:lnTo>
                  <a:pt x="1716023" y="9144"/>
                </a:lnTo>
                <a:lnTo>
                  <a:pt x="2287523" y="25908"/>
                </a:lnTo>
                <a:lnTo>
                  <a:pt x="2632863" y="35133"/>
                </a:lnTo>
                <a:lnTo>
                  <a:pt x="3144011" y="47244"/>
                </a:lnTo>
                <a:lnTo>
                  <a:pt x="3430524" y="50292"/>
                </a:lnTo>
                <a:lnTo>
                  <a:pt x="4230014" y="50292"/>
                </a:lnTo>
                <a:lnTo>
                  <a:pt x="4002024" y="56388"/>
                </a:lnTo>
                <a:lnTo>
                  <a:pt x="3715511" y="59436"/>
                </a:lnTo>
                <a:close/>
              </a:path>
              <a:path w="9144000" h="433070">
                <a:moveTo>
                  <a:pt x="8287511" y="59436"/>
                </a:moveTo>
                <a:lnTo>
                  <a:pt x="8000999" y="59436"/>
                </a:lnTo>
                <a:lnTo>
                  <a:pt x="7716011" y="56388"/>
                </a:lnTo>
                <a:lnTo>
                  <a:pt x="6861047" y="35133"/>
                </a:lnTo>
                <a:lnTo>
                  <a:pt x="6822369" y="33908"/>
                </a:lnTo>
                <a:lnTo>
                  <a:pt x="6573011" y="25907"/>
                </a:lnTo>
                <a:lnTo>
                  <a:pt x="5714999" y="9144"/>
                </a:lnTo>
                <a:lnTo>
                  <a:pt x="6288024" y="9144"/>
                </a:lnTo>
                <a:lnTo>
                  <a:pt x="6859524" y="25908"/>
                </a:lnTo>
                <a:lnTo>
                  <a:pt x="7204863" y="35133"/>
                </a:lnTo>
                <a:lnTo>
                  <a:pt x="7716011" y="47244"/>
                </a:lnTo>
                <a:lnTo>
                  <a:pt x="8002524" y="50292"/>
                </a:lnTo>
                <a:lnTo>
                  <a:pt x="8802014" y="50292"/>
                </a:lnTo>
                <a:lnTo>
                  <a:pt x="8574024" y="56388"/>
                </a:lnTo>
                <a:lnTo>
                  <a:pt x="8287511" y="59436"/>
                </a:lnTo>
                <a:close/>
              </a:path>
              <a:path w="9144000" h="433070">
                <a:moveTo>
                  <a:pt x="8802014" y="50292"/>
                </a:moveTo>
                <a:lnTo>
                  <a:pt x="8287511" y="50292"/>
                </a:lnTo>
                <a:lnTo>
                  <a:pt x="8572499" y="47244"/>
                </a:lnTo>
                <a:lnTo>
                  <a:pt x="8859011" y="39624"/>
                </a:lnTo>
                <a:lnTo>
                  <a:pt x="9002267" y="33528"/>
                </a:lnTo>
                <a:lnTo>
                  <a:pt x="9143999" y="25908"/>
                </a:lnTo>
                <a:lnTo>
                  <a:pt x="9143999" y="30480"/>
                </a:lnTo>
                <a:lnTo>
                  <a:pt x="9139427" y="30480"/>
                </a:lnTo>
                <a:lnTo>
                  <a:pt x="9139427" y="35376"/>
                </a:lnTo>
                <a:lnTo>
                  <a:pt x="9002267" y="42672"/>
                </a:lnTo>
                <a:lnTo>
                  <a:pt x="8859011" y="48768"/>
                </a:lnTo>
                <a:lnTo>
                  <a:pt x="8802014" y="50292"/>
                </a:lnTo>
                <a:close/>
              </a:path>
              <a:path w="9144000" h="433070">
                <a:moveTo>
                  <a:pt x="1523" y="35052"/>
                </a:moveTo>
                <a:lnTo>
                  <a:pt x="6095" y="30480"/>
                </a:lnTo>
                <a:lnTo>
                  <a:pt x="6095" y="34806"/>
                </a:lnTo>
                <a:lnTo>
                  <a:pt x="1523" y="35052"/>
                </a:lnTo>
                <a:close/>
              </a:path>
              <a:path w="9144000" h="433070">
                <a:moveTo>
                  <a:pt x="6095" y="34806"/>
                </a:moveTo>
                <a:lnTo>
                  <a:pt x="6095" y="30480"/>
                </a:lnTo>
                <a:lnTo>
                  <a:pt x="86563" y="30480"/>
                </a:lnTo>
                <a:lnTo>
                  <a:pt x="6095" y="34806"/>
                </a:lnTo>
                <a:close/>
              </a:path>
              <a:path w="9144000" h="433070">
                <a:moveTo>
                  <a:pt x="9139427" y="35376"/>
                </a:moveTo>
                <a:lnTo>
                  <a:pt x="9139427" y="30480"/>
                </a:lnTo>
                <a:lnTo>
                  <a:pt x="9143999" y="33908"/>
                </a:lnTo>
                <a:lnTo>
                  <a:pt x="9143999" y="35133"/>
                </a:lnTo>
                <a:lnTo>
                  <a:pt x="9139427" y="35376"/>
                </a:lnTo>
                <a:close/>
              </a:path>
              <a:path w="9144000" h="433070">
                <a:moveTo>
                  <a:pt x="9143999" y="33908"/>
                </a:moveTo>
                <a:lnTo>
                  <a:pt x="9139427" y="30480"/>
                </a:lnTo>
                <a:lnTo>
                  <a:pt x="9143999" y="30480"/>
                </a:lnTo>
                <a:lnTo>
                  <a:pt x="9143999" y="33908"/>
                </a:lnTo>
                <a:close/>
              </a:path>
              <a:path w="9144000" h="433070">
                <a:moveTo>
                  <a:pt x="6095" y="35052"/>
                </a:moveTo>
                <a:lnTo>
                  <a:pt x="1523" y="35052"/>
                </a:lnTo>
                <a:lnTo>
                  <a:pt x="6095" y="34806"/>
                </a:lnTo>
                <a:lnTo>
                  <a:pt x="6095" y="35052"/>
                </a:lnTo>
                <a:close/>
              </a:path>
              <a:path w="9144000" h="433070">
                <a:moveTo>
                  <a:pt x="9139427" y="398009"/>
                </a:moveTo>
                <a:lnTo>
                  <a:pt x="9139427" y="35376"/>
                </a:lnTo>
                <a:lnTo>
                  <a:pt x="9143999" y="35133"/>
                </a:lnTo>
                <a:lnTo>
                  <a:pt x="9143999" y="397764"/>
                </a:lnTo>
                <a:lnTo>
                  <a:pt x="9139427" y="398009"/>
                </a:lnTo>
                <a:close/>
              </a:path>
              <a:path w="9144000" h="433070">
                <a:moveTo>
                  <a:pt x="114909" y="402336"/>
                </a:moveTo>
                <a:lnTo>
                  <a:pt x="6095" y="402336"/>
                </a:lnTo>
                <a:lnTo>
                  <a:pt x="6095" y="397439"/>
                </a:lnTo>
                <a:lnTo>
                  <a:pt x="143255" y="390143"/>
                </a:lnTo>
                <a:lnTo>
                  <a:pt x="286511" y="384047"/>
                </a:lnTo>
                <a:lnTo>
                  <a:pt x="571499" y="376428"/>
                </a:lnTo>
                <a:lnTo>
                  <a:pt x="858011" y="373380"/>
                </a:lnTo>
                <a:lnTo>
                  <a:pt x="1144523" y="373380"/>
                </a:lnTo>
                <a:lnTo>
                  <a:pt x="1429511" y="376428"/>
                </a:lnTo>
                <a:lnTo>
                  <a:pt x="1716023" y="382523"/>
                </a:lnTo>
                <a:lnTo>
                  <a:pt x="858011" y="382523"/>
                </a:lnTo>
                <a:lnTo>
                  <a:pt x="573023" y="385571"/>
                </a:lnTo>
                <a:lnTo>
                  <a:pt x="286511" y="394716"/>
                </a:lnTo>
                <a:lnTo>
                  <a:pt x="143255" y="400812"/>
                </a:lnTo>
                <a:lnTo>
                  <a:pt x="114909" y="402336"/>
                </a:lnTo>
                <a:close/>
              </a:path>
              <a:path w="9144000" h="433070">
                <a:moveTo>
                  <a:pt x="4192015" y="423671"/>
                </a:moveTo>
                <a:lnTo>
                  <a:pt x="3715511" y="423671"/>
                </a:lnTo>
                <a:lnTo>
                  <a:pt x="4000500" y="420623"/>
                </a:lnTo>
                <a:lnTo>
                  <a:pt x="4287011" y="411480"/>
                </a:lnTo>
                <a:lnTo>
                  <a:pt x="4430268" y="405384"/>
                </a:lnTo>
                <a:lnTo>
                  <a:pt x="4572000" y="397764"/>
                </a:lnTo>
                <a:lnTo>
                  <a:pt x="4715255" y="390143"/>
                </a:lnTo>
                <a:lnTo>
                  <a:pt x="4858511" y="384047"/>
                </a:lnTo>
                <a:lnTo>
                  <a:pt x="5143499" y="376428"/>
                </a:lnTo>
                <a:lnTo>
                  <a:pt x="5430011" y="373380"/>
                </a:lnTo>
                <a:lnTo>
                  <a:pt x="5716524" y="373380"/>
                </a:lnTo>
                <a:lnTo>
                  <a:pt x="6001511" y="376428"/>
                </a:lnTo>
                <a:lnTo>
                  <a:pt x="6288024" y="382523"/>
                </a:lnTo>
                <a:lnTo>
                  <a:pt x="5430011" y="382523"/>
                </a:lnTo>
                <a:lnTo>
                  <a:pt x="5145024" y="385571"/>
                </a:lnTo>
                <a:lnTo>
                  <a:pt x="4858511" y="394716"/>
                </a:lnTo>
                <a:lnTo>
                  <a:pt x="4715255" y="400812"/>
                </a:lnTo>
                <a:lnTo>
                  <a:pt x="4573524" y="408432"/>
                </a:lnTo>
                <a:lnTo>
                  <a:pt x="4287011" y="420623"/>
                </a:lnTo>
                <a:lnTo>
                  <a:pt x="4192015" y="423671"/>
                </a:lnTo>
                <a:close/>
              </a:path>
              <a:path w="9144000" h="433070">
                <a:moveTo>
                  <a:pt x="3715511" y="432816"/>
                </a:moveTo>
                <a:lnTo>
                  <a:pt x="3429000" y="432816"/>
                </a:lnTo>
                <a:lnTo>
                  <a:pt x="3144011" y="429767"/>
                </a:lnTo>
                <a:lnTo>
                  <a:pt x="1943709" y="397764"/>
                </a:lnTo>
                <a:lnTo>
                  <a:pt x="1429511" y="385571"/>
                </a:lnTo>
                <a:lnTo>
                  <a:pt x="1143000" y="382523"/>
                </a:lnTo>
                <a:lnTo>
                  <a:pt x="1716023" y="382523"/>
                </a:lnTo>
                <a:lnTo>
                  <a:pt x="2287524" y="397764"/>
                </a:lnTo>
                <a:lnTo>
                  <a:pt x="2859024" y="414528"/>
                </a:lnTo>
                <a:lnTo>
                  <a:pt x="3429000" y="423671"/>
                </a:lnTo>
                <a:lnTo>
                  <a:pt x="4192015" y="423671"/>
                </a:lnTo>
                <a:lnTo>
                  <a:pt x="4002024" y="429767"/>
                </a:lnTo>
                <a:lnTo>
                  <a:pt x="3715511" y="432816"/>
                </a:lnTo>
                <a:close/>
              </a:path>
              <a:path w="9144000" h="433070">
                <a:moveTo>
                  <a:pt x="8287511" y="432816"/>
                </a:moveTo>
                <a:lnTo>
                  <a:pt x="8000999" y="432816"/>
                </a:lnTo>
                <a:lnTo>
                  <a:pt x="7716011" y="429767"/>
                </a:lnTo>
                <a:lnTo>
                  <a:pt x="6515709" y="397764"/>
                </a:lnTo>
                <a:lnTo>
                  <a:pt x="6001511" y="385571"/>
                </a:lnTo>
                <a:lnTo>
                  <a:pt x="5714999" y="382523"/>
                </a:lnTo>
                <a:lnTo>
                  <a:pt x="6288024" y="382523"/>
                </a:lnTo>
                <a:lnTo>
                  <a:pt x="6859524" y="397764"/>
                </a:lnTo>
                <a:lnTo>
                  <a:pt x="7431024" y="414528"/>
                </a:lnTo>
                <a:lnTo>
                  <a:pt x="8000999" y="423671"/>
                </a:lnTo>
                <a:lnTo>
                  <a:pt x="8764015" y="423671"/>
                </a:lnTo>
                <a:lnTo>
                  <a:pt x="8574024" y="429767"/>
                </a:lnTo>
                <a:lnTo>
                  <a:pt x="8287511" y="432816"/>
                </a:lnTo>
                <a:close/>
              </a:path>
              <a:path w="9144000" h="433070">
                <a:moveTo>
                  <a:pt x="6095" y="402336"/>
                </a:moveTo>
                <a:lnTo>
                  <a:pt x="0" y="397764"/>
                </a:lnTo>
                <a:lnTo>
                  <a:pt x="6095" y="397439"/>
                </a:lnTo>
                <a:lnTo>
                  <a:pt x="6095" y="402336"/>
                </a:lnTo>
                <a:close/>
              </a:path>
              <a:path w="9144000" h="433070">
                <a:moveTo>
                  <a:pt x="9139427" y="402336"/>
                </a:moveTo>
                <a:lnTo>
                  <a:pt x="9139427" y="398009"/>
                </a:lnTo>
                <a:lnTo>
                  <a:pt x="9143999" y="397764"/>
                </a:lnTo>
                <a:lnTo>
                  <a:pt x="9139427" y="402336"/>
                </a:lnTo>
                <a:close/>
              </a:path>
              <a:path w="9144000" h="433070">
                <a:moveTo>
                  <a:pt x="9144000" y="402336"/>
                </a:moveTo>
                <a:lnTo>
                  <a:pt x="9139427" y="402336"/>
                </a:lnTo>
                <a:lnTo>
                  <a:pt x="9143999" y="397764"/>
                </a:lnTo>
                <a:lnTo>
                  <a:pt x="9144000" y="402336"/>
                </a:lnTo>
                <a:close/>
              </a:path>
              <a:path w="9144000" h="433070">
                <a:moveTo>
                  <a:pt x="1523" y="408432"/>
                </a:moveTo>
                <a:lnTo>
                  <a:pt x="0" y="408432"/>
                </a:lnTo>
                <a:lnTo>
                  <a:pt x="0" y="397764"/>
                </a:lnTo>
                <a:lnTo>
                  <a:pt x="6095" y="402336"/>
                </a:lnTo>
                <a:lnTo>
                  <a:pt x="114909" y="402336"/>
                </a:lnTo>
                <a:lnTo>
                  <a:pt x="1523" y="408432"/>
                </a:lnTo>
                <a:close/>
              </a:path>
              <a:path w="9144000" h="433070">
                <a:moveTo>
                  <a:pt x="8764015" y="423671"/>
                </a:moveTo>
                <a:lnTo>
                  <a:pt x="8287511" y="423671"/>
                </a:lnTo>
                <a:lnTo>
                  <a:pt x="8572499" y="420623"/>
                </a:lnTo>
                <a:lnTo>
                  <a:pt x="8859011" y="411480"/>
                </a:lnTo>
                <a:lnTo>
                  <a:pt x="9002267" y="405384"/>
                </a:lnTo>
                <a:lnTo>
                  <a:pt x="9139427" y="398009"/>
                </a:lnTo>
                <a:lnTo>
                  <a:pt x="9139427" y="402336"/>
                </a:lnTo>
                <a:lnTo>
                  <a:pt x="9144000" y="402336"/>
                </a:lnTo>
                <a:lnTo>
                  <a:pt x="9144000" y="408496"/>
                </a:lnTo>
                <a:lnTo>
                  <a:pt x="8859011" y="420623"/>
                </a:lnTo>
                <a:lnTo>
                  <a:pt x="8764015" y="423671"/>
                </a:lnTo>
                <a:close/>
              </a:path>
            </a:pathLst>
          </a:custGeom>
          <a:solidFill>
            <a:srgbClr val="46AA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1471" y="6338887"/>
            <a:ext cx="1247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放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大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32075" y="2031492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2075" y="2229611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1595" y="2074163"/>
            <a:ext cx="58419" cy="155575"/>
          </a:xfrm>
          <a:custGeom>
            <a:avLst/>
            <a:gdLst/>
            <a:ahLst/>
            <a:cxnLst/>
            <a:rect l="l" t="t" r="r" b="b"/>
            <a:pathLst>
              <a:path w="58419" h="155575">
                <a:moveTo>
                  <a:pt x="0" y="155448"/>
                </a:moveTo>
                <a:lnTo>
                  <a:pt x="57912" y="155448"/>
                </a:lnTo>
                <a:lnTo>
                  <a:pt x="57912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8732" y="2029967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08732" y="2228088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78251" y="2072640"/>
            <a:ext cx="58419" cy="155575"/>
          </a:xfrm>
          <a:custGeom>
            <a:avLst/>
            <a:gdLst/>
            <a:ahLst/>
            <a:cxnLst/>
            <a:rect l="l" t="t" r="r" b="b"/>
            <a:pathLst>
              <a:path w="58419" h="155575">
                <a:moveTo>
                  <a:pt x="0" y="155447"/>
                </a:moveTo>
                <a:lnTo>
                  <a:pt x="57912" y="155447"/>
                </a:lnTo>
                <a:lnTo>
                  <a:pt x="57912" y="0"/>
                </a:lnTo>
                <a:lnTo>
                  <a:pt x="0" y="0"/>
                </a:lnTo>
                <a:lnTo>
                  <a:pt x="0" y="155447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72283" y="2641092"/>
            <a:ext cx="89916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34411" y="1793748"/>
            <a:ext cx="181356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18360" y="2523744"/>
            <a:ext cx="83820" cy="7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57856" y="2290572"/>
            <a:ext cx="97535" cy="716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49424" y="2918460"/>
            <a:ext cx="68579" cy="89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04060" y="2442972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91283" y="255574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32075" y="2421636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244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04060" y="2468880"/>
            <a:ext cx="128270" cy="70485"/>
          </a:xfrm>
          <a:custGeom>
            <a:avLst/>
            <a:gdLst/>
            <a:ahLst/>
            <a:cxnLst/>
            <a:rect l="l" t="t" r="r" b="b"/>
            <a:pathLst>
              <a:path w="128269" h="70485">
                <a:moveTo>
                  <a:pt x="128016" y="0"/>
                </a:moveTo>
                <a:lnTo>
                  <a:pt x="0" y="7010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30551" y="2638043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04060" y="2569464"/>
            <a:ext cx="85725" cy="45720"/>
          </a:xfrm>
          <a:custGeom>
            <a:avLst/>
            <a:gdLst/>
            <a:ahLst/>
            <a:cxnLst/>
            <a:rect l="l" t="t" r="r" b="b"/>
            <a:pathLst>
              <a:path w="85725" h="45719">
                <a:moveTo>
                  <a:pt x="0" y="0"/>
                </a:moveTo>
                <a:lnTo>
                  <a:pt x="85344" y="4571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77211" y="2596896"/>
            <a:ext cx="53340" cy="41275"/>
          </a:xfrm>
          <a:custGeom>
            <a:avLst/>
            <a:gdLst/>
            <a:ahLst/>
            <a:cxnLst/>
            <a:rect l="l" t="t" r="r" b="b"/>
            <a:pathLst>
              <a:path w="53339" h="41275">
                <a:moveTo>
                  <a:pt x="53339" y="41147"/>
                </a:moveTo>
                <a:lnTo>
                  <a:pt x="0" y="32003"/>
                </a:lnTo>
                <a:lnTo>
                  <a:pt x="16763" y="0"/>
                </a:lnTo>
                <a:lnTo>
                  <a:pt x="5333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32075" y="2267711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0" y="18287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32075" y="226771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30551" y="2689860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19">
                <a:moveTo>
                  <a:pt x="0" y="0"/>
                </a:moveTo>
                <a:lnTo>
                  <a:pt x="0" y="8382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36748" y="2441448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39796" y="255270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08732" y="2420111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4572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08732" y="2465832"/>
            <a:ext cx="128270" cy="71755"/>
          </a:xfrm>
          <a:custGeom>
            <a:avLst/>
            <a:gdLst/>
            <a:ahLst/>
            <a:cxnLst/>
            <a:rect l="l" t="t" r="r" b="b"/>
            <a:pathLst>
              <a:path w="128269" h="71755">
                <a:moveTo>
                  <a:pt x="0" y="0"/>
                </a:moveTo>
                <a:lnTo>
                  <a:pt x="128016" y="7162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10256" y="26365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51403" y="2566416"/>
            <a:ext cx="85725" cy="47625"/>
          </a:xfrm>
          <a:custGeom>
            <a:avLst/>
            <a:gdLst/>
            <a:ahLst/>
            <a:cxnLst/>
            <a:rect l="l" t="t" r="r" b="b"/>
            <a:pathLst>
              <a:path w="85725" h="47625">
                <a:moveTo>
                  <a:pt x="85344" y="0"/>
                </a:moveTo>
                <a:lnTo>
                  <a:pt x="0" y="4724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94560" y="27736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91155" y="27736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35707" y="2746248"/>
            <a:ext cx="155575" cy="58419"/>
          </a:xfrm>
          <a:custGeom>
            <a:avLst/>
            <a:gdLst/>
            <a:ahLst/>
            <a:cxnLst/>
            <a:rect l="l" t="t" r="r" b="b"/>
            <a:pathLst>
              <a:path w="155575" h="58419">
                <a:moveTo>
                  <a:pt x="155447" y="57911"/>
                </a:moveTo>
                <a:lnTo>
                  <a:pt x="155447" y="0"/>
                </a:lnTo>
                <a:lnTo>
                  <a:pt x="0" y="0"/>
                </a:lnTo>
                <a:lnTo>
                  <a:pt x="0" y="57911"/>
                </a:lnTo>
                <a:lnTo>
                  <a:pt x="155447" y="57911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30551" y="2773680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4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93264" y="2773680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89860" y="2773680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 h="0">
                <a:moveTo>
                  <a:pt x="39624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35935" y="2746248"/>
            <a:ext cx="154305" cy="58419"/>
          </a:xfrm>
          <a:custGeom>
            <a:avLst/>
            <a:gdLst/>
            <a:ahLst/>
            <a:cxnLst/>
            <a:rect l="l" t="t" r="r" b="b"/>
            <a:pathLst>
              <a:path w="154305" h="58419">
                <a:moveTo>
                  <a:pt x="153924" y="57911"/>
                </a:moveTo>
                <a:lnTo>
                  <a:pt x="153924" y="0"/>
                </a:lnTo>
                <a:lnTo>
                  <a:pt x="0" y="0"/>
                </a:lnTo>
                <a:lnTo>
                  <a:pt x="0" y="57911"/>
                </a:lnTo>
                <a:lnTo>
                  <a:pt x="153924" y="57911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29483" y="2688335"/>
            <a:ext cx="81280" cy="85725"/>
          </a:xfrm>
          <a:custGeom>
            <a:avLst/>
            <a:gdLst/>
            <a:ahLst/>
            <a:cxnLst/>
            <a:rect l="l" t="t" r="r" b="b"/>
            <a:pathLst>
              <a:path w="81280" h="85725">
                <a:moveTo>
                  <a:pt x="0" y="85344"/>
                </a:moveTo>
                <a:lnTo>
                  <a:pt x="80772" y="85344"/>
                </a:lnTo>
                <a:lnTo>
                  <a:pt x="807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65832" y="2837688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65832" y="3061716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19">
                <a:moveTo>
                  <a:pt x="0" y="83819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91155" y="2918460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256" y="71627"/>
                </a:moveTo>
                <a:lnTo>
                  <a:pt x="137636" y="43719"/>
                </a:lnTo>
                <a:lnTo>
                  <a:pt x="122301" y="20954"/>
                </a:lnTo>
                <a:lnTo>
                  <a:pt x="99536" y="5619"/>
                </a:lnTo>
                <a:lnTo>
                  <a:pt x="71628" y="0"/>
                </a:lnTo>
                <a:lnTo>
                  <a:pt x="43719" y="5619"/>
                </a:lnTo>
                <a:lnTo>
                  <a:pt x="20955" y="20954"/>
                </a:lnTo>
                <a:lnTo>
                  <a:pt x="5619" y="43719"/>
                </a:lnTo>
                <a:lnTo>
                  <a:pt x="0" y="71627"/>
                </a:lnTo>
                <a:lnTo>
                  <a:pt x="5619" y="99536"/>
                </a:lnTo>
                <a:lnTo>
                  <a:pt x="20955" y="122300"/>
                </a:lnTo>
                <a:lnTo>
                  <a:pt x="43719" y="137636"/>
                </a:lnTo>
                <a:lnTo>
                  <a:pt x="71628" y="143255"/>
                </a:lnTo>
                <a:lnTo>
                  <a:pt x="99536" y="137636"/>
                </a:lnTo>
                <a:lnTo>
                  <a:pt x="122301" y="122300"/>
                </a:lnTo>
                <a:lnTo>
                  <a:pt x="137636" y="99536"/>
                </a:lnTo>
                <a:lnTo>
                  <a:pt x="143256" y="7162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89632" y="2991611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132075" y="1955292"/>
            <a:ext cx="676910" cy="76200"/>
          </a:xfrm>
          <a:custGeom>
            <a:avLst/>
            <a:gdLst/>
            <a:ahLst/>
            <a:cxnLst/>
            <a:rect l="l" t="t" r="r" b="b"/>
            <a:pathLst>
              <a:path w="676910" h="76200">
                <a:moveTo>
                  <a:pt x="0" y="76200"/>
                </a:moveTo>
                <a:lnTo>
                  <a:pt x="0" y="0"/>
                </a:lnTo>
                <a:lnTo>
                  <a:pt x="676656" y="0"/>
                </a:lnTo>
                <a:lnTo>
                  <a:pt x="676656" y="7467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52116" y="180898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21336"/>
                </a:moveTo>
                <a:lnTo>
                  <a:pt x="1595" y="12858"/>
                </a:lnTo>
                <a:lnTo>
                  <a:pt x="5905" y="6096"/>
                </a:lnTo>
                <a:lnTo>
                  <a:pt x="12215" y="1619"/>
                </a:lnTo>
                <a:lnTo>
                  <a:pt x="19812" y="0"/>
                </a:lnTo>
                <a:lnTo>
                  <a:pt x="28289" y="1619"/>
                </a:lnTo>
                <a:lnTo>
                  <a:pt x="35052" y="6096"/>
                </a:lnTo>
                <a:lnTo>
                  <a:pt x="39528" y="12858"/>
                </a:lnTo>
                <a:lnTo>
                  <a:pt x="41148" y="21336"/>
                </a:lnTo>
                <a:lnTo>
                  <a:pt x="39528" y="28932"/>
                </a:lnTo>
                <a:lnTo>
                  <a:pt x="35052" y="35242"/>
                </a:lnTo>
                <a:lnTo>
                  <a:pt x="28289" y="39552"/>
                </a:lnTo>
                <a:lnTo>
                  <a:pt x="19812" y="41148"/>
                </a:lnTo>
                <a:lnTo>
                  <a:pt x="12215" y="39552"/>
                </a:lnTo>
                <a:lnTo>
                  <a:pt x="5905" y="35242"/>
                </a:lnTo>
                <a:lnTo>
                  <a:pt x="1595" y="28932"/>
                </a:lnTo>
                <a:lnTo>
                  <a:pt x="0" y="2133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48000" y="253288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19812"/>
                </a:moveTo>
                <a:lnTo>
                  <a:pt x="1619" y="12215"/>
                </a:lnTo>
                <a:lnTo>
                  <a:pt x="6096" y="5905"/>
                </a:lnTo>
                <a:lnTo>
                  <a:pt x="12858" y="1595"/>
                </a:lnTo>
                <a:lnTo>
                  <a:pt x="21336" y="0"/>
                </a:lnTo>
                <a:lnTo>
                  <a:pt x="28932" y="1595"/>
                </a:lnTo>
                <a:lnTo>
                  <a:pt x="35242" y="5905"/>
                </a:lnTo>
                <a:lnTo>
                  <a:pt x="39552" y="12215"/>
                </a:lnTo>
                <a:lnTo>
                  <a:pt x="41148" y="19812"/>
                </a:lnTo>
                <a:lnTo>
                  <a:pt x="39552" y="28289"/>
                </a:lnTo>
                <a:lnTo>
                  <a:pt x="35242" y="35052"/>
                </a:lnTo>
                <a:lnTo>
                  <a:pt x="28932" y="39528"/>
                </a:lnTo>
                <a:lnTo>
                  <a:pt x="21336" y="41148"/>
                </a:lnTo>
                <a:lnTo>
                  <a:pt x="12858" y="39528"/>
                </a:lnTo>
                <a:lnTo>
                  <a:pt x="6096" y="35052"/>
                </a:lnTo>
                <a:lnTo>
                  <a:pt x="1619" y="28289"/>
                </a:lnTo>
                <a:lnTo>
                  <a:pt x="0" y="1981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64892" y="2641092"/>
            <a:ext cx="88391" cy="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21864" y="2517648"/>
            <a:ext cx="141732" cy="118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74748" y="2115311"/>
            <a:ext cx="94487" cy="899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74264" y="2115311"/>
            <a:ext cx="94487" cy="899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62200" y="292760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43911" y="3029711"/>
            <a:ext cx="35560" cy="53340"/>
          </a:xfrm>
          <a:custGeom>
            <a:avLst/>
            <a:gdLst/>
            <a:ahLst/>
            <a:cxnLst/>
            <a:rect l="l" t="t" r="r" b="b"/>
            <a:pathLst>
              <a:path w="35560" h="53339">
                <a:moveTo>
                  <a:pt x="18287" y="53340"/>
                </a:moveTo>
                <a:lnTo>
                  <a:pt x="0" y="0"/>
                </a:lnTo>
                <a:lnTo>
                  <a:pt x="35051" y="0"/>
                </a:lnTo>
                <a:lnTo>
                  <a:pt x="18287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22320" y="2427732"/>
            <a:ext cx="0" cy="233679"/>
          </a:xfrm>
          <a:custGeom>
            <a:avLst/>
            <a:gdLst/>
            <a:ahLst/>
            <a:cxnLst/>
            <a:rect l="l" t="t" r="r" b="b"/>
            <a:pathLst>
              <a:path w="0"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8019" y="254050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48811" y="2372867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80772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63467" y="2453640"/>
            <a:ext cx="85725" cy="48895"/>
          </a:xfrm>
          <a:custGeom>
            <a:avLst/>
            <a:gdLst/>
            <a:ahLst/>
            <a:cxnLst/>
            <a:rect l="l" t="t" r="r" b="b"/>
            <a:pathLst>
              <a:path w="85725" h="48894">
                <a:moveTo>
                  <a:pt x="85343" y="0"/>
                </a:moveTo>
                <a:lnTo>
                  <a:pt x="0" y="487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22320" y="2484119"/>
            <a:ext cx="53340" cy="41275"/>
          </a:xfrm>
          <a:custGeom>
            <a:avLst/>
            <a:gdLst/>
            <a:ahLst/>
            <a:cxnLst/>
            <a:rect l="l" t="t" r="r" b="b"/>
            <a:pathLst>
              <a:path w="53339" h="41275">
                <a:moveTo>
                  <a:pt x="0" y="41148"/>
                </a:moveTo>
                <a:lnTo>
                  <a:pt x="36576" y="0"/>
                </a:lnTo>
                <a:lnTo>
                  <a:pt x="53340" y="30480"/>
                </a:lnTo>
                <a:lnTo>
                  <a:pt x="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48811" y="2624327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0"/>
                </a:moveTo>
                <a:lnTo>
                  <a:pt x="0" y="8991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22320" y="2554224"/>
            <a:ext cx="127000" cy="70485"/>
          </a:xfrm>
          <a:custGeom>
            <a:avLst/>
            <a:gdLst/>
            <a:ahLst/>
            <a:cxnLst/>
            <a:rect l="l" t="t" r="r" b="b"/>
            <a:pathLst>
              <a:path w="127000" h="70485">
                <a:moveTo>
                  <a:pt x="0" y="0"/>
                </a:moveTo>
                <a:lnTo>
                  <a:pt x="126491" y="7010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67455" y="2098548"/>
            <a:ext cx="64007" cy="899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448811" y="2017776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448811" y="2243327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19">
                <a:moveTo>
                  <a:pt x="0" y="8382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74135" y="2098547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144779" y="71627"/>
                </a:moveTo>
                <a:lnTo>
                  <a:pt x="139160" y="43719"/>
                </a:lnTo>
                <a:lnTo>
                  <a:pt x="123824" y="20954"/>
                </a:lnTo>
                <a:lnTo>
                  <a:pt x="101060" y="5619"/>
                </a:lnTo>
                <a:lnTo>
                  <a:pt x="73151" y="0"/>
                </a:lnTo>
                <a:lnTo>
                  <a:pt x="45005" y="5619"/>
                </a:lnTo>
                <a:lnTo>
                  <a:pt x="21716" y="20954"/>
                </a:lnTo>
                <a:lnTo>
                  <a:pt x="5857" y="43719"/>
                </a:lnTo>
                <a:lnTo>
                  <a:pt x="0" y="71627"/>
                </a:lnTo>
                <a:lnTo>
                  <a:pt x="5857" y="99774"/>
                </a:lnTo>
                <a:lnTo>
                  <a:pt x="21716" y="123062"/>
                </a:lnTo>
                <a:lnTo>
                  <a:pt x="45005" y="138922"/>
                </a:lnTo>
                <a:lnTo>
                  <a:pt x="73151" y="144779"/>
                </a:lnTo>
                <a:lnTo>
                  <a:pt x="101060" y="138922"/>
                </a:lnTo>
                <a:lnTo>
                  <a:pt x="123824" y="123062"/>
                </a:lnTo>
                <a:lnTo>
                  <a:pt x="139160" y="99774"/>
                </a:lnTo>
                <a:lnTo>
                  <a:pt x="144779" y="7162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72611" y="2173224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343655" y="21076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25367" y="2211324"/>
            <a:ext cx="35560" cy="52069"/>
          </a:xfrm>
          <a:custGeom>
            <a:avLst/>
            <a:gdLst/>
            <a:ahLst/>
            <a:cxnLst/>
            <a:rect l="l" t="t" r="r" b="b"/>
            <a:pathLst>
              <a:path w="35560" h="52069">
                <a:moveTo>
                  <a:pt x="18288" y="51816"/>
                </a:moveTo>
                <a:lnTo>
                  <a:pt x="0" y="0"/>
                </a:lnTo>
                <a:lnTo>
                  <a:pt x="35051" y="0"/>
                </a:lnTo>
                <a:lnTo>
                  <a:pt x="1828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808732" y="1955292"/>
            <a:ext cx="640080" cy="74930"/>
          </a:xfrm>
          <a:custGeom>
            <a:avLst/>
            <a:gdLst/>
            <a:ahLst/>
            <a:cxnLst/>
            <a:rect l="l" t="t" r="r" b="b"/>
            <a:pathLst>
              <a:path w="640079" h="74930">
                <a:moveTo>
                  <a:pt x="640079" y="62483"/>
                </a:moveTo>
                <a:lnTo>
                  <a:pt x="640079" y="0"/>
                </a:lnTo>
                <a:lnTo>
                  <a:pt x="0" y="0"/>
                </a:lnTo>
                <a:lnTo>
                  <a:pt x="0" y="74675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819400" y="2337816"/>
            <a:ext cx="388620" cy="203200"/>
          </a:xfrm>
          <a:custGeom>
            <a:avLst/>
            <a:gdLst/>
            <a:ahLst/>
            <a:cxnLst/>
            <a:rect l="l" t="t" r="r" b="b"/>
            <a:pathLst>
              <a:path w="388619" h="203200">
                <a:moveTo>
                  <a:pt x="0" y="0"/>
                </a:moveTo>
                <a:lnTo>
                  <a:pt x="388619" y="0"/>
                </a:lnTo>
                <a:lnTo>
                  <a:pt x="388619" y="20269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446526" y="2350008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31691" y="2342388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0" y="21336"/>
                </a:moveTo>
                <a:lnTo>
                  <a:pt x="1595" y="12858"/>
                </a:lnTo>
                <a:lnTo>
                  <a:pt x="5905" y="6096"/>
                </a:lnTo>
                <a:lnTo>
                  <a:pt x="12215" y="1619"/>
                </a:lnTo>
                <a:lnTo>
                  <a:pt x="19812" y="0"/>
                </a:lnTo>
                <a:lnTo>
                  <a:pt x="27408" y="1619"/>
                </a:lnTo>
                <a:lnTo>
                  <a:pt x="33718" y="6096"/>
                </a:lnTo>
                <a:lnTo>
                  <a:pt x="38028" y="12858"/>
                </a:lnTo>
                <a:lnTo>
                  <a:pt x="39624" y="21336"/>
                </a:lnTo>
                <a:lnTo>
                  <a:pt x="38028" y="28932"/>
                </a:lnTo>
                <a:lnTo>
                  <a:pt x="33718" y="35242"/>
                </a:lnTo>
                <a:lnTo>
                  <a:pt x="27408" y="39552"/>
                </a:lnTo>
                <a:lnTo>
                  <a:pt x="19812" y="41148"/>
                </a:lnTo>
                <a:lnTo>
                  <a:pt x="12215" y="39552"/>
                </a:lnTo>
                <a:lnTo>
                  <a:pt x="5905" y="35242"/>
                </a:lnTo>
                <a:lnTo>
                  <a:pt x="1595" y="28932"/>
                </a:lnTo>
                <a:lnTo>
                  <a:pt x="0" y="2133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640835" y="2427732"/>
            <a:ext cx="89916" cy="70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471927" y="1850136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19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429255" y="2773680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5">
                <a:moveTo>
                  <a:pt x="0" y="0"/>
                </a:moveTo>
                <a:lnTo>
                  <a:pt x="15240" y="0"/>
                </a:lnTo>
                <a:lnTo>
                  <a:pt x="15240" y="1523"/>
                </a:lnTo>
                <a:lnTo>
                  <a:pt x="25908" y="152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65832" y="2782824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864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01111" y="2328672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2191" y="16764"/>
                </a:moveTo>
                <a:lnTo>
                  <a:pt x="3047" y="16764"/>
                </a:lnTo>
                <a:lnTo>
                  <a:pt x="0" y="12192"/>
                </a:lnTo>
                <a:lnTo>
                  <a:pt x="0" y="4572"/>
                </a:lnTo>
                <a:lnTo>
                  <a:pt x="3047" y="0"/>
                </a:lnTo>
                <a:lnTo>
                  <a:pt x="12191" y="0"/>
                </a:lnTo>
                <a:lnTo>
                  <a:pt x="15239" y="4572"/>
                </a:lnTo>
                <a:lnTo>
                  <a:pt x="15239" y="12192"/>
                </a:lnTo>
                <a:lnTo>
                  <a:pt x="12191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01111" y="2328672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5239" y="9144"/>
                </a:moveTo>
                <a:lnTo>
                  <a:pt x="15239" y="4572"/>
                </a:lnTo>
                <a:lnTo>
                  <a:pt x="12191" y="0"/>
                </a:lnTo>
                <a:lnTo>
                  <a:pt x="7619" y="0"/>
                </a:lnTo>
                <a:lnTo>
                  <a:pt x="3047" y="0"/>
                </a:lnTo>
                <a:lnTo>
                  <a:pt x="0" y="4572"/>
                </a:lnTo>
                <a:lnTo>
                  <a:pt x="0" y="9144"/>
                </a:lnTo>
                <a:lnTo>
                  <a:pt x="0" y="12192"/>
                </a:lnTo>
                <a:lnTo>
                  <a:pt x="3047" y="16764"/>
                </a:lnTo>
                <a:lnTo>
                  <a:pt x="7619" y="16764"/>
                </a:lnTo>
                <a:lnTo>
                  <a:pt x="12191" y="16764"/>
                </a:lnTo>
                <a:lnTo>
                  <a:pt x="15239" y="12192"/>
                </a:lnTo>
                <a:lnTo>
                  <a:pt x="15239" y="914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808732" y="2266188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25908"/>
                </a:lnTo>
                <a:lnTo>
                  <a:pt x="0" y="6248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08732" y="234543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75"/>
                </a:lnTo>
                <a:lnTo>
                  <a:pt x="0" y="7467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458211" y="2766059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2191" y="16764"/>
                </a:moveTo>
                <a:lnTo>
                  <a:pt x="3047" y="16764"/>
                </a:lnTo>
                <a:lnTo>
                  <a:pt x="0" y="12192"/>
                </a:lnTo>
                <a:lnTo>
                  <a:pt x="0" y="4572"/>
                </a:lnTo>
                <a:lnTo>
                  <a:pt x="3047" y="0"/>
                </a:lnTo>
                <a:lnTo>
                  <a:pt x="12191" y="0"/>
                </a:lnTo>
                <a:lnTo>
                  <a:pt x="15239" y="4572"/>
                </a:lnTo>
                <a:lnTo>
                  <a:pt x="15239" y="12192"/>
                </a:lnTo>
                <a:lnTo>
                  <a:pt x="12191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458211" y="2766059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5239" y="9144"/>
                </a:moveTo>
                <a:lnTo>
                  <a:pt x="15239" y="4572"/>
                </a:lnTo>
                <a:lnTo>
                  <a:pt x="12191" y="0"/>
                </a:lnTo>
                <a:lnTo>
                  <a:pt x="7619" y="0"/>
                </a:lnTo>
                <a:lnTo>
                  <a:pt x="3047" y="0"/>
                </a:lnTo>
                <a:lnTo>
                  <a:pt x="0" y="4572"/>
                </a:lnTo>
                <a:lnTo>
                  <a:pt x="0" y="9144"/>
                </a:lnTo>
                <a:lnTo>
                  <a:pt x="0" y="12192"/>
                </a:lnTo>
                <a:lnTo>
                  <a:pt x="3047" y="16764"/>
                </a:lnTo>
                <a:lnTo>
                  <a:pt x="7619" y="16764"/>
                </a:lnTo>
                <a:lnTo>
                  <a:pt x="12191" y="16764"/>
                </a:lnTo>
                <a:lnTo>
                  <a:pt x="15239" y="12192"/>
                </a:lnTo>
                <a:lnTo>
                  <a:pt x="15239" y="914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474975" y="2773680"/>
            <a:ext cx="18415" cy="1905"/>
          </a:xfrm>
          <a:custGeom>
            <a:avLst/>
            <a:gdLst/>
            <a:ahLst/>
            <a:cxnLst/>
            <a:rect l="l" t="t" r="r" b="b"/>
            <a:pathLst>
              <a:path w="18414" h="1905">
                <a:moveTo>
                  <a:pt x="18288" y="0"/>
                </a:moveTo>
                <a:lnTo>
                  <a:pt x="1524" y="0"/>
                </a:lnTo>
                <a:lnTo>
                  <a:pt x="1524" y="1523"/>
                </a:lnTo>
                <a:lnTo>
                  <a:pt x="0" y="1523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465832" y="1946147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2191" y="16764"/>
                </a:moveTo>
                <a:lnTo>
                  <a:pt x="3047" y="16764"/>
                </a:lnTo>
                <a:lnTo>
                  <a:pt x="0" y="12192"/>
                </a:lnTo>
                <a:lnTo>
                  <a:pt x="0" y="4572"/>
                </a:lnTo>
                <a:lnTo>
                  <a:pt x="3047" y="0"/>
                </a:lnTo>
                <a:lnTo>
                  <a:pt x="12191" y="0"/>
                </a:lnTo>
                <a:lnTo>
                  <a:pt x="15239" y="4572"/>
                </a:lnTo>
                <a:lnTo>
                  <a:pt x="15239" y="12192"/>
                </a:lnTo>
                <a:lnTo>
                  <a:pt x="12191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465832" y="1946147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5239" y="7620"/>
                </a:moveTo>
                <a:lnTo>
                  <a:pt x="15239" y="4572"/>
                </a:lnTo>
                <a:lnTo>
                  <a:pt x="12191" y="0"/>
                </a:lnTo>
                <a:lnTo>
                  <a:pt x="7619" y="0"/>
                </a:lnTo>
                <a:lnTo>
                  <a:pt x="3047" y="0"/>
                </a:lnTo>
                <a:lnTo>
                  <a:pt x="0" y="4572"/>
                </a:lnTo>
                <a:lnTo>
                  <a:pt x="0" y="7620"/>
                </a:lnTo>
                <a:lnTo>
                  <a:pt x="0" y="12192"/>
                </a:lnTo>
                <a:lnTo>
                  <a:pt x="3047" y="16764"/>
                </a:lnTo>
                <a:lnTo>
                  <a:pt x="7619" y="16764"/>
                </a:lnTo>
                <a:lnTo>
                  <a:pt x="12191" y="16764"/>
                </a:lnTo>
                <a:lnTo>
                  <a:pt x="15239" y="12192"/>
                </a:lnTo>
                <a:lnTo>
                  <a:pt x="15239" y="762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799587" y="1946147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2191" y="16764"/>
                </a:moveTo>
                <a:lnTo>
                  <a:pt x="3047" y="16764"/>
                </a:lnTo>
                <a:lnTo>
                  <a:pt x="0" y="12192"/>
                </a:lnTo>
                <a:lnTo>
                  <a:pt x="0" y="4572"/>
                </a:lnTo>
                <a:lnTo>
                  <a:pt x="3047" y="0"/>
                </a:lnTo>
                <a:lnTo>
                  <a:pt x="12191" y="0"/>
                </a:lnTo>
                <a:lnTo>
                  <a:pt x="15239" y="4572"/>
                </a:lnTo>
                <a:lnTo>
                  <a:pt x="15239" y="12192"/>
                </a:lnTo>
                <a:lnTo>
                  <a:pt x="12191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799587" y="1946147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5239" y="7620"/>
                </a:moveTo>
                <a:lnTo>
                  <a:pt x="15239" y="4572"/>
                </a:lnTo>
                <a:lnTo>
                  <a:pt x="12191" y="0"/>
                </a:lnTo>
                <a:lnTo>
                  <a:pt x="7619" y="0"/>
                </a:lnTo>
                <a:lnTo>
                  <a:pt x="3047" y="0"/>
                </a:lnTo>
                <a:lnTo>
                  <a:pt x="0" y="4572"/>
                </a:lnTo>
                <a:lnTo>
                  <a:pt x="0" y="7620"/>
                </a:lnTo>
                <a:lnTo>
                  <a:pt x="0" y="12192"/>
                </a:lnTo>
                <a:lnTo>
                  <a:pt x="3047" y="16764"/>
                </a:lnTo>
                <a:lnTo>
                  <a:pt x="7619" y="16764"/>
                </a:lnTo>
                <a:lnTo>
                  <a:pt x="12191" y="16764"/>
                </a:lnTo>
                <a:lnTo>
                  <a:pt x="15239" y="12192"/>
                </a:lnTo>
                <a:lnTo>
                  <a:pt x="15239" y="762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41191" y="2356104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2191" y="16764"/>
                </a:moveTo>
                <a:lnTo>
                  <a:pt x="3047" y="16764"/>
                </a:lnTo>
                <a:lnTo>
                  <a:pt x="0" y="12192"/>
                </a:lnTo>
                <a:lnTo>
                  <a:pt x="0" y="4572"/>
                </a:lnTo>
                <a:lnTo>
                  <a:pt x="3047" y="0"/>
                </a:lnTo>
                <a:lnTo>
                  <a:pt x="12191" y="0"/>
                </a:lnTo>
                <a:lnTo>
                  <a:pt x="15239" y="4572"/>
                </a:lnTo>
                <a:lnTo>
                  <a:pt x="15239" y="12192"/>
                </a:lnTo>
                <a:lnTo>
                  <a:pt x="12191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441191" y="2356104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15239" y="9144"/>
                </a:moveTo>
                <a:lnTo>
                  <a:pt x="15239" y="4572"/>
                </a:lnTo>
                <a:lnTo>
                  <a:pt x="12191" y="0"/>
                </a:lnTo>
                <a:lnTo>
                  <a:pt x="7619" y="0"/>
                </a:lnTo>
                <a:lnTo>
                  <a:pt x="3047" y="0"/>
                </a:lnTo>
                <a:lnTo>
                  <a:pt x="0" y="4572"/>
                </a:lnTo>
                <a:lnTo>
                  <a:pt x="0" y="9144"/>
                </a:lnTo>
                <a:lnTo>
                  <a:pt x="0" y="12192"/>
                </a:lnTo>
                <a:lnTo>
                  <a:pt x="3047" y="16764"/>
                </a:lnTo>
                <a:lnTo>
                  <a:pt x="7619" y="16764"/>
                </a:lnTo>
                <a:lnTo>
                  <a:pt x="12191" y="16764"/>
                </a:lnTo>
                <a:lnTo>
                  <a:pt x="15239" y="12192"/>
                </a:lnTo>
                <a:lnTo>
                  <a:pt x="15239" y="914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444240" y="2517648"/>
            <a:ext cx="86867" cy="76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474975" y="2714243"/>
            <a:ext cx="974090" cy="433070"/>
          </a:xfrm>
          <a:custGeom>
            <a:avLst/>
            <a:gdLst/>
            <a:ahLst/>
            <a:cxnLst/>
            <a:rect l="l" t="t" r="r" b="b"/>
            <a:pathLst>
              <a:path w="974089" h="433069">
                <a:moveTo>
                  <a:pt x="973835" y="0"/>
                </a:moveTo>
                <a:lnTo>
                  <a:pt x="973835" y="432816"/>
                </a:lnTo>
                <a:lnTo>
                  <a:pt x="0" y="43281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848611" y="2534411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0" y="19812"/>
                </a:moveTo>
                <a:lnTo>
                  <a:pt x="1595" y="12215"/>
                </a:lnTo>
                <a:lnTo>
                  <a:pt x="5905" y="5905"/>
                </a:lnTo>
                <a:lnTo>
                  <a:pt x="12215" y="1595"/>
                </a:lnTo>
                <a:lnTo>
                  <a:pt x="19812" y="0"/>
                </a:lnTo>
                <a:lnTo>
                  <a:pt x="27408" y="1595"/>
                </a:lnTo>
                <a:lnTo>
                  <a:pt x="33718" y="5905"/>
                </a:lnTo>
                <a:lnTo>
                  <a:pt x="38028" y="12215"/>
                </a:lnTo>
                <a:lnTo>
                  <a:pt x="39624" y="19812"/>
                </a:lnTo>
                <a:lnTo>
                  <a:pt x="38028" y="28289"/>
                </a:lnTo>
                <a:lnTo>
                  <a:pt x="33718" y="35052"/>
                </a:lnTo>
                <a:lnTo>
                  <a:pt x="27408" y="39528"/>
                </a:lnTo>
                <a:lnTo>
                  <a:pt x="19812" y="41148"/>
                </a:lnTo>
                <a:lnTo>
                  <a:pt x="12215" y="39528"/>
                </a:lnTo>
                <a:lnTo>
                  <a:pt x="5905" y="35052"/>
                </a:lnTo>
                <a:lnTo>
                  <a:pt x="1595" y="28289"/>
                </a:lnTo>
                <a:lnTo>
                  <a:pt x="0" y="1981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444496" y="322173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21336"/>
                </a:moveTo>
                <a:lnTo>
                  <a:pt x="1619" y="12858"/>
                </a:lnTo>
                <a:lnTo>
                  <a:pt x="6096" y="6096"/>
                </a:lnTo>
                <a:lnTo>
                  <a:pt x="12858" y="1619"/>
                </a:lnTo>
                <a:lnTo>
                  <a:pt x="21336" y="0"/>
                </a:lnTo>
                <a:lnTo>
                  <a:pt x="28932" y="1619"/>
                </a:lnTo>
                <a:lnTo>
                  <a:pt x="35242" y="6096"/>
                </a:lnTo>
                <a:lnTo>
                  <a:pt x="39552" y="12858"/>
                </a:lnTo>
                <a:lnTo>
                  <a:pt x="41148" y="21336"/>
                </a:lnTo>
                <a:lnTo>
                  <a:pt x="39552" y="28932"/>
                </a:lnTo>
                <a:lnTo>
                  <a:pt x="35242" y="35242"/>
                </a:lnTo>
                <a:lnTo>
                  <a:pt x="28932" y="39552"/>
                </a:lnTo>
                <a:lnTo>
                  <a:pt x="21336" y="41148"/>
                </a:lnTo>
                <a:lnTo>
                  <a:pt x="12858" y="39552"/>
                </a:lnTo>
                <a:lnTo>
                  <a:pt x="6096" y="35242"/>
                </a:lnTo>
                <a:lnTo>
                  <a:pt x="1619" y="28932"/>
                </a:lnTo>
                <a:lnTo>
                  <a:pt x="0" y="2133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464307" y="3145535"/>
            <a:ext cx="1905" cy="76200"/>
          </a:xfrm>
          <a:custGeom>
            <a:avLst/>
            <a:gdLst/>
            <a:ahLst/>
            <a:cxnLst/>
            <a:rect l="l" t="t" r="r" b="b"/>
            <a:pathLst>
              <a:path w="1905" h="76200">
                <a:moveTo>
                  <a:pt x="1524" y="0"/>
                </a:moveTo>
                <a:lnTo>
                  <a:pt x="0" y="7620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540507" y="3206496"/>
            <a:ext cx="155447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456687" y="3139439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4" h="15239">
                <a:moveTo>
                  <a:pt x="12191" y="15240"/>
                </a:moveTo>
                <a:lnTo>
                  <a:pt x="4571" y="15240"/>
                </a:lnTo>
                <a:lnTo>
                  <a:pt x="0" y="12192"/>
                </a:lnTo>
                <a:lnTo>
                  <a:pt x="0" y="3048"/>
                </a:lnTo>
                <a:lnTo>
                  <a:pt x="4571" y="0"/>
                </a:lnTo>
                <a:lnTo>
                  <a:pt x="12191" y="0"/>
                </a:lnTo>
                <a:lnTo>
                  <a:pt x="16763" y="3048"/>
                </a:lnTo>
                <a:lnTo>
                  <a:pt x="16763" y="12192"/>
                </a:lnTo>
                <a:lnTo>
                  <a:pt x="12191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456687" y="3139439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4" h="15239">
                <a:moveTo>
                  <a:pt x="16763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9143" y="0"/>
                </a:ln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192"/>
                </a:lnTo>
                <a:lnTo>
                  <a:pt x="4571" y="15240"/>
                </a:lnTo>
                <a:lnTo>
                  <a:pt x="9143" y="15240"/>
                </a:lnTo>
                <a:lnTo>
                  <a:pt x="12191" y="15240"/>
                </a:lnTo>
                <a:lnTo>
                  <a:pt x="16763" y="12192"/>
                </a:lnTo>
                <a:lnTo>
                  <a:pt x="16763" y="762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459479" y="2363724"/>
            <a:ext cx="172720" cy="1905"/>
          </a:xfrm>
          <a:custGeom>
            <a:avLst/>
            <a:gdLst/>
            <a:ahLst/>
            <a:cxnLst/>
            <a:rect l="l" t="t" r="r" b="b"/>
            <a:pathLst>
              <a:path w="172720" h="1905">
                <a:moveTo>
                  <a:pt x="0" y="1524"/>
                </a:moveTo>
                <a:lnTo>
                  <a:pt x="44195" y="1524"/>
                </a:lnTo>
                <a:lnTo>
                  <a:pt x="44195" y="0"/>
                </a:lnTo>
                <a:lnTo>
                  <a:pt x="17221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837944" y="2621280"/>
            <a:ext cx="97535" cy="701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040380" y="2621280"/>
            <a:ext cx="102107" cy="70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843419" y="1439075"/>
            <a:ext cx="156019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等线"/>
                <a:cs typeface="等线"/>
              </a:rPr>
              <a:t>差</a:t>
            </a:r>
            <a:r>
              <a:rPr dirty="0" sz="2000" b="1">
                <a:latin typeface="等线"/>
                <a:cs typeface="等线"/>
              </a:rPr>
              <a:t>分</a:t>
            </a:r>
            <a:r>
              <a:rPr dirty="0" sz="2000" spc="20" b="1">
                <a:latin typeface="等线"/>
                <a:cs typeface="等线"/>
              </a:rPr>
              <a:t>放</a:t>
            </a:r>
            <a:r>
              <a:rPr dirty="0" sz="2000" b="1">
                <a:latin typeface="等线"/>
                <a:cs typeface="等线"/>
              </a:rPr>
              <a:t>大</a:t>
            </a:r>
            <a:r>
              <a:rPr dirty="0" sz="2000" spc="20" b="1">
                <a:latin typeface="等线"/>
                <a:cs typeface="等线"/>
              </a:rPr>
              <a:t>电</a:t>
            </a:r>
            <a:r>
              <a:rPr dirty="0" sz="2000" b="1">
                <a:latin typeface="等线"/>
                <a:cs typeface="等线"/>
              </a:rPr>
              <a:t>路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588008" y="1354836"/>
            <a:ext cx="2338070" cy="2005964"/>
          </a:xfrm>
          <a:custGeom>
            <a:avLst/>
            <a:gdLst/>
            <a:ahLst/>
            <a:cxnLst/>
            <a:rect l="l" t="t" r="r" b="b"/>
            <a:pathLst>
              <a:path w="2338070" h="2005964">
                <a:moveTo>
                  <a:pt x="2013203" y="1523"/>
                </a:moveTo>
                <a:lnTo>
                  <a:pt x="324612" y="1523"/>
                </a:lnTo>
                <a:lnTo>
                  <a:pt x="342900" y="0"/>
                </a:lnTo>
                <a:lnTo>
                  <a:pt x="1996440" y="0"/>
                </a:lnTo>
                <a:lnTo>
                  <a:pt x="2013203" y="1523"/>
                </a:lnTo>
                <a:close/>
              </a:path>
              <a:path w="2338070" h="2005964">
                <a:moveTo>
                  <a:pt x="2013203" y="2005583"/>
                </a:moveTo>
                <a:lnTo>
                  <a:pt x="326136" y="2005583"/>
                </a:lnTo>
                <a:lnTo>
                  <a:pt x="291083" y="2002536"/>
                </a:lnTo>
                <a:lnTo>
                  <a:pt x="240791" y="1990344"/>
                </a:lnTo>
                <a:lnTo>
                  <a:pt x="179832" y="1964436"/>
                </a:lnTo>
                <a:lnTo>
                  <a:pt x="138683" y="1938528"/>
                </a:lnTo>
                <a:lnTo>
                  <a:pt x="89916" y="1894331"/>
                </a:lnTo>
                <a:lnTo>
                  <a:pt x="79247" y="1880615"/>
                </a:lnTo>
                <a:lnTo>
                  <a:pt x="68579" y="1868423"/>
                </a:lnTo>
                <a:lnTo>
                  <a:pt x="41147" y="1827275"/>
                </a:lnTo>
                <a:lnTo>
                  <a:pt x="21336" y="1781555"/>
                </a:lnTo>
                <a:lnTo>
                  <a:pt x="4571" y="1716023"/>
                </a:lnTo>
                <a:lnTo>
                  <a:pt x="0" y="1680971"/>
                </a:lnTo>
                <a:lnTo>
                  <a:pt x="0" y="326135"/>
                </a:lnTo>
                <a:lnTo>
                  <a:pt x="10667" y="257555"/>
                </a:lnTo>
                <a:lnTo>
                  <a:pt x="33528" y="195071"/>
                </a:lnTo>
                <a:lnTo>
                  <a:pt x="50291" y="166115"/>
                </a:lnTo>
                <a:lnTo>
                  <a:pt x="57912" y="152400"/>
                </a:lnTo>
                <a:lnTo>
                  <a:pt x="68579" y="138683"/>
                </a:lnTo>
                <a:lnTo>
                  <a:pt x="77724" y="124967"/>
                </a:lnTo>
                <a:lnTo>
                  <a:pt x="88391" y="112775"/>
                </a:lnTo>
                <a:lnTo>
                  <a:pt x="100583" y="100583"/>
                </a:lnTo>
                <a:lnTo>
                  <a:pt x="137159" y="68579"/>
                </a:lnTo>
                <a:lnTo>
                  <a:pt x="164591" y="50291"/>
                </a:lnTo>
                <a:lnTo>
                  <a:pt x="179832" y="42671"/>
                </a:lnTo>
                <a:lnTo>
                  <a:pt x="193547" y="35051"/>
                </a:lnTo>
                <a:lnTo>
                  <a:pt x="208787" y="27431"/>
                </a:lnTo>
                <a:lnTo>
                  <a:pt x="225551" y="21335"/>
                </a:lnTo>
                <a:lnTo>
                  <a:pt x="240791" y="15239"/>
                </a:lnTo>
                <a:lnTo>
                  <a:pt x="257555" y="10667"/>
                </a:lnTo>
                <a:lnTo>
                  <a:pt x="307847" y="1523"/>
                </a:lnTo>
                <a:lnTo>
                  <a:pt x="2029967" y="1523"/>
                </a:lnTo>
                <a:lnTo>
                  <a:pt x="2081783" y="10667"/>
                </a:lnTo>
                <a:lnTo>
                  <a:pt x="2125218" y="25908"/>
                </a:lnTo>
                <a:lnTo>
                  <a:pt x="327659" y="25908"/>
                </a:lnTo>
                <a:lnTo>
                  <a:pt x="295655" y="28955"/>
                </a:lnTo>
                <a:lnTo>
                  <a:pt x="248412" y="39623"/>
                </a:lnTo>
                <a:lnTo>
                  <a:pt x="205740" y="56387"/>
                </a:lnTo>
                <a:lnTo>
                  <a:pt x="166116" y="79247"/>
                </a:lnTo>
                <a:lnTo>
                  <a:pt x="129540" y="108204"/>
                </a:lnTo>
                <a:lnTo>
                  <a:pt x="99059" y="141731"/>
                </a:lnTo>
                <a:lnTo>
                  <a:pt x="88391" y="152400"/>
                </a:lnTo>
                <a:lnTo>
                  <a:pt x="80771" y="166115"/>
                </a:lnTo>
                <a:lnTo>
                  <a:pt x="71628" y="178308"/>
                </a:lnTo>
                <a:lnTo>
                  <a:pt x="56387" y="205739"/>
                </a:lnTo>
                <a:lnTo>
                  <a:pt x="50291" y="219455"/>
                </a:lnTo>
                <a:lnTo>
                  <a:pt x="45720" y="233171"/>
                </a:lnTo>
                <a:lnTo>
                  <a:pt x="39624" y="248412"/>
                </a:lnTo>
                <a:lnTo>
                  <a:pt x="35051" y="263651"/>
                </a:lnTo>
                <a:lnTo>
                  <a:pt x="28955" y="294131"/>
                </a:lnTo>
                <a:lnTo>
                  <a:pt x="27432" y="310896"/>
                </a:lnTo>
                <a:lnTo>
                  <a:pt x="25908" y="326135"/>
                </a:lnTo>
                <a:lnTo>
                  <a:pt x="25908" y="1679447"/>
                </a:lnTo>
                <a:lnTo>
                  <a:pt x="27432" y="1694687"/>
                </a:lnTo>
                <a:lnTo>
                  <a:pt x="28955" y="1711452"/>
                </a:lnTo>
                <a:lnTo>
                  <a:pt x="44196" y="1772412"/>
                </a:lnTo>
                <a:lnTo>
                  <a:pt x="79247" y="1840991"/>
                </a:lnTo>
                <a:lnTo>
                  <a:pt x="140208" y="1908047"/>
                </a:lnTo>
                <a:lnTo>
                  <a:pt x="205740" y="1949196"/>
                </a:lnTo>
                <a:lnTo>
                  <a:pt x="263651" y="1970531"/>
                </a:lnTo>
                <a:lnTo>
                  <a:pt x="342900" y="1981199"/>
                </a:lnTo>
                <a:lnTo>
                  <a:pt x="2121408" y="1981199"/>
                </a:lnTo>
                <a:lnTo>
                  <a:pt x="2098548" y="1990344"/>
                </a:lnTo>
                <a:lnTo>
                  <a:pt x="2065019" y="1999487"/>
                </a:lnTo>
                <a:lnTo>
                  <a:pt x="2048256" y="2002536"/>
                </a:lnTo>
                <a:lnTo>
                  <a:pt x="2013203" y="2005583"/>
                </a:lnTo>
                <a:close/>
              </a:path>
              <a:path w="2338070" h="2005964">
                <a:moveTo>
                  <a:pt x="2121408" y="1981199"/>
                </a:moveTo>
                <a:lnTo>
                  <a:pt x="1994916" y="1981199"/>
                </a:lnTo>
                <a:lnTo>
                  <a:pt x="2043683" y="1976628"/>
                </a:lnTo>
                <a:lnTo>
                  <a:pt x="2074164" y="1970531"/>
                </a:lnTo>
                <a:lnTo>
                  <a:pt x="2104643" y="1961387"/>
                </a:lnTo>
                <a:lnTo>
                  <a:pt x="2118359" y="1955291"/>
                </a:lnTo>
                <a:lnTo>
                  <a:pt x="2133600" y="1949196"/>
                </a:lnTo>
                <a:lnTo>
                  <a:pt x="2147316" y="1943099"/>
                </a:lnTo>
                <a:lnTo>
                  <a:pt x="2159508" y="1933955"/>
                </a:lnTo>
                <a:lnTo>
                  <a:pt x="2173224" y="1926336"/>
                </a:lnTo>
                <a:lnTo>
                  <a:pt x="2208275" y="1898904"/>
                </a:lnTo>
                <a:lnTo>
                  <a:pt x="2240280" y="1865375"/>
                </a:lnTo>
                <a:lnTo>
                  <a:pt x="2266188" y="1827275"/>
                </a:lnTo>
                <a:lnTo>
                  <a:pt x="2275332" y="1815083"/>
                </a:lnTo>
                <a:lnTo>
                  <a:pt x="2287524" y="1787652"/>
                </a:lnTo>
                <a:lnTo>
                  <a:pt x="2293619" y="1772412"/>
                </a:lnTo>
                <a:lnTo>
                  <a:pt x="2298191" y="1757171"/>
                </a:lnTo>
                <a:lnTo>
                  <a:pt x="2302764" y="1743455"/>
                </a:lnTo>
                <a:lnTo>
                  <a:pt x="2305811" y="1726691"/>
                </a:lnTo>
                <a:lnTo>
                  <a:pt x="2311908" y="1696212"/>
                </a:lnTo>
                <a:lnTo>
                  <a:pt x="2311908" y="1679447"/>
                </a:lnTo>
                <a:lnTo>
                  <a:pt x="2313432" y="1662683"/>
                </a:lnTo>
                <a:lnTo>
                  <a:pt x="2313432" y="342900"/>
                </a:lnTo>
                <a:lnTo>
                  <a:pt x="2311908" y="327659"/>
                </a:lnTo>
                <a:lnTo>
                  <a:pt x="2311908" y="310896"/>
                </a:lnTo>
                <a:lnTo>
                  <a:pt x="2308859" y="295655"/>
                </a:lnTo>
                <a:lnTo>
                  <a:pt x="2307335" y="278891"/>
                </a:lnTo>
                <a:lnTo>
                  <a:pt x="2298191" y="248412"/>
                </a:lnTo>
                <a:lnTo>
                  <a:pt x="2275332" y="192023"/>
                </a:lnTo>
                <a:lnTo>
                  <a:pt x="2258567" y="166115"/>
                </a:lnTo>
                <a:lnTo>
                  <a:pt x="2250948" y="153923"/>
                </a:lnTo>
                <a:lnTo>
                  <a:pt x="2240280" y="141731"/>
                </a:lnTo>
                <a:lnTo>
                  <a:pt x="2231135" y="129539"/>
                </a:lnTo>
                <a:lnTo>
                  <a:pt x="2209800" y="108204"/>
                </a:lnTo>
                <a:lnTo>
                  <a:pt x="2197608" y="99059"/>
                </a:lnTo>
                <a:lnTo>
                  <a:pt x="2185416" y="88391"/>
                </a:lnTo>
                <a:lnTo>
                  <a:pt x="2173224" y="80771"/>
                </a:lnTo>
                <a:lnTo>
                  <a:pt x="2161032" y="71627"/>
                </a:lnTo>
                <a:lnTo>
                  <a:pt x="2147316" y="64008"/>
                </a:lnTo>
                <a:lnTo>
                  <a:pt x="2133600" y="57912"/>
                </a:lnTo>
                <a:lnTo>
                  <a:pt x="2119883" y="50291"/>
                </a:lnTo>
                <a:lnTo>
                  <a:pt x="2104643" y="45719"/>
                </a:lnTo>
                <a:lnTo>
                  <a:pt x="2090927" y="39623"/>
                </a:lnTo>
                <a:lnTo>
                  <a:pt x="2075688" y="36575"/>
                </a:lnTo>
                <a:lnTo>
                  <a:pt x="2060448" y="32004"/>
                </a:lnTo>
                <a:lnTo>
                  <a:pt x="2043683" y="28955"/>
                </a:lnTo>
                <a:lnTo>
                  <a:pt x="2011680" y="25908"/>
                </a:lnTo>
                <a:lnTo>
                  <a:pt x="2125218" y="25908"/>
                </a:lnTo>
                <a:lnTo>
                  <a:pt x="2200656" y="68579"/>
                </a:lnTo>
                <a:lnTo>
                  <a:pt x="2249424" y="112775"/>
                </a:lnTo>
                <a:lnTo>
                  <a:pt x="2289048" y="164591"/>
                </a:lnTo>
                <a:lnTo>
                  <a:pt x="2304288" y="195071"/>
                </a:lnTo>
                <a:lnTo>
                  <a:pt x="2311908" y="208787"/>
                </a:lnTo>
                <a:lnTo>
                  <a:pt x="2331719" y="274319"/>
                </a:lnTo>
                <a:lnTo>
                  <a:pt x="2337816" y="324612"/>
                </a:lnTo>
                <a:lnTo>
                  <a:pt x="2337816" y="1680971"/>
                </a:lnTo>
                <a:lnTo>
                  <a:pt x="2331719" y="1731263"/>
                </a:lnTo>
                <a:lnTo>
                  <a:pt x="2318003" y="1780031"/>
                </a:lnTo>
                <a:lnTo>
                  <a:pt x="2296667" y="1825752"/>
                </a:lnTo>
                <a:lnTo>
                  <a:pt x="2289048" y="1840991"/>
                </a:lnTo>
                <a:lnTo>
                  <a:pt x="2238756" y="1904999"/>
                </a:lnTo>
                <a:lnTo>
                  <a:pt x="2200656" y="1937004"/>
                </a:lnTo>
                <a:lnTo>
                  <a:pt x="2186940" y="1947671"/>
                </a:lnTo>
                <a:lnTo>
                  <a:pt x="2173224" y="1955291"/>
                </a:lnTo>
                <a:lnTo>
                  <a:pt x="2159508" y="1964436"/>
                </a:lnTo>
                <a:lnTo>
                  <a:pt x="2144267" y="1972055"/>
                </a:lnTo>
                <a:lnTo>
                  <a:pt x="2121408" y="1981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263896" y="1938527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62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263896" y="2141220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624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233415" y="1981200"/>
            <a:ext cx="59690" cy="160020"/>
          </a:xfrm>
          <a:custGeom>
            <a:avLst/>
            <a:gdLst/>
            <a:ahLst/>
            <a:cxnLst/>
            <a:rect l="l" t="t" r="r" b="b"/>
            <a:pathLst>
              <a:path w="59689" h="160019">
                <a:moveTo>
                  <a:pt x="0" y="160020"/>
                </a:moveTo>
                <a:lnTo>
                  <a:pt x="59435" y="160020"/>
                </a:lnTo>
                <a:lnTo>
                  <a:pt x="59435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4484690" y="2504404"/>
            <a:ext cx="8191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5">
                <a:latin typeface="宋体"/>
                <a:cs typeface="宋体"/>
              </a:rPr>
              <a:t>+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482929" y="2996479"/>
            <a:ext cx="8191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5">
                <a:latin typeface="宋体"/>
                <a:cs typeface="宋体"/>
              </a:rPr>
              <a:t>-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266202" y="2625991"/>
            <a:ext cx="8191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5">
                <a:latin typeface="宋体"/>
                <a:cs typeface="宋体"/>
              </a:rPr>
              <a:t>+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263119" y="3022470"/>
            <a:ext cx="8191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5">
                <a:latin typeface="宋体"/>
                <a:cs typeface="宋体"/>
              </a:rPr>
              <a:t>-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132832" y="2395727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0"/>
                </a:moveTo>
                <a:lnTo>
                  <a:pt x="0" y="23774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015484" y="251002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263896" y="2331720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89916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132832" y="2421636"/>
            <a:ext cx="131445" cy="73660"/>
          </a:xfrm>
          <a:custGeom>
            <a:avLst/>
            <a:gdLst/>
            <a:ahLst/>
            <a:cxnLst/>
            <a:rect l="l" t="t" r="r" b="b"/>
            <a:pathLst>
              <a:path w="131445" h="73660">
                <a:moveTo>
                  <a:pt x="131064" y="0"/>
                </a:moveTo>
                <a:lnTo>
                  <a:pt x="0" y="7315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262371" y="2595372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132832" y="2525267"/>
            <a:ext cx="86995" cy="47625"/>
          </a:xfrm>
          <a:custGeom>
            <a:avLst/>
            <a:gdLst/>
            <a:ahLst/>
            <a:cxnLst/>
            <a:rect l="l" t="t" r="r" b="b"/>
            <a:pathLst>
              <a:path w="86995" h="47625">
                <a:moveTo>
                  <a:pt x="0" y="0"/>
                </a:moveTo>
                <a:lnTo>
                  <a:pt x="86867" y="4724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207507" y="2554224"/>
            <a:ext cx="55244" cy="41275"/>
          </a:xfrm>
          <a:custGeom>
            <a:avLst/>
            <a:gdLst/>
            <a:ahLst/>
            <a:cxnLst/>
            <a:rect l="l" t="t" r="r" b="b"/>
            <a:pathLst>
              <a:path w="55245" h="41275">
                <a:moveTo>
                  <a:pt x="54864" y="41148"/>
                </a:moveTo>
                <a:lnTo>
                  <a:pt x="0" y="32003"/>
                </a:lnTo>
                <a:lnTo>
                  <a:pt x="16764" y="0"/>
                </a:lnTo>
                <a:lnTo>
                  <a:pt x="5486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254752" y="222351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5240" y="19812"/>
                </a:moveTo>
                <a:lnTo>
                  <a:pt x="4572" y="19812"/>
                </a:lnTo>
                <a:lnTo>
                  <a:pt x="0" y="15240"/>
                </a:lnTo>
                <a:lnTo>
                  <a:pt x="0" y="4572"/>
                </a:lnTo>
                <a:lnTo>
                  <a:pt x="4572" y="0"/>
                </a:lnTo>
                <a:lnTo>
                  <a:pt x="15240" y="0"/>
                </a:lnTo>
                <a:lnTo>
                  <a:pt x="19812" y="4572"/>
                </a:lnTo>
                <a:lnTo>
                  <a:pt x="19812" y="15240"/>
                </a:lnTo>
                <a:lnTo>
                  <a:pt x="1524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254752" y="222351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9144"/>
                </a:moveTo>
                <a:lnTo>
                  <a:pt x="0" y="4572"/>
                </a:lnTo>
                <a:lnTo>
                  <a:pt x="4572" y="0"/>
                </a:lnTo>
                <a:lnTo>
                  <a:pt x="10668" y="0"/>
                </a:lnTo>
                <a:lnTo>
                  <a:pt x="15240" y="0"/>
                </a:lnTo>
                <a:lnTo>
                  <a:pt x="19812" y="4572"/>
                </a:lnTo>
                <a:lnTo>
                  <a:pt x="19812" y="9144"/>
                </a:lnTo>
                <a:lnTo>
                  <a:pt x="19812" y="15240"/>
                </a:lnTo>
                <a:lnTo>
                  <a:pt x="15240" y="19812"/>
                </a:lnTo>
                <a:lnTo>
                  <a:pt x="10668" y="19812"/>
                </a:lnTo>
                <a:lnTo>
                  <a:pt x="4572" y="19812"/>
                </a:lnTo>
                <a:lnTo>
                  <a:pt x="0" y="15240"/>
                </a:lnTo>
                <a:lnTo>
                  <a:pt x="0" y="914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4830587" y="2395987"/>
            <a:ext cx="101600" cy="142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14">
                <a:latin typeface="Times New Roman"/>
                <a:cs typeface="Times New Roman"/>
              </a:rPr>
              <a:t>+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913120" y="2599943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975603" y="2599943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786628" y="267157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975603" y="267157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126492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695188" y="2766060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695188" y="296875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624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663184" y="2808732"/>
            <a:ext cx="59690" cy="160020"/>
          </a:xfrm>
          <a:custGeom>
            <a:avLst/>
            <a:gdLst/>
            <a:ahLst/>
            <a:cxnLst/>
            <a:rect l="l" t="t" r="r" b="b"/>
            <a:pathLst>
              <a:path w="59689" h="160019">
                <a:moveTo>
                  <a:pt x="0" y="160019"/>
                </a:moveTo>
                <a:lnTo>
                  <a:pt x="59435" y="160019"/>
                </a:lnTo>
                <a:lnTo>
                  <a:pt x="59435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4481908" y="2743944"/>
            <a:ext cx="8382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-45">
                <a:latin typeface="Times New Roman"/>
                <a:cs typeface="Times New Roman"/>
              </a:rPr>
              <a:t>v</a:t>
            </a:r>
            <a:r>
              <a:rPr dirty="0" baseline="-18518" sz="675" spc="-7">
                <a:latin typeface="Times New Roman"/>
                <a:cs typeface="Times New Roman"/>
              </a:rPr>
              <a:t>i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293951" y="2803390"/>
            <a:ext cx="6985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-30">
                <a:latin typeface="Times New Roman"/>
                <a:cs typeface="Times New Roman"/>
              </a:rPr>
              <a:t>v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330188" y="2859785"/>
            <a:ext cx="53975" cy="81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Times New Roman"/>
                <a:cs typeface="Times New Roman"/>
              </a:rPr>
              <a:t>o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821935" y="2439924"/>
            <a:ext cx="0" cy="142240"/>
          </a:xfrm>
          <a:custGeom>
            <a:avLst/>
            <a:gdLst/>
            <a:ahLst/>
            <a:cxnLst/>
            <a:rect l="l" t="t" r="r" b="b"/>
            <a:pathLst>
              <a:path w="0" h="142239">
                <a:moveTo>
                  <a:pt x="0" y="141732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759452" y="2439924"/>
            <a:ext cx="0" cy="142240"/>
          </a:xfrm>
          <a:custGeom>
            <a:avLst/>
            <a:gdLst/>
            <a:ahLst/>
            <a:cxnLst/>
            <a:rect l="l" t="t" r="r" b="b"/>
            <a:pathLst>
              <a:path w="0" h="142239">
                <a:moveTo>
                  <a:pt x="0" y="141732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821935" y="251002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126492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632959" y="251002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985003" y="250088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5240" y="19812"/>
                </a:moveTo>
                <a:lnTo>
                  <a:pt x="4572" y="19812"/>
                </a:lnTo>
                <a:lnTo>
                  <a:pt x="0" y="15240"/>
                </a:lnTo>
                <a:lnTo>
                  <a:pt x="0" y="4572"/>
                </a:lnTo>
                <a:lnTo>
                  <a:pt x="4572" y="0"/>
                </a:lnTo>
                <a:lnTo>
                  <a:pt x="15240" y="0"/>
                </a:lnTo>
                <a:lnTo>
                  <a:pt x="19812" y="4572"/>
                </a:lnTo>
                <a:lnTo>
                  <a:pt x="19812" y="15240"/>
                </a:lnTo>
                <a:lnTo>
                  <a:pt x="1524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985003" y="250088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9144"/>
                </a:moveTo>
                <a:lnTo>
                  <a:pt x="0" y="4572"/>
                </a:lnTo>
                <a:lnTo>
                  <a:pt x="4572" y="0"/>
                </a:lnTo>
                <a:lnTo>
                  <a:pt x="9144" y="0"/>
                </a:lnTo>
                <a:lnTo>
                  <a:pt x="15240" y="0"/>
                </a:lnTo>
                <a:lnTo>
                  <a:pt x="19812" y="4572"/>
                </a:lnTo>
                <a:lnTo>
                  <a:pt x="19812" y="9144"/>
                </a:lnTo>
                <a:lnTo>
                  <a:pt x="19812" y="15240"/>
                </a:lnTo>
                <a:lnTo>
                  <a:pt x="15240" y="19812"/>
                </a:lnTo>
                <a:lnTo>
                  <a:pt x="9144" y="19812"/>
                </a:lnTo>
                <a:lnTo>
                  <a:pt x="4572" y="19812"/>
                </a:lnTo>
                <a:lnTo>
                  <a:pt x="0" y="15240"/>
                </a:lnTo>
                <a:lnTo>
                  <a:pt x="0" y="914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004815" y="251002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994147" y="2069592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994147" y="2272283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624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963667" y="2112263"/>
            <a:ext cx="59690" cy="160020"/>
          </a:xfrm>
          <a:custGeom>
            <a:avLst/>
            <a:gdLst/>
            <a:ahLst/>
            <a:cxnLst/>
            <a:rect l="l" t="t" r="r" b="b"/>
            <a:pathLst>
              <a:path w="59689" h="160019">
                <a:moveTo>
                  <a:pt x="0" y="160020"/>
                </a:moveTo>
                <a:lnTo>
                  <a:pt x="59435" y="160020"/>
                </a:lnTo>
                <a:lnTo>
                  <a:pt x="59435" y="0"/>
                </a:ln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254752" y="186385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5240" y="19811"/>
                </a:moveTo>
                <a:lnTo>
                  <a:pt x="4572" y="19811"/>
                </a:lnTo>
                <a:lnTo>
                  <a:pt x="0" y="15239"/>
                </a:lnTo>
                <a:lnTo>
                  <a:pt x="0" y="4571"/>
                </a:lnTo>
                <a:lnTo>
                  <a:pt x="4572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5239"/>
                </a:lnTo>
                <a:lnTo>
                  <a:pt x="1524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254752" y="186385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10667"/>
                </a:moveTo>
                <a:lnTo>
                  <a:pt x="0" y="4571"/>
                </a:lnTo>
                <a:lnTo>
                  <a:pt x="4572" y="0"/>
                </a:lnTo>
                <a:lnTo>
                  <a:pt x="9144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0667"/>
                </a:lnTo>
                <a:lnTo>
                  <a:pt x="19812" y="15239"/>
                </a:lnTo>
                <a:lnTo>
                  <a:pt x="15240" y="19811"/>
                </a:lnTo>
                <a:lnTo>
                  <a:pt x="9144" y="19811"/>
                </a:lnTo>
                <a:lnTo>
                  <a:pt x="4572" y="19811"/>
                </a:lnTo>
                <a:lnTo>
                  <a:pt x="0" y="15239"/>
                </a:lnTo>
                <a:lnTo>
                  <a:pt x="0" y="106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263896" y="1883663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864"/>
                </a:moveTo>
                <a:lnTo>
                  <a:pt x="0" y="19812"/>
                </a:ln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995415" y="1853183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0" y="21336"/>
                </a:moveTo>
                <a:lnTo>
                  <a:pt x="1619" y="12858"/>
                </a:lnTo>
                <a:lnTo>
                  <a:pt x="6096" y="6096"/>
                </a:lnTo>
                <a:lnTo>
                  <a:pt x="12858" y="1619"/>
                </a:lnTo>
                <a:lnTo>
                  <a:pt x="21336" y="0"/>
                </a:lnTo>
                <a:lnTo>
                  <a:pt x="29170" y="1619"/>
                </a:lnTo>
                <a:lnTo>
                  <a:pt x="36004" y="6096"/>
                </a:lnTo>
                <a:lnTo>
                  <a:pt x="40838" y="12858"/>
                </a:lnTo>
                <a:lnTo>
                  <a:pt x="42672" y="21336"/>
                </a:lnTo>
                <a:lnTo>
                  <a:pt x="40838" y="29170"/>
                </a:lnTo>
                <a:lnTo>
                  <a:pt x="36004" y="36004"/>
                </a:lnTo>
                <a:lnTo>
                  <a:pt x="29170" y="40838"/>
                </a:lnTo>
                <a:lnTo>
                  <a:pt x="21336" y="42672"/>
                </a:lnTo>
                <a:lnTo>
                  <a:pt x="12858" y="40838"/>
                </a:lnTo>
                <a:lnTo>
                  <a:pt x="6096" y="36004"/>
                </a:lnTo>
                <a:lnTo>
                  <a:pt x="1619" y="29170"/>
                </a:lnTo>
                <a:lnTo>
                  <a:pt x="0" y="2133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4714706" y="2105381"/>
            <a:ext cx="213995" cy="339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ct val="100000"/>
              </a:lnSpc>
            </a:pPr>
            <a:r>
              <a:rPr dirty="0" sz="750" spc="-25">
                <a:latin typeface="Times New Roman"/>
                <a:cs typeface="Times New Roman"/>
              </a:rPr>
              <a:t>R</a:t>
            </a:r>
            <a:r>
              <a:rPr dirty="0" sz="750" spc="-55">
                <a:latin typeface="Times New Roman"/>
                <a:cs typeface="Times New Roman"/>
              </a:rPr>
              <a:t> </a:t>
            </a:r>
            <a:r>
              <a:rPr dirty="0" baseline="-18518" sz="675" spc="-7">
                <a:latin typeface="Times New Roman"/>
                <a:cs typeface="Times New Roman"/>
              </a:rPr>
              <a:t>b</a:t>
            </a:r>
            <a:endParaRPr baseline="-18518" sz="6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750" spc="10">
                <a:latin typeface="Times New Roman"/>
                <a:cs typeface="Times New Roman"/>
              </a:rPr>
              <a:t>C</a:t>
            </a:r>
            <a:r>
              <a:rPr dirty="0" baseline="-11111" sz="750" spc="15">
                <a:latin typeface="Times New Roman"/>
                <a:cs typeface="Times New Roman"/>
              </a:rPr>
              <a:t>1</a:t>
            </a:r>
            <a:endParaRPr baseline="-11111" sz="7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053135" y="2772869"/>
            <a:ext cx="122555" cy="13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-15">
                <a:latin typeface="Times New Roman"/>
                <a:cs typeface="Times New Roman"/>
              </a:rPr>
              <a:t>R</a:t>
            </a:r>
            <a:r>
              <a:rPr dirty="0" baseline="-18518" sz="675" spc="-7">
                <a:latin typeface="Times New Roman"/>
                <a:cs typeface="Times New Roman"/>
              </a:rPr>
              <a:t>L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253228" y="309981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5240" y="19811"/>
                </a:moveTo>
                <a:lnTo>
                  <a:pt x="4572" y="19811"/>
                </a:lnTo>
                <a:lnTo>
                  <a:pt x="0" y="15239"/>
                </a:lnTo>
                <a:lnTo>
                  <a:pt x="0" y="4571"/>
                </a:lnTo>
                <a:lnTo>
                  <a:pt x="4572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5239"/>
                </a:lnTo>
                <a:lnTo>
                  <a:pt x="1524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253228" y="309981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10667"/>
                </a:moveTo>
                <a:lnTo>
                  <a:pt x="0" y="4571"/>
                </a:lnTo>
                <a:lnTo>
                  <a:pt x="4572" y="0"/>
                </a:lnTo>
                <a:lnTo>
                  <a:pt x="9144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0667"/>
                </a:lnTo>
                <a:lnTo>
                  <a:pt x="19812" y="15239"/>
                </a:lnTo>
                <a:lnTo>
                  <a:pt x="15240" y="19811"/>
                </a:lnTo>
                <a:lnTo>
                  <a:pt x="9144" y="19811"/>
                </a:lnTo>
                <a:lnTo>
                  <a:pt x="4572" y="19811"/>
                </a:lnTo>
                <a:lnTo>
                  <a:pt x="0" y="15239"/>
                </a:lnTo>
                <a:lnTo>
                  <a:pt x="0" y="106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262371" y="2785872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0"/>
                </a:moveTo>
                <a:lnTo>
                  <a:pt x="0" y="4114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262371" y="2988564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624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231892" y="2830067"/>
            <a:ext cx="59690" cy="158750"/>
          </a:xfrm>
          <a:custGeom>
            <a:avLst/>
            <a:gdLst/>
            <a:ahLst/>
            <a:cxnLst/>
            <a:rect l="l" t="t" r="r" b="b"/>
            <a:pathLst>
              <a:path w="59689" h="158750">
                <a:moveTo>
                  <a:pt x="0" y="158496"/>
                </a:moveTo>
                <a:lnTo>
                  <a:pt x="59435" y="158496"/>
                </a:lnTo>
                <a:lnTo>
                  <a:pt x="59435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262371" y="2731008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262371" y="3028188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5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46091" y="3110483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 h="0">
                <a:moveTo>
                  <a:pt x="0" y="0"/>
                </a:moveTo>
                <a:lnTo>
                  <a:pt x="70713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262371" y="3119627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948428" y="25100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36575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546091" y="2510027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 h="0">
                <a:moveTo>
                  <a:pt x="86867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504944" y="24902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9812" y="41148"/>
                </a:moveTo>
                <a:lnTo>
                  <a:pt x="12215" y="39528"/>
                </a:lnTo>
                <a:lnTo>
                  <a:pt x="5905" y="35052"/>
                </a:lnTo>
                <a:lnTo>
                  <a:pt x="1595" y="28289"/>
                </a:lnTo>
                <a:lnTo>
                  <a:pt x="0" y="19812"/>
                </a:lnTo>
                <a:lnTo>
                  <a:pt x="1595" y="12215"/>
                </a:lnTo>
                <a:lnTo>
                  <a:pt x="5905" y="5905"/>
                </a:lnTo>
                <a:lnTo>
                  <a:pt x="12215" y="1595"/>
                </a:lnTo>
                <a:lnTo>
                  <a:pt x="19812" y="0"/>
                </a:lnTo>
                <a:lnTo>
                  <a:pt x="28289" y="1595"/>
                </a:lnTo>
                <a:lnTo>
                  <a:pt x="35052" y="5905"/>
                </a:lnTo>
                <a:lnTo>
                  <a:pt x="39528" y="12215"/>
                </a:lnTo>
                <a:lnTo>
                  <a:pt x="41148" y="19812"/>
                </a:lnTo>
                <a:lnTo>
                  <a:pt x="39528" y="28289"/>
                </a:lnTo>
                <a:lnTo>
                  <a:pt x="35052" y="35052"/>
                </a:lnTo>
                <a:lnTo>
                  <a:pt x="28289" y="39528"/>
                </a:lnTo>
                <a:lnTo>
                  <a:pt x="19812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04944" y="24902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19812"/>
                </a:moveTo>
                <a:lnTo>
                  <a:pt x="1595" y="12215"/>
                </a:lnTo>
                <a:lnTo>
                  <a:pt x="5905" y="5905"/>
                </a:lnTo>
                <a:lnTo>
                  <a:pt x="12215" y="1595"/>
                </a:lnTo>
                <a:lnTo>
                  <a:pt x="19812" y="0"/>
                </a:lnTo>
                <a:lnTo>
                  <a:pt x="28289" y="1595"/>
                </a:lnTo>
                <a:lnTo>
                  <a:pt x="35052" y="5905"/>
                </a:lnTo>
                <a:lnTo>
                  <a:pt x="39528" y="12215"/>
                </a:lnTo>
                <a:lnTo>
                  <a:pt x="41148" y="19812"/>
                </a:lnTo>
                <a:lnTo>
                  <a:pt x="39528" y="28289"/>
                </a:lnTo>
                <a:lnTo>
                  <a:pt x="35052" y="35052"/>
                </a:lnTo>
                <a:lnTo>
                  <a:pt x="28289" y="39528"/>
                </a:lnTo>
                <a:lnTo>
                  <a:pt x="19812" y="41148"/>
                </a:lnTo>
                <a:lnTo>
                  <a:pt x="12215" y="39528"/>
                </a:lnTo>
                <a:lnTo>
                  <a:pt x="5905" y="35052"/>
                </a:lnTo>
                <a:lnTo>
                  <a:pt x="1595" y="28289"/>
                </a:lnTo>
                <a:lnTo>
                  <a:pt x="0" y="1981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04944" y="308914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9812" y="41148"/>
                </a:moveTo>
                <a:lnTo>
                  <a:pt x="12215" y="39552"/>
                </a:lnTo>
                <a:lnTo>
                  <a:pt x="5905" y="35242"/>
                </a:lnTo>
                <a:lnTo>
                  <a:pt x="1595" y="28932"/>
                </a:lnTo>
                <a:lnTo>
                  <a:pt x="0" y="21336"/>
                </a:lnTo>
                <a:lnTo>
                  <a:pt x="1595" y="12858"/>
                </a:lnTo>
                <a:lnTo>
                  <a:pt x="5905" y="6096"/>
                </a:lnTo>
                <a:lnTo>
                  <a:pt x="12215" y="1619"/>
                </a:lnTo>
                <a:lnTo>
                  <a:pt x="19812" y="0"/>
                </a:lnTo>
                <a:lnTo>
                  <a:pt x="28289" y="1619"/>
                </a:lnTo>
                <a:lnTo>
                  <a:pt x="35052" y="6096"/>
                </a:lnTo>
                <a:lnTo>
                  <a:pt x="39528" y="12858"/>
                </a:lnTo>
                <a:lnTo>
                  <a:pt x="41148" y="21336"/>
                </a:lnTo>
                <a:lnTo>
                  <a:pt x="39528" y="28932"/>
                </a:lnTo>
                <a:lnTo>
                  <a:pt x="35052" y="35242"/>
                </a:lnTo>
                <a:lnTo>
                  <a:pt x="28289" y="39552"/>
                </a:lnTo>
                <a:lnTo>
                  <a:pt x="19812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04944" y="308914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21336"/>
                </a:moveTo>
                <a:lnTo>
                  <a:pt x="1595" y="12858"/>
                </a:lnTo>
                <a:lnTo>
                  <a:pt x="5905" y="6096"/>
                </a:lnTo>
                <a:lnTo>
                  <a:pt x="12215" y="1619"/>
                </a:lnTo>
                <a:lnTo>
                  <a:pt x="19812" y="0"/>
                </a:lnTo>
                <a:lnTo>
                  <a:pt x="28289" y="1619"/>
                </a:lnTo>
                <a:lnTo>
                  <a:pt x="35052" y="6096"/>
                </a:lnTo>
                <a:lnTo>
                  <a:pt x="39528" y="12858"/>
                </a:lnTo>
                <a:lnTo>
                  <a:pt x="41148" y="21336"/>
                </a:lnTo>
                <a:lnTo>
                  <a:pt x="39528" y="28932"/>
                </a:lnTo>
                <a:lnTo>
                  <a:pt x="35052" y="35242"/>
                </a:lnTo>
                <a:lnTo>
                  <a:pt x="28289" y="39552"/>
                </a:lnTo>
                <a:lnTo>
                  <a:pt x="19812" y="41148"/>
                </a:lnTo>
                <a:lnTo>
                  <a:pt x="12215" y="39552"/>
                </a:lnTo>
                <a:lnTo>
                  <a:pt x="5905" y="35242"/>
                </a:lnTo>
                <a:lnTo>
                  <a:pt x="1595" y="28932"/>
                </a:lnTo>
                <a:lnTo>
                  <a:pt x="0" y="2133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263896" y="2238755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4">
                <a:moveTo>
                  <a:pt x="0" y="92964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564123" y="2116836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4">
                <a:moveTo>
                  <a:pt x="0" y="0"/>
                </a:moveTo>
                <a:lnTo>
                  <a:pt x="0" y="2392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448300" y="223266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112776" y="0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695188" y="2054351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89916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564123" y="2144267"/>
            <a:ext cx="131445" cy="73660"/>
          </a:xfrm>
          <a:custGeom>
            <a:avLst/>
            <a:gdLst/>
            <a:ahLst/>
            <a:cxnLst/>
            <a:rect l="l" t="t" r="r" b="b"/>
            <a:pathLst>
              <a:path w="131445" h="73660">
                <a:moveTo>
                  <a:pt x="131064" y="0"/>
                </a:moveTo>
                <a:lnTo>
                  <a:pt x="0" y="7315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693664" y="2318004"/>
            <a:ext cx="1905" cy="135890"/>
          </a:xfrm>
          <a:custGeom>
            <a:avLst/>
            <a:gdLst/>
            <a:ahLst/>
            <a:cxnLst/>
            <a:rect l="l" t="t" r="r" b="b"/>
            <a:pathLst>
              <a:path w="1904" h="135889">
                <a:moveTo>
                  <a:pt x="0" y="0"/>
                </a:moveTo>
                <a:lnTo>
                  <a:pt x="1523" y="13563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564123" y="2246376"/>
            <a:ext cx="86995" cy="47625"/>
          </a:xfrm>
          <a:custGeom>
            <a:avLst/>
            <a:gdLst/>
            <a:ahLst/>
            <a:cxnLst/>
            <a:rect l="l" t="t" r="r" b="b"/>
            <a:pathLst>
              <a:path w="86995" h="47625">
                <a:moveTo>
                  <a:pt x="0" y="0"/>
                </a:moveTo>
                <a:lnTo>
                  <a:pt x="86868" y="4724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638800" y="2276855"/>
            <a:ext cx="55244" cy="41275"/>
          </a:xfrm>
          <a:custGeom>
            <a:avLst/>
            <a:gdLst/>
            <a:ahLst/>
            <a:cxnLst/>
            <a:rect l="l" t="t" r="r" b="b"/>
            <a:pathLst>
              <a:path w="55245" h="41275">
                <a:moveTo>
                  <a:pt x="54864" y="41148"/>
                </a:moveTo>
                <a:lnTo>
                  <a:pt x="0" y="30480"/>
                </a:lnTo>
                <a:lnTo>
                  <a:pt x="16764" y="0"/>
                </a:lnTo>
                <a:lnTo>
                  <a:pt x="5486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274564" y="2232660"/>
            <a:ext cx="173990" cy="0"/>
          </a:xfrm>
          <a:custGeom>
            <a:avLst/>
            <a:gdLst/>
            <a:ahLst/>
            <a:cxnLst/>
            <a:rect l="l" t="t" r="r" b="b"/>
            <a:pathLst>
              <a:path w="173989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695188" y="2453640"/>
            <a:ext cx="0" cy="207645"/>
          </a:xfrm>
          <a:custGeom>
            <a:avLst/>
            <a:gdLst/>
            <a:ahLst/>
            <a:cxnLst/>
            <a:rect l="l" t="t" r="r" b="b"/>
            <a:pathLst>
              <a:path w="0" h="207644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684520" y="266090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5240" y="19811"/>
                </a:moveTo>
                <a:lnTo>
                  <a:pt x="4572" y="19811"/>
                </a:lnTo>
                <a:lnTo>
                  <a:pt x="0" y="15239"/>
                </a:lnTo>
                <a:lnTo>
                  <a:pt x="0" y="4571"/>
                </a:lnTo>
                <a:lnTo>
                  <a:pt x="4572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5239"/>
                </a:lnTo>
                <a:lnTo>
                  <a:pt x="1524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684520" y="266090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10667"/>
                </a:moveTo>
                <a:lnTo>
                  <a:pt x="0" y="4571"/>
                </a:lnTo>
                <a:lnTo>
                  <a:pt x="4572" y="0"/>
                </a:lnTo>
                <a:lnTo>
                  <a:pt x="10668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0667"/>
                </a:lnTo>
                <a:lnTo>
                  <a:pt x="19812" y="15239"/>
                </a:lnTo>
                <a:lnTo>
                  <a:pt x="15240" y="19811"/>
                </a:lnTo>
                <a:lnTo>
                  <a:pt x="10668" y="19811"/>
                </a:lnTo>
                <a:lnTo>
                  <a:pt x="4572" y="19811"/>
                </a:lnTo>
                <a:lnTo>
                  <a:pt x="0" y="15239"/>
                </a:lnTo>
                <a:lnTo>
                  <a:pt x="0" y="106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684520" y="309981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5240" y="19811"/>
                </a:moveTo>
                <a:lnTo>
                  <a:pt x="4572" y="19811"/>
                </a:lnTo>
                <a:lnTo>
                  <a:pt x="0" y="15239"/>
                </a:lnTo>
                <a:lnTo>
                  <a:pt x="0" y="4571"/>
                </a:lnTo>
                <a:lnTo>
                  <a:pt x="4572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5239"/>
                </a:lnTo>
                <a:lnTo>
                  <a:pt x="1524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684520" y="309981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10667"/>
                </a:moveTo>
                <a:lnTo>
                  <a:pt x="0" y="4571"/>
                </a:lnTo>
                <a:lnTo>
                  <a:pt x="4572" y="0"/>
                </a:lnTo>
                <a:lnTo>
                  <a:pt x="10668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0667"/>
                </a:lnTo>
                <a:lnTo>
                  <a:pt x="19812" y="15239"/>
                </a:lnTo>
                <a:lnTo>
                  <a:pt x="15240" y="19811"/>
                </a:lnTo>
                <a:lnTo>
                  <a:pt x="10668" y="19811"/>
                </a:lnTo>
                <a:lnTo>
                  <a:pt x="4572" y="19811"/>
                </a:lnTo>
                <a:lnTo>
                  <a:pt x="0" y="15239"/>
                </a:lnTo>
                <a:lnTo>
                  <a:pt x="0" y="106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695188" y="2680716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695188" y="3008376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273039" y="3110483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704332" y="2671572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 h="0">
                <a:moveTo>
                  <a:pt x="0" y="0"/>
                </a:moveTo>
                <a:lnTo>
                  <a:pt x="8229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102096" y="2671572"/>
            <a:ext cx="113030" cy="94615"/>
          </a:xfrm>
          <a:custGeom>
            <a:avLst/>
            <a:gdLst/>
            <a:ahLst/>
            <a:cxnLst/>
            <a:rect l="l" t="t" r="r" b="b"/>
            <a:pathLst>
              <a:path w="113029" h="94614">
                <a:moveTo>
                  <a:pt x="0" y="0"/>
                </a:moveTo>
                <a:lnTo>
                  <a:pt x="112775" y="0"/>
                </a:lnTo>
                <a:lnTo>
                  <a:pt x="112775" y="9448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686044" y="186385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5240" y="19811"/>
                </a:moveTo>
                <a:lnTo>
                  <a:pt x="4572" y="19811"/>
                </a:lnTo>
                <a:lnTo>
                  <a:pt x="0" y="15239"/>
                </a:lnTo>
                <a:lnTo>
                  <a:pt x="0" y="4571"/>
                </a:lnTo>
                <a:lnTo>
                  <a:pt x="4572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5239"/>
                </a:lnTo>
                <a:lnTo>
                  <a:pt x="15240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686044" y="186385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10667"/>
                </a:moveTo>
                <a:lnTo>
                  <a:pt x="0" y="4571"/>
                </a:lnTo>
                <a:lnTo>
                  <a:pt x="4572" y="0"/>
                </a:lnTo>
                <a:lnTo>
                  <a:pt x="9144" y="0"/>
                </a:lnTo>
                <a:lnTo>
                  <a:pt x="15240" y="0"/>
                </a:lnTo>
                <a:lnTo>
                  <a:pt x="19812" y="4571"/>
                </a:lnTo>
                <a:lnTo>
                  <a:pt x="19812" y="10667"/>
                </a:lnTo>
                <a:lnTo>
                  <a:pt x="19812" y="15239"/>
                </a:lnTo>
                <a:lnTo>
                  <a:pt x="15240" y="19811"/>
                </a:lnTo>
                <a:lnTo>
                  <a:pt x="9144" y="19811"/>
                </a:lnTo>
                <a:lnTo>
                  <a:pt x="4572" y="19811"/>
                </a:lnTo>
                <a:lnTo>
                  <a:pt x="0" y="15239"/>
                </a:lnTo>
                <a:lnTo>
                  <a:pt x="0" y="10667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695188" y="1943100"/>
            <a:ext cx="0" cy="111760"/>
          </a:xfrm>
          <a:custGeom>
            <a:avLst/>
            <a:gdLst/>
            <a:ahLst/>
            <a:cxnLst/>
            <a:rect l="l" t="t" r="r" b="b"/>
            <a:pathLst>
              <a:path w="0" h="111760">
                <a:moveTo>
                  <a:pt x="0" y="111251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274564" y="187452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695188" y="1885188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7912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214871" y="2766060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214871" y="296875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624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182867" y="2808732"/>
            <a:ext cx="60960" cy="160020"/>
          </a:xfrm>
          <a:custGeom>
            <a:avLst/>
            <a:gdLst/>
            <a:ahLst/>
            <a:cxnLst/>
            <a:rect l="l" t="t" r="r" b="b"/>
            <a:pathLst>
              <a:path w="60960" h="160019">
                <a:moveTo>
                  <a:pt x="0" y="160019"/>
                </a:moveTo>
                <a:lnTo>
                  <a:pt x="60960" y="160019"/>
                </a:lnTo>
                <a:lnTo>
                  <a:pt x="60960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214871" y="3008376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04332" y="3109722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 h="0">
                <a:moveTo>
                  <a:pt x="0" y="0"/>
                </a:moveTo>
                <a:lnTo>
                  <a:pt x="5105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5246949" y="2443720"/>
            <a:ext cx="8636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15">
                <a:latin typeface="Times New Roman"/>
                <a:cs typeface="Times New Roman"/>
              </a:rPr>
              <a:t>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5312155" y="2501646"/>
            <a:ext cx="53975" cy="81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5675224" y="2166325"/>
            <a:ext cx="8636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15">
                <a:latin typeface="Times New Roman"/>
                <a:cs typeface="Times New Roman"/>
              </a:rPr>
              <a:t>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740400" y="2224278"/>
            <a:ext cx="53975" cy="81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5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085029" y="2801873"/>
            <a:ext cx="14351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111" sz="1125" spc="22">
                <a:latin typeface="Times New Roman"/>
                <a:cs typeface="Times New Roman"/>
              </a:rPr>
              <a:t>R</a:t>
            </a:r>
            <a:r>
              <a:rPr dirty="0" sz="450" spc="-15">
                <a:latin typeface="Times New Roman"/>
                <a:cs typeface="Times New Roman"/>
              </a:rPr>
              <a:t>e</a:t>
            </a:r>
            <a:r>
              <a:rPr dirty="0" sz="450" spc="-5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5507197" y="2795747"/>
            <a:ext cx="86360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-25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572760" y="2852165"/>
            <a:ext cx="78105" cy="81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" spc="-15">
                <a:latin typeface="Times New Roman"/>
                <a:cs typeface="Times New Roman"/>
              </a:rPr>
              <a:t>e</a:t>
            </a:r>
            <a:r>
              <a:rPr dirty="0" sz="450" spc="-5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4994147" y="2311908"/>
            <a:ext cx="0" cy="189230"/>
          </a:xfrm>
          <a:custGeom>
            <a:avLst/>
            <a:gdLst/>
            <a:ahLst/>
            <a:cxnLst/>
            <a:rect l="l" t="t" r="r" b="b"/>
            <a:pathLst>
              <a:path w="0" h="189230">
                <a:moveTo>
                  <a:pt x="0" y="188975"/>
                </a:moveTo>
                <a:lnTo>
                  <a:pt x="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94147" y="1874520"/>
            <a:ext cx="260985" cy="195580"/>
          </a:xfrm>
          <a:custGeom>
            <a:avLst/>
            <a:gdLst/>
            <a:ahLst/>
            <a:cxnLst/>
            <a:rect l="l" t="t" r="r" b="b"/>
            <a:pathLst>
              <a:path w="260985" h="195580">
                <a:moveTo>
                  <a:pt x="0" y="195071"/>
                </a:moveTo>
                <a:lnTo>
                  <a:pt x="0" y="0"/>
                </a:lnTo>
                <a:lnTo>
                  <a:pt x="260603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213603" y="3238500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 h="0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262371" y="3148583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0"/>
                </a:moveTo>
                <a:lnTo>
                  <a:pt x="0" y="8991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263896" y="2180844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62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5085029" y="2024634"/>
            <a:ext cx="14351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111" sz="1125" spc="22">
                <a:latin typeface="Times New Roman"/>
                <a:cs typeface="Times New Roman"/>
              </a:rPr>
              <a:t>R</a:t>
            </a:r>
            <a:r>
              <a:rPr dirty="0" sz="450" spc="-15">
                <a:latin typeface="Times New Roman"/>
                <a:cs typeface="Times New Roman"/>
              </a:rPr>
              <a:t>c</a:t>
            </a:r>
            <a:r>
              <a:rPr dirty="0" sz="450" spc="-5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5705855" y="187452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 h="0">
                <a:moveTo>
                  <a:pt x="0" y="0"/>
                </a:moveTo>
                <a:lnTo>
                  <a:pt x="2895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/>
          <p:nvPr/>
        </p:nvSpPr>
        <p:spPr>
          <a:xfrm>
            <a:off x="5807470" y="2468098"/>
            <a:ext cx="183515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755">
              <a:lnSpc>
                <a:spcPts val="760"/>
              </a:lnSpc>
            </a:pPr>
            <a:r>
              <a:rPr dirty="0" sz="750" spc="10">
                <a:latin typeface="Times New Roman"/>
                <a:cs typeface="Times New Roman"/>
              </a:rPr>
              <a:t>C</a:t>
            </a:r>
            <a:r>
              <a:rPr dirty="0" baseline="-11111" sz="750" spc="7">
                <a:latin typeface="Times New Roman"/>
                <a:cs typeface="Times New Roman"/>
              </a:rPr>
              <a:t>2</a:t>
            </a:r>
            <a:endParaRPr baseline="-11111" sz="750">
              <a:latin typeface="Times New Roman"/>
              <a:cs typeface="Times New Roman"/>
            </a:endParaRPr>
          </a:p>
          <a:p>
            <a:pPr marL="12700">
              <a:lnSpc>
                <a:spcPts val="880"/>
              </a:lnSpc>
            </a:pPr>
            <a:r>
              <a:rPr dirty="0" sz="850" spc="114">
                <a:latin typeface="Times New Roman"/>
                <a:cs typeface="Times New Roman"/>
              </a:rPr>
              <a:t>+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4251959" y="1348740"/>
            <a:ext cx="2339340" cy="2005964"/>
          </a:xfrm>
          <a:custGeom>
            <a:avLst/>
            <a:gdLst/>
            <a:ahLst/>
            <a:cxnLst/>
            <a:rect l="l" t="t" r="r" b="b"/>
            <a:pathLst>
              <a:path w="2339340" h="2005964">
                <a:moveTo>
                  <a:pt x="2013204" y="1523"/>
                </a:moveTo>
                <a:lnTo>
                  <a:pt x="324612" y="1523"/>
                </a:lnTo>
                <a:lnTo>
                  <a:pt x="342900" y="0"/>
                </a:lnTo>
                <a:lnTo>
                  <a:pt x="1996440" y="0"/>
                </a:lnTo>
                <a:lnTo>
                  <a:pt x="2013204" y="1523"/>
                </a:lnTo>
                <a:close/>
              </a:path>
              <a:path w="2339340" h="2005964">
                <a:moveTo>
                  <a:pt x="2013204" y="2005583"/>
                </a:moveTo>
                <a:lnTo>
                  <a:pt x="326136" y="2005583"/>
                </a:lnTo>
                <a:lnTo>
                  <a:pt x="291083" y="2002535"/>
                </a:lnTo>
                <a:lnTo>
                  <a:pt x="274320" y="1999487"/>
                </a:lnTo>
                <a:lnTo>
                  <a:pt x="257556" y="1994916"/>
                </a:lnTo>
                <a:lnTo>
                  <a:pt x="242316" y="1990343"/>
                </a:lnTo>
                <a:lnTo>
                  <a:pt x="225551" y="1985771"/>
                </a:lnTo>
                <a:lnTo>
                  <a:pt x="179832" y="1964435"/>
                </a:lnTo>
                <a:lnTo>
                  <a:pt x="138683" y="1938527"/>
                </a:lnTo>
                <a:lnTo>
                  <a:pt x="89916" y="1894332"/>
                </a:lnTo>
                <a:lnTo>
                  <a:pt x="79248" y="1880616"/>
                </a:lnTo>
                <a:lnTo>
                  <a:pt x="68580" y="1868424"/>
                </a:lnTo>
                <a:lnTo>
                  <a:pt x="42672" y="1827275"/>
                </a:lnTo>
                <a:lnTo>
                  <a:pt x="21336" y="1781556"/>
                </a:lnTo>
                <a:lnTo>
                  <a:pt x="16764" y="1764791"/>
                </a:lnTo>
                <a:lnTo>
                  <a:pt x="12191" y="1749551"/>
                </a:lnTo>
                <a:lnTo>
                  <a:pt x="7620" y="1732787"/>
                </a:lnTo>
                <a:lnTo>
                  <a:pt x="4572" y="1716024"/>
                </a:lnTo>
                <a:lnTo>
                  <a:pt x="3048" y="1697735"/>
                </a:lnTo>
                <a:lnTo>
                  <a:pt x="1524" y="1680971"/>
                </a:lnTo>
                <a:lnTo>
                  <a:pt x="0" y="1662683"/>
                </a:lnTo>
                <a:lnTo>
                  <a:pt x="0" y="342900"/>
                </a:lnTo>
                <a:lnTo>
                  <a:pt x="1524" y="326135"/>
                </a:lnTo>
                <a:lnTo>
                  <a:pt x="3048" y="307847"/>
                </a:lnTo>
                <a:lnTo>
                  <a:pt x="10667" y="257555"/>
                </a:lnTo>
                <a:lnTo>
                  <a:pt x="27432" y="210311"/>
                </a:lnTo>
                <a:lnTo>
                  <a:pt x="35051" y="195071"/>
                </a:lnTo>
                <a:lnTo>
                  <a:pt x="41148" y="179831"/>
                </a:lnTo>
                <a:lnTo>
                  <a:pt x="68580" y="138683"/>
                </a:lnTo>
                <a:lnTo>
                  <a:pt x="100583" y="100583"/>
                </a:lnTo>
                <a:lnTo>
                  <a:pt x="138683" y="68579"/>
                </a:lnTo>
                <a:lnTo>
                  <a:pt x="179832" y="41147"/>
                </a:lnTo>
                <a:lnTo>
                  <a:pt x="195072" y="35051"/>
                </a:lnTo>
                <a:lnTo>
                  <a:pt x="210312" y="27431"/>
                </a:lnTo>
                <a:lnTo>
                  <a:pt x="240791" y="15239"/>
                </a:lnTo>
                <a:lnTo>
                  <a:pt x="257556" y="10667"/>
                </a:lnTo>
                <a:lnTo>
                  <a:pt x="307848" y="1523"/>
                </a:lnTo>
                <a:lnTo>
                  <a:pt x="2029968" y="1523"/>
                </a:lnTo>
                <a:lnTo>
                  <a:pt x="2081784" y="10667"/>
                </a:lnTo>
                <a:lnTo>
                  <a:pt x="2125218" y="25908"/>
                </a:lnTo>
                <a:lnTo>
                  <a:pt x="327659" y="25908"/>
                </a:lnTo>
                <a:lnTo>
                  <a:pt x="295656" y="28955"/>
                </a:lnTo>
                <a:lnTo>
                  <a:pt x="280416" y="32004"/>
                </a:lnTo>
                <a:lnTo>
                  <a:pt x="263651" y="35051"/>
                </a:lnTo>
                <a:lnTo>
                  <a:pt x="249936" y="39623"/>
                </a:lnTo>
                <a:lnTo>
                  <a:pt x="205740" y="56387"/>
                </a:lnTo>
                <a:lnTo>
                  <a:pt x="166116" y="79247"/>
                </a:lnTo>
                <a:lnTo>
                  <a:pt x="129540" y="108204"/>
                </a:lnTo>
                <a:lnTo>
                  <a:pt x="99059" y="140208"/>
                </a:lnTo>
                <a:lnTo>
                  <a:pt x="80772" y="166115"/>
                </a:lnTo>
                <a:lnTo>
                  <a:pt x="71628" y="178308"/>
                </a:lnTo>
                <a:lnTo>
                  <a:pt x="64008" y="192023"/>
                </a:lnTo>
                <a:lnTo>
                  <a:pt x="57912" y="205739"/>
                </a:lnTo>
                <a:lnTo>
                  <a:pt x="50291" y="219455"/>
                </a:lnTo>
                <a:lnTo>
                  <a:pt x="45720" y="233171"/>
                </a:lnTo>
                <a:lnTo>
                  <a:pt x="39624" y="248411"/>
                </a:lnTo>
                <a:lnTo>
                  <a:pt x="36575" y="263651"/>
                </a:lnTo>
                <a:lnTo>
                  <a:pt x="32004" y="278891"/>
                </a:lnTo>
                <a:lnTo>
                  <a:pt x="28956" y="294131"/>
                </a:lnTo>
                <a:lnTo>
                  <a:pt x="27432" y="310895"/>
                </a:lnTo>
                <a:lnTo>
                  <a:pt x="25908" y="326135"/>
                </a:lnTo>
                <a:lnTo>
                  <a:pt x="25908" y="1679448"/>
                </a:lnTo>
                <a:lnTo>
                  <a:pt x="27432" y="1694687"/>
                </a:lnTo>
                <a:lnTo>
                  <a:pt x="28956" y="1711451"/>
                </a:lnTo>
                <a:lnTo>
                  <a:pt x="32004" y="1726691"/>
                </a:lnTo>
                <a:lnTo>
                  <a:pt x="36575" y="1741932"/>
                </a:lnTo>
                <a:lnTo>
                  <a:pt x="39624" y="1757171"/>
                </a:lnTo>
                <a:lnTo>
                  <a:pt x="45720" y="1772411"/>
                </a:lnTo>
                <a:lnTo>
                  <a:pt x="50291" y="1786127"/>
                </a:lnTo>
                <a:lnTo>
                  <a:pt x="57912" y="1799843"/>
                </a:lnTo>
                <a:lnTo>
                  <a:pt x="64008" y="1813559"/>
                </a:lnTo>
                <a:lnTo>
                  <a:pt x="71628" y="1827275"/>
                </a:lnTo>
                <a:lnTo>
                  <a:pt x="80772" y="1840991"/>
                </a:lnTo>
                <a:lnTo>
                  <a:pt x="88391" y="1853183"/>
                </a:lnTo>
                <a:lnTo>
                  <a:pt x="129540" y="1897379"/>
                </a:lnTo>
                <a:lnTo>
                  <a:pt x="166116" y="1926335"/>
                </a:lnTo>
                <a:lnTo>
                  <a:pt x="205740" y="1949195"/>
                </a:lnTo>
                <a:lnTo>
                  <a:pt x="248412" y="1965959"/>
                </a:lnTo>
                <a:lnTo>
                  <a:pt x="294132" y="1976627"/>
                </a:lnTo>
                <a:lnTo>
                  <a:pt x="326136" y="1979675"/>
                </a:lnTo>
                <a:lnTo>
                  <a:pt x="2126361" y="1979675"/>
                </a:lnTo>
                <a:lnTo>
                  <a:pt x="2113788" y="1984248"/>
                </a:lnTo>
                <a:lnTo>
                  <a:pt x="2098547" y="1990343"/>
                </a:lnTo>
                <a:lnTo>
                  <a:pt x="2065020" y="1999487"/>
                </a:lnTo>
                <a:lnTo>
                  <a:pt x="2048256" y="2002535"/>
                </a:lnTo>
                <a:lnTo>
                  <a:pt x="2013204" y="2005583"/>
                </a:lnTo>
                <a:close/>
              </a:path>
              <a:path w="2339340" h="2005964">
                <a:moveTo>
                  <a:pt x="2126361" y="1979675"/>
                </a:moveTo>
                <a:lnTo>
                  <a:pt x="2011679" y="1979675"/>
                </a:lnTo>
                <a:lnTo>
                  <a:pt x="2043684" y="1976627"/>
                </a:lnTo>
                <a:lnTo>
                  <a:pt x="2058924" y="1973579"/>
                </a:lnTo>
                <a:lnTo>
                  <a:pt x="2104643" y="1961387"/>
                </a:lnTo>
                <a:lnTo>
                  <a:pt x="2161032" y="1933956"/>
                </a:lnTo>
                <a:lnTo>
                  <a:pt x="2209800" y="1898903"/>
                </a:lnTo>
                <a:lnTo>
                  <a:pt x="2240279" y="1865375"/>
                </a:lnTo>
                <a:lnTo>
                  <a:pt x="2267711" y="1827275"/>
                </a:lnTo>
                <a:lnTo>
                  <a:pt x="2281427" y="1801367"/>
                </a:lnTo>
                <a:lnTo>
                  <a:pt x="2289047" y="1786127"/>
                </a:lnTo>
                <a:lnTo>
                  <a:pt x="2293620" y="1772411"/>
                </a:lnTo>
                <a:lnTo>
                  <a:pt x="2299716" y="1757171"/>
                </a:lnTo>
                <a:lnTo>
                  <a:pt x="2302763" y="1741932"/>
                </a:lnTo>
                <a:lnTo>
                  <a:pt x="2307336" y="1726691"/>
                </a:lnTo>
                <a:lnTo>
                  <a:pt x="2310384" y="1711451"/>
                </a:lnTo>
                <a:lnTo>
                  <a:pt x="2311908" y="1696211"/>
                </a:lnTo>
                <a:lnTo>
                  <a:pt x="2313432" y="1679448"/>
                </a:lnTo>
                <a:lnTo>
                  <a:pt x="2313432" y="327659"/>
                </a:lnTo>
                <a:lnTo>
                  <a:pt x="2311908" y="310895"/>
                </a:lnTo>
                <a:lnTo>
                  <a:pt x="2310384" y="295655"/>
                </a:lnTo>
                <a:lnTo>
                  <a:pt x="2307336" y="278891"/>
                </a:lnTo>
                <a:lnTo>
                  <a:pt x="2302763" y="263651"/>
                </a:lnTo>
                <a:lnTo>
                  <a:pt x="2299716" y="248411"/>
                </a:lnTo>
                <a:lnTo>
                  <a:pt x="2293620" y="234695"/>
                </a:lnTo>
                <a:lnTo>
                  <a:pt x="2289047" y="219455"/>
                </a:lnTo>
                <a:lnTo>
                  <a:pt x="2281427" y="205739"/>
                </a:lnTo>
                <a:lnTo>
                  <a:pt x="2275332" y="192023"/>
                </a:lnTo>
                <a:lnTo>
                  <a:pt x="2267711" y="178308"/>
                </a:lnTo>
                <a:lnTo>
                  <a:pt x="2258568" y="166115"/>
                </a:lnTo>
                <a:lnTo>
                  <a:pt x="2250947" y="153923"/>
                </a:lnTo>
                <a:lnTo>
                  <a:pt x="2241804" y="141731"/>
                </a:lnTo>
                <a:lnTo>
                  <a:pt x="2231136" y="129539"/>
                </a:lnTo>
                <a:lnTo>
                  <a:pt x="2209800" y="108204"/>
                </a:lnTo>
                <a:lnTo>
                  <a:pt x="2197608" y="99059"/>
                </a:lnTo>
                <a:lnTo>
                  <a:pt x="2185416" y="88391"/>
                </a:lnTo>
                <a:lnTo>
                  <a:pt x="2173224" y="80771"/>
                </a:lnTo>
                <a:lnTo>
                  <a:pt x="2161032" y="71627"/>
                </a:lnTo>
                <a:lnTo>
                  <a:pt x="2147316" y="64008"/>
                </a:lnTo>
                <a:lnTo>
                  <a:pt x="2133600" y="57911"/>
                </a:lnTo>
                <a:lnTo>
                  <a:pt x="2119884" y="50291"/>
                </a:lnTo>
                <a:lnTo>
                  <a:pt x="2106168" y="45719"/>
                </a:lnTo>
                <a:lnTo>
                  <a:pt x="2090927" y="39623"/>
                </a:lnTo>
                <a:lnTo>
                  <a:pt x="2075688" y="35051"/>
                </a:lnTo>
                <a:lnTo>
                  <a:pt x="2045208" y="28955"/>
                </a:lnTo>
                <a:lnTo>
                  <a:pt x="2013204" y="25908"/>
                </a:lnTo>
                <a:lnTo>
                  <a:pt x="2125218" y="25908"/>
                </a:lnTo>
                <a:lnTo>
                  <a:pt x="2144268" y="33527"/>
                </a:lnTo>
                <a:lnTo>
                  <a:pt x="2159508" y="41147"/>
                </a:lnTo>
                <a:lnTo>
                  <a:pt x="2214372" y="77723"/>
                </a:lnTo>
                <a:lnTo>
                  <a:pt x="2226563" y="89915"/>
                </a:lnTo>
                <a:lnTo>
                  <a:pt x="2238756" y="100583"/>
                </a:lnTo>
                <a:lnTo>
                  <a:pt x="2270759" y="137159"/>
                </a:lnTo>
                <a:lnTo>
                  <a:pt x="2289047" y="164591"/>
                </a:lnTo>
                <a:lnTo>
                  <a:pt x="2296668" y="179831"/>
                </a:lnTo>
                <a:lnTo>
                  <a:pt x="2304288" y="193547"/>
                </a:lnTo>
                <a:lnTo>
                  <a:pt x="2322575" y="240791"/>
                </a:lnTo>
                <a:lnTo>
                  <a:pt x="2334768" y="291083"/>
                </a:lnTo>
                <a:lnTo>
                  <a:pt x="2339340" y="342900"/>
                </a:lnTo>
                <a:lnTo>
                  <a:pt x="2339340" y="1662683"/>
                </a:lnTo>
                <a:lnTo>
                  <a:pt x="2334768" y="1714500"/>
                </a:lnTo>
                <a:lnTo>
                  <a:pt x="2324100" y="1764791"/>
                </a:lnTo>
                <a:lnTo>
                  <a:pt x="2318004" y="1780032"/>
                </a:lnTo>
                <a:lnTo>
                  <a:pt x="2311908" y="1796795"/>
                </a:lnTo>
                <a:lnTo>
                  <a:pt x="2304288" y="1812035"/>
                </a:lnTo>
                <a:lnTo>
                  <a:pt x="2298191" y="1825751"/>
                </a:lnTo>
                <a:lnTo>
                  <a:pt x="2289047" y="1840991"/>
                </a:lnTo>
                <a:lnTo>
                  <a:pt x="2238756" y="1905000"/>
                </a:lnTo>
                <a:lnTo>
                  <a:pt x="2200656" y="1937003"/>
                </a:lnTo>
                <a:lnTo>
                  <a:pt x="2188463" y="1947671"/>
                </a:lnTo>
                <a:lnTo>
                  <a:pt x="2174747" y="1955291"/>
                </a:lnTo>
                <a:lnTo>
                  <a:pt x="2159508" y="1964435"/>
                </a:lnTo>
                <a:lnTo>
                  <a:pt x="2144268" y="1972056"/>
                </a:lnTo>
                <a:lnTo>
                  <a:pt x="2130552" y="1978151"/>
                </a:lnTo>
                <a:lnTo>
                  <a:pt x="2126361" y="1979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4576398" y="1438081"/>
            <a:ext cx="4155440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60"/>
              </a:lnSpc>
              <a:tabLst>
                <a:tab pos="2607310" algn="l"/>
              </a:tabLst>
            </a:pPr>
            <a:r>
              <a:rPr dirty="0" sz="2000" b="1">
                <a:latin typeface="等线"/>
                <a:cs typeface="等线"/>
              </a:rPr>
              <a:t>组</a:t>
            </a:r>
            <a:r>
              <a:rPr dirty="0" sz="2000" spc="20" b="1">
                <a:latin typeface="等线"/>
                <a:cs typeface="等线"/>
              </a:rPr>
              <a:t>合放</a:t>
            </a:r>
            <a:r>
              <a:rPr dirty="0" sz="2000" b="1">
                <a:latin typeface="等线"/>
                <a:cs typeface="等线"/>
              </a:rPr>
              <a:t>大</a:t>
            </a:r>
            <a:r>
              <a:rPr dirty="0" sz="2000" spc="20" b="1">
                <a:latin typeface="等线"/>
                <a:cs typeface="等线"/>
              </a:rPr>
              <a:t>电</a:t>
            </a:r>
            <a:r>
              <a:rPr dirty="0" sz="2000" b="1">
                <a:latin typeface="等线"/>
                <a:cs typeface="等线"/>
              </a:rPr>
              <a:t>路</a:t>
            </a:r>
            <a:r>
              <a:rPr dirty="0" sz="2000" b="1">
                <a:latin typeface="等线"/>
                <a:cs typeface="等线"/>
              </a:rPr>
              <a:t>	</a:t>
            </a:r>
            <a:r>
              <a:rPr dirty="0" sz="2000" spc="20" b="1">
                <a:latin typeface="等线"/>
                <a:cs typeface="等线"/>
              </a:rPr>
              <a:t>功</a:t>
            </a:r>
            <a:r>
              <a:rPr dirty="0" sz="2000" b="1">
                <a:latin typeface="等线"/>
                <a:cs typeface="等线"/>
              </a:rPr>
              <a:t>率</a:t>
            </a:r>
            <a:r>
              <a:rPr dirty="0" sz="2000" spc="20" b="1">
                <a:latin typeface="等线"/>
                <a:cs typeface="等线"/>
              </a:rPr>
              <a:t>放</a:t>
            </a:r>
            <a:r>
              <a:rPr dirty="0" sz="2000" b="1">
                <a:latin typeface="等线"/>
                <a:cs typeface="等线"/>
              </a:rPr>
              <a:t>大</a:t>
            </a:r>
            <a:r>
              <a:rPr dirty="0" sz="2000" spc="20" b="1">
                <a:latin typeface="等线"/>
                <a:cs typeface="等线"/>
              </a:rPr>
              <a:t>电</a:t>
            </a:r>
            <a:r>
              <a:rPr dirty="0" sz="2000" b="1">
                <a:latin typeface="等线"/>
                <a:cs typeface="等线"/>
              </a:rPr>
              <a:t>路</a:t>
            </a:r>
            <a:endParaRPr sz="2000">
              <a:latin typeface="等线"/>
              <a:cs typeface="等线"/>
            </a:endParaRPr>
          </a:p>
          <a:p>
            <a:pPr marL="1315085">
              <a:lnSpc>
                <a:spcPts val="760"/>
              </a:lnSpc>
            </a:pPr>
            <a:r>
              <a:rPr dirty="0" sz="750" spc="-30">
                <a:latin typeface="Times New Roman"/>
                <a:cs typeface="Times New Roman"/>
              </a:rPr>
              <a:t>+V</a:t>
            </a:r>
            <a:r>
              <a:rPr dirty="0" baseline="-18518" sz="675" spc="-44">
                <a:latin typeface="Times New Roman"/>
                <a:cs typeface="Times New Roman"/>
              </a:rPr>
              <a:t>CC</a:t>
            </a:r>
            <a:endParaRPr baseline="-18518" sz="675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8122919" y="2066544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39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046719" y="2141220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731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206740" y="2025395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791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122919" y="2083308"/>
            <a:ext cx="83820" cy="47625"/>
          </a:xfrm>
          <a:custGeom>
            <a:avLst/>
            <a:gdLst/>
            <a:ahLst/>
            <a:cxnLst/>
            <a:rect l="l" t="t" r="r" b="b"/>
            <a:pathLst>
              <a:path w="83820" h="47625">
                <a:moveTo>
                  <a:pt x="83819" y="0"/>
                </a:moveTo>
                <a:lnTo>
                  <a:pt x="0" y="472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206740" y="2196083"/>
            <a:ext cx="0" cy="86995"/>
          </a:xfrm>
          <a:custGeom>
            <a:avLst/>
            <a:gdLst/>
            <a:ahLst/>
            <a:cxnLst/>
            <a:rect l="l" t="t" r="r" b="b"/>
            <a:pathLst>
              <a:path w="0" h="86994">
                <a:moveTo>
                  <a:pt x="0" y="0"/>
                </a:moveTo>
                <a:lnTo>
                  <a:pt x="0" y="86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122919" y="2150363"/>
            <a:ext cx="56515" cy="30480"/>
          </a:xfrm>
          <a:custGeom>
            <a:avLst/>
            <a:gdLst/>
            <a:ahLst/>
            <a:cxnLst/>
            <a:rect l="l" t="t" r="r" b="b"/>
            <a:pathLst>
              <a:path w="56515" h="30480">
                <a:moveTo>
                  <a:pt x="0" y="0"/>
                </a:moveTo>
                <a:lnTo>
                  <a:pt x="56387" y="304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170164" y="2168651"/>
            <a:ext cx="36830" cy="27940"/>
          </a:xfrm>
          <a:custGeom>
            <a:avLst/>
            <a:gdLst/>
            <a:ahLst/>
            <a:cxnLst/>
            <a:rect l="l" t="t" r="r" b="b"/>
            <a:pathLst>
              <a:path w="36829" h="27939">
                <a:moveTo>
                  <a:pt x="36575" y="27432"/>
                </a:moveTo>
                <a:lnTo>
                  <a:pt x="0" y="21336"/>
                </a:lnTo>
                <a:lnTo>
                  <a:pt x="12191" y="0"/>
                </a:lnTo>
                <a:lnTo>
                  <a:pt x="36575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211311" y="2116836"/>
            <a:ext cx="54863" cy="579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244840" y="1780032"/>
            <a:ext cx="112776" cy="594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886700" y="2927603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886700" y="3058667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865364" y="2956560"/>
            <a:ext cx="40005" cy="102235"/>
          </a:xfrm>
          <a:custGeom>
            <a:avLst/>
            <a:gdLst/>
            <a:ahLst/>
            <a:cxnLst/>
            <a:rect l="l" t="t" r="r" b="b"/>
            <a:pathLst>
              <a:path w="40004" h="102235">
                <a:moveTo>
                  <a:pt x="0" y="102108"/>
                </a:moveTo>
                <a:lnTo>
                  <a:pt x="39623" y="102108"/>
                </a:lnTo>
                <a:lnTo>
                  <a:pt x="39623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523988" y="2759964"/>
            <a:ext cx="38100" cy="807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459723" y="2296667"/>
            <a:ext cx="39623" cy="426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200644" y="23622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0668" y="12192"/>
                </a:moveTo>
                <a:lnTo>
                  <a:pt x="3048" y="12192"/>
                </a:lnTo>
                <a:lnTo>
                  <a:pt x="0" y="9144"/>
                </a:lnTo>
                <a:lnTo>
                  <a:pt x="0" y="3048"/>
                </a:lnTo>
                <a:lnTo>
                  <a:pt x="3048" y="0"/>
                </a:lnTo>
                <a:lnTo>
                  <a:pt x="10668" y="0"/>
                </a:lnTo>
                <a:lnTo>
                  <a:pt x="12192" y="3048"/>
                </a:lnTo>
                <a:lnTo>
                  <a:pt x="12192" y="9144"/>
                </a:lnTo>
                <a:lnTo>
                  <a:pt x="106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200644" y="23622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096"/>
                </a:moveTo>
                <a:lnTo>
                  <a:pt x="0" y="3048"/>
                </a:lnTo>
                <a:lnTo>
                  <a:pt x="3048" y="0"/>
                </a:lnTo>
                <a:lnTo>
                  <a:pt x="6096" y="0"/>
                </a:lnTo>
                <a:lnTo>
                  <a:pt x="10668" y="0"/>
                </a:lnTo>
                <a:lnTo>
                  <a:pt x="12192" y="3048"/>
                </a:lnTo>
                <a:lnTo>
                  <a:pt x="12192" y="6096"/>
                </a:lnTo>
                <a:lnTo>
                  <a:pt x="12192" y="9144"/>
                </a:lnTo>
                <a:lnTo>
                  <a:pt x="10668" y="12192"/>
                </a:lnTo>
                <a:lnTo>
                  <a:pt x="6096" y="12192"/>
                </a:lnTo>
                <a:lnTo>
                  <a:pt x="3048" y="12192"/>
                </a:lnTo>
                <a:lnTo>
                  <a:pt x="0" y="9144"/>
                </a:ln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122919" y="2586227"/>
            <a:ext cx="0" cy="155575"/>
          </a:xfrm>
          <a:custGeom>
            <a:avLst/>
            <a:gdLst/>
            <a:ahLst/>
            <a:cxnLst/>
            <a:rect l="l" t="t" r="r" b="b"/>
            <a:pathLst>
              <a:path w="0" h="155575">
                <a:moveTo>
                  <a:pt x="0" y="0"/>
                </a:moveTo>
                <a:lnTo>
                  <a:pt x="0" y="155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046719" y="2660903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731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206740" y="2545080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594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150352" y="2604516"/>
            <a:ext cx="56515" cy="30480"/>
          </a:xfrm>
          <a:custGeom>
            <a:avLst/>
            <a:gdLst/>
            <a:ahLst/>
            <a:cxnLst/>
            <a:rect l="l" t="t" r="r" b="b"/>
            <a:pathLst>
              <a:path w="56515" h="30480">
                <a:moveTo>
                  <a:pt x="56387" y="0"/>
                </a:moveTo>
                <a:lnTo>
                  <a:pt x="0" y="304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122919" y="2624327"/>
            <a:ext cx="35560" cy="27940"/>
          </a:xfrm>
          <a:custGeom>
            <a:avLst/>
            <a:gdLst/>
            <a:ahLst/>
            <a:cxnLst/>
            <a:rect l="l" t="t" r="r" b="b"/>
            <a:pathLst>
              <a:path w="35559" h="27939">
                <a:moveTo>
                  <a:pt x="0" y="27432"/>
                </a:moveTo>
                <a:lnTo>
                  <a:pt x="24383" y="0"/>
                </a:lnTo>
                <a:lnTo>
                  <a:pt x="35051" y="1981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06740" y="2717292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122919" y="2670048"/>
            <a:ext cx="83820" cy="47625"/>
          </a:xfrm>
          <a:custGeom>
            <a:avLst/>
            <a:gdLst/>
            <a:ahLst/>
            <a:cxnLst/>
            <a:rect l="l" t="t" r="r" b="b"/>
            <a:pathLst>
              <a:path w="83820" h="47625">
                <a:moveTo>
                  <a:pt x="0" y="0"/>
                </a:moveTo>
                <a:lnTo>
                  <a:pt x="83819" y="472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194547" y="186994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19812" y="27431"/>
                </a:moveTo>
                <a:lnTo>
                  <a:pt x="6096" y="27431"/>
                </a:lnTo>
                <a:lnTo>
                  <a:pt x="0" y="21335"/>
                </a:lnTo>
                <a:lnTo>
                  <a:pt x="0" y="6095"/>
                </a:lnTo>
                <a:lnTo>
                  <a:pt x="6096" y="0"/>
                </a:lnTo>
                <a:lnTo>
                  <a:pt x="19812" y="0"/>
                </a:lnTo>
                <a:lnTo>
                  <a:pt x="25908" y="6095"/>
                </a:lnTo>
                <a:lnTo>
                  <a:pt x="25908" y="21335"/>
                </a:lnTo>
                <a:lnTo>
                  <a:pt x="19812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194547" y="186994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0" y="13715"/>
                </a:moveTo>
                <a:lnTo>
                  <a:pt x="0" y="6095"/>
                </a:lnTo>
                <a:lnTo>
                  <a:pt x="6096" y="0"/>
                </a:lnTo>
                <a:lnTo>
                  <a:pt x="12192" y="0"/>
                </a:lnTo>
                <a:lnTo>
                  <a:pt x="19812" y="0"/>
                </a:lnTo>
                <a:lnTo>
                  <a:pt x="25908" y="6095"/>
                </a:lnTo>
                <a:lnTo>
                  <a:pt x="25908" y="13715"/>
                </a:lnTo>
                <a:lnTo>
                  <a:pt x="25908" y="21335"/>
                </a:lnTo>
                <a:lnTo>
                  <a:pt x="19812" y="27431"/>
                </a:lnTo>
                <a:lnTo>
                  <a:pt x="12192" y="27431"/>
                </a:lnTo>
                <a:lnTo>
                  <a:pt x="6096" y="27431"/>
                </a:lnTo>
                <a:lnTo>
                  <a:pt x="0" y="21335"/>
                </a:lnTo>
                <a:lnTo>
                  <a:pt x="0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194547" y="177850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0" y="12191"/>
                </a:moveTo>
                <a:lnTo>
                  <a:pt x="0" y="6095"/>
                </a:lnTo>
                <a:lnTo>
                  <a:pt x="6096" y="0"/>
                </a:lnTo>
                <a:lnTo>
                  <a:pt x="12192" y="0"/>
                </a:lnTo>
                <a:lnTo>
                  <a:pt x="19812" y="0"/>
                </a:lnTo>
                <a:lnTo>
                  <a:pt x="25908" y="6095"/>
                </a:lnTo>
                <a:lnTo>
                  <a:pt x="25908" y="12191"/>
                </a:lnTo>
                <a:lnTo>
                  <a:pt x="25908" y="19811"/>
                </a:lnTo>
                <a:lnTo>
                  <a:pt x="19812" y="25907"/>
                </a:lnTo>
                <a:lnTo>
                  <a:pt x="12192" y="25907"/>
                </a:lnTo>
                <a:lnTo>
                  <a:pt x="6096" y="25907"/>
                </a:lnTo>
                <a:lnTo>
                  <a:pt x="0" y="19811"/>
                </a:lnTo>
                <a:lnTo>
                  <a:pt x="0" y="121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467344" y="235457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0" y="13715"/>
                </a:moveTo>
                <a:lnTo>
                  <a:pt x="0" y="6095"/>
                </a:lnTo>
                <a:lnTo>
                  <a:pt x="6096" y="0"/>
                </a:lnTo>
                <a:lnTo>
                  <a:pt x="13716" y="0"/>
                </a:lnTo>
                <a:lnTo>
                  <a:pt x="21336" y="0"/>
                </a:lnTo>
                <a:lnTo>
                  <a:pt x="27432" y="6095"/>
                </a:lnTo>
                <a:lnTo>
                  <a:pt x="27432" y="13715"/>
                </a:lnTo>
                <a:lnTo>
                  <a:pt x="27432" y="21335"/>
                </a:lnTo>
                <a:lnTo>
                  <a:pt x="21336" y="27431"/>
                </a:lnTo>
                <a:lnTo>
                  <a:pt x="13716" y="27431"/>
                </a:lnTo>
                <a:lnTo>
                  <a:pt x="6096" y="27431"/>
                </a:lnTo>
                <a:lnTo>
                  <a:pt x="0" y="21335"/>
                </a:lnTo>
                <a:lnTo>
                  <a:pt x="0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211311" y="2636519"/>
            <a:ext cx="57911" cy="594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238744" y="3211067"/>
            <a:ext cx="105155" cy="579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834883" y="2243327"/>
            <a:ext cx="104139" cy="102235"/>
          </a:xfrm>
          <a:custGeom>
            <a:avLst/>
            <a:gdLst/>
            <a:ahLst/>
            <a:cxnLst/>
            <a:rect l="l" t="t" r="r" b="b"/>
            <a:pathLst>
              <a:path w="104140" h="102235">
                <a:moveTo>
                  <a:pt x="0" y="0"/>
                </a:moveTo>
                <a:lnTo>
                  <a:pt x="51816" y="102108"/>
                </a:lnTo>
                <a:lnTo>
                  <a:pt x="103632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834883" y="2345436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 h="0">
                <a:moveTo>
                  <a:pt x="10363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886700" y="2345436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206740" y="2282951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7924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880603" y="21351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144" y="12192"/>
                </a:moveTo>
                <a:lnTo>
                  <a:pt x="3048" y="12192"/>
                </a:lnTo>
                <a:lnTo>
                  <a:pt x="0" y="9144"/>
                </a:lnTo>
                <a:lnTo>
                  <a:pt x="0" y="1524"/>
                </a:lnTo>
                <a:lnTo>
                  <a:pt x="3048" y="0"/>
                </a:lnTo>
                <a:lnTo>
                  <a:pt x="9144" y="0"/>
                </a:lnTo>
                <a:lnTo>
                  <a:pt x="12192" y="1524"/>
                </a:lnTo>
                <a:lnTo>
                  <a:pt x="12192" y="9144"/>
                </a:lnTo>
                <a:lnTo>
                  <a:pt x="9144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880603" y="21351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096"/>
                </a:moveTo>
                <a:lnTo>
                  <a:pt x="0" y="1524"/>
                </a:lnTo>
                <a:lnTo>
                  <a:pt x="3048" y="0"/>
                </a:lnTo>
                <a:lnTo>
                  <a:pt x="6096" y="0"/>
                </a:lnTo>
                <a:lnTo>
                  <a:pt x="9144" y="0"/>
                </a:lnTo>
                <a:lnTo>
                  <a:pt x="12192" y="1524"/>
                </a:lnTo>
                <a:lnTo>
                  <a:pt x="12192" y="6096"/>
                </a:lnTo>
                <a:lnTo>
                  <a:pt x="12192" y="9144"/>
                </a:lnTo>
                <a:lnTo>
                  <a:pt x="9144" y="12192"/>
                </a:lnTo>
                <a:lnTo>
                  <a:pt x="6096" y="12192"/>
                </a:lnTo>
                <a:lnTo>
                  <a:pt x="3048" y="12192"/>
                </a:lnTo>
                <a:lnTo>
                  <a:pt x="0" y="9144"/>
                </a:ln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892796" y="214122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15392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886700" y="2147316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19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8206740" y="2374392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0"/>
                </a:moveTo>
                <a:lnTo>
                  <a:pt x="0" y="1706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834883" y="242163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0" y="0"/>
                </a:moveTo>
                <a:lnTo>
                  <a:pt x="51816" y="103631"/>
                </a:lnTo>
                <a:lnTo>
                  <a:pt x="103632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834883" y="2525267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 h="0">
                <a:moveTo>
                  <a:pt x="10363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886700" y="2525267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880603" y="2654807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69">
                <a:moveTo>
                  <a:pt x="9144" y="13716"/>
                </a:moveTo>
                <a:lnTo>
                  <a:pt x="3048" y="13716"/>
                </a:lnTo>
                <a:lnTo>
                  <a:pt x="0" y="10668"/>
                </a:lnTo>
                <a:lnTo>
                  <a:pt x="0" y="3048"/>
                </a:lnTo>
                <a:lnTo>
                  <a:pt x="3048" y="0"/>
                </a:lnTo>
                <a:lnTo>
                  <a:pt x="9144" y="0"/>
                </a:lnTo>
                <a:lnTo>
                  <a:pt x="12192" y="3048"/>
                </a:lnTo>
                <a:lnTo>
                  <a:pt x="12192" y="10668"/>
                </a:lnTo>
                <a:lnTo>
                  <a:pt x="914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880603" y="2654807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69">
                <a:moveTo>
                  <a:pt x="0" y="6096"/>
                </a:moveTo>
                <a:lnTo>
                  <a:pt x="0" y="3048"/>
                </a:lnTo>
                <a:lnTo>
                  <a:pt x="3048" y="0"/>
                </a:lnTo>
                <a:lnTo>
                  <a:pt x="6096" y="0"/>
                </a:lnTo>
                <a:lnTo>
                  <a:pt x="9144" y="0"/>
                </a:lnTo>
                <a:lnTo>
                  <a:pt x="12192" y="3048"/>
                </a:lnTo>
                <a:lnTo>
                  <a:pt x="12192" y="6096"/>
                </a:lnTo>
                <a:lnTo>
                  <a:pt x="12192" y="10668"/>
                </a:lnTo>
                <a:lnTo>
                  <a:pt x="9144" y="13716"/>
                </a:lnTo>
                <a:lnTo>
                  <a:pt x="6096" y="13716"/>
                </a:lnTo>
                <a:lnTo>
                  <a:pt x="3048" y="13716"/>
                </a:lnTo>
                <a:lnTo>
                  <a:pt x="0" y="10668"/>
                </a:ln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886700" y="2371344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0"/>
                </a:moveTo>
                <a:lnTo>
                  <a:pt x="0" y="502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886700" y="2551176"/>
            <a:ext cx="0" cy="104139"/>
          </a:xfrm>
          <a:custGeom>
            <a:avLst/>
            <a:gdLst/>
            <a:ahLst/>
            <a:cxnLst/>
            <a:rect l="l" t="t" r="r" b="b"/>
            <a:pathLst>
              <a:path w="0" h="104139">
                <a:moveTo>
                  <a:pt x="0" y="0"/>
                </a:moveTo>
                <a:lnTo>
                  <a:pt x="0" y="0"/>
                </a:lnTo>
                <a:lnTo>
                  <a:pt x="0" y="1036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892796" y="2660903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802880" y="2750819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39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726680" y="2825496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731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886700" y="270967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79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802880" y="2767583"/>
            <a:ext cx="83820" cy="47625"/>
          </a:xfrm>
          <a:custGeom>
            <a:avLst/>
            <a:gdLst/>
            <a:ahLst/>
            <a:cxnLst/>
            <a:rect l="l" t="t" r="r" b="b"/>
            <a:pathLst>
              <a:path w="83820" h="47625">
                <a:moveTo>
                  <a:pt x="83819" y="0"/>
                </a:moveTo>
                <a:lnTo>
                  <a:pt x="0" y="472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886700" y="2880360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2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802880" y="2834640"/>
            <a:ext cx="55244" cy="30480"/>
          </a:xfrm>
          <a:custGeom>
            <a:avLst/>
            <a:gdLst/>
            <a:ahLst/>
            <a:cxnLst/>
            <a:rect l="l" t="t" r="r" b="b"/>
            <a:pathLst>
              <a:path w="55245" h="30480">
                <a:moveTo>
                  <a:pt x="0" y="0"/>
                </a:moveTo>
                <a:lnTo>
                  <a:pt x="54864" y="30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850123" y="2854451"/>
            <a:ext cx="36830" cy="26034"/>
          </a:xfrm>
          <a:custGeom>
            <a:avLst/>
            <a:gdLst/>
            <a:ahLst/>
            <a:cxnLst/>
            <a:rect l="l" t="t" r="r" b="b"/>
            <a:pathLst>
              <a:path w="36829" h="26035">
                <a:moveTo>
                  <a:pt x="36576" y="25908"/>
                </a:moveTo>
                <a:lnTo>
                  <a:pt x="0" y="19812"/>
                </a:lnTo>
                <a:lnTo>
                  <a:pt x="10668" y="0"/>
                </a:lnTo>
                <a:lnTo>
                  <a:pt x="3657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886700" y="2668524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0"/>
                </a:moveTo>
                <a:lnTo>
                  <a:pt x="0" y="411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886700" y="1917192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886700" y="2048255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866888" y="1944624"/>
            <a:ext cx="38100" cy="104139"/>
          </a:xfrm>
          <a:custGeom>
            <a:avLst/>
            <a:gdLst/>
            <a:ahLst/>
            <a:cxnLst/>
            <a:rect l="l" t="t" r="r" b="b"/>
            <a:pathLst>
              <a:path w="38100" h="104139">
                <a:moveTo>
                  <a:pt x="0" y="103631"/>
                </a:moveTo>
                <a:lnTo>
                  <a:pt x="38100" y="103631"/>
                </a:lnTo>
                <a:lnTo>
                  <a:pt x="38100" y="0"/>
                </a:lnTo>
                <a:lnTo>
                  <a:pt x="0" y="0"/>
                </a:lnTo>
                <a:lnTo>
                  <a:pt x="0" y="1036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886700" y="2074163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609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8206740" y="1883663"/>
            <a:ext cx="0" cy="142240"/>
          </a:xfrm>
          <a:custGeom>
            <a:avLst/>
            <a:gdLst/>
            <a:ahLst/>
            <a:cxnLst/>
            <a:rect l="l" t="t" r="r" b="b"/>
            <a:pathLst>
              <a:path w="0" h="142239">
                <a:moveTo>
                  <a:pt x="0" y="1417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886700" y="1883663"/>
            <a:ext cx="307975" cy="33655"/>
          </a:xfrm>
          <a:custGeom>
            <a:avLst/>
            <a:gdLst/>
            <a:ahLst/>
            <a:cxnLst/>
            <a:rect l="l" t="t" r="r" b="b"/>
            <a:pathLst>
              <a:path w="307975" h="33655">
                <a:moveTo>
                  <a:pt x="0" y="33528"/>
                </a:moveTo>
                <a:lnTo>
                  <a:pt x="0" y="0"/>
                </a:lnTo>
                <a:lnTo>
                  <a:pt x="3078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8206740" y="2776727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8200644" y="311048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144" y="12192"/>
                </a:moveTo>
                <a:lnTo>
                  <a:pt x="3048" y="12192"/>
                </a:lnTo>
                <a:lnTo>
                  <a:pt x="0" y="9144"/>
                </a:lnTo>
                <a:lnTo>
                  <a:pt x="0" y="1524"/>
                </a:lnTo>
                <a:lnTo>
                  <a:pt x="3048" y="0"/>
                </a:lnTo>
                <a:lnTo>
                  <a:pt x="9144" y="0"/>
                </a:lnTo>
                <a:lnTo>
                  <a:pt x="12192" y="1524"/>
                </a:lnTo>
                <a:lnTo>
                  <a:pt x="12192" y="9144"/>
                </a:lnTo>
                <a:lnTo>
                  <a:pt x="9144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8200644" y="311048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6096"/>
                </a:moveTo>
                <a:lnTo>
                  <a:pt x="0" y="1524"/>
                </a:lnTo>
                <a:lnTo>
                  <a:pt x="3048" y="0"/>
                </a:lnTo>
                <a:lnTo>
                  <a:pt x="6096" y="0"/>
                </a:lnTo>
                <a:lnTo>
                  <a:pt x="9144" y="0"/>
                </a:lnTo>
                <a:lnTo>
                  <a:pt x="12192" y="1524"/>
                </a:lnTo>
                <a:lnTo>
                  <a:pt x="12192" y="6096"/>
                </a:lnTo>
                <a:lnTo>
                  <a:pt x="12192" y="9144"/>
                </a:lnTo>
                <a:lnTo>
                  <a:pt x="9144" y="12192"/>
                </a:lnTo>
                <a:lnTo>
                  <a:pt x="6096" y="12192"/>
                </a:lnTo>
                <a:lnTo>
                  <a:pt x="3048" y="12192"/>
                </a:lnTo>
                <a:lnTo>
                  <a:pt x="0" y="9144"/>
                </a:lnTo>
                <a:lnTo>
                  <a:pt x="0" y="6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886700" y="3084576"/>
            <a:ext cx="314325" cy="32384"/>
          </a:xfrm>
          <a:custGeom>
            <a:avLst/>
            <a:gdLst/>
            <a:ahLst/>
            <a:cxnLst/>
            <a:rect l="l" t="t" r="r" b="b"/>
            <a:pathLst>
              <a:path w="314325" h="32385">
                <a:moveTo>
                  <a:pt x="0" y="0"/>
                </a:moveTo>
                <a:lnTo>
                  <a:pt x="0" y="32004"/>
                </a:lnTo>
                <a:lnTo>
                  <a:pt x="313944" y="320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8206740" y="3122676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4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8193023" y="318211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0" y="13715"/>
                </a:moveTo>
                <a:lnTo>
                  <a:pt x="0" y="6095"/>
                </a:lnTo>
                <a:lnTo>
                  <a:pt x="6096" y="0"/>
                </a:lnTo>
                <a:lnTo>
                  <a:pt x="13716" y="0"/>
                </a:lnTo>
                <a:lnTo>
                  <a:pt x="21336" y="0"/>
                </a:lnTo>
                <a:lnTo>
                  <a:pt x="27432" y="6095"/>
                </a:lnTo>
                <a:lnTo>
                  <a:pt x="27432" y="13715"/>
                </a:lnTo>
                <a:lnTo>
                  <a:pt x="27432" y="21335"/>
                </a:lnTo>
                <a:lnTo>
                  <a:pt x="21336" y="27431"/>
                </a:lnTo>
                <a:lnTo>
                  <a:pt x="13716" y="27431"/>
                </a:lnTo>
                <a:lnTo>
                  <a:pt x="6096" y="27431"/>
                </a:lnTo>
                <a:lnTo>
                  <a:pt x="0" y="21335"/>
                </a:lnTo>
                <a:lnTo>
                  <a:pt x="0" y="13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8206740" y="1804416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655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557516" y="2825496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 h="0">
                <a:moveTo>
                  <a:pt x="16916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8212835" y="2368295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909559" y="1973579"/>
            <a:ext cx="59435" cy="579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947659" y="2209800"/>
            <a:ext cx="59435" cy="579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947659" y="2452116"/>
            <a:ext cx="62483" cy="579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897367" y="2801111"/>
            <a:ext cx="56387" cy="579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7909559" y="2977896"/>
            <a:ext cx="62483" cy="579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888480" y="1348740"/>
            <a:ext cx="2338070" cy="2005964"/>
          </a:xfrm>
          <a:custGeom>
            <a:avLst/>
            <a:gdLst/>
            <a:ahLst/>
            <a:cxnLst/>
            <a:rect l="l" t="t" r="r" b="b"/>
            <a:pathLst>
              <a:path w="2338070" h="2005964">
                <a:moveTo>
                  <a:pt x="2013203" y="1523"/>
                </a:moveTo>
                <a:lnTo>
                  <a:pt x="324612" y="1523"/>
                </a:lnTo>
                <a:lnTo>
                  <a:pt x="342900" y="0"/>
                </a:lnTo>
                <a:lnTo>
                  <a:pt x="1994916" y="0"/>
                </a:lnTo>
                <a:lnTo>
                  <a:pt x="2013203" y="1523"/>
                </a:lnTo>
                <a:close/>
              </a:path>
              <a:path w="2338070" h="2005964">
                <a:moveTo>
                  <a:pt x="2013203" y="2005583"/>
                </a:moveTo>
                <a:lnTo>
                  <a:pt x="326135" y="2005583"/>
                </a:lnTo>
                <a:lnTo>
                  <a:pt x="291083" y="2002535"/>
                </a:lnTo>
                <a:lnTo>
                  <a:pt x="240791" y="1990343"/>
                </a:lnTo>
                <a:lnTo>
                  <a:pt x="164591" y="1956816"/>
                </a:lnTo>
                <a:lnTo>
                  <a:pt x="124967" y="1927859"/>
                </a:lnTo>
                <a:lnTo>
                  <a:pt x="89916" y="1894332"/>
                </a:lnTo>
                <a:lnTo>
                  <a:pt x="41148" y="1827275"/>
                </a:lnTo>
                <a:lnTo>
                  <a:pt x="21335" y="1781556"/>
                </a:lnTo>
                <a:lnTo>
                  <a:pt x="4571" y="1716024"/>
                </a:lnTo>
                <a:lnTo>
                  <a:pt x="0" y="1680971"/>
                </a:lnTo>
                <a:lnTo>
                  <a:pt x="0" y="326135"/>
                </a:lnTo>
                <a:lnTo>
                  <a:pt x="10667" y="257555"/>
                </a:lnTo>
                <a:lnTo>
                  <a:pt x="33527" y="195071"/>
                </a:lnTo>
                <a:lnTo>
                  <a:pt x="50291" y="166115"/>
                </a:lnTo>
                <a:lnTo>
                  <a:pt x="57912" y="152400"/>
                </a:lnTo>
                <a:lnTo>
                  <a:pt x="68580" y="138683"/>
                </a:lnTo>
                <a:lnTo>
                  <a:pt x="77723" y="124967"/>
                </a:lnTo>
                <a:lnTo>
                  <a:pt x="88391" y="112775"/>
                </a:lnTo>
                <a:lnTo>
                  <a:pt x="137159" y="68579"/>
                </a:lnTo>
                <a:lnTo>
                  <a:pt x="179832" y="41147"/>
                </a:lnTo>
                <a:lnTo>
                  <a:pt x="193548" y="35051"/>
                </a:lnTo>
                <a:lnTo>
                  <a:pt x="208787" y="27431"/>
                </a:lnTo>
                <a:lnTo>
                  <a:pt x="256032" y="10667"/>
                </a:lnTo>
                <a:lnTo>
                  <a:pt x="307848" y="1523"/>
                </a:lnTo>
                <a:lnTo>
                  <a:pt x="2029967" y="1523"/>
                </a:lnTo>
                <a:lnTo>
                  <a:pt x="2080259" y="10667"/>
                </a:lnTo>
                <a:lnTo>
                  <a:pt x="2097023" y="15239"/>
                </a:lnTo>
                <a:lnTo>
                  <a:pt x="2113787" y="21335"/>
                </a:lnTo>
                <a:lnTo>
                  <a:pt x="2125218" y="25908"/>
                </a:lnTo>
                <a:lnTo>
                  <a:pt x="326135" y="25908"/>
                </a:lnTo>
                <a:lnTo>
                  <a:pt x="294132" y="28955"/>
                </a:lnTo>
                <a:lnTo>
                  <a:pt x="248412" y="39623"/>
                </a:lnTo>
                <a:lnTo>
                  <a:pt x="205739" y="56387"/>
                </a:lnTo>
                <a:lnTo>
                  <a:pt x="166116" y="79247"/>
                </a:lnTo>
                <a:lnTo>
                  <a:pt x="129539" y="108204"/>
                </a:lnTo>
                <a:lnTo>
                  <a:pt x="97535" y="140208"/>
                </a:lnTo>
                <a:lnTo>
                  <a:pt x="71627" y="178308"/>
                </a:lnTo>
                <a:lnTo>
                  <a:pt x="44196" y="233171"/>
                </a:lnTo>
                <a:lnTo>
                  <a:pt x="28955" y="294131"/>
                </a:lnTo>
                <a:lnTo>
                  <a:pt x="27432" y="310895"/>
                </a:lnTo>
                <a:lnTo>
                  <a:pt x="25907" y="326135"/>
                </a:lnTo>
                <a:lnTo>
                  <a:pt x="25907" y="1679448"/>
                </a:lnTo>
                <a:lnTo>
                  <a:pt x="27432" y="1694687"/>
                </a:lnTo>
                <a:lnTo>
                  <a:pt x="28955" y="1711451"/>
                </a:lnTo>
                <a:lnTo>
                  <a:pt x="44196" y="1772411"/>
                </a:lnTo>
                <a:lnTo>
                  <a:pt x="79248" y="1840991"/>
                </a:lnTo>
                <a:lnTo>
                  <a:pt x="140207" y="1908048"/>
                </a:lnTo>
                <a:lnTo>
                  <a:pt x="192023" y="1941575"/>
                </a:lnTo>
                <a:lnTo>
                  <a:pt x="204216" y="1949195"/>
                </a:lnTo>
                <a:lnTo>
                  <a:pt x="219455" y="1955291"/>
                </a:lnTo>
                <a:lnTo>
                  <a:pt x="233171" y="1961387"/>
                </a:lnTo>
                <a:lnTo>
                  <a:pt x="263651" y="1970532"/>
                </a:lnTo>
                <a:lnTo>
                  <a:pt x="294132" y="1976627"/>
                </a:lnTo>
                <a:lnTo>
                  <a:pt x="326135" y="1979675"/>
                </a:lnTo>
                <a:lnTo>
                  <a:pt x="2125218" y="1979675"/>
                </a:lnTo>
                <a:lnTo>
                  <a:pt x="2113787" y="1984248"/>
                </a:lnTo>
                <a:lnTo>
                  <a:pt x="2097023" y="1990343"/>
                </a:lnTo>
                <a:lnTo>
                  <a:pt x="2081783" y="1994916"/>
                </a:lnTo>
                <a:lnTo>
                  <a:pt x="2065019" y="1999487"/>
                </a:lnTo>
                <a:lnTo>
                  <a:pt x="2048255" y="2002535"/>
                </a:lnTo>
                <a:lnTo>
                  <a:pt x="2013203" y="2005583"/>
                </a:lnTo>
                <a:close/>
              </a:path>
              <a:path w="2338070" h="2005964">
                <a:moveTo>
                  <a:pt x="2125218" y="1979675"/>
                </a:moveTo>
                <a:lnTo>
                  <a:pt x="2011680" y="1979675"/>
                </a:lnTo>
                <a:lnTo>
                  <a:pt x="2043683" y="1976627"/>
                </a:lnTo>
                <a:lnTo>
                  <a:pt x="2074164" y="1970532"/>
                </a:lnTo>
                <a:lnTo>
                  <a:pt x="2132075" y="1949195"/>
                </a:lnTo>
                <a:lnTo>
                  <a:pt x="2173223" y="1926335"/>
                </a:lnTo>
                <a:lnTo>
                  <a:pt x="2208275" y="1898903"/>
                </a:lnTo>
                <a:lnTo>
                  <a:pt x="2229612" y="1876043"/>
                </a:lnTo>
                <a:lnTo>
                  <a:pt x="2240280" y="1865375"/>
                </a:lnTo>
                <a:lnTo>
                  <a:pt x="2258567" y="1840991"/>
                </a:lnTo>
                <a:lnTo>
                  <a:pt x="2266187" y="1827275"/>
                </a:lnTo>
                <a:lnTo>
                  <a:pt x="2273807" y="1815083"/>
                </a:lnTo>
                <a:lnTo>
                  <a:pt x="2281427" y="1801367"/>
                </a:lnTo>
                <a:lnTo>
                  <a:pt x="2287523" y="1786127"/>
                </a:lnTo>
                <a:lnTo>
                  <a:pt x="2293619" y="1772411"/>
                </a:lnTo>
                <a:lnTo>
                  <a:pt x="2302764" y="1741932"/>
                </a:lnTo>
                <a:lnTo>
                  <a:pt x="2308859" y="1711451"/>
                </a:lnTo>
                <a:lnTo>
                  <a:pt x="2310383" y="1696211"/>
                </a:lnTo>
                <a:lnTo>
                  <a:pt x="2313432" y="1662683"/>
                </a:lnTo>
                <a:lnTo>
                  <a:pt x="2313432" y="342900"/>
                </a:lnTo>
                <a:lnTo>
                  <a:pt x="2311907" y="327659"/>
                </a:lnTo>
                <a:lnTo>
                  <a:pt x="2311907" y="310895"/>
                </a:lnTo>
                <a:lnTo>
                  <a:pt x="2308859" y="295655"/>
                </a:lnTo>
                <a:lnTo>
                  <a:pt x="2305812" y="278891"/>
                </a:lnTo>
                <a:lnTo>
                  <a:pt x="2302764" y="263651"/>
                </a:lnTo>
                <a:lnTo>
                  <a:pt x="2287523" y="219455"/>
                </a:lnTo>
                <a:lnTo>
                  <a:pt x="2267712" y="178308"/>
                </a:lnTo>
                <a:lnTo>
                  <a:pt x="2231135" y="129539"/>
                </a:lnTo>
                <a:lnTo>
                  <a:pt x="2197607" y="99059"/>
                </a:lnTo>
                <a:lnTo>
                  <a:pt x="2185416" y="88391"/>
                </a:lnTo>
                <a:lnTo>
                  <a:pt x="2173223" y="80771"/>
                </a:lnTo>
                <a:lnTo>
                  <a:pt x="2159507" y="71627"/>
                </a:lnTo>
                <a:lnTo>
                  <a:pt x="2147316" y="64008"/>
                </a:lnTo>
                <a:lnTo>
                  <a:pt x="2133600" y="57911"/>
                </a:lnTo>
                <a:lnTo>
                  <a:pt x="2119883" y="50291"/>
                </a:lnTo>
                <a:lnTo>
                  <a:pt x="2104643" y="45719"/>
                </a:lnTo>
                <a:lnTo>
                  <a:pt x="2060448" y="32004"/>
                </a:lnTo>
                <a:lnTo>
                  <a:pt x="2011680" y="25908"/>
                </a:lnTo>
                <a:lnTo>
                  <a:pt x="2125218" y="25908"/>
                </a:lnTo>
                <a:lnTo>
                  <a:pt x="2173223" y="50291"/>
                </a:lnTo>
                <a:lnTo>
                  <a:pt x="2212848" y="77723"/>
                </a:lnTo>
                <a:lnTo>
                  <a:pt x="2225039" y="89915"/>
                </a:lnTo>
                <a:lnTo>
                  <a:pt x="2237232" y="100583"/>
                </a:lnTo>
                <a:lnTo>
                  <a:pt x="2249423" y="112775"/>
                </a:lnTo>
                <a:lnTo>
                  <a:pt x="2260091" y="124967"/>
                </a:lnTo>
                <a:lnTo>
                  <a:pt x="2269235" y="137159"/>
                </a:lnTo>
                <a:lnTo>
                  <a:pt x="2279903" y="150875"/>
                </a:lnTo>
                <a:lnTo>
                  <a:pt x="2289048" y="164591"/>
                </a:lnTo>
                <a:lnTo>
                  <a:pt x="2296667" y="179831"/>
                </a:lnTo>
                <a:lnTo>
                  <a:pt x="2304287" y="193547"/>
                </a:lnTo>
                <a:lnTo>
                  <a:pt x="2310383" y="208787"/>
                </a:lnTo>
                <a:lnTo>
                  <a:pt x="2318003" y="225551"/>
                </a:lnTo>
                <a:lnTo>
                  <a:pt x="2322575" y="240791"/>
                </a:lnTo>
                <a:lnTo>
                  <a:pt x="2331719" y="274319"/>
                </a:lnTo>
                <a:lnTo>
                  <a:pt x="2334767" y="291083"/>
                </a:lnTo>
                <a:lnTo>
                  <a:pt x="2337816" y="324611"/>
                </a:lnTo>
                <a:lnTo>
                  <a:pt x="2337816" y="1680971"/>
                </a:lnTo>
                <a:lnTo>
                  <a:pt x="2331719" y="1731263"/>
                </a:lnTo>
                <a:lnTo>
                  <a:pt x="2318003" y="1780032"/>
                </a:lnTo>
                <a:lnTo>
                  <a:pt x="2296667" y="1825751"/>
                </a:lnTo>
                <a:lnTo>
                  <a:pt x="2289048" y="1840991"/>
                </a:lnTo>
                <a:lnTo>
                  <a:pt x="2270759" y="1868424"/>
                </a:lnTo>
                <a:lnTo>
                  <a:pt x="2249423" y="1892808"/>
                </a:lnTo>
                <a:lnTo>
                  <a:pt x="2237232" y="1905000"/>
                </a:lnTo>
                <a:lnTo>
                  <a:pt x="2226564" y="1917191"/>
                </a:lnTo>
                <a:lnTo>
                  <a:pt x="2214371" y="1927859"/>
                </a:lnTo>
                <a:lnTo>
                  <a:pt x="2200655" y="1937003"/>
                </a:lnTo>
                <a:lnTo>
                  <a:pt x="2186939" y="1947671"/>
                </a:lnTo>
                <a:lnTo>
                  <a:pt x="2173223" y="1955291"/>
                </a:lnTo>
                <a:lnTo>
                  <a:pt x="2159507" y="1964435"/>
                </a:lnTo>
                <a:lnTo>
                  <a:pt x="2144267" y="1972056"/>
                </a:lnTo>
                <a:lnTo>
                  <a:pt x="2125218" y="1979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696967" y="3617976"/>
            <a:ext cx="3166871" cy="178307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896867" y="4165092"/>
            <a:ext cx="576072" cy="78333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 txBox="1"/>
          <p:nvPr/>
        </p:nvSpPr>
        <p:spPr>
          <a:xfrm>
            <a:off x="2715308" y="4246081"/>
            <a:ext cx="1049020" cy="58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5" marR="5080" indent="-128270">
              <a:lnSpc>
                <a:spcPts val="2290"/>
              </a:lnSpc>
            </a:pPr>
            <a:r>
              <a:rPr dirty="0" sz="2000" b="1">
                <a:latin typeface="等线"/>
                <a:cs typeface="等线"/>
              </a:rPr>
              <a:t>集</a:t>
            </a:r>
            <a:r>
              <a:rPr dirty="0" sz="2000" spc="20" b="1">
                <a:latin typeface="等线"/>
                <a:cs typeface="等线"/>
              </a:rPr>
              <a:t>成运</a:t>
            </a:r>
            <a:r>
              <a:rPr dirty="0" sz="2000" b="1">
                <a:latin typeface="等线"/>
                <a:cs typeface="等线"/>
              </a:rPr>
              <a:t>算 </a:t>
            </a:r>
            <a:r>
              <a:rPr dirty="0" sz="2000" b="1">
                <a:latin typeface="等线"/>
                <a:cs typeface="等线"/>
              </a:rPr>
              <a:t> </a:t>
            </a:r>
            <a:r>
              <a:rPr dirty="0" sz="2000" spc="5" b="1">
                <a:latin typeface="等线"/>
                <a:cs typeface="等线"/>
              </a:rPr>
              <a:t>放大器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2452116" y="3613403"/>
            <a:ext cx="5880100" cy="1819910"/>
          </a:xfrm>
          <a:custGeom>
            <a:avLst/>
            <a:gdLst/>
            <a:ahLst/>
            <a:cxnLst/>
            <a:rect l="l" t="t" r="r" b="b"/>
            <a:pathLst>
              <a:path w="5880100" h="1819910">
                <a:moveTo>
                  <a:pt x="5583935" y="1523"/>
                </a:moveTo>
                <a:lnTo>
                  <a:pt x="295656" y="1523"/>
                </a:lnTo>
                <a:lnTo>
                  <a:pt x="310895" y="0"/>
                </a:lnTo>
                <a:lnTo>
                  <a:pt x="5568696" y="0"/>
                </a:lnTo>
                <a:lnTo>
                  <a:pt x="5583935" y="1523"/>
                </a:lnTo>
                <a:close/>
              </a:path>
              <a:path w="5880100" h="1819910">
                <a:moveTo>
                  <a:pt x="5583935" y="1819656"/>
                </a:moveTo>
                <a:lnTo>
                  <a:pt x="295656" y="1819656"/>
                </a:lnTo>
                <a:lnTo>
                  <a:pt x="265176" y="1816607"/>
                </a:lnTo>
                <a:lnTo>
                  <a:pt x="219456" y="1805940"/>
                </a:lnTo>
                <a:lnTo>
                  <a:pt x="176783" y="1789175"/>
                </a:lnTo>
                <a:lnTo>
                  <a:pt x="163068" y="1781556"/>
                </a:lnTo>
                <a:lnTo>
                  <a:pt x="150876" y="1775460"/>
                </a:lnTo>
                <a:lnTo>
                  <a:pt x="114300" y="1749552"/>
                </a:lnTo>
                <a:lnTo>
                  <a:pt x="71628" y="1706879"/>
                </a:lnTo>
                <a:lnTo>
                  <a:pt x="45719" y="1670303"/>
                </a:lnTo>
                <a:lnTo>
                  <a:pt x="24384" y="1629156"/>
                </a:lnTo>
                <a:lnTo>
                  <a:pt x="19812" y="1615440"/>
                </a:lnTo>
                <a:lnTo>
                  <a:pt x="13716" y="1601724"/>
                </a:lnTo>
                <a:lnTo>
                  <a:pt x="10668" y="1586483"/>
                </a:lnTo>
                <a:lnTo>
                  <a:pt x="6096" y="1571244"/>
                </a:lnTo>
                <a:lnTo>
                  <a:pt x="4572" y="1556003"/>
                </a:lnTo>
                <a:lnTo>
                  <a:pt x="1524" y="1540764"/>
                </a:lnTo>
                <a:lnTo>
                  <a:pt x="0" y="1523999"/>
                </a:lnTo>
                <a:lnTo>
                  <a:pt x="0" y="297179"/>
                </a:lnTo>
                <a:lnTo>
                  <a:pt x="1524" y="280415"/>
                </a:lnTo>
                <a:lnTo>
                  <a:pt x="3048" y="265175"/>
                </a:lnTo>
                <a:lnTo>
                  <a:pt x="6096" y="249935"/>
                </a:lnTo>
                <a:lnTo>
                  <a:pt x="10668" y="234695"/>
                </a:lnTo>
                <a:lnTo>
                  <a:pt x="13716" y="219455"/>
                </a:lnTo>
                <a:lnTo>
                  <a:pt x="19812" y="205739"/>
                </a:lnTo>
                <a:lnTo>
                  <a:pt x="24384" y="190499"/>
                </a:lnTo>
                <a:lnTo>
                  <a:pt x="30480" y="176783"/>
                </a:lnTo>
                <a:lnTo>
                  <a:pt x="53339" y="138683"/>
                </a:lnTo>
                <a:lnTo>
                  <a:pt x="91439" y="91439"/>
                </a:lnTo>
                <a:lnTo>
                  <a:pt x="137160" y="53339"/>
                </a:lnTo>
                <a:lnTo>
                  <a:pt x="176783" y="32003"/>
                </a:lnTo>
                <a:lnTo>
                  <a:pt x="190500" y="24383"/>
                </a:lnTo>
                <a:lnTo>
                  <a:pt x="204216" y="19811"/>
                </a:lnTo>
                <a:lnTo>
                  <a:pt x="219456" y="15239"/>
                </a:lnTo>
                <a:lnTo>
                  <a:pt x="233172" y="10667"/>
                </a:lnTo>
                <a:lnTo>
                  <a:pt x="248411" y="6095"/>
                </a:lnTo>
                <a:lnTo>
                  <a:pt x="263652" y="4571"/>
                </a:lnTo>
                <a:lnTo>
                  <a:pt x="280416" y="1523"/>
                </a:lnTo>
                <a:lnTo>
                  <a:pt x="5599176" y="1523"/>
                </a:lnTo>
                <a:lnTo>
                  <a:pt x="5615939" y="4571"/>
                </a:lnTo>
                <a:lnTo>
                  <a:pt x="5631180" y="6095"/>
                </a:lnTo>
                <a:lnTo>
                  <a:pt x="5646419" y="10667"/>
                </a:lnTo>
                <a:lnTo>
                  <a:pt x="5660135" y="13715"/>
                </a:lnTo>
                <a:lnTo>
                  <a:pt x="5675376" y="19811"/>
                </a:lnTo>
                <a:lnTo>
                  <a:pt x="5689092" y="24383"/>
                </a:lnTo>
                <a:lnTo>
                  <a:pt x="5692521" y="25907"/>
                </a:lnTo>
                <a:lnTo>
                  <a:pt x="297180" y="25907"/>
                </a:lnTo>
                <a:lnTo>
                  <a:pt x="283464" y="27431"/>
                </a:lnTo>
                <a:lnTo>
                  <a:pt x="268224" y="28955"/>
                </a:lnTo>
                <a:lnTo>
                  <a:pt x="227076" y="38099"/>
                </a:lnTo>
                <a:lnTo>
                  <a:pt x="213359" y="42671"/>
                </a:lnTo>
                <a:lnTo>
                  <a:pt x="201168" y="48767"/>
                </a:lnTo>
                <a:lnTo>
                  <a:pt x="187452" y="53339"/>
                </a:lnTo>
                <a:lnTo>
                  <a:pt x="175260" y="60959"/>
                </a:lnTo>
                <a:lnTo>
                  <a:pt x="163068" y="67055"/>
                </a:lnTo>
                <a:lnTo>
                  <a:pt x="152400" y="74675"/>
                </a:lnTo>
                <a:lnTo>
                  <a:pt x="109728" y="109727"/>
                </a:lnTo>
                <a:lnTo>
                  <a:pt x="74676" y="152399"/>
                </a:lnTo>
                <a:lnTo>
                  <a:pt x="60960" y="175259"/>
                </a:lnTo>
                <a:lnTo>
                  <a:pt x="53339" y="187451"/>
                </a:lnTo>
                <a:lnTo>
                  <a:pt x="48768" y="199643"/>
                </a:lnTo>
                <a:lnTo>
                  <a:pt x="42672" y="213359"/>
                </a:lnTo>
                <a:lnTo>
                  <a:pt x="38100" y="227075"/>
                </a:lnTo>
                <a:lnTo>
                  <a:pt x="28956" y="268223"/>
                </a:lnTo>
                <a:lnTo>
                  <a:pt x="27432" y="281939"/>
                </a:lnTo>
                <a:lnTo>
                  <a:pt x="25908" y="297179"/>
                </a:lnTo>
                <a:lnTo>
                  <a:pt x="25908" y="1522476"/>
                </a:lnTo>
                <a:lnTo>
                  <a:pt x="27432" y="1536191"/>
                </a:lnTo>
                <a:lnTo>
                  <a:pt x="28956" y="1551432"/>
                </a:lnTo>
                <a:lnTo>
                  <a:pt x="38100" y="1592579"/>
                </a:lnTo>
                <a:lnTo>
                  <a:pt x="42672" y="1606295"/>
                </a:lnTo>
                <a:lnTo>
                  <a:pt x="48768" y="1618487"/>
                </a:lnTo>
                <a:lnTo>
                  <a:pt x="53339" y="1632203"/>
                </a:lnTo>
                <a:lnTo>
                  <a:pt x="59436" y="1644395"/>
                </a:lnTo>
                <a:lnTo>
                  <a:pt x="67056" y="1656587"/>
                </a:lnTo>
                <a:lnTo>
                  <a:pt x="74676" y="1667256"/>
                </a:lnTo>
                <a:lnTo>
                  <a:pt x="89916" y="1690115"/>
                </a:lnTo>
                <a:lnTo>
                  <a:pt x="129539" y="1728215"/>
                </a:lnTo>
                <a:lnTo>
                  <a:pt x="175260" y="1760219"/>
                </a:lnTo>
                <a:lnTo>
                  <a:pt x="199643" y="1770887"/>
                </a:lnTo>
                <a:lnTo>
                  <a:pt x="213359" y="1776983"/>
                </a:lnTo>
                <a:lnTo>
                  <a:pt x="227076" y="1781556"/>
                </a:lnTo>
                <a:lnTo>
                  <a:pt x="268224" y="1790699"/>
                </a:lnTo>
                <a:lnTo>
                  <a:pt x="281940" y="1792224"/>
                </a:lnTo>
                <a:lnTo>
                  <a:pt x="297180" y="1793748"/>
                </a:lnTo>
                <a:lnTo>
                  <a:pt x="5692520" y="1793748"/>
                </a:lnTo>
                <a:lnTo>
                  <a:pt x="5675376" y="1801368"/>
                </a:lnTo>
                <a:lnTo>
                  <a:pt x="5661660" y="1805940"/>
                </a:lnTo>
                <a:lnTo>
                  <a:pt x="5646419" y="1808987"/>
                </a:lnTo>
                <a:lnTo>
                  <a:pt x="5631180" y="1813560"/>
                </a:lnTo>
                <a:lnTo>
                  <a:pt x="5615939" y="1816607"/>
                </a:lnTo>
                <a:lnTo>
                  <a:pt x="5583935" y="1819656"/>
                </a:lnTo>
                <a:close/>
              </a:path>
              <a:path w="5880100" h="1819910">
                <a:moveTo>
                  <a:pt x="5692520" y="1793748"/>
                </a:moveTo>
                <a:lnTo>
                  <a:pt x="5582412" y="1793748"/>
                </a:lnTo>
                <a:lnTo>
                  <a:pt x="5597651" y="1792224"/>
                </a:lnTo>
                <a:lnTo>
                  <a:pt x="5625083" y="1789175"/>
                </a:lnTo>
                <a:lnTo>
                  <a:pt x="5638800" y="1784603"/>
                </a:lnTo>
                <a:lnTo>
                  <a:pt x="5652516" y="1781556"/>
                </a:lnTo>
                <a:lnTo>
                  <a:pt x="5679948" y="1772411"/>
                </a:lnTo>
                <a:lnTo>
                  <a:pt x="5704332" y="1760219"/>
                </a:lnTo>
                <a:lnTo>
                  <a:pt x="5716523" y="1752599"/>
                </a:lnTo>
                <a:lnTo>
                  <a:pt x="5727192" y="1744979"/>
                </a:lnTo>
                <a:lnTo>
                  <a:pt x="5750051" y="1729740"/>
                </a:lnTo>
                <a:lnTo>
                  <a:pt x="5788151" y="1690115"/>
                </a:lnTo>
                <a:lnTo>
                  <a:pt x="5820155" y="1644395"/>
                </a:lnTo>
                <a:lnTo>
                  <a:pt x="5836919" y="1606295"/>
                </a:lnTo>
                <a:lnTo>
                  <a:pt x="5841492" y="1594103"/>
                </a:lnTo>
                <a:lnTo>
                  <a:pt x="5844539" y="1580387"/>
                </a:lnTo>
                <a:lnTo>
                  <a:pt x="5849112" y="1566671"/>
                </a:lnTo>
                <a:lnTo>
                  <a:pt x="5850635" y="1551432"/>
                </a:lnTo>
                <a:lnTo>
                  <a:pt x="5852160" y="1537715"/>
                </a:lnTo>
                <a:lnTo>
                  <a:pt x="5853683" y="1522476"/>
                </a:lnTo>
                <a:lnTo>
                  <a:pt x="5853683" y="283463"/>
                </a:lnTo>
                <a:lnTo>
                  <a:pt x="5850635" y="268223"/>
                </a:lnTo>
                <a:lnTo>
                  <a:pt x="5849112" y="254507"/>
                </a:lnTo>
                <a:lnTo>
                  <a:pt x="5846064" y="240791"/>
                </a:lnTo>
                <a:lnTo>
                  <a:pt x="5836919" y="213359"/>
                </a:lnTo>
                <a:lnTo>
                  <a:pt x="5832348" y="201167"/>
                </a:lnTo>
                <a:lnTo>
                  <a:pt x="5826251" y="188975"/>
                </a:lnTo>
                <a:lnTo>
                  <a:pt x="5820155" y="175259"/>
                </a:lnTo>
                <a:lnTo>
                  <a:pt x="5812535" y="164591"/>
                </a:lnTo>
                <a:lnTo>
                  <a:pt x="5806439" y="152399"/>
                </a:lnTo>
                <a:lnTo>
                  <a:pt x="5789676" y="131063"/>
                </a:lnTo>
                <a:lnTo>
                  <a:pt x="5750051" y="91439"/>
                </a:lnTo>
                <a:lnTo>
                  <a:pt x="5716523" y="67055"/>
                </a:lnTo>
                <a:lnTo>
                  <a:pt x="5679948" y="48767"/>
                </a:lnTo>
                <a:lnTo>
                  <a:pt x="5612892" y="28955"/>
                </a:lnTo>
                <a:lnTo>
                  <a:pt x="5597651" y="27431"/>
                </a:lnTo>
                <a:lnTo>
                  <a:pt x="5583935" y="25907"/>
                </a:lnTo>
                <a:lnTo>
                  <a:pt x="5692521" y="25907"/>
                </a:lnTo>
                <a:lnTo>
                  <a:pt x="5702807" y="30479"/>
                </a:lnTo>
                <a:lnTo>
                  <a:pt x="5742432" y="53339"/>
                </a:lnTo>
                <a:lnTo>
                  <a:pt x="5788151" y="91439"/>
                </a:lnTo>
                <a:lnTo>
                  <a:pt x="5826251" y="137159"/>
                </a:lnTo>
                <a:lnTo>
                  <a:pt x="5833871" y="150875"/>
                </a:lnTo>
                <a:lnTo>
                  <a:pt x="5841492" y="163067"/>
                </a:lnTo>
                <a:lnTo>
                  <a:pt x="5861303" y="204215"/>
                </a:lnTo>
                <a:lnTo>
                  <a:pt x="5873496" y="248411"/>
                </a:lnTo>
                <a:lnTo>
                  <a:pt x="5878067" y="280415"/>
                </a:lnTo>
                <a:lnTo>
                  <a:pt x="5879592" y="295655"/>
                </a:lnTo>
                <a:lnTo>
                  <a:pt x="5879592" y="1523999"/>
                </a:lnTo>
                <a:lnTo>
                  <a:pt x="5876544" y="1554479"/>
                </a:lnTo>
                <a:lnTo>
                  <a:pt x="5861303" y="1615440"/>
                </a:lnTo>
                <a:lnTo>
                  <a:pt x="5843016" y="1656587"/>
                </a:lnTo>
                <a:lnTo>
                  <a:pt x="5809487" y="1705356"/>
                </a:lnTo>
                <a:lnTo>
                  <a:pt x="5766816" y="1748027"/>
                </a:lnTo>
                <a:lnTo>
                  <a:pt x="5730239" y="1773936"/>
                </a:lnTo>
                <a:lnTo>
                  <a:pt x="5702807" y="1789175"/>
                </a:lnTo>
                <a:lnTo>
                  <a:pt x="5692520" y="1793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213603" y="3342132"/>
            <a:ext cx="318770" cy="276225"/>
          </a:xfrm>
          <a:custGeom>
            <a:avLst/>
            <a:gdLst/>
            <a:ahLst/>
            <a:cxnLst/>
            <a:rect l="l" t="t" r="r" b="b"/>
            <a:pathLst>
              <a:path w="318770" h="276225">
                <a:moveTo>
                  <a:pt x="239267" y="137159"/>
                </a:moveTo>
                <a:lnTo>
                  <a:pt x="79248" y="137159"/>
                </a:lnTo>
                <a:lnTo>
                  <a:pt x="79248" y="0"/>
                </a:lnTo>
                <a:lnTo>
                  <a:pt x="239267" y="0"/>
                </a:lnTo>
                <a:lnTo>
                  <a:pt x="239267" y="137159"/>
                </a:lnTo>
                <a:close/>
              </a:path>
              <a:path w="318770" h="276225">
                <a:moveTo>
                  <a:pt x="160019" y="275843"/>
                </a:moveTo>
                <a:lnTo>
                  <a:pt x="0" y="137159"/>
                </a:lnTo>
                <a:lnTo>
                  <a:pt x="318516" y="137159"/>
                </a:lnTo>
                <a:lnTo>
                  <a:pt x="160019" y="275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180076" y="3328415"/>
            <a:ext cx="387350" cy="306705"/>
          </a:xfrm>
          <a:custGeom>
            <a:avLst/>
            <a:gdLst/>
            <a:ahLst/>
            <a:cxnLst/>
            <a:rect l="l" t="t" r="r" b="b"/>
            <a:pathLst>
              <a:path w="387350" h="306704">
                <a:moveTo>
                  <a:pt x="100584" y="150876"/>
                </a:moveTo>
                <a:lnTo>
                  <a:pt x="100584" y="0"/>
                </a:lnTo>
                <a:lnTo>
                  <a:pt x="284988" y="0"/>
                </a:lnTo>
                <a:lnTo>
                  <a:pt x="284988" y="13716"/>
                </a:lnTo>
                <a:lnTo>
                  <a:pt x="126491" y="13716"/>
                </a:lnTo>
                <a:lnTo>
                  <a:pt x="112775" y="25908"/>
                </a:lnTo>
                <a:lnTo>
                  <a:pt x="126491" y="25908"/>
                </a:lnTo>
                <a:lnTo>
                  <a:pt x="126491" y="138684"/>
                </a:lnTo>
                <a:lnTo>
                  <a:pt x="112775" y="138684"/>
                </a:lnTo>
                <a:lnTo>
                  <a:pt x="100584" y="150876"/>
                </a:lnTo>
                <a:close/>
              </a:path>
              <a:path w="387350" h="306704">
                <a:moveTo>
                  <a:pt x="126491" y="25908"/>
                </a:moveTo>
                <a:lnTo>
                  <a:pt x="112775" y="25908"/>
                </a:lnTo>
                <a:lnTo>
                  <a:pt x="126491" y="13716"/>
                </a:lnTo>
                <a:lnTo>
                  <a:pt x="126491" y="25908"/>
                </a:lnTo>
                <a:close/>
              </a:path>
              <a:path w="387350" h="306704">
                <a:moveTo>
                  <a:pt x="260604" y="25908"/>
                </a:moveTo>
                <a:lnTo>
                  <a:pt x="126491" y="25908"/>
                </a:lnTo>
                <a:lnTo>
                  <a:pt x="126491" y="13716"/>
                </a:lnTo>
                <a:lnTo>
                  <a:pt x="260604" y="13716"/>
                </a:lnTo>
                <a:lnTo>
                  <a:pt x="260604" y="25908"/>
                </a:lnTo>
                <a:close/>
              </a:path>
              <a:path w="387350" h="306704">
                <a:moveTo>
                  <a:pt x="318047" y="164592"/>
                </a:moveTo>
                <a:lnTo>
                  <a:pt x="260604" y="164592"/>
                </a:lnTo>
                <a:lnTo>
                  <a:pt x="260604" y="13716"/>
                </a:lnTo>
                <a:lnTo>
                  <a:pt x="272795" y="25908"/>
                </a:lnTo>
                <a:lnTo>
                  <a:pt x="284988" y="25908"/>
                </a:lnTo>
                <a:lnTo>
                  <a:pt x="284988" y="138684"/>
                </a:lnTo>
                <a:lnTo>
                  <a:pt x="272795" y="138684"/>
                </a:lnTo>
                <a:lnTo>
                  <a:pt x="284988" y="150876"/>
                </a:lnTo>
                <a:lnTo>
                  <a:pt x="333873" y="150876"/>
                </a:lnTo>
                <a:lnTo>
                  <a:pt x="318047" y="164592"/>
                </a:lnTo>
                <a:close/>
              </a:path>
              <a:path w="387350" h="306704">
                <a:moveTo>
                  <a:pt x="284988" y="25908"/>
                </a:moveTo>
                <a:lnTo>
                  <a:pt x="272795" y="25908"/>
                </a:lnTo>
                <a:lnTo>
                  <a:pt x="260604" y="13716"/>
                </a:lnTo>
                <a:lnTo>
                  <a:pt x="284988" y="13716"/>
                </a:lnTo>
                <a:lnTo>
                  <a:pt x="284988" y="25908"/>
                </a:lnTo>
                <a:close/>
              </a:path>
              <a:path w="387350" h="306704">
                <a:moveTo>
                  <a:pt x="193548" y="306324"/>
                </a:moveTo>
                <a:lnTo>
                  <a:pt x="0" y="138684"/>
                </a:lnTo>
                <a:lnTo>
                  <a:pt x="100584" y="138684"/>
                </a:lnTo>
                <a:lnTo>
                  <a:pt x="100584" y="141732"/>
                </a:lnTo>
                <a:lnTo>
                  <a:pt x="42672" y="141732"/>
                </a:lnTo>
                <a:lnTo>
                  <a:pt x="33528" y="164592"/>
                </a:lnTo>
                <a:lnTo>
                  <a:pt x="68797" y="164592"/>
                </a:lnTo>
                <a:lnTo>
                  <a:pt x="192826" y="273116"/>
                </a:lnTo>
                <a:lnTo>
                  <a:pt x="184404" y="280416"/>
                </a:lnTo>
                <a:lnTo>
                  <a:pt x="223459" y="280416"/>
                </a:lnTo>
                <a:lnTo>
                  <a:pt x="193548" y="306324"/>
                </a:lnTo>
                <a:close/>
              </a:path>
              <a:path w="387350" h="306704">
                <a:moveTo>
                  <a:pt x="126491" y="150876"/>
                </a:moveTo>
                <a:lnTo>
                  <a:pt x="100584" y="150876"/>
                </a:lnTo>
                <a:lnTo>
                  <a:pt x="112775" y="138684"/>
                </a:lnTo>
                <a:lnTo>
                  <a:pt x="126491" y="138684"/>
                </a:lnTo>
                <a:lnTo>
                  <a:pt x="126491" y="150876"/>
                </a:lnTo>
                <a:close/>
              </a:path>
              <a:path w="387350" h="306704">
                <a:moveTo>
                  <a:pt x="284988" y="150876"/>
                </a:moveTo>
                <a:lnTo>
                  <a:pt x="272795" y="138684"/>
                </a:lnTo>
                <a:lnTo>
                  <a:pt x="284988" y="138684"/>
                </a:lnTo>
                <a:lnTo>
                  <a:pt x="284988" y="150876"/>
                </a:lnTo>
                <a:close/>
              </a:path>
              <a:path w="387350" h="306704">
                <a:moveTo>
                  <a:pt x="333873" y="150876"/>
                </a:moveTo>
                <a:lnTo>
                  <a:pt x="284988" y="150876"/>
                </a:lnTo>
                <a:lnTo>
                  <a:pt x="284988" y="138684"/>
                </a:lnTo>
                <a:lnTo>
                  <a:pt x="387095" y="138684"/>
                </a:lnTo>
                <a:lnTo>
                  <a:pt x="383576" y="141732"/>
                </a:lnTo>
                <a:lnTo>
                  <a:pt x="344423" y="141732"/>
                </a:lnTo>
                <a:lnTo>
                  <a:pt x="333873" y="150876"/>
                </a:lnTo>
                <a:close/>
              </a:path>
              <a:path w="387350" h="306704">
                <a:moveTo>
                  <a:pt x="68797" y="164592"/>
                </a:moveTo>
                <a:lnTo>
                  <a:pt x="33528" y="164592"/>
                </a:lnTo>
                <a:lnTo>
                  <a:pt x="42672" y="141732"/>
                </a:lnTo>
                <a:lnTo>
                  <a:pt x="68797" y="164592"/>
                </a:lnTo>
                <a:close/>
              </a:path>
              <a:path w="387350" h="306704">
                <a:moveTo>
                  <a:pt x="126491" y="164592"/>
                </a:moveTo>
                <a:lnTo>
                  <a:pt x="68797" y="164592"/>
                </a:lnTo>
                <a:lnTo>
                  <a:pt x="42672" y="141732"/>
                </a:lnTo>
                <a:lnTo>
                  <a:pt x="100584" y="141732"/>
                </a:lnTo>
                <a:lnTo>
                  <a:pt x="100584" y="150876"/>
                </a:lnTo>
                <a:lnTo>
                  <a:pt x="126491" y="150876"/>
                </a:lnTo>
                <a:lnTo>
                  <a:pt x="126491" y="164592"/>
                </a:lnTo>
                <a:close/>
              </a:path>
              <a:path w="387350" h="306704">
                <a:moveTo>
                  <a:pt x="223459" y="280416"/>
                </a:moveTo>
                <a:lnTo>
                  <a:pt x="201168" y="280416"/>
                </a:lnTo>
                <a:lnTo>
                  <a:pt x="192826" y="273116"/>
                </a:lnTo>
                <a:lnTo>
                  <a:pt x="344423" y="141732"/>
                </a:lnTo>
                <a:lnTo>
                  <a:pt x="352043" y="164592"/>
                </a:lnTo>
                <a:lnTo>
                  <a:pt x="357184" y="164592"/>
                </a:lnTo>
                <a:lnTo>
                  <a:pt x="223459" y="280416"/>
                </a:lnTo>
                <a:close/>
              </a:path>
              <a:path w="387350" h="306704">
                <a:moveTo>
                  <a:pt x="357184" y="164592"/>
                </a:moveTo>
                <a:lnTo>
                  <a:pt x="352043" y="164592"/>
                </a:lnTo>
                <a:lnTo>
                  <a:pt x="344423" y="141732"/>
                </a:lnTo>
                <a:lnTo>
                  <a:pt x="383576" y="141732"/>
                </a:lnTo>
                <a:lnTo>
                  <a:pt x="357184" y="164592"/>
                </a:lnTo>
                <a:close/>
              </a:path>
              <a:path w="387350" h="306704">
                <a:moveTo>
                  <a:pt x="201168" y="280416"/>
                </a:moveTo>
                <a:lnTo>
                  <a:pt x="184404" y="280416"/>
                </a:lnTo>
                <a:lnTo>
                  <a:pt x="192826" y="273116"/>
                </a:lnTo>
                <a:lnTo>
                  <a:pt x="201168" y="28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639811" y="3342132"/>
            <a:ext cx="320040" cy="276225"/>
          </a:xfrm>
          <a:custGeom>
            <a:avLst/>
            <a:gdLst/>
            <a:ahLst/>
            <a:cxnLst/>
            <a:rect l="l" t="t" r="r" b="b"/>
            <a:pathLst>
              <a:path w="320040" h="276225">
                <a:moveTo>
                  <a:pt x="239267" y="137159"/>
                </a:moveTo>
                <a:lnTo>
                  <a:pt x="80771" y="137159"/>
                </a:lnTo>
                <a:lnTo>
                  <a:pt x="80771" y="0"/>
                </a:lnTo>
                <a:lnTo>
                  <a:pt x="239267" y="0"/>
                </a:lnTo>
                <a:lnTo>
                  <a:pt x="239267" y="137159"/>
                </a:lnTo>
                <a:close/>
              </a:path>
              <a:path w="320040" h="276225">
                <a:moveTo>
                  <a:pt x="160019" y="275843"/>
                </a:moveTo>
                <a:lnTo>
                  <a:pt x="0" y="137159"/>
                </a:lnTo>
                <a:lnTo>
                  <a:pt x="320039" y="137159"/>
                </a:lnTo>
                <a:lnTo>
                  <a:pt x="160019" y="275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606283" y="3328415"/>
            <a:ext cx="387350" cy="306705"/>
          </a:xfrm>
          <a:custGeom>
            <a:avLst/>
            <a:gdLst/>
            <a:ahLst/>
            <a:cxnLst/>
            <a:rect l="l" t="t" r="r" b="b"/>
            <a:pathLst>
              <a:path w="387350" h="306704">
                <a:moveTo>
                  <a:pt x="100584" y="150876"/>
                </a:moveTo>
                <a:lnTo>
                  <a:pt x="100584" y="0"/>
                </a:lnTo>
                <a:lnTo>
                  <a:pt x="286512" y="0"/>
                </a:lnTo>
                <a:lnTo>
                  <a:pt x="286512" y="13716"/>
                </a:lnTo>
                <a:lnTo>
                  <a:pt x="126491" y="13716"/>
                </a:lnTo>
                <a:lnTo>
                  <a:pt x="114300" y="25908"/>
                </a:lnTo>
                <a:lnTo>
                  <a:pt x="126491" y="25908"/>
                </a:lnTo>
                <a:lnTo>
                  <a:pt x="126491" y="138684"/>
                </a:lnTo>
                <a:lnTo>
                  <a:pt x="114300" y="138684"/>
                </a:lnTo>
                <a:lnTo>
                  <a:pt x="100584" y="150876"/>
                </a:lnTo>
                <a:close/>
              </a:path>
              <a:path w="387350" h="306704">
                <a:moveTo>
                  <a:pt x="126491" y="25908"/>
                </a:moveTo>
                <a:lnTo>
                  <a:pt x="114300" y="25908"/>
                </a:lnTo>
                <a:lnTo>
                  <a:pt x="126491" y="13716"/>
                </a:lnTo>
                <a:lnTo>
                  <a:pt x="126491" y="25908"/>
                </a:lnTo>
                <a:close/>
              </a:path>
              <a:path w="387350" h="306704">
                <a:moveTo>
                  <a:pt x="260604" y="25908"/>
                </a:moveTo>
                <a:lnTo>
                  <a:pt x="126491" y="25908"/>
                </a:lnTo>
                <a:lnTo>
                  <a:pt x="126491" y="13716"/>
                </a:lnTo>
                <a:lnTo>
                  <a:pt x="260604" y="13716"/>
                </a:lnTo>
                <a:lnTo>
                  <a:pt x="260604" y="25908"/>
                </a:lnTo>
                <a:close/>
              </a:path>
              <a:path w="387350" h="306704">
                <a:moveTo>
                  <a:pt x="318298" y="164592"/>
                </a:moveTo>
                <a:lnTo>
                  <a:pt x="260604" y="164592"/>
                </a:lnTo>
                <a:lnTo>
                  <a:pt x="260604" y="13716"/>
                </a:lnTo>
                <a:lnTo>
                  <a:pt x="272795" y="25908"/>
                </a:lnTo>
                <a:lnTo>
                  <a:pt x="286512" y="25908"/>
                </a:lnTo>
                <a:lnTo>
                  <a:pt x="286512" y="138684"/>
                </a:lnTo>
                <a:lnTo>
                  <a:pt x="272795" y="138684"/>
                </a:lnTo>
                <a:lnTo>
                  <a:pt x="286512" y="150876"/>
                </a:lnTo>
                <a:lnTo>
                  <a:pt x="333973" y="150876"/>
                </a:lnTo>
                <a:lnTo>
                  <a:pt x="318298" y="164592"/>
                </a:lnTo>
                <a:close/>
              </a:path>
              <a:path w="387350" h="306704">
                <a:moveTo>
                  <a:pt x="286512" y="25908"/>
                </a:moveTo>
                <a:lnTo>
                  <a:pt x="272795" y="25908"/>
                </a:lnTo>
                <a:lnTo>
                  <a:pt x="260604" y="13716"/>
                </a:lnTo>
                <a:lnTo>
                  <a:pt x="286512" y="13716"/>
                </a:lnTo>
                <a:lnTo>
                  <a:pt x="286512" y="25908"/>
                </a:lnTo>
                <a:close/>
              </a:path>
              <a:path w="387350" h="306704">
                <a:moveTo>
                  <a:pt x="193548" y="306324"/>
                </a:moveTo>
                <a:lnTo>
                  <a:pt x="0" y="138684"/>
                </a:lnTo>
                <a:lnTo>
                  <a:pt x="100584" y="138684"/>
                </a:lnTo>
                <a:lnTo>
                  <a:pt x="100584" y="141732"/>
                </a:lnTo>
                <a:lnTo>
                  <a:pt x="42672" y="141732"/>
                </a:lnTo>
                <a:lnTo>
                  <a:pt x="33528" y="164592"/>
                </a:lnTo>
                <a:lnTo>
                  <a:pt x="68797" y="164592"/>
                </a:lnTo>
                <a:lnTo>
                  <a:pt x="193548" y="273748"/>
                </a:lnTo>
                <a:lnTo>
                  <a:pt x="185928" y="280416"/>
                </a:lnTo>
                <a:lnTo>
                  <a:pt x="223459" y="280416"/>
                </a:lnTo>
                <a:lnTo>
                  <a:pt x="193548" y="306324"/>
                </a:lnTo>
                <a:close/>
              </a:path>
              <a:path w="387350" h="306704">
                <a:moveTo>
                  <a:pt x="126491" y="150876"/>
                </a:moveTo>
                <a:lnTo>
                  <a:pt x="100584" y="150876"/>
                </a:lnTo>
                <a:lnTo>
                  <a:pt x="114300" y="138684"/>
                </a:lnTo>
                <a:lnTo>
                  <a:pt x="126491" y="138684"/>
                </a:lnTo>
                <a:lnTo>
                  <a:pt x="126491" y="150876"/>
                </a:lnTo>
                <a:close/>
              </a:path>
              <a:path w="387350" h="306704">
                <a:moveTo>
                  <a:pt x="286512" y="150876"/>
                </a:moveTo>
                <a:lnTo>
                  <a:pt x="272795" y="138684"/>
                </a:lnTo>
                <a:lnTo>
                  <a:pt x="286512" y="138684"/>
                </a:lnTo>
                <a:lnTo>
                  <a:pt x="286512" y="150876"/>
                </a:lnTo>
                <a:close/>
              </a:path>
              <a:path w="387350" h="306704">
                <a:moveTo>
                  <a:pt x="333973" y="150876"/>
                </a:moveTo>
                <a:lnTo>
                  <a:pt x="286512" y="150876"/>
                </a:lnTo>
                <a:lnTo>
                  <a:pt x="286512" y="138684"/>
                </a:lnTo>
                <a:lnTo>
                  <a:pt x="387095" y="138684"/>
                </a:lnTo>
                <a:lnTo>
                  <a:pt x="383576" y="141732"/>
                </a:lnTo>
                <a:lnTo>
                  <a:pt x="344423" y="141732"/>
                </a:lnTo>
                <a:lnTo>
                  <a:pt x="333973" y="150876"/>
                </a:lnTo>
                <a:close/>
              </a:path>
              <a:path w="387350" h="306704">
                <a:moveTo>
                  <a:pt x="68797" y="164592"/>
                </a:moveTo>
                <a:lnTo>
                  <a:pt x="33528" y="164592"/>
                </a:lnTo>
                <a:lnTo>
                  <a:pt x="42672" y="141732"/>
                </a:lnTo>
                <a:lnTo>
                  <a:pt x="68797" y="164592"/>
                </a:lnTo>
                <a:close/>
              </a:path>
              <a:path w="387350" h="306704">
                <a:moveTo>
                  <a:pt x="126491" y="164592"/>
                </a:moveTo>
                <a:lnTo>
                  <a:pt x="68797" y="164592"/>
                </a:lnTo>
                <a:lnTo>
                  <a:pt x="42672" y="141732"/>
                </a:lnTo>
                <a:lnTo>
                  <a:pt x="100584" y="141732"/>
                </a:lnTo>
                <a:lnTo>
                  <a:pt x="100584" y="150876"/>
                </a:lnTo>
                <a:lnTo>
                  <a:pt x="126491" y="150876"/>
                </a:lnTo>
                <a:lnTo>
                  <a:pt x="126491" y="164592"/>
                </a:lnTo>
                <a:close/>
              </a:path>
              <a:path w="387350" h="306704">
                <a:moveTo>
                  <a:pt x="223459" y="280416"/>
                </a:moveTo>
                <a:lnTo>
                  <a:pt x="201168" y="280416"/>
                </a:lnTo>
                <a:lnTo>
                  <a:pt x="193548" y="273748"/>
                </a:lnTo>
                <a:lnTo>
                  <a:pt x="344423" y="141732"/>
                </a:lnTo>
                <a:lnTo>
                  <a:pt x="353567" y="164592"/>
                </a:lnTo>
                <a:lnTo>
                  <a:pt x="357184" y="164592"/>
                </a:lnTo>
                <a:lnTo>
                  <a:pt x="223459" y="280416"/>
                </a:lnTo>
                <a:close/>
              </a:path>
              <a:path w="387350" h="306704">
                <a:moveTo>
                  <a:pt x="357184" y="164592"/>
                </a:moveTo>
                <a:lnTo>
                  <a:pt x="353567" y="164592"/>
                </a:lnTo>
                <a:lnTo>
                  <a:pt x="344423" y="141732"/>
                </a:lnTo>
                <a:lnTo>
                  <a:pt x="383576" y="141732"/>
                </a:lnTo>
                <a:lnTo>
                  <a:pt x="357184" y="164592"/>
                </a:lnTo>
                <a:close/>
              </a:path>
              <a:path w="387350" h="306704">
                <a:moveTo>
                  <a:pt x="201168" y="280416"/>
                </a:moveTo>
                <a:lnTo>
                  <a:pt x="185928" y="280416"/>
                </a:lnTo>
                <a:lnTo>
                  <a:pt x="193548" y="273748"/>
                </a:lnTo>
                <a:lnTo>
                  <a:pt x="201168" y="28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277355" y="6286500"/>
            <a:ext cx="225552" cy="26365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277355" y="6286500"/>
            <a:ext cx="226060" cy="264160"/>
          </a:xfrm>
          <a:custGeom>
            <a:avLst/>
            <a:gdLst/>
            <a:ahLst/>
            <a:cxnLst/>
            <a:rect l="l" t="t" r="r" b="b"/>
            <a:pathLst>
              <a:path w="226059" h="264159">
                <a:moveTo>
                  <a:pt x="124968" y="263651"/>
                </a:moveTo>
                <a:lnTo>
                  <a:pt x="102108" y="263651"/>
                </a:lnTo>
                <a:lnTo>
                  <a:pt x="91439" y="260603"/>
                </a:lnTo>
                <a:lnTo>
                  <a:pt x="79248" y="257555"/>
                </a:lnTo>
                <a:lnTo>
                  <a:pt x="70104" y="252983"/>
                </a:lnTo>
                <a:lnTo>
                  <a:pt x="59436" y="248411"/>
                </a:lnTo>
                <a:lnTo>
                  <a:pt x="41148" y="233171"/>
                </a:lnTo>
                <a:lnTo>
                  <a:pt x="13716" y="195071"/>
                </a:lnTo>
                <a:lnTo>
                  <a:pt x="0" y="131063"/>
                </a:lnTo>
                <a:lnTo>
                  <a:pt x="1524" y="118871"/>
                </a:lnTo>
                <a:lnTo>
                  <a:pt x="3048" y="105155"/>
                </a:lnTo>
                <a:lnTo>
                  <a:pt x="13716" y="68579"/>
                </a:lnTo>
                <a:lnTo>
                  <a:pt x="41148" y="30479"/>
                </a:lnTo>
                <a:lnTo>
                  <a:pt x="89916" y="1523"/>
                </a:lnTo>
                <a:lnTo>
                  <a:pt x="102108" y="0"/>
                </a:lnTo>
                <a:lnTo>
                  <a:pt x="124968" y="0"/>
                </a:lnTo>
                <a:lnTo>
                  <a:pt x="135636" y="1523"/>
                </a:lnTo>
                <a:lnTo>
                  <a:pt x="146304" y="6095"/>
                </a:lnTo>
                <a:lnTo>
                  <a:pt x="156972" y="9143"/>
                </a:lnTo>
                <a:lnTo>
                  <a:pt x="103632" y="9143"/>
                </a:lnTo>
                <a:lnTo>
                  <a:pt x="92964" y="10667"/>
                </a:lnTo>
                <a:lnTo>
                  <a:pt x="56387" y="28955"/>
                </a:lnTo>
                <a:lnTo>
                  <a:pt x="27432" y="62483"/>
                </a:lnTo>
                <a:lnTo>
                  <a:pt x="12192" y="106679"/>
                </a:lnTo>
                <a:lnTo>
                  <a:pt x="10668" y="118871"/>
                </a:lnTo>
                <a:lnTo>
                  <a:pt x="10668" y="144779"/>
                </a:lnTo>
                <a:lnTo>
                  <a:pt x="12192" y="156971"/>
                </a:lnTo>
                <a:lnTo>
                  <a:pt x="15240" y="167639"/>
                </a:lnTo>
                <a:lnTo>
                  <a:pt x="18288" y="179831"/>
                </a:lnTo>
                <a:lnTo>
                  <a:pt x="22859" y="190499"/>
                </a:lnTo>
                <a:lnTo>
                  <a:pt x="27432" y="199643"/>
                </a:lnTo>
                <a:lnTo>
                  <a:pt x="33528" y="210311"/>
                </a:lnTo>
                <a:lnTo>
                  <a:pt x="41148" y="217931"/>
                </a:lnTo>
                <a:lnTo>
                  <a:pt x="47244" y="225551"/>
                </a:lnTo>
                <a:lnTo>
                  <a:pt x="82296" y="248411"/>
                </a:lnTo>
                <a:lnTo>
                  <a:pt x="112775" y="254507"/>
                </a:lnTo>
                <a:lnTo>
                  <a:pt x="154939" y="254507"/>
                </a:lnTo>
                <a:lnTo>
                  <a:pt x="147828" y="257555"/>
                </a:lnTo>
                <a:lnTo>
                  <a:pt x="137160" y="260603"/>
                </a:lnTo>
                <a:lnTo>
                  <a:pt x="124968" y="263651"/>
                </a:lnTo>
                <a:close/>
              </a:path>
              <a:path w="226059" h="264159">
                <a:moveTo>
                  <a:pt x="154939" y="254507"/>
                </a:moveTo>
                <a:lnTo>
                  <a:pt x="112775" y="254507"/>
                </a:lnTo>
                <a:lnTo>
                  <a:pt x="134112" y="251459"/>
                </a:lnTo>
                <a:lnTo>
                  <a:pt x="152400" y="245363"/>
                </a:lnTo>
                <a:lnTo>
                  <a:pt x="185928" y="219455"/>
                </a:lnTo>
                <a:lnTo>
                  <a:pt x="208788" y="179831"/>
                </a:lnTo>
                <a:lnTo>
                  <a:pt x="216407" y="144779"/>
                </a:lnTo>
                <a:lnTo>
                  <a:pt x="216407" y="118871"/>
                </a:lnTo>
                <a:lnTo>
                  <a:pt x="199643" y="62483"/>
                </a:lnTo>
                <a:lnTo>
                  <a:pt x="163068" y="24383"/>
                </a:lnTo>
                <a:lnTo>
                  <a:pt x="123444" y="9143"/>
                </a:lnTo>
                <a:lnTo>
                  <a:pt x="156972" y="9143"/>
                </a:lnTo>
                <a:lnTo>
                  <a:pt x="201168" y="47243"/>
                </a:lnTo>
                <a:lnTo>
                  <a:pt x="224028" y="105155"/>
                </a:lnTo>
                <a:lnTo>
                  <a:pt x="225551" y="117347"/>
                </a:lnTo>
                <a:lnTo>
                  <a:pt x="225551" y="144779"/>
                </a:lnTo>
                <a:lnTo>
                  <a:pt x="217931" y="182879"/>
                </a:lnTo>
                <a:lnTo>
                  <a:pt x="185928" y="233171"/>
                </a:lnTo>
                <a:lnTo>
                  <a:pt x="158495" y="252983"/>
                </a:lnTo>
                <a:lnTo>
                  <a:pt x="154939" y="25450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971740" y="6330708"/>
            <a:ext cx="827068" cy="151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847588" y="5544311"/>
            <a:ext cx="1086612" cy="79247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847588" y="5544311"/>
            <a:ext cx="1087120" cy="792480"/>
          </a:xfrm>
          <a:custGeom>
            <a:avLst/>
            <a:gdLst/>
            <a:ahLst/>
            <a:cxnLst/>
            <a:rect l="l" t="t" r="r" b="b"/>
            <a:pathLst>
              <a:path w="1087120" h="792479">
                <a:moveTo>
                  <a:pt x="966216" y="792479"/>
                </a:moveTo>
                <a:lnTo>
                  <a:pt x="121920" y="792479"/>
                </a:lnTo>
                <a:lnTo>
                  <a:pt x="108204" y="790956"/>
                </a:lnTo>
                <a:lnTo>
                  <a:pt x="70104" y="777240"/>
                </a:lnTo>
                <a:lnTo>
                  <a:pt x="39624" y="754379"/>
                </a:lnTo>
                <a:lnTo>
                  <a:pt x="16764" y="722375"/>
                </a:lnTo>
                <a:lnTo>
                  <a:pt x="3048" y="685799"/>
                </a:lnTo>
                <a:lnTo>
                  <a:pt x="0" y="672084"/>
                </a:lnTo>
                <a:lnTo>
                  <a:pt x="0" y="121920"/>
                </a:lnTo>
                <a:lnTo>
                  <a:pt x="15240" y="71628"/>
                </a:lnTo>
                <a:lnTo>
                  <a:pt x="39624" y="39624"/>
                </a:lnTo>
                <a:lnTo>
                  <a:pt x="82296" y="10668"/>
                </a:lnTo>
                <a:lnTo>
                  <a:pt x="120396" y="1524"/>
                </a:lnTo>
                <a:lnTo>
                  <a:pt x="134112" y="0"/>
                </a:lnTo>
                <a:lnTo>
                  <a:pt x="950975" y="0"/>
                </a:lnTo>
                <a:lnTo>
                  <a:pt x="978408" y="3048"/>
                </a:lnTo>
                <a:lnTo>
                  <a:pt x="992124" y="6096"/>
                </a:lnTo>
                <a:lnTo>
                  <a:pt x="1004316" y="10668"/>
                </a:lnTo>
                <a:lnTo>
                  <a:pt x="121920" y="10668"/>
                </a:lnTo>
                <a:lnTo>
                  <a:pt x="109728" y="12192"/>
                </a:lnTo>
                <a:lnTo>
                  <a:pt x="97536" y="15240"/>
                </a:lnTo>
                <a:lnTo>
                  <a:pt x="86868" y="19812"/>
                </a:lnTo>
                <a:lnTo>
                  <a:pt x="74676" y="24384"/>
                </a:lnTo>
                <a:lnTo>
                  <a:pt x="65532" y="32004"/>
                </a:lnTo>
                <a:lnTo>
                  <a:pt x="54864" y="38100"/>
                </a:lnTo>
                <a:lnTo>
                  <a:pt x="38100" y="54864"/>
                </a:lnTo>
                <a:lnTo>
                  <a:pt x="15240" y="97536"/>
                </a:lnTo>
                <a:lnTo>
                  <a:pt x="9144" y="123444"/>
                </a:lnTo>
                <a:lnTo>
                  <a:pt x="9144" y="670560"/>
                </a:lnTo>
                <a:lnTo>
                  <a:pt x="30480" y="728472"/>
                </a:lnTo>
                <a:lnTo>
                  <a:pt x="64008" y="762000"/>
                </a:lnTo>
                <a:lnTo>
                  <a:pt x="97536" y="777240"/>
                </a:lnTo>
                <a:lnTo>
                  <a:pt x="109728" y="781811"/>
                </a:lnTo>
                <a:lnTo>
                  <a:pt x="121920" y="783336"/>
                </a:lnTo>
                <a:lnTo>
                  <a:pt x="1000252" y="783336"/>
                </a:lnTo>
                <a:lnTo>
                  <a:pt x="992124" y="786384"/>
                </a:lnTo>
                <a:lnTo>
                  <a:pt x="978408" y="790956"/>
                </a:lnTo>
                <a:lnTo>
                  <a:pt x="966216" y="792479"/>
                </a:lnTo>
                <a:close/>
              </a:path>
              <a:path w="1087120" h="792479">
                <a:moveTo>
                  <a:pt x="1000252" y="783336"/>
                </a:moveTo>
                <a:lnTo>
                  <a:pt x="964691" y="783336"/>
                </a:lnTo>
                <a:lnTo>
                  <a:pt x="976883" y="781811"/>
                </a:lnTo>
                <a:lnTo>
                  <a:pt x="989075" y="778763"/>
                </a:lnTo>
                <a:lnTo>
                  <a:pt x="1031747" y="754379"/>
                </a:lnTo>
                <a:lnTo>
                  <a:pt x="1062227" y="717803"/>
                </a:lnTo>
                <a:lnTo>
                  <a:pt x="1075943" y="670560"/>
                </a:lnTo>
                <a:lnTo>
                  <a:pt x="1077468" y="658368"/>
                </a:lnTo>
                <a:lnTo>
                  <a:pt x="1077468" y="135636"/>
                </a:lnTo>
                <a:lnTo>
                  <a:pt x="1074420" y="111252"/>
                </a:lnTo>
                <a:lnTo>
                  <a:pt x="1056131" y="65532"/>
                </a:lnTo>
                <a:lnTo>
                  <a:pt x="1022604" y="32004"/>
                </a:lnTo>
                <a:lnTo>
                  <a:pt x="976883" y="12192"/>
                </a:lnTo>
                <a:lnTo>
                  <a:pt x="964691" y="10668"/>
                </a:lnTo>
                <a:lnTo>
                  <a:pt x="1004316" y="10668"/>
                </a:lnTo>
                <a:lnTo>
                  <a:pt x="1037843" y="30480"/>
                </a:lnTo>
                <a:lnTo>
                  <a:pt x="1063752" y="59436"/>
                </a:lnTo>
                <a:lnTo>
                  <a:pt x="1069848" y="71628"/>
                </a:lnTo>
                <a:lnTo>
                  <a:pt x="1075943" y="82296"/>
                </a:lnTo>
                <a:lnTo>
                  <a:pt x="1080516" y="96012"/>
                </a:lnTo>
                <a:lnTo>
                  <a:pt x="1083564" y="108204"/>
                </a:lnTo>
                <a:lnTo>
                  <a:pt x="1086612" y="121920"/>
                </a:lnTo>
                <a:lnTo>
                  <a:pt x="1086612" y="672084"/>
                </a:lnTo>
                <a:lnTo>
                  <a:pt x="1083564" y="684275"/>
                </a:lnTo>
                <a:lnTo>
                  <a:pt x="1080516" y="697992"/>
                </a:lnTo>
                <a:lnTo>
                  <a:pt x="1063752" y="733044"/>
                </a:lnTo>
                <a:lnTo>
                  <a:pt x="1037843" y="762000"/>
                </a:lnTo>
                <a:lnTo>
                  <a:pt x="1016508" y="777240"/>
                </a:lnTo>
                <a:lnTo>
                  <a:pt x="1000252" y="783336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 txBox="1"/>
          <p:nvPr/>
        </p:nvSpPr>
        <p:spPr>
          <a:xfrm>
            <a:off x="5995082" y="5664765"/>
            <a:ext cx="791845" cy="58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5" marR="5080" indent="-128270">
              <a:lnSpc>
                <a:spcPts val="2290"/>
              </a:lnSpc>
            </a:pPr>
            <a:r>
              <a:rPr dirty="0" sz="2000" b="1">
                <a:latin typeface="等线"/>
                <a:cs typeface="等线"/>
              </a:rPr>
              <a:t>晶</a:t>
            </a:r>
            <a:r>
              <a:rPr dirty="0" sz="2000" spc="20" b="1">
                <a:latin typeface="等线"/>
                <a:cs typeface="等线"/>
              </a:rPr>
              <a:t>体</a:t>
            </a:r>
            <a:r>
              <a:rPr dirty="0" sz="2000" b="1">
                <a:latin typeface="等线"/>
                <a:cs typeface="等线"/>
              </a:rPr>
              <a:t>管 </a:t>
            </a:r>
            <a:r>
              <a:rPr dirty="0" sz="2000" b="1">
                <a:latin typeface="等线"/>
                <a:cs typeface="等线"/>
              </a:rPr>
              <a:t> </a:t>
            </a:r>
            <a:r>
              <a:rPr dirty="0" sz="2000" b="1">
                <a:latin typeface="等线"/>
                <a:cs typeface="等线"/>
              </a:rPr>
              <a:t>电路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7953755" y="6286500"/>
            <a:ext cx="225551" cy="26365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7953755" y="6286500"/>
            <a:ext cx="226060" cy="264160"/>
          </a:xfrm>
          <a:custGeom>
            <a:avLst/>
            <a:gdLst/>
            <a:ahLst/>
            <a:cxnLst/>
            <a:rect l="l" t="t" r="r" b="b"/>
            <a:pathLst>
              <a:path w="226059" h="264159">
                <a:moveTo>
                  <a:pt x="124968" y="263651"/>
                </a:moveTo>
                <a:lnTo>
                  <a:pt x="102108" y="263651"/>
                </a:lnTo>
                <a:lnTo>
                  <a:pt x="91439" y="260603"/>
                </a:lnTo>
                <a:lnTo>
                  <a:pt x="79248" y="257555"/>
                </a:lnTo>
                <a:lnTo>
                  <a:pt x="70104" y="252983"/>
                </a:lnTo>
                <a:lnTo>
                  <a:pt x="59436" y="248411"/>
                </a:lnTo>
                <a:lnTo>
                  <a:pt x="41148" y="233171"/>
                </a:lnTo>
                <a:lnTo>
                  <a:pt x="13716" y="195071"/>
                </a:lnTo>
                <a:lnTo>
                  <a:pt x="0" y="131063"/>
                </a:lnTo>
                <a:lnTo>
                  <a:pt x="1524" y="118871"/>
                </a:lnTo>
                <a:lnTo>
                  <a:pt x="3048" y="105155"/>
                </a:lnTo>
                <a:lnTo>
                  <a:pt x="13716" y="68579"/>
                </a:lnTo>
                <a:lnTo>
                  <a:pt x="41148" y="30479"/>
                </a:lnTo>
                <a:lnTo>
                  <a:pt x="89916" y="1523"/>
                </a:lnTo>
                <a:lnTo>
                  <a:pt x="102108" y="0"/>
                </a:lnTo>
                <a:lnTo>
                  <a:pt x="124968" y="0"/>
                </a:lnTo>
                <a:lnTo>
                  <a:pt x="135636" y="1523"/>
                </a:lnTo>
                <a:lnTo>
                  <a:pt x="146304" y="6095"/>
                </a:lnTo>
                <a:lnTo>
                  <a:pt x="156972" y="9143"/>
                </a:lnTo>
                <a:lnTo>
                  <a:pt x="103632" y="9143"/>
                </a:lnTo>
                <a:lnTo>
                  <a:pt x="92964" y="10667"/>
                </a:lnTo>
                <a:lnTo>
                  <a:pt x="56387" y="28955"/>
                </a:lnTo>
                <a:lnTo>
                  <a:pt x="27432" y="62483"/>
                </a:lnTo>
                <a:lnTo>
                  <a:pt x="12192" y="106679"/>
                </a:lnTo>
                <a:lnTo>
                  <a:pt x="10668" y="118871"/>
                </a:lnTo>
                <a:lnTo>
                  <a:pt x="10668" y="144779"/>
                </a:lnTo>
                <a:lnTo>
                  <a:pt x="12192" y="156971"/>
                </a:lnTo>
                <a:lnTo>
                  <a:pt x="15240" y="167639"/>
                </a:lnTo>
                <a:lnTo>
                  <a:pt x="18288" y="179831"/>
                </a:lnTo>
                <a:lnTo>
                  <a:pt x="39624" y="217931"/>
                </a:lnTo>
                <a:lnTo>
                  <a:pt x="82296" y="248411"/>
                </a:lnTo>
                <a:lnTo>
                  <a:pt x="112775" y="254507"/>
                </a:lnTo>
                <a:lnTo>
                  <a:pt x="153924" y="254507"/>
                </a:lnTo>
                <a:lnTo>
                  <a:pt x="147828" y="257555"/>
                </a:lnTo>
                <a:lnTo>
                  <a:pt x="137160" y="260603"/>
                </a:lnTo>
                <a:lnTo>
                  <a:pt x="124968" y="263651"/>
                </a:lnTo>
                <a:close/>
              </a:path>
              <a:path w="226059" h="264159">
                <a:moveTo>
                  <a:pt x="153924" y="254507"/>
                </a:moveTo>
                <a:lnTo>
                  <a:pt x="112775" y="254507"/>
                </a:lnTo>
                <a:lnTo>
                  <a:pt x="134112" y="251459"/>
                </a:lnTo>
                <a:lnTo>
                  <a:pt x="152400" y="245363"/>
                </a:lnTo>
                <a:lnTo>
                  <a:pt x="185928" y="219455"/>
                </a:lnTo>
                <a:lnTo>
                  <a:pt x="208788" y="179831"/>
                </a:lnTo>
                <a:lnTo>
                  <a:pt x="216407" y="144779"/>
                </a:lnTo>
                <a:lnTo>
                  <a:pt x="216407" y="118871"/>
                </a:lnTo>
                <a:lnTo>
                  <a:pt x="199643" y="62483"/>
                </a:lnTo>
                <a:lnTo>
                  <a:pt x="163068" y="24383"/>
                </a:lnTo>
                <a:lnTo>
                  <a:pt x="143256" y="15239"/>
                </a:lnTo>
                <a:lnTo>
                  <a:pt x="134112" y="12191"/>
                </a:lnTo>
                <a:lnTo>
                  <a:pt x="123444" y="9143"/>
                </a:lnTo>
                <a:lnTo>
                  <a:pt x="156972" y="9143"/>
                </a:lnTo>
                <a:lnTo>
                  <a:pt x="193548" y="38099"/>
                </a:lnTo>
                <a:lnTo>
                  <a:pt x="199643" y="47243"/>
                </a:lnTo>
                <a:lnTo>
                  <a:pt x="207264" y="57911"/>
                </a:lnTo>
                <a:lnTo>
                  <a:pt x="211836" y="68579"/>
                </a:lnTo>
                <a:lnTo>
                  <a:pt x="217931" y="80771"/>
                </a:lnTo>
                <a:lnTo>
                  <a:pt x="224028" y="105155"/>
                </a:lnTo>
                <a:lnTo>
                  <a:pt x="225551" y="117347"/>
                </a:lnTo>
                <a:lnTo>
                  <a:pt x="225551" y="144779"/>
                </a:lnTo>
                <a:lnTo>
                  <a:pt x="217931" y="182879"/>
                </a:lnTo>
                <a:lnTo>
                  <a:pt x="185928" y="233171"/>
                </a:lnTo>
                <a:lnTo>
                  <a:pt x="156972" y="252983"/>
                </a:lnTo>
                <a:lnTo>
                  <a:pt x="153924" y="25450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7751987" y="6330708"/>
            <a:ext cx="631822" cy="151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7627619" y="5544311"/>
            <a:ext cx="891539" cy="79247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7627619" y="5544311"/>
            <a:ext cx="891540" cy="792480"/>
          </a:xfrm>
          <a:custGeom>
            <a:avLst/>
            <a:gdLst/>
            <a:ahLst/>
            <a:cxnLst/>
            <a:rect l="l" t="t" r="r" b="b"/>
            <a:pathLst>
              <a:path w="891540" h="792479">
                <a:moveTo>
                  <a:pt x="769620" y="792479"/>
                </a:moveTo>
                <a:lnTo>
                  <a:pt x="121920" y="792479"/>
                </a:lnTo>
                <a:lnTo>
                  <a:pt x="109728" y="790956"/>
                </a:lnTo>
                <a:lnTo>
                  <a:pt x="71628" y="777240"/>
                </a:lnTo>
                <a:lnTo>
                  <a:pt x="41148" y="754379"/>
                </a:lnTo>
                <a:lnTo>
                  <a:pt x="16764" y="722375"/>
                </a:lnTo>
                <a:lnTo>
                  <a:pt x="3048" y="685799"/>
                </a:lnTo>
                <a:lnTo>
                  <a:pt x="0" y="658368"/>
                </a:lnTo>
                <a:lnTo>
                  <a:pt x="0" y="135636"/>
                </a:lnTo>
                <a:lnTo>
                  <a:pt x="6096" y="96012"/>
                </a:lnTo>
                <a:lnTo>
                  <a:pt x="39624" y="39624"/>
                </a:lnTo>
                <a:lnTo>
                  <a:pt x="71628" y="16764"/>
                </a:lnTo>
                <a:lnTo>
                  <a:pt x="108204" y="3048"/>
                </a:lnTo>
                <a:lnTo>
                  <a:pt x="135636" y="0"/>
                </a:lnTo>
                <a:lnTo>
                  <a:pt x="755904" y="0"/>
                </a:lnTo>
                <a:lnTo>
                  <a:pt x="783335" y="3048"/>
                </a:lnTo>
                <a:lnTo>
                  <a:pt x="795527" y="6096"/>
                </a:lnTo>
                <a:lnTo>
                  <a:pt x="807720" y="10668"/>
                </a:lnTo>
                <a:lnTo>
                  <a:pt x="123444" y="10668"/>
                </a:lnTo>
                <a:lnTo>
                  <a:pt x="111252" y="12192"/>
                </a:lnTo>
                <a:lnTo>
                  <a:pt x="99060" y="15240"/>
                </a:lnTo>
                <a:lnTo>
                  <a:pt x="86868" y="19812"/>
                </a:lnTo>
                <a:lnTo>
                  <a:pt x="76200" y="24384"/>
                </a:lnTo>
                <a:lnTo>
                  <a:pt x="65532" y="32004"/>
                </a:lnTo>
                <a:lnTo>
                  <a:pt x="56387" y="38100"/>
                </a:lnTo>
                <a:lnTo>
                  <a:pt x="19812" y="86868"/>
                </a:lnTo>
                <a:lnTo>
                  <a:pt x="10668" y="123444"/>
                </a:lnTo>
                <a:lnTo>
                  <a:pt x="10668" y="670560"/>
                </a:lnTo>
                <a:lnTo>
                  <a:pt x="32004" y="728472"/>
                </a:lnTo>
                <a:lnTo>
                  <a:pt x="65532" y="762000"/>
                </a:lnTo>
                <a:lnTo>
                  <a:pt x="99060" y="777240"/>
                </a:lnTo>
                <a:lnTo>
                  <a:pt x="111252" y="781811"/>
                </a:lnTo>
                <a:lnTo>
                  <a:pt x="123444" y="783336"/>
                </a:lnTo>
                <a:lnTo>
                  <a:pt x="804671" y="783336"/>
                </a:lnTo>
                <a:lnTo>
                  <a:pt x="795527" y="786384"/>
                </a:lnTo>
                <a:lnTo>
                  <a:pt x="783335" y="790956"/>
                </a:lnTo>
                <a:lnTo>
                  <a:pt x="769620" y="792479"/>
                </a:lnTo>
                <a:close/>
              </a:path>
              <a:path w="891540" h="792479">
                <a:moveTo>
                  <a:pt x="804671" y="783336"/>
                </a:moveTo>
                <a:lnTo>
                  <a:pt x="768095" y="783336"/>
                </a:lnTo>
                <a:lnTo>
                  <a:pt x="780287" y="781811"/>
                </a:lnTo>
                <a:lnTo>
                  <a:pt x="792479" y="778763"/>
                </a:lnTo>
                <a:lnTo>
                  <a:pt x="844295" y="746760"/>
                </a:lnTo>
                <a:lnTo>
                  <a:pt x="871727" y="707136"/>
                </a:lnTo>
                <a:lnTo>
                  <a:pt x="880872" y="670560"/>
                </a:lnTo>
                <a:lnTo>
                  <a:pt x="880872" y="123444"/>
                </a:lnTo>
                <a:lnTo>
                  <a:pt x="859535" y="65532"/>
                </a:lnTo>
                <a:lnTo>
                  <a:pt x="826008" y="32004"/>
                </a:lnTo>
                <a:lnTo>
                  <a:pt x="781812" y="12192"/>
                </a:lnTo>
                <a:lnTo>
                  <a:pt x="768095" y="10668"/>
                </a:lnTo>
                <a:lnTo>
                  <a:pt x="807720" y="10668"/>
                </a:lnTo>
                <a:lnTo>
                  <a:pt x="841247" y="30480"/>
                </a:lnTo>
                <a:lnTo>
                  <a:pt x="867156" y="59436"/>
                </a:lnTo>
                <a:lnTo>
                  <a:pt x="885443" y="96012"/>
                </a:lnTo>
                <a:lnTo>
                  <a:pt x="891539" y="135636"/>
                </a:lnTo>
                <a:lnTo>
                  <a:pt x="891539" y="658368"/>
                </a:lnTo>
                <a:lnTo>
                  <a:pt x="885443" y="697992"/>
                </a:lnTo>
                <a:lnTo>
                  <a:pt x="868679" y="733044"/>
                </a:lnTo>
                <a:lnTo>
                  <a:pt x="859535" y="743712"/>
                </a:lnTo>
                <a:lnTo>
                  <a:pt x="851916" y="752856"/>
                </a:lnTo>
                <a:lnTo>
                  <a:pt x="841247" y="762000"/>
                </a:lnTo>
                <a:lnTo>
                  <a:pt x="832104" y="769619"/>
                </a:lnTo>
                <a:lnTo>
                  <a:pt x="819912" y="777240"/>
                </a:lnTo>
                <a:lnTo>
                  <a:pt x="809243" y="781811"/>
                </a:lnTo>
                <a:lnTo>
                  <a:pt x="804671" y="783336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 txBox="1"/>
          <p:nvPr/>
        </p:nvSpPr>
        <p:spPr>
          <a:xfrm>
            <a:off x="7803482" y="5664765"/>
            <a:ext cx="537210" cy="58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dirty="0" sz="2000" spc="20" b="1">
                <a:latin typeface="等线"/>
                <a:cs typeface="等线"/>
              </a:rPr>
              <a:t>集</a:t>
            </a:r>
            <a:r>
              <a:rPr dirty="0" sz="2000" b="1">
                <a:latin typeface="等线"/>
                <a:cs typeface="等线"/>
              </a:rPr>
              <a:t>成 </a:t>
            </a:r>
            <a:r>
              <a:rPr dirty="0" sz="2000" b="1">
                <a:latin typeface="等线"/>
                <a:cs typeface="等线"/>
              </a:rPr>
              <a:t> </a:t>
            </a:r>
            <a:r>
              <a:rPr dirty="0" sz="2000" spc="20" b="1">
                <a:latin typeface="等线"/>
                <a:cs typeface="等线"/>
              </a:rPr>
              <a:t>电</a:t>
            </a:r>
            <a:r>
              <a:rPr dirty="0" sz="2000" b="1">
                <a:latin typeface="等线"/>
                <a:cs typeface="等线"/>
              </a:rPr>
              <a:t>路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4619244" y="6286500"/>
            <a:ext cx="225551" cy="26365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619244" y="6286500"/>
            <a:ext cx="226060" cy="264160"/>
          </a:xfrm>
          <a:custGeom>
            <a:avLst/>
            <a:gdLst/>
            <a:ahLst/>
            <a:cxnLst/>
            <a:rect l="l" t="t" r="r" b="b"/>
            <a:pathLst>
              <a:path w="226060" h="264159">
                <a:moveTo>
                  <a:pt x="124968" y="263651"/>
                </a:moveTo>
                <a:lnTo>
                  <a:pt x="102108" y="263651"/>
                </a:lnTo>
                <a:lnTo>
                  <a:pt x="89916" y="260603"/>
                </a:lnTo>
                <a:lnTo>
                  <a:pt x="41148" y="233171"/>
                </a:lnTo>
                <a:lnTo>
                  <a:pt x="13716" y="195071"/>
                </a:lnTo>
                <a:lnTo>
                  <a:pt x="3048" y="158495"/>
                </a:lnTo>
                <a:lnTo>
                  <a:pt x="0" y="144779"/>
                </a:lnTo>
                <a:lnTo>
                  <a:pt x="0" y="118871"/>
                </a:lnTo>
                <a:lnTo>
                  <a:pt x="1524" y="105155"/>
                </a:lnTo>
                <a:lnTo>
                  <a:pt x="4572" y="92963"/>
                </a:lnTo>
                <a:lnTo>
                  <a:pt x="13716" y="68579"/>
                </a:lnTo>
                <a:lnTo>
                  <a:pt x="19812" y="57911"/>
                </a:lnTo>
                <a:lnTo>
                  <a:pt x="25908" y="48767"/>
                </a:lnTo>
                <a:lnTo>
                  <a:pt x="32004" y="38099"/>
                </a:lnTo>
                <a:lnTo>
                  <a:pt x="41148" y="30479"/>
                </a:lnTo>
                <a:lnTo>
                  <a:pt x="48768" y="22859"/>
                </a:lnTo>
                <a:lnTo>
                  <a:pt x="57912" y="15239"/>
                </a:lnTo>
                <a:lnTo>
                  <a:pt x="89916" y="1523"/>
                </a:lnTo>
                <a:lnTo>
                  <a:pt x="100584" y="0"/>
                </a:lnTo>
                <a:lnTo>
                  <a:pt x="123444" y="0"/>
                </a:lnTo>
                <a:lnTo>
                  <a:pt x="135636" y="1523"/>
                </a:lnTo>
                <a:lnTo>
                  <a:pt x="146304" y="6095"/>
                </a:lnTo>
                <a:lnTo>
                  <a:pt x="156972" y="9143"/>
                </a:lnTo>
                <a:lnTo>
                  <a:pt x="102108" y="9143"/>
                </a:lnTo>
                <a:lnTo>
                  <a:pt x="92964" y="10667"/>
                </a:lnTo>
                <a:lnTo>
                  <a:pt x="54864" y="28955"/>
                </a:lnTo>
                <a:lnTo>
                  <a:pt x="27432" y="62483"/>
                </a:lnTo>
                <a:lnTo>
                  <a:pt x="9144" y="131063"/>
                </a:lnTo>
                <a:lnTo>
                  <a:pt x="10668" y="144779"/>
                </a:lnTo>
                <a:lnTo>
                  <a:pt x="12192" y="156971"/>
                </a:lnTo>
                <a:lnTo>
                  <a:pt x="13716" y="167639"/>
                </a:lnTo>
                <a:lnTo>
                  <a:pt x="18288" y="179831"/>
                </a:lnTo>
                <a:lnTo>
                  <a:pt x="21336" y="190499"/>
                </a:lnTo>
                <a:lnTo>
                  <a:pt x="27432" y="199643"/>
                </a:lnTo>
                <a:lnTo>
                  <a:pt x="33528" y="210311"/>
                </a:lnTo>
                <a:lnTo>
                  <a:pt x="39624" y="217931"/>
                </a:lnTo>
                <a:lnTo>
                  <a:pt x="82296" y="248411"/>
                </a:lnTo>
                <a:lnTo>
                  <a:pt x="112775" y="254507"/>
                </a:lnTo>
                <a:lnTo>
                  <a:pt x="153415" y="254507"/>
                </a:lnTo>
                <a:lnTo>
                  <a:pt x="146304" y="257555"/>
                </a:lnTo>
                <a:lnTo>
                  <a:pt x="124968" y="263651"/>
                </a:lnTo>
                <a:close/>
              </a:path>
              <a:path w="226060" h="264159">
                <a:moveTo>
                  <a:pt x="153415" y="254507"/>
                </a:moveTo>
                <a:lnTo>
                  <a:pt x="112775" y="254507"/>
                </a:lnTo>
                <a:lnTo>
                  <a:pt x="123444" y="252983"/>
                </a:lnTo>
                <a:lnTo>
                  <a:pt x="132588" y="251459"/>
                </a:lnTo>
                <a:lnTo>
                  <a:pt x="170688" y="233171"/>
                </a:lnTo>
                <a:lnTo>
                  <a:pt x="198119" y="201167"/>
                </a:lnTo>
                <a:lnTo>
                  <a:pt x="214883" y="144779"/>
                </a:lnTo>
                <a:lnTo>
                  <a:pt x="216407" y="131063"/>
                </a:lnTo>
                <a:lnTo>
                  <a:pt x="211836" y="94487"/>
                </a:lnTo>
                <a:lnTo>
                  <a:pt x="207264" y="83819"/>
                </a:lnTo>
                <a:lnTo>
                  <a:pt x="204216" y="73151"/>
                </a:lnTo>
                <a:lnTo>
                  <a:pt x="178307" y="36575"/>
                </a:lnTo>
                <a:lnTo>
                  <a:pt x="134112" y="12191"/>
                </a:lnTo>
                <a:lnTo>
                  <a:pt x="123444" y="9143"/>
                </a:lnTo>
                <a:lnTo>
                  <a:pt x="156972" y="9143"/>
                </a:lnTo>
                <a:lnTo>
                  <a:pt x="199643" y="47243"/>
                </a:lnTo>
                <a:lnTo>
                  <a:pt x="220980" y="92963"/>
                </a:lnTo>
                <a:lnTo>
                  <a:pt x="225551" y="117347"/>
                </a:lnTo>
                <a:lnTo>
                  <a:pt x="225551" y="144779"/>
                </a:lnTo>
                <a:lnTo>
                  <a:pt x="224028" y="158495"/>
                </a:lnTo>
                <a:lnTo>
                  <a:pt x="220980" y="170687"/>
                </a:lnTo>
                <a:lnTo>
                  <a:pt x="216407" y="182879"/>
                </a:lnTo>
                <a:lnTo>
                  <a:pt x="211836" y="193547"/>
                </a:lnTo>
                <a:lnTo>
                  <a:pt x="207264" y="205739"/>
                </a:lnTo>
                <a:lnTo>
                  <a:pt x="199643" y="214883"/>
                </a:lnTo>
                <a:lnTo>
                  <a:pt x="193548" y="224027"/>
                </a:lnTo>
                <a:lnTo>
                  <a:pt x="176783" y="240791"/>
                </a:lnTo>
                <a:lnTo>
                  <a:pt x="167640" y="246887"/>
                </a:lnTo>
                <a:lnTo>
                  <a:pt x="156972" y="252983"/>
                </a:lnTo>
                <a:lnTo>
                  <a:pt x="153415" y="254507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312259" y="6330705"/>
            <a:ext cx="828433" cy="151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187952" y="5544311"/>
            <a:ext cx="1088135" cy="79247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187952" y="5544311"/>
            <a:ext cx="1088390" cy="792480"/>
          </a:xfrm>
          <a:custGeom>
            <a:avLst/>
            <a:gdLst/>
            <a:ahLst/>
            <a:cxnLst/>
            <a:rect l="l" t="t" r="r" b="b"/>
            <a:pathLst>
              <a:path w="1088389" h="792479">
                <a:moveTo>
                  <a:pt x="966216" y="792479"/>
                </a:moveTo>
                <a:lnTo>
                  <a:pt x="121920" y="792479"/>
                </a:lnTo>
                <a:lnTo>
                  <a:pt x="108204" y="790956"/>
                </a:lnTo>
                <a:lnTo>
                  <a:pt x="71628" y="777240"/>
                </a:lnTo>
                <a:lnTo>
                  <a:pt x="41148" y="754379"/>
                </a:lnTo>
                <a:lnTo>
                  <a:pt x="16764" y="722375"/>
                </a:lnTo>
                <a:lnTo>
                  <a:pt x="3048" y="685799"/>
                </a:lnTo>
                <a:lnTo>
                  <a:pt x="0" y="658368"/>
                </a:lnTo>
                <a:lnTo>
                  <a:pt x="0" y="135636"/>
                </a:lnTo>
                <a:lnTo>
                  <a:pt x="6096" y="96012"/>
                </a:lnTo>
                <a:lnTo>
                  <a:pt x="22859" y="60960"/>
                </a:lnTo>
                <a:lnTo>
                  <a:pt x="32004" y="50292"/>
                </a:lnTo>
                <a:lnTo>
                  <a:pt x="39624" y="39624"/>
                </a:lnTo>
                <a:lnTo>
                  <a:pt x="50292" y="32004"/>
                </a:lnTo>
                <a:lnTo>
                  <a:pt x="59436" y="24384"/>
                </a:lnTo>
                <a:lnTo>
                  <a:pt x="71628" y="16764"/>
                </a:lnTo>
                <a:lnTo>
                  <a:pt x="82296" y="10668"/>
                </a:lnTo>
                <a:lnTo>
                  <a:pt x="96012" y="6096"/>
                </a:lnTo>
                <a:lnTo>
                  <a:pt x="108204" y="3048"/>
                </a:lnTo>
                <a:lnTo>
                  <a:pt x="135636" y="0"/>
                </a:lnTo>
                <a:lnTo>
                  <a:pt x="952500" y="0"/>
                </a:lnTo>
                <a:lnTo>
                  <a:pt x="979931" y="3048"/>
                </a:lnTo>
                <a:lnTo>
                  <a:pt x="992124" y="6096"/>
                </a:lnTo>
                <a:lnTo>
                  <a:pt x="1004316" y="10668"/>
                </a:lnTo>
                <a:lnTo>
                  <a:pt x="123444" y="10668"/>
                </a:lnTo>
                <a:lnTo>
                  <a:pt x="111252" y="12192"/>
                </a:lnTo>
                <a:lnTo>
                  <a:pt x="99060" y="15240"/>
                </a:lnTo>
                <a:lnTo>
                  <a:pt x="86868" y="19812"/>
                </a:lnTo>
                <a:lnTo>
                  <a:pt x="76200" y="24384"/>
                </a:lnTo>
                <a:lnTo>
                  <a:pt x="65532" y="32004"/>
                </a:lnTo>
                <a:lnTo>
                  <a:pt x="56387" y="38100"/>
                </a:lnTo>
                <a:lnTo>
                  <a:pt x="19812" y="86868"/>
                </a:lnTo>
                <a:lnTo>
                  <a:pt x="10668" y="123444"/>
                </a:lnTo>
                <a:lnTo>
                  <a:pt x="10668" y="670560"/>
                </a:lnTo>
                <a:lnTo>
                  <a:pt x="32004" y="728472"/>
                </a:lnTo>
                <a:lnTo>
                  <a:pt x="65532" y="762000"/>
                </a:lnTo>
                <a:lnTo>
                  <a:pt x="97536" y="777240"/>
                </a:lnTo>
                <a:lnTo>
                  <a:pt x="109728" y="781811"/>
                </a:lnTo>
                <a:lnTo>
                  <a:pt x="123444" y="783336"/>
                </a:lnTo>
                <a:lnTo>
                  <a:pt x="1001775" y="783336"/>
                </a:lnTo>
                <a:lnTo>
                  <a:pt x="993647" y="786384"/>
                </a:lnTo>
                <a:lnTo>
                  <a:pt x="979931" y="790956"/>
                </a:lnTo>
                <a:lnTo>
                  <a:pt x="966216" y="792479"/>
                </a:lnTo>
                <a:close/>
              </a:path>
              <a:path w="1088389" h="792479">
                <a:moveTo>
                  <a:pt x="1001775" y="783336"/>
                </a:moveTo>
                <a:lnTo>
                  <a:pt x="964691" y="783336"/>
                </a:lnTo>
                <a:lnTo>
                  <a:pt x="976883" y="781811"/>
                </a:lnTo>
                <a:lnTo>
                  <a:pt x="989075" y="778763"/>
                </a:lnTo>
                <a:lnTo>
                  <a:pt x="1040891" y="746760"/>
                </a:lnTo>
                <a:lnTo>
                  <a:pt x="1068324" y="707136"/>
                </a:lnTo>
                <a:lnTo>
                  <a:pt x="1077468" y="670560"/>
                </a:lnTo>
                <a:lnTo>
                  <a:pt x="1077468" y="123444"/>
                </a:lnTo>
                <a:lnTo>
                  <a:pt x="1063752" y="76200"/>
                </a:lnTo>
                <a:lnTo>
                  <a:pt x="1056131" y="65532"/>
                </a:lnTo>
                <a:lnTo>
                  <a:pt x="1050035" y="56388"/>
                </a:lnTo>
                <a:lnTo>
                  <a:pt x="1040891" y="47244"/>
                </a:lnTo>
                <a:lnTo>
                  <a:pt x="1033272" y="38100"/>
                </a:lnTo>
                <a:lnTo>
                  <a:pt x="1001268" y="19812"/>
                </a:lnTo>
                <a:lnTo>
                  <a:pt x="990600" y="15240"/>
                </a:lnTo>
                <a:lnTo>
                  <a:pt x="978408" y="12192"/>
                </a:lnTo>
                <a:lnTo>
                  <a:pt x="966216" y="10668"/>
                </a:lnTo>
                <a:lnTo>
                  <a:pt x="1004316" y="10668"/>
                </a:lnTo>
                <a:lnTo>
                  <a:pt x="1037843" y="30480"/>
                </a:lnTo>
                <a:lnTo>
                  <a:pt x="1056131" y="50292"/>
                </a:lnTo>
                <a:lnTo>
                  <a:pt x="1063752" y="59436"/>
                </a:lnTo>
                <a:lnTo>
                  <a:pt x="1082039" y="96012"/>
                </a:lnTo>
                <a:lnTo>
                  <a:pt x="1088135" y="135636"/>
                </a:lnTo>
                <a:lnTo>
                  <a:pt x="1088135" y="658368"/>
                </a:lnTo>
                <a:lnTo>
                  <a:pt x="1082039" y="697992"/>
                </a:lnTo>
                <a:lnTo>
                  <a:pt x="1065275" y="733044"/>
                </a:lnTo>
                <a:lnTo>
                  <a:pt x="1039368" y="762000"/>
                </a:lnTo>
                <a:lnTo>
                  <a:pt x="1005839" y="781811"/>
                </a:lnTo>
                <a:lnTo>
                  <a:pt x="1001775" y="783336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 txBox="1"/>
          <p:nvPr/>
        </p:nvSpPr>
        <p:spPr>
          <a:xfrm>
            <a:off x="4334815" y="5664765"/>
            <a:ext cx="794385" cy="58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dirty="0" sz="2000" spc="20" b="1">
                <a:latin typeface="等线"/>
                <a:cs typeface="等线"/>
              </a:rPr>
              <a:t>反馈</a:t>
            </a:r>
            <a:r>
              <a:rPr dirty="0" sz="2000" b="1">
                <a:latin typeface="等线"/>
                <a:cs typeface="等线"/>
              </a:rPr>
              <a:t>放 </a:t>
            </a:r>
            <a:r>
              <a:rPr dirty="0" sz="2000" b="1">
                <a:latin typeface="等线"/>
                <a:cs typeface="等线"/>
              </a:rPr>
              <a:t> </a:t>
            </a:r>
            <a:r>
              <a:rPr dirty="0" sz="2000" spc="20" b="1">
                <a:latin typeface="等线"/>
                <a:cs typeface="等线"/>
              </a:rPr>
              <a:t>大电</a:t>
            </a:r>
            <a:r>
              <a:rPr dirty="0" sz="2000" b="1">
                <a:latin typeface="等线"/>
                <a:cs typeface="等线"/>
              </a:rPr>
              <a:t>路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2962656" y="6300216"/>
            <a:ext cx="225551" cy="26365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962656" y="6300216"/>
            <a:ext cx="226060" cy="264160"/>
          </a:xfrm>
          <a:custGeom>
            <a:avLst/>
            <a:gdLst/>
            <a:ahLst/>
            <a:cxnLst/>
            <a:rect l="l" t="t" r="r" b="b"/>
            <a:pathLst>
              <a:path w="226060" h="264159">
                <a:moveTo>
                  <a:pt x="112775" y="263651"/>
                </a:moveTo>
                <a:lnTo>
                  <a:pt x="102108" y="263651"/>
                </a:lnTo>
                <a:lnTo>
                  <a:pt x="89916" y="260603"/>
                </a:lnTo>
                <a:lnTo>
                  <a:pt x="50292" y="240791"/>
                </a:lnTo>
                <a:lnTo>
                  <a:pt x="19812" y="205739"/>
                </a:lnTo>
                <a:lnTo>
                  <a:pt x="3048" y="158495"/>
                </a:lnTo>
                <a:lnTo>
                  <a:pt x="0" y="131063"/>
                </a:lnTo>
                <a:lnTo>
                  <a:pt x="1524" y="118871"/>
                </a:lnTo>
                <a:lnTo>
                  <a:pt x="3048" y="105155"/>
                </a:lnTo>
                <a:lnTo>
                  <a:pt x="13716" y="68579"/>
                </a:lnTo>
                <a:lnTo>
                  <a:pt x="41148" y="30479"/>
                </a:lnTo>
                <a:lnTo>
                  <a:pt x="89916" y="1523"/>
                </a:lnTo>
                <a:lnTo>
                  <a:pt x="100584" y="0"/>
                </a:lnTo>
                <a:lnTo>
                  <a:pt x="124968" y="0"/>
                </a:lnTo>
                <a:lnTo>
                  <a:pt x="135636" y="1523"/>
                </a:lnTo>
                <a:lnTo>
                  <a:pt x="146304" y="4571"/>
                </a:lnTo>
                <a:lnTo>
                  <a:pt x="156972" y="9143"/>
                </a:lnTo>
                <a:lnTo>
                  <a:pt x="103632" y="9143"/>
                </a:lnTo>
                <a:lnTo>
                  <a:pt x="92964" y="10667"/>
                </a:lnTo>
                <a:lnTo>
                  <a:pt x="56387" y="28955"/>
                </a:lnTo>
                <a:lnTo>
                  <a:pt x="27432" y="62483"/>
                </a:lnTo>
                <a:lnTo>
                  <a:pt x="12192" y="106679"/>
                </a:lnTo>
                <a:lnTo>
                  <a:pt x="10668" y="118871"/>
                </a:lnTo>
                <a:lnTo>
                  <a:pt x="10668" y="143255"/>
                </a:lnTo>
                <a:lnTo>
                  <a:pt x="22859" y="190499"/>
                </a:lnTo>
                <a:lnTo>
                  <a:pt x="54864" y="233171"/>
                </a:lnTo>
                <a:lnTo>
                  <a:pt x="92964" y="251459"/>
                </a:lnTo>
                <a:lnTo>
                  <a:pt x="112775" y="254507"/>
                </a:lnTo>
                <a:lnTo>
                  <a:pt x="153924" y="254507"/>
                </a:lnTo>
                <a:lnTo>
                  <a:pt x="147828" y="257555"/>
                </a:lnTo>
                <a:lnTo>
                  <a:pt x="137160" y="260603"/>
                </a:lnTo>
                <a:lnTo>
                  <a:pt x="112775" y="263651"/>
                </a:lnTo>
                <a:close/>
              </a:path>
              <a:path w="226060" h="264159">
                <a:moveTo>
                  <a:pt x="153924" y="254507"/>
                </a:moveTo>
                <a:lnTo>
                  <a:pt x="112775" y="254507"/>
                </a:lnTo>
                <a:lnTo>
                  <a:pt x="134112" y="251459"/>
                </a:lnTo>
                <a:lnTo>
                  <a:pt x="152400" y="245363"/>
                </a:lnTo>
                <a:lnTo>
                  <a:pt x="185928" y="217931"/>
                </a:lnTo>
                <a:lnTo>
                  <a:pt x="208788" y="179831"/>
                </a:lnTo>
                <a:lnTo>
                  <a:pt x="211836" y="167639"/>
                </a:lnTo>
                <a:lnTo>
                  <a:pt x="214883" y="156971"/>
                </a:lnTo>
                <a:lnTo>
                  <a:pt x="216407" y="144779"/>
                </a:lnTo>
                <a:lnTo>
                  <a:pt x="216407" y="118871"/>
                </a:lnTo>
                <a:lnTo>
                  <a:pt x="204216" y="73151"/>
                </a:lnTo>
                <a:lnTo>
                  <a:pt x="198119" y="62483"/>
                </a:lnTo>
                <a:lnTo>
                  <a:pt x="193548" y="53339"/>
                </a:lnTo>
                <a:lnTo>
                  <a:pt x="163068" y="22859"/>
                </a:lnTo>
                <a:lnTo>
                  <a:pt x="123444" y="9143"/>
                </a:lnTo>
                <a:lnTo>
                  <a:pt x="156972" y="9143"/>
                </a:lnTo>
                <a:lnTo>
                  <a:pt x="167640" y="15239"/>
                </a:lnTo>
                <a:lnTo>
                  <a:pt x="176783" y="21335"/>
                </a:lnTo>
                <a:lnTo>
                  <a:pt x="193548" y="38099"/>
                </a:lnTo>
                <a:lnTo>
                  <a:pt x="199643" y="47243"/>
                </a:lnTo>
                <a:lnTo>
                  <a:pt x="207264" y="57911"/>
                </a:lnTo>
                <a:lnTo>
                  <a:pt x="211836" y="68579"/>
                </a:lnTo>
                <a:lnTo>
                  <a:pt x="220980" y="92963"/>
                </a:lnTo>
                <a:lnTo>
                  <a:pt x="224028" y="105155"/>
                </a:lnTo>
                <a:lnTo>
                  <a:pt x="225551" y="117347"/>
                </a:lnTo>
                <a:lnTo>
                  <a:pt x="225551" y="144779"/>
                </a:lnTo>
                <a:lnTo>
                  <a:pt x="224028" y="158495"/>
                </a:lnTo>
                <a:lnTo>
                  <a:pt x="217931" y="182879"/>
                </a:lnTo>
                <a:lnTo>
                  <a:pt x="211836" y="193547"/>
                </a:lnTo>
                <a:lnTo>
                  <a:pt x="207264" y="204215"/>
                </a:lnTo>
                <a:lnTo>
                  <a:pt x="176783" y="240791"/>
                </a:lnTo>
                <a:lnTo>
                  <a:pt x="156972" y="252983"/>
                </a:lnTo>
                <a:lnTo>
                  <a:pt x="153924" y="254507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655709" y="6344422"/>
            <a:ext cx="828376" cy="151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532888" y="5558028"/>
            <a:ext cx="1086612" cy="79247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532888" y="5558028"/>
            <a:ext cx="1087120" cy="792480"/>
          </a:xfrm>
          <a:custGeom>
            <a:avLst/>
            <a:gdLst/>
            <a:ahLst/>
            <a:cxnLst/>
            <a:rect l="l" t="t" r="r" b="b"/>
            <a:pathLst>
              <a:path w="1087120" h="792479">
                <a:moveTo>
                  <a:pt x="964691" y="792479"/>
                </a:moveTo>
                <a:lnTo>
                  <a:pt x="121920" y="792479"/>
                </a:lnTo>
                <a:lnTo>
                  <a:pt x="108204" y="790956"/>
                </a:lnTo>
                <a:lnTo>
                  <a:pt x="70104" y="777240"/>
                </a:lnTo>
                <a:lnTo>
                  <a:pt x="39624" y="754379"/>
                </a:lnTo>
                <a:lnTo>
                  <a:pt x="15240" y="722375"/>
                </a:lnTo>
                <a:lnTo>
                  <a:pt x="1524" y="685799"/>
                </a:lnTo>
                <a:lnTo>
                  <a:pt x="0" y="672084"/>
                </a:lnTo>
                <a:lnTo>
                  <a:pt x="0" y="121920"/>
                </a:lnTo>
                <a:lnTo>
                  <a:pt x="15240" y="71628"/>
                </a:lnTo>
                <a:lnTo>
                  <a:pt x="39624" y="39624"/>
                </a:lnTo>
                <a:lnTo>
                  <a:pt x="48768" y="32004"/>
                </a:lnTo>
                <a:lnTo>
                  <a:pt x="59436" y="22860"/>
                </a:lnTo>
                <a:lnTo>
                  <a:pt x="94488" y="6096"/>
                </a:lnTo>
                <a:lnTo>
                  <a:pt x="134112" y="0"/>
                </a:lnTo>
                <a:lnTo>
                  <a:pt x="950975" y="0"/>
                </a:lnTo>
                <a:lnTo>
                  <a:pt x="978408" y="3048"/>
                </a:lnTo>
                <a:lnTo>
                  <a:pt x="992124" y="6096"/>
                </a:lnTo>
                <a:lnTo>
                  <a:pt x="1000252" y="9144"/>
                </a:lnTo>
                <a:lnTo>
                  <a:pt x="135636" y="9144"/>
                </a:lnTo>
                <a:lnTo>
                  <a:pt x="121920" y="10668"/>
                </a:lnTo>
                <a:lnTo>
                  <a:pt x="74676" y="24384"/>
                </a:lnTo>
                <a:lnTo>
                  <a:pt x="38100" y="54864"/>
                </a:lnTo>
                <a:lnTo>
                  <a:pt x="15240" y="97536"/>
                </a:lnTo>
                <a:lnTo>
                  <a:pt x="9144" y="121920"/>
                </a:lnTo>
                <a:lnTo>
                  <a:pt x="9144" y="670560"/>
                </a:lnTo>
                <a:lnTo>
                  <a:pt x="30480" y="728472"/>
                </a:lnTo>
                <a:lnTo>
                  <a:pt x="64008" y="762000"/>
                </a:lnTo>
                <a:lnTo>
                  <a:pt x="121920" y="783336"/>
                </a:lnTo>
                <a:lnTo>
                  <a:pt x="1000252" y="783336"/>
                </a:lnTo>
                <a:lnTo>
                  <a:pt x="992124" y="786384"/>
                </a:lnTo>
                <a:lnTo>
                  <a:pt x="978408" y="790956"/>
                </a:lnTo>
                <a:lnTo>
                  <a:pt x="964691" y="792479"/>
                </a:lnTo>
                <a:close/>
              </a:path>
              <a:path w="1087120" h="792479">
                <a:moveTo>
                  <a:pt x="1000252" y="783336"/>
                </a:moveTo>
                <a:lnTo>
                  <a:pt x="964691" y="783336"/>
                </a:lnTo>
                <a:lnTo>
                  <a:pt x="976883" y="781811"/>
                </a:lnTo>
                <a:lnTo>
                  <a:pt x="989075" y="777240"/>
                </a:lnTo>
                <a:lnTo>
                  <a:pt x="1031747" y="754379"/>
                </a:lnTo>
                <a:lnTo>
                  <a:pt x="1062227" y="717803"/>
                </a:lnTo>
                <a:lnTo>
                  <a:pt x="1077468" y="658368"/>
                </a:lnTo>
                <a:lnTo>
                  <a:pt x="1077468" y="135636"/>
                </a:lnTo>
                <a:lnTo>
                  <a:pt x="1066800" y="86868"/>
                </a:lnTo>
                <a:lnTo>
                  <a:pt x="1040891" y="47244"/>
                </a:lnTo>
                <a:lnTo>
                  <a:pt x="999743" y="19812"/>
                </a:lnTo>
                <a:lnTo>
                  <a:pt x="950975" y="9144"/>
                </a:lnTo>
                <a:lnTo>
                  <a:pt x="1000252" y="9144"/>
                </a:lnTo>
                <a:lnTo>
                  <a:pt x="1004316" y="10668"/>
                </a:lnTo>
                <a:lnTo>
                  <a:pt x="1014983" y="16764"/>
                </a:lnTo>
                <a:lnTo>
                  <a:pt x="1027175" y="22860"/>
                </a:lnTo>
                <a:lnTo>
                  <a:pt x="1037843" y="30480"/>
                </a:lnTo>
                <a:lnTo>
                  <a:pt x="1056131" y="48768"/>
                </a:lnTo>
                <a:lnTo>
                  <a:pt x="1063752" y="59436"/>
                </a:lnTo>
                <a:lnTo>
                  <a:pt x="1069848" y="71628"/>
                </a:lnTo>
                <a:lnTo>
                  <a:pt x="1075943" y="82296"/>
                </a:lnTo>
                <a:lnTo>
                  <a:pt x="1080516" y="94488"/>
                </a:lnTo>
                <a:lnTo>
                  <a:pt x="1086612" y="121920"/>
                </a:lnTo>
                <a:lnTo>
                  <a:pt x="1086612" y="672084"/>
                </a:lnTo>
                <a:lnTo>
                  <a:pt x="1083564" y="684275"/>
                </a:lnTo>
                <a:lnTo>
                  <a:pt x="1080516" y="697992"/>
                </a:lnTo>
                <a:lnTo>
                  <a:pt x="1063752" y="733044"/>
                </a:lnTo>
                <a:lnTo>
                  <a:pt x="1037843" y="762000"/>
                </a:lnTo>
                <a:lnTo>
                  <a:pt x="1016508" y="777240"/>
                </a:lnTo>
                <a:lnTo>
                  <a:pt x="1000252" y="783336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 txBox="1"/>
          <p:nvPr/>
        </p:nvSpPr>
        <p:spPr>
          <a:xfrm>
            <a:off x="2678524" y="5678683"/>
            <a:ext cx="791845" cy="58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5" marR="5080" indent="-128270">
              <a:lnSpc>
                <a:spcPts val="2290"/>
              </a:lnSpc>
            </a:pPr>
            <a:r>
              <a:rPr dirty="0" sz="2000" spc="20" b="1">
                <a:latin typeface="等线"/>
                <a:cs typeface="等线"/>
              </a:rPr>
              <a:t>真</a:t>
            </a:r>
            <a:r>
              <a:rPr dirty="0" sz="2000" b="1">
                <a:latin typeface="等线"/>
                <a:cs typeface="等线"/>
              </a:rPr>
              <a:t>空管 </a:t>
            </a:r>
            <a:r>
              <a:rPr dirty="0" sz="2000" b="1">
                <a:latin typeface="等线"/>
                <a:cs typeface="等线"/>
              </a:rPr>
              <a:t> </a:t>
            </a:r>
            <a:r>
              <a:rPr dirty="0" sz="2000" b="1">
                <a:latin typeface="等线"/>
                <a:cs typeface="等线"/>
              </a:rPr>
              <a:t>电路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4086838" y="6555652"/>
            <a:ext cx="1355090" cy="488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9400" marR="5080" indent="-26733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1927, </a:t>
            </a:r>
            <a:r>
              <a:rPr dirty="0" sz="1600" spc="-5">
                <a:latin typeface="Times New Roman"/>
                <a:cs typeface="Times New Roman"/>
              </a:rPr>
              <a:t>Bell </a:t>
            </a:r>
            <a:r>
              <a:rPr dirty="0" sz="1600" spc="60">
                <a:latin typeface="Times New Roman"/>
                <a:cs typeface="Times New Roman"/>
              </a:rPr>
              <a:t>Labs </a:t>
            </a:r>
            <a:r>
              <a:rPr dirty="0" sz="1600" spc="-350">
                <a:latin typeface="Times New Roman"/>
                <a:cs typeface="Times New Roman"/>
              </a:rPr>
              <a:t> </a:t>
            </a:r>
            <a:r>
              <a:rPr dirty="0" sz="1600" spc="30">
                <a:latin typeface="Times New Roman"/>
                <a:cs typeface="Times New Roman"/>
              </a:rPr>
              <a:t>H.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 spc="35">
                <a:latin typeface="Times New Roman"/>
                <a:cs typeface="Times New Roman"/>
              </a:rPr>
              <a:t>Black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6074158" y="6572477"/>
            <a:ext cx="844550" cy="488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1947, 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Bell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60">
                <a:latin typeface="Times New Roman"/>
                <a:cs typeface="Times New Roman"/>
              </a:rPr>
              <a:t>Labs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7851092" y="6549652"/>
            <a:ext cx="534670" cy="488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750" marR="5080" indent="-14668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1962,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85">
                <a:latin typeface="Times New Roman"/>
                <a:cs typeface="Times New Roman"/>
              </a:rPr>
              <a:t>TI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2510655" y="6546560"/>
            <a:ext cx="119189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1904, 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00" b="1">
                <a:latin typeface="等线"/>
                <a:cs typeface="等线"/>
              </a:rPr>
              <a:t>英国</a:t>
            </a:r>
            <a:r>
              <a:rPr dirty="0" sz="1600" spc="-90" b="1">
                <a:latin typeface="等线"/>
                <a:cs typeface="等线"/>
              </a:rPr>
              <a:t> </a:t>
            </a:r>
            <a:r>
              <a:rPr dirty="0" sz="1600" spc="25">
                <a:latin typeface="Times New Roman"/>
                <a:cs typeface="Times New Roman"/>
              </a:rPr>
              <a:t>Fleming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88925" rIns="0" bIns="0" rtlCol="0" vert="horz">
            <a:spAutoFit/>
          </a:bodyPr>
          <a:lstStyle/>
          <a:p>
            <a:pPr marL="1598295">
              <a:lnSpc>
                <a:spcPct val="100000"/>
              </a:lnSpc>
              <a:spcBef>
                <a:spcPts val="2275"/>
              </a:spcBef>
            </a:pPr>
            <a:r>
              <a:rPr dirty="0" sz="3200">
                <a:latin typeface="Times New Roman"/>
                <a:cs typeface="Times New Roman"/>
              </a:rPr>
              <a:t>7.1</a:t>
            </a:r>
            <a:r>
              <a:rPr dirty="0" sz="3200" spc="775">
                <a:latin typeface="Times New Roman"/>
                <a:cs typeface="Times New Roman"/>
              </a:rPr>
              <a:t> </a:t>
            </a:r>
            <a:r>
              <a:rPr dirty="0" sz="3200" spc="45">
                <a:latin typeface="宋体"/>
                <a:cs typeface="宋体"/>
              </a:rPr>
              <a:t>反馈（</a:t>
            </a:r>
            <a:r>
              <a:rPr dirty="0" sz="3200" spc="45">
                <a:latin typeface="Times New Roman"/>
                <a:cs typeface="Times New Roman"/>
              </a:rPr>
              <a:t>feedback</a:t>
            </a:r>
            <a:r>
              <a:rPr dirty="0" sz="3200" spc="45">
                <a:latin typeface="宋体"/>
                <a:cs typeface="宋体"/>
              </a:rPr>
              <a:t>）的基本概念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342" y="1716694"/>
            <a:ext cx="6267450" cy="3634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学习要点：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800" spc="5">
                <a:latin typeface="宋体"/>
                <a:cs typeface="宋体"/>
              </a:rPr>
              <a:t>（</a:t>
            </a:r>
            <a:r>
              <a:rPr dirty="0" sz="2800" spc="5">
                <a:latin typeface="Times New Roman"/>
                <a:cs typeface="Times New Roman"/>
              </a:rPr>
              <a:t>1</a:t>
            </a:r>
            <a:r>
              <a:rPr dirty="0" sz="2800" spc="5">
                <a:latin typeface="宋体"/>
                <a:cs typeface="宋体"/>
              </a:rPr>
              <a:t>）理解反馈电路框图；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800" spc="5">
                <a:latin typeface="宋体"/>
                <a:cs typeface="宋体"/>
              </a:rPr>
              <a:t>（</a:t>
            </a:r>
            <a:r>
              <a:rPr dirty="0" sz="2800" spc="5">
                <a:latin typeface="Times New Roman"/>
                <a:cs typeface="Times New Roman"/>
              </a:rPr>
              <a:t>2</a:t>
            </a:r>
            <a:r>
              <a:rPr dirty="0" sz="2800" spc="5">
                <a:latin typeface="宋体"/>
                <a:cs typeface="宋体"/>
              </a:rPr>
              <a:t>）掌握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放大通路</a:t>
            </a:r>
            <a:r>
              <a:rPr dirty="0" sz="2800" spc="5">
                <a:latin typeface="宋体"/>
                <a:cs typeface="宋体"/>
              </a:rPr>
              <a:t>与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反馈通路</a:t>
            </a:r>
            <a:r>
              <a:rPr dirty="0" sz="2800" spc="5">
                <a:latin typeface="宋体"/>
                <a:cs typeface="宋体"/>
              </a:rPr>
              <a:t>的概念；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800" spc="5">
                <a:latin typeface="宋体"/>
                <a:cs typeface="宋体"/>
              </a:rPr>
              <a:t>（</a:t>
            </a:r>
            <a:r>
              <a:rPr dirty="0" sz="2800" spc="5">
                <a:latin typeface="Times New Roman"/>
                <a:cs typeface="Times New Roman"/>
              </a:rPr>
              <a:t>3</a:t>
            </a:r>
            <a:r>
              <a:rPr dirty="0" sz="2800" spc="5">
                <a:latin typeface="宋体"/>
                <a:cs typeface="宋体"/>
              </a:rPr>
              <a:t>）掌握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正</a:t>
            </a:r>
            <a:r>
              <a:rPr dirty="0" sz="2800" spc="5">
                <a:latin typeface="宋体"/>
                <a:cs typeface="宋体"/>
              </a:rPr>
              <a:t>反馈与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负</a:t>
            </a:r>
            <a:r>
              <a:rPr dirty="0" sz="2800" spc="5">
                <a:latin typeface="宋体"/>
                <a:cs typeface="宋体"/>
              </a:rPr>
              <a:t>反馈的概念；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800" spc="5">
                <a:latin typeface="宋体"/>
                <a:cs typeface="宋体"/>
              </a:rPr>
              <a:t>（</a:t>
            </a:r>
            <a:r>
              <a:rPr dirty="0" sz="2800" spc="5">
                <a:latin typeface="Times New Roman"/>
                <a:cs typeface="Times New Roman"/>
              </a:rPr>
              <a:t>4</a:t>
            </a:r>
            <a:r>
              <a:rPr dirty="0" sz="2800" spc="5">
                <a:latin typeface="宋体"/>
                <a:cs typeface="宋体"/>
              </a:rPr>
              <a:t>）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本级</a:t>
            </a:r>
            <a:r>
              <a:rPr dirty="0" sz="2800" spc="5">
                <a:latin typeface="宋体"/>
                <a:cs typeface="宋体"/>
              </a:rPr>
              <a:t>反馈与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级间</a:t>
            </a:r>
            <a:r>
              <a:rPr dirty="0" sz="2800" spc="5">
                <a:latin typeface="宋体"/>
                <a:cs typeface="宋体"/>
              </a:rPr>
              <a:t>反馈；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800" spc="5">
                <a:latin typeface="宋体"/>
                <a:cs typeface="宋体"/>
              </a:rPr>
              <a:t>（</a:t>
            </a:r>
            <a:r>
              <a:rPr dirty="0" sz="2800" spc="5">
                <a:latin typeface="Times New Roman"/>
                <a:cs typeface="Times New Roman"/>
              </a:rPr>
              <a:t>5</a:t>
            </a:r>
            <a:r>
              <a:rPr dirty="0" sz="2800" spc="5">
                <a:latin typeface="宋体"/>
                <a:cs typeface="宋体"/>
              </a:rPr>
              <a:t>）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直流</a:t>
            </a:r>
            <a:r>
              <a:rPr dirty="0" sz="2800" spc="5">
                <a:latin typeface="宋体"/>
                <a:cs typeface="宋体"/>
              </a:rPr>
              <a:t>反馈与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交流</a:t>
            </a:r>
            <a:r>
              <a:rPr dirty="0" sz="2800" spc="5">
                <a:latin typeface="宋体"/>
                <a:cs typeface="宋体"/>
              </a:rPr>
              <a:t>反馈；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9756" y="4765548"/>
            <a:ext cx="3077210" cy="190500"/>
          </a:xfrm>
          <a:custGeom>
            <a:avLst/>
            <a:gdLst/>
            <a:ahLst/>
            <a:cxnLst/>
            <a:rect l="l" t="t" r="r" b="b"/>
            <a:pathLst>
              <a:path w="3077210" h="190500">
                <a:moveTo>
                  <a:pt x="2886456" y="190500"/>
                </a:moveTo>
                <a:lnTo>
                  <a:pt x="2886456" y="0"/>
                </a:lnTo>
                <a:lnTo>
                  <a:pt x="3040085" y="76199"/>
                </a:lnTo>
                <a:lnTo>
                  <a:pt x="2904743" y="76200"/>
                </a:lnTo>
                <a:lnTo>
                  <a:pt x="2904743" y="114300"/>
                </a:lnTo>
                <a:lnTo>
                  <a:pt x="3037646" y="114300"/>
                </a:lnTo>
                <a:lnTo>
                  <a:pt x="2886456" y="190500"/>
                </a:lnTo>
                <a:close/>
              </a:path>
              <a:path w="3077210" h="190500">
                <a:moveTo>
                  <a:pt x="2886456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2886456" y="76199"/>
                </a:lnTo>
                <a:lnTo>
                  <a:pt x="2886456" y="114300"/>
                </a:lnTo>
                <a:close/>
              </a:path>
              <a:path w="3077210" h="190500">
                <a:moveTo>
                  <a:pt x="3037646" y="114300"/>
                </a:moveTo>
                <a:lnTo>
                  <a:pt x="2904743" y="114300"/>
                </a:lnTo>
                <a:lnTo>
                  <a:pt x="2904743" y="76200"/>
                </a:lnTo>
                <a:lnTo>
                  <a:pt x="3040085" y="76199"/>
                </a:lnTo>
                <a:lnTo>
                  <a:pt x="3076956" y="94488"/>
                </a:lnTo>
                <a:lnTo>
                  <a:pt x="303764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88925" rIns="0" bIns="0" rtlCol="0" vert="horz">
            <a:spAutoFit/>
          </a:bodyPr>
          <a:lstStyle/>
          <a:p>
            <a:pPr marL="2783840">
              <a:lnSpc>
                <a:spcPct val="100000"/>
              </a:lnSpc>
              <a:spcBef>
                <a:spcPts val="2275"/>
              </a:spcBef>
            </a:pPr>
            <a:r>
              <a:rPr dirty="0" sz="3200">
                <a:latin typeface="Times New Roman"/>
                <a:cs typeface="Times New Roman"/>
              </a:rPr>
              <a:t>7.1</a:t>
            </a:r>
            <a:r>
              <a:rPr dirty="0" sz="3200" spc="72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宋体"/>
                <a:cs typeface="宋体"/>
              </a:rPr>
              <a:t>反馈的基本概念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2996" y="4536948"/>
            <a:ext cx="1569720" cy="685800"/>
          </a:xfrm>
          <a:custGeom>
            <a:avLst/>
            <a:gdLst/>
            <a:ahLst/>
            <a:cxnLst/>
            <a:rect l="l" t="t" r="r" b="b"/>
            <a:pathLst>
              <a:path w="1569720" h="685800">
                <a:moveTo>
                  <a:pt x="0" y="0"/>
                </a:moveTo>
                <a:lnTo>
                  <a:pt x="1569719" y="0"/>
                </a:lnTo>
                <a:lnTo>
                  <a:pt x="15697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63184" y="4518659"/>
            <a:ext cx="1609725" cy="723900"/>
          </a:xfrm>
          <a:custGeom>
            <a:avLst/>
            <a:gdLst/>
            <a:ahLst/>
            <a:cxnLst/>
            <a:rect l="l" t="t" r="r" b="b"/>
            <a:pathLst>
              <a:path w="1609725" h="723900">
                <a:moveTo>
                  <a:pt x="1609344" y="723900"/>
                </a:moveTo>
                <a:lnTo>
                  <a:pt x="0" y="723900"/>
                </a:lnTo>
                <a:lnTo>
                  <a:pt x="0" y="0"/>
                </a:lnTo>
                <a:lnTo>
                  <a:pt x="1609344" y="0"/>
                </a:lnTo>
                <a:lnTo>
                  <a:pt x="1609344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85800"/>
                </a:lnTo>
                <a:lnTo>
                  <a:pt x="19812" y="685800"/>
                </a:lnTo>
                <a:lnTo>
                  <a:pt x="38100" y="704087"/>
                </a:lnTo>
                <a:lnTo>
                  <a:pt x="1609344" y="704087"/>
                </a:lnTo>
                <a:lnTo>
                  <a:pt x="1609344" y="723900"/>
                </a:lnTo>
                <a:close/>
              </a:path>
              <a:path w="1609725" h="7239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609725" h="723900">
                <a:moveTo>
                  <a:pt x="157124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571244" y="18288"/>
                </a:lnTo>
                <a:lnTo>
                  <a:pt x="1571244" y="38100"/>
                </a:lnTo>
                <a:close/>
              </a:path>
              <a:path w="1609725" h="723900">
                <a:moveTo>
                  <a:pt x="1571244" y="704087"/>
                </a:moveTo>
                <a:lnTo>
                  <a:pt x="1571244" y="18288"/>
                </a:lnTo>
                <a:lnTo>
                  <a:pt x="1589532" y="38100"/>
                </a:lnTo>
                <a:lnTo>
                  <a:pt x="1609344" y="38100"/>
                </a:lnTo>
                <a:lnTo>
                  <a:pt x="1609344" y="685800"/>
                </a:lnTo>
                <a:lnTo>
                  <a:pt x="1589532" y="685800"/>
                </a:lnTo>
                <a:lnTo>
                  <a:pt x="1571244" y="704087"/>
                </a:lnTo>
                <a:close/>
              </a:path>
              <a:path w="1609725" h="723900">
                <a:moveTo>
                  <a:pt x="1609344" y="38100"/>
                </a:moveTo>
                <a:lnTo>
                  <a:pt x="1589532" y="38100"/>
                </a:lnTo>
                <a:lnTo>
                  <a:pt x="1571244" y="18288"/>
                </a:lnTo>
                <a:lnTo>
                  <a:pt x="1609344" y="18288"/>
                </a:lnTo>
                <a:lnTo>
                  <a:pt x="1609344" y="38100"/>
                </a:lnTo>
                <a:close/>
              </a:path>
              <a:path w="1609725" h="723900">
                <a:moveTo>
                  <a:pt x="38100" y="704087"/>
                </a:moveTo>
                <a:lnTo>
                  <a:pt x="19812" y="685800"/>
                </a:lnTo>
                <a:lnTo>
                  <a:pt x="38100" y="685800"/>
                </a:lnTo>
                <a:lnTo>
                  <a:pt x="38100" y="704087"/>
                </a:lnTo>
                <a:close/>
              </a:path>
              <a:path w="1609725" h="723900">
                <a:moveTo>
                  <a:pt x="1571244" y="704087"/>
                </a:moveTo>
                <a:lnTo>
                  <a:pt x="38100" y="704087"/>
                </a:lnTo>
                <a:lnTo>
                  <a:pt x="38100" y="685800"/>
                </a:lnTo>
                <a:lnTo>
                  <a:pt x="1571244" y="685800"/>
                </a:lnTo>
                <a:lnTo>
                  <a:pt x="1571244" y="704087"/>
                </a:lnTo>
                <a:close/>
              </a:path>
              <a:path w="1609725" h="723900">
                <a:moveTo>
                  <a:pt x="1609344" y="704087"/>
                </a:moveTo>
                <a:lnTo>
                  <a:pt x="1571244" y="704087"/>
                </a:lnTo>
                <a:lnTo>
                  <a:pt x="1589532" y="685800"/>
                </a:lnTo>
                <a:lnTo>
                  <a:pt x="1609344" y="685800"/>
                </a:lnTo>
                <a:lnTo>
                  <a:pt x="1609344" y="70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40412" y="4708921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通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9659" y="4360068"/>
            <a:ext cx="1682114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总输入量</a:t>
            </a:r>
            <a:r>
              <a:rPr dirty="0" sz="2400" spc="204">
                <a:latin typeface="宋体"/>
                <a:cs typeface="宋体"/>
              </a:rPr>
              <a:t> </a:t>
            </a:r>
            <a:r>
              <a:rPr dirty="0" baseline="3546" sz="3525" spc="-2137">
                <a:latin typeface="Times New Roman"/>
                <a:cs typeface="Times New Roman"/>
              </a:rPr>
              <a:t>X</a:t>
            </a:r>
            <a:r>
              <a:rPr dirty="0" baseline="18912" sz="3525" spc="-2137">
                <a:latin typeface="Times New Roman"/>
                <a:cs typeface="Times New Roman"/>
              </a:rPr>
              <a:t></a:t>
            </a:r>
            <a:r>
              <a:rPr dirty="0" baseline="18912" sz="3525" spc="-419">
                <a:latin typeface="Times New Roman"/>
                <a:cs typeface="Times New Roman"/>
              </a:rPr>
              <a:t> </a:t>
            </a:r>
            <a:r>
              <a:rPr dirty="0" baseline="-18518" sz="2025">
                <a:latin typeface="Times New Roman"/>
                <a:cs typeface="Times New Roman"/>
              </a:rPr>
              <a:t>i</a:t>
            </a:r>
            <a:endParaRPr baseline="-18518" sz="20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67955" y="4780788"/>
            <a:ext cx="1655445" cy="190500"/>
          </a:xfrm>
          <a:custGeom>
            <a:avLst/>
            <a:gdLst/>
            <a:ahLst/>
            <a:cxnLst/>
            <a:rect l="l" t="t" r="r" b="b"/>
            <a:pathLst>
              <a:path w="1655445" h="190500">
                <a:moveTo>
                  <a:pt x="1464563" y="190500"/>
                </a:moveTo>
                <a:lnTo>
                  <a:pt x="1464563" y="0"/>
                </a:lnTo>
                <a:lnTo>
                  <a:pt x="1618192" y="76199"/>
                </a:lnTo>
                <a:lnTo>
                  <a:pt x="1482851" y="76200"/>
                </a:lnTo>
                <a:lnTo>
                  <a:pt x="1482851" y="114300"/>
                </a:lnTo>
                <a:lnTo>
                  <a:pt x="1615754" y="114300"/>
                </a:lnTo>
                <a:lnTo>
                  <a:pt x="1464563" y="190500"/>
                </a:lnTo>
                <a:close/>
              </a:path>
              <a:path w="1655445" h="190500">
                <a:moveTo>
                  <a:pt x="1464563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1464563" y="76199"/>
                </a:lnTo>
                <a:lnTo>
                  <a:pt x="1464563" y="114300"/>
                </a:lnTo>
                <a:close/>
              </a:path>
              <a:path w="1655445" h="190500">
                <a:moveTo>
                  <a:pt x="1615754" y="114300"/>
                </a:moveTo>
                <a:lnTo>
                  <a:pt x="1482851" y="114300"/>
                </a:lnTo>
                <a:lnTo>
                  <a:pt x="1482851" y="76200"/>
                </a:lnTo>
                <a:lnTo>
                  <a:pt x="1618192" y="76199"/>
                </a:lnTo>
                <a:lnTo>
                  <a:pt x="1655063" y="94488"/>
                </a:lnTo>
                <a:lnTo>
                  <a:pt x="1615754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63076" y="4592573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7559675" y="4402931"/>
            <a:ext cx="12858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输出量</a:t>
            </a:r>
            <a:r>
              <a:rPr dirty="0" sz="2400" spc="22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3546" sz="3525" spc="-2152">
                <a:latin typeface="Times New Roman"/>
                <a:cs typeface="Times New Roman"/>
              </a:rPr>
              <a:t>X</a:t>
            </a:r>
            <a:r>
              <a:rPr dirty="0" baseline="18912" sz="3525" spc="-2152">
                <a:latin typeface="Times New Roman"/>
                <a:cs typeface="Times New Roman"/>
              </a:rPr>
              <a:t></a:t>
            </a:r>
            <a:endParaRPr baseline="18912" sz="35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422" y="1491987"/>
            <a:ext cx="4964430" cy="2252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40">
                <a:solidFill>
                  <a:srgbClr val="0000CC"/>
                </a:solidFill>
                <a:latin typeface="Times New Roman"/>
                <a:cs typeface="Times New Roman"/>
              </a:rPr>
              <a:t>1.</a:t>
            </a:r>
            <a:r>
              <a:rPr dirty="0" sz="2800" spc="3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CC"/>
                </a:solidFill>
                <a:latin typeface="宋体"/>
                <a:cs typeface="宋体"/>
              </a:rPr>
              <a:t>什么是反馈？</a:t>
            </a:r>
            <a:endParaRPr sz="2800">
              <a:latin typeface="宋体"/>
              <a:cs typeface="宋体"/>
            </a:endParaRPr>
          </a:p>
          <a:p>
            <a:pPr marL="1569720" marR="113030" indent="-838200">
              <a:lnSpc>
                <a:spcPts val="4320"/>
              </a:lnSpc>
              <a:spcBef>
                <a:spcPts val="985"/>
              </a:spcBef>
              <a:tabLst>
                <a:tab pos="3676015" algn="l"/>
                <a:tab pos="4088765" algn="l"/>
                <a:tab pos="4638040" algn="l"/>
              </a:tabLst>
            </a:pPr>
            <a:r>
              <a:rPr dirty="0" sz="2400" spc="20">
                <a:latin typeface="宋体"/>
                <a:cs typeface="宋体"/>
              </a:rPr>
              <a:t>开环</a:t>
            </a:r>
            <a:r>
              <a:rPr dirty="0" sz="2400" spc="20">
                <a:latin typeface="Times New Roman"/>
                <a:cs typeface="Times New Roman"/>
              </a:rPr>
              <a:t>(open-loop)</a:t>
            </a:r>
            <a:r>
              <a:rPr dirty="0" sz="2400" spc="20">
                <a:latin typeface="宋体"/>
                <a:cs typeface="宋体"/>
              </a:rPr>
              <a:t>放大电路： </a:t>
            </a:r>
            <a:r>
              <a:rPr dirty="0" sz="2400" spc="-1115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只有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放大通路</a:t>
            </a:r>
            <a:r>
              <a:rPr dirty="0" sz="2400" spc="20">
                <a:latin typeface="Times New Roman"/>
                <a:cs typeface="Times New Roman"/>
              </a:rPr>
              <a:t>:	</a:t>
            </a:r>
            <a:r>
              <a:rPr dirty="0" sz="2850" spc="-1735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17543" sz="4275" spc="-2602">
                <a:solidFill>
                  <a:srgbClr val="FF0000"/>
                </a:solidFill>
                <a:latin typeface="Times New Roman"/>
                <a:cs typeface="Times New Roman"/>
              </a:rPr>
              <a:t>	</a:t>
            </a:r>
            <a:r>
              <a:rPr dirty="0" sz="2850" spc="-1265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50" spc="-126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17543" sz="4275" spc="-1897">
                <a:solidFill>
                  <a:srgbClr val="FF0000"/>
                </a:solidFill>
                <a:latin typeface="Times New Roman"/>
                <a:cs typeface="Times New Roman"/>
              </a:rPr>
              <a:t>	</a:t>
            </a:r>
            <a:r>
              <a:rPr dirty="0" sz="2850" spc="-1735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17543" sz="4275" spc="-2602">
                <a:solidFill>
                  <a:srgbClr val="FF0000"/>
                </a:solidFill>
                <a:latin typeface="Times New Roman"/>
                <a:cs typeface="Times New Roman"/>
              </a:rPr>
              <a:t></a:t>
            </a:r>
            <a:endParaRPr baseline="17543" sz="4275">
              <a:latin typeface="Times New Roman"/>
              <a:cs typeface="Times New Roman"/>
            </a:endParaRPr>
          </a:p>
          <a:p>
            <a:pPr algn="r" marR="5080">
              <a:lnSpc>
                <a:spcPts val="125"/>
              </a:lnSpc>
              <a:tabLst>
                <a:tab pos="547370" algn="l"/>
                <a:tab pos="958850" algn="l"/>
              </a:tabLst>
            </a:pP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65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  <a:p>
            <a:pPr marL="1638300">
              <a:lnSpc>
                <a:spcPts val="2745"/>
              </a:lnSpc>
              <a:spcBef>
                <a:spcPts val="480"/>
              </a:spcBef>
              <a:tabLst>
                <a:tab pos="2026285" algn="l"/>
              </a:tabLst>
            </a:pPr>
            <a:r>
              <a:rPr dirty="0" baseline="-2923" sz="4275" spc="-2842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13645" sz="4275" spc="-2842">
                <a:solidFill>
                  <a:srgbClr val="FF0000"/>
                </a:solidFill>
                <a:latin typeface="Times New Roman"/>
                <a:cs typeface="Times New Roman"/>
              </a:rPr>
              <a:t>	</a:t>
            </a:r>
            <a:r>
              <a:rPr dirty="0" sz="2400" spc="5">
                <a:latin typeface="宋体"/>
                <a:cs typeface="宋体"/>
              </a:rPr>
              <a:t>为开环增益</a:t>
            </a:r>
            <a:endParaRPr sz="2400">
              <a:latin typeface="宋体"/>
              <a:cs typeface="宋体"/>
            </a:endParaRPr>
          </a:p>
          <a:p>
            <a:pPr algn="ctr" marR="1195705">
              <a:lnSpc>
                <a:spcPts val="1305"/>
              </a:lnSpc>
            </a:pP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9756" y="4765548"/>
            <a:ext cx="3077210" cy="190500"/>
          </a:xfrm>
          <a:custGeom>
            <a:avLst/>
            <a:gdLst/>
            <a:ahLst/>
            <a:cxnLst/>
            <a:rect l="l" t="t" r="r" b="b"/>
            <a:pathLst>
              <a:path w="3077210" h="190500">
                <a:moveTo>
                  <a:pt x="2886456" y="190500"/>
                </a:moveTo>
                <a:lnTo>
                  <a:pt x="2886456" y="0"/>
                </a:lnTo>
                <a:lnTo>
                  <a:pt x="3040085" y="76199"/>
                </a:lnTo>
                <a:lnTo>
                  <a:pt x="2904743" y="76200"/>
                </a:lnTo>
                <a:lnTo>
                  <a:pt x="2904743" y="114300"/>
                </a:lnTo>
                <a:lnTo>
                  <a:pt x="3037646" y="114300"/>
                </a:lnTo>
                <a:lnTo>
                  <a:pt x="2886456" y="190500"/>
                </a:lnTo>
                <a:close/>
              </a:path>
              <a:path w="3077210" h="190500">
                <a:moveTo>
                  <a:pt x="2886456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2886456" y="76199"/>
                </a:lnTo>
                <a:lnTo>
                  <a:pt x="2886456" y="114300"/>
                </a:lnTo>
                <a:close/>
              </a:path>
              <a:path w="3077210" h="190500">
                <a:moveTo>
                  <a:pt x="3037646" y="114300"/>
                </a:moveTo>
                <a:lnTo>
                  <a:pt x="2904743" y="114300"/>
                </a:lnTo>
                <a:lnTo>
                  <a:pt x="2904743" y="76200"/>
                </a:lnTo>
                <a:lnTo>
                  <a:pt x="3040085" y="76199"/>
                </a:lnTo>
                <a:lnTo>
                  <a:pt x="3076956" y="94488"/>
                </a:lnTo>
                <a:lnTo>
                  <a:pt x="303764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88925" rIns="0" bIns="0" rtlCol="0" vert="horz">
            <a:spAutoFit/>
          </a:bodyPr>
          <a:lstStyle/>
          <a:p>
            <a:pPr marL="2783840">
              <a:lnSpc>
                <a:spcPct val="100000"/>
              </a:lnSpc>
              <a:spcBef>
                <a:spcPts val="2275"/>
              </a:spcBef>
            </a:pPr>
            <a:r>
              <a:rPr dirty="0" sz="3200">
                <a:latin typeface="Times New Roman"/>
                <a:cs typeface="Times New Roman"/>
              </a:rPr>
              <a:t>7.1</a:t>
            </a:r>
            <a:r>
              <a:rPr dirty="0" sz="3200" spc="72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宋体"/>
                <a:cs typeface="宋体"/>
              </a:rPr>
              <a:t>反馈的基本概念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422" y="1380613"/>
            <a:ext cx="8361680" cy="148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790" marR="5080" indent="-85725">
              <a:lnSpc>
                <a:spcPct val="126099"/>
              </a:lnSpc>
            </a:pPr>
            <a:r>
              <a:rPr dirty="0" sz="2800" spc="140">
                <a:solidFill>
                  <a:srgbClr val="0000CC"/>
                </a:solidFill>
                <a:latin typeface="Times New Roman"/>
                <a:cs typeface="Times New Roman"/>
              </a:rPr>
              <a:t>1.</a:t>
            </a:r>
            <a:r>
              <a:rPr dirty="0" sz="2800" spc="9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CC"/>
                </a:solidFill>
                <a:latin typeface="宋体"/>
                <a:cs typeface="宋体"/>
              </a:rPr>
              <a:t>什么是反馈？ </a:t>
            </a:r>
            <a:r>
              <a:rPr dirty="0" sz="2800" spc="-136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95">
                <a:solidFill>
                  <a:srgbClr val="0000CC"/>
                </a:solidFill>
                <a:latin typeface="宋体"/>
                <a:cs typeface="宋体"/>
              </a:rPr>
              <a:t>反</a:t>
            </a:r>
            <a:r>
              <a:rPr dirty="0" sz="2400" spc="12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r>
              <a:rPr dirty="0" sz="2400" spc="90">
                <a:solidFill>
                  <a:srgbClr val="0000CC"/>
                </a:solidFill>
                <a:latin typeface="宋体"/>
                <a:cs typeface="宋体"/>
              </a:rPr>
              <a:t>：</a:t>
            </a:r>
            <a:r>
              <a:rPr dirty="0" sz="2400" spc="95">
                <a:latin typeface="宋体"/>
                <a:cs typeface="宋体"/>
              </a:rPr>
              <a:t>将</a:t>
            </a:r>
            <a:r>
              <a:rPr dirty="0" sz="2400" spc="120">
                <a:latin typeface="宋体"/>
                <a:cs typeface="宋体"/>
              </a:rPr>
              <a:t>放</a:t>
            </a:r>
            <a:r>
              <a:rPr dirty="0" sz="2400" spc="95">
                <a:latin typeface="宋体"/>
                <a:cs typeface="宋体"/>
              </a:rPr>
              <a:t>大电路输</a:t>
            </a:r>
            <a:r>
              <a:rPr dirty="0" sz="2400" spc="120" u="heavy">
                <a:latin typeface="宋体"/>
                <a:cs typeface="宋体"/>
              </a:rPr>
              <a:t>出</a:t>
            </a:r>
            <a:r>
              <a:rPr dirty="0" sz="2400" spc="95" u="heavy">
                <a:latin typeface="宋体"/>
                <a:cs typeface="宋体"/>
              </a:rPr>
              <a:t>量</a:t>
            </a:r>
            <a:r>
              <a:rPr dirty="0" sz="2400" spc="95">
                <a:latin typeface="宋体"/>
                <a:cs typeface="宋体"/>
              </a:rPr>
              <a:t>的</a:t>
            </a:r>
            <a:r>
              <a:rPr dirty="0" sz="2400" spc="120">
                <a:latin typeface="宋体"/>
                <a:cs typeface="宋体"/>
              </a:rPr>
              <a:t>全</a:t>
            </a:r>
            <a:r>
              <a:rPr dirty="0" sz="2400" spc="95">
                <a:latin typeface="宋体"/>
                <a:cs typeface="宋体"/>
              </a:rPr>
              <a:t>部或一</a:t>
            </a:r>
            <a:r>
              <a:rPr dirty="0" sz="2400" spc="120">
                <a:latin typeface="宋体"/>
                <a:cs typeface="宋体"/>
              </a:rPr>
              <a:t>部</a:t>
            </a:r>
            <a:r>
              <a:rPr dirty="0" sz="2400" spc="95">
                <a:latin typeface="宋体"/>
                <a:cs typeface="宋体"/>
              </a:rPr>
              <a:t>分通过</a:t>
            </a:r>
            <a:r>
              <a:rPr dirty="0" sz="2400" spc="120" u="heavy">
                <a:latin typeface="宋体"/>
                <a:cs typeface="宋体"/>
              </a:rPr>
              <a:t>一</a:t>
            </a:r>
            <a:r>
              <a:rPr dirty="0" sz="2400" spc="95" u="heavy">
                <a:latin typeface="宋体"/>
                <a:cs typeface="宋体"/>
              </a:rPr>
              <a:t>定方式</a:t>
            </a:r>
            <a:r>
              <a:rPr dirty="0" sz="2400" spc="120" u="heavy">
                <a:latin typeface="宋体"/>
                <a:cs typeface="宋体"/>
              </a:rPr>
              <a:t>送</a:t>
            </a:r>
            <a:r>
              <a:rPr dirty="0" sz="2400" u="heavy">
                <a:latin typeface="宋体"/>
                <a:cs typeface="宋体"/>
              </a:rPr>
              <a:t>回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到输入回路，</a:t>
            </a:r>
            <a:r>
              <a:rPr dirty="0" sz="2400" spc="5" u="heavy">
                <a:latin typeface="宋体"/>
                <a:cs typeface="宋体"/>
              </a:rPr>
              <a:t>影响</a:t>
            </a:r>
            <a:r>
              <a:rPr dirty="0" sz="2400" spc="5">
                <a:latin typeface="宋体"/>
                <a:cs typeface="宋体"/>
              </a:rPr>
              <a:t>净</a:t>
            </a:r>
            <a:r>
              <a:rPr dirty="0" sz="2400" spc="5" u="heavy">
                <a:latin typeface="宋体"/>
                <a:cs typeface="宋体"/>
              </a:rPr>
              <a:t>输入量。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2996" y="4536948"/>
            <a:ext cx="1569720" cy="685800"/>
          </a:xfrm>
          <a:custGeom>
            <a:avLst/>
            <a:gdLst/>
            <a:ahLst/>
            <a:cxnLst/>
            <a:rect l="l" t="t" r="r" b="b"/>
            <a:pathLst>
              <a:path w="1569720" h="685800">
                <a:moveTo>
                  <a:pt x="0" y="0"/>
                </a:moveTo>
                <a:lnTo>
                  <a:pt x="1569719" y="0"/>
                </a:lnTo>
                <a:lnTo>
                  <a:pt x="1569719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63184" y="4518659"/>
            <a:ext cx="1609725" cy="723900"/>
          </a:xfrm>
          <a:custGeom>
            <a:avLst/>
            <a:gdLst/>
            <a:ahLst/>
            <a:cxnLst/>
            <a:rect l="l" t="t" r="r" b="b"/>
            <a:pathLst>
              <a:path w="1609725" h="723900">
                <a:moveTo>
                  <a:pt x="1609344" y="723900"/>
                </a:moveTo>
                <a:lnTo>
                  <a:pt x="0" y="723900"/>
                </a:lnTo>
                <a:lnTo>
                  <a:pt x="0" y="0"/>
                </a:lnTo>
                <a:lnTo>
                  <a:pt x="1609344" y="0"/>
                </a:lnTo>
                <a:lnTo>
                  <a:pt x="1609344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85800"/>
                </a:lnTo>
                <a:lnTo>
                  <a:pt x="19812" y="685800"/>
                </a:lnTo>
                <a:lnTo>
                  <a:pt x="38100" y="704087"/>
                </a:lnTo>
                <a:lnTo>
                  <a:pt x="1609344" y="704087"/>
                </a:lnTo>
                <a:lnTo>
                  <a:pt x="1609344" y="723900"/>
                </a:lnTo>
                <a:close/>
              </a:path>
              <a:path w="1609725" h="7239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609725" h="723900">
                <a:moveTo>
                  <a:pt x="157124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571244" y="18288"/>
                </a:lnTo>
                <a:lnTo>
                  <a:pt x="1571244" y="38100"/>
                </a:lnTo>
                <a:close/>
              </a:path>
              <a:path w="1609725" h="723900">
                <a:moveTo>
                  <a:pt x="1571244" y="704087"/>
                </a:moveTo>
                <a:lnTo>
                  <a:pt x="1571244" y="18288"/>
                </a:lnTo>
                <a:lnTo>
                  <a:pt x="1589532" y="38100"/>
                </a:lnTo>
                <a:lnTo>
                  <a:pt x="1609344" y="38100"/>
                </a:lnTo>
                <a:lnTo>
                  <a:pt x="1609344" y="685800"/>
                </a:lnTo>
                <a:lnTo>
                  <a:pt x="1589532" y="685800"/>
                </a:lnTo>
                <a:lnTo>
                  <a:pt x="1571244" y="704087"/>
                </a:lnTo>
                <a:close/>
              </a:path>
              <a:path w="1609725" h="723900">
                <a:moveTo>
                  <a:pt x="1609344" y="38100"/>
                </a:moveTo>
                <a:lnTo>
                  <a:pt x="1589532" y="38100"/>
                </a:lnTo>
                <a:lnTo>
                  <a:pt x="1571244" y="18288"/>
                </a:lnTo>
                <a:lnTo>
                  <a:pt x="1609344" y="18288"/>
                </a:lnTo>
                <a:lnTo>
                  <a:pt x="1609344" y="38100"/>
                </a:lnTo>
                <a:close/>
              </a:path>
              <a:path w="1609725" h="723900">
                <a:moveTo>
                  <a:pt x="38100" y="704087"/>
                </a:moveTo>
                <a:lnTo>
                  <a:pt x="19812" y="685800"/>
                </a:lnTo>
                <a:lnTo>
                  <a:pt x="38100" y="685800"/>
                </a:lnTo>
                <a:lnTo>
                  <a:pt x="38100" y="704087"/>
                </a:lnTo>
                <a:close/>
              </a:path>
              <a:path w="1609725" h="723900">
                <a:moveTo>
                  <a:pt x="1571244" y="704087"/>
                </a:moveTo>
                <a:lnTo>
                  <a:pt x="38100" y="704087"/>
                </a:lnTo>
                <a:lnTo>
                  <a:pt x="38100" y="685800"/>
                </a:lnTo>
                <a:lnTo>
                  <a:pt x="1571244" y="685800"/>
                </a:lnTo>
                <a:lnTo>
                  <a:pt x="1571244" y="704087"/>
                </a:lnTo>
                <a:close/>
              </a:path>
              <a:path w="1609725" h="723900">
                <a:moveTo>
                  <a:pt x="1609344" y="704087"/>
                </a:moveTo>
                <a:lnTo>
                  <a:pt x="1571244" y="704087"/>
                </a:lnTo>
                <a:lnTo>
                  <a:pt x="1589532" y="685800"/>
                </a:lnTo>
                <a:lnTo>
                  <a:pt x="1609344" y="685800"/>
                </a:lnTo>
                <a:lnTo>
                  <a:pt x="1609344" y="70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40412" y="4708921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通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28432" y="4818888"/>
            <a:ext cx="114300" cy="1663064"/>
          </a:xfrm>
          <a:custGeom>
            <a:avLst/>
            <a:gdLst/>
            <a:ahLst/>
            <a:cxnLst/>
            <a:rect l="l" t="t" r="r" b="b"/>
            <a:pathLst>
              <a:path w="114300" h="1663064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3"/>
                </a:lnTo>
                <a:lnTo>
                  <a:pt x="109989" y="34718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1663064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572"/>
                </a:lnTo>
                <a:lnTo>
                  <a:pt x="57912" y="114299"/>
                </a:lnTo>
                <a:close/>
              </a:path>
              <a:path w="114300" h="1663064">
                <a:moveTo>
                  <a:pt x="76200" y="110572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76200" y="110572"/>
                </a:lnTo>
                <a:close/>
              </a:path>
              <a:path w="114300" h="1663064">
                <a:moveTo>
                  <a:pt x="76200" y="1662683"/>
                </a:moveTo>
                <a:lnTo>
                  <a:pt x="38100" y="1662683"/>
                </a:ln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1662683"/>
                </a:lnTo>
                <a:close/>
              </a:path>
              <a:path w="114300" h="1663064">
                <a:moveTo>
                  <a:pt x="76200" y="114299"/>
                </a:moveTo>
                <a:lnTo>
                  <a:pt x="57912" y="114299"/>
                </a:lnTo>
                <a:lnTo>
                  <a:pt x="76200" y="110572"/>
                </a:lnTo>
                <a:lnTo>
                  <a:pt x="7620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19659" y="4360068"/>
            <a:ext cx="1682114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总输入量</a:t>
            </a:r>
            <a:r>
              <a:rPr dirty="0" sz="2400" spc="204">
                <a:latin typeface="宋体"/>
                <a:cs typeface="宋体"/>
              </a:rPr>
              <a:t> </a:t>
            </a:r>
            <a:r>
              <a:rPr dirty="0" baseline="3546" sz="3525" spc="-2137">
                <a:latin typeface="Times New Roman"/>
                <a:cs typeface="Times New Roman"/>
              </a:rPr>
              <a:t>X</a:t>
            </a:r>
            <a:r>
              <a:rPr dirty="0" baseline="18912" sz="3525" spc="-2137">
                <a:latin typeface="Times New Roman"/>
                <a:cs typeface="Times New Roman"/>
              </a:rPr>
              <a:t></a:t>
            </a:r>
            <a:r>
              <a:rPr dirty="0" baseline="18912" sz="3525" spc="-419">
                <a:latin typeface="Times New Roman"/>
                <a:cs typeface="Times New Roman"/>
              </a:rPr>
              <a:t> </a:t>
            </a:r>
            <a:r>
              <a:rPr dirty="0" baseline="-18518" sz="2025">
                <a:latin typeface="Times New Roman"/>
                <a:cs typeface="Times New Roman"/>
              </a:rPr>
              <a:t>i</a:t>
            </a:r>
            <a:endParaRPr baseline="-18518" sz="20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756" y="4765548"/>
            <a:ext cx="925194" cy="190500"/>
          </a:xfrm>
          <a:custGeom>
            <a:avLst/>
            <a:gdLst/>
            <a:ahLst/>
            <a:cxnLst/>
            <a:rect l="l" t="t" r="r" b="b"/>
            <a:pathLst>
              <a:path w="925195" h="190500">
                <a:moveTo>
                  <a:pt x="734568" y="190500"/>
                </a:moveTo>
                <a:lnTo>
                  <a:pt x="734568" y="0"/>
                </a:lnTo>
                <a:lnTo>
                  <a:pt x="888197" y="76200"/>
                </a:lnTo>
                <a:lnTo>
                  <a:pt x="752856" y="76200"/>
                </a:lnTo>
                <a:lnTo>
                  <a:pt x="752856" y="114300"/>
                </a:lnTo>
                <a:lnTo>
                  <a:pt x="885758" y="114300"/>
                </a:lnTo>
                <a:lnTo>
                  <a:pt x="734568" y="190500"/>
                </a:lnTo>
                <a:close/>
              </a:path>
              <a:path w="925195" h="190500">
                <a:moveTo>
                  <a:pt x="734568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734568" y="76200"/>
                </a:lnTo>
                <a:lnTo>
                  <a:pt x="734568" y="114300"/>
                </a:lnTo>
                <a:close/>
              </a:path>
              <a:path w="925195" h="190500">
                <a:moveTo>
                  <a:pt x="885758" y="114300"/>
                </a:moveTo>
                <a:lnTo>
                  <a:pt x="752856" y="114300"/>
                </a:lnTo>
                <a:lnTo>
                  <a:pt x="752856" y="76200"/>
                </a:lnTo>
                <a:lnTo>
                  <a:pt x="888197" y="76200"/>
                </a:lnTo>
                <a:lnTo>
                  <a:pt x="925068" y="94488"/>
                </a:lnTo>
                <a:lnTo>
                  <a:pt x="885758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50920" y="4661915"/>
            <a:ext cx="471170" cy="457200"/>
          </a:xfrm>
          <a:custGeom>
            <a:avLst/>
            <a:gdLst/>
            <a:ahLst/>
            <a:cxnLst/>
            <a:rect l="l" t="t" r="r" b="b"/>
            <a:pathLst>
              <a:path w="471170" h="457200">
                <a:moveTo>
                  <a:pt x="234695" y="457200"/>
                </a:moveTo>
                <a:lnTo>
                  <a:pt x="166941" y="447540"/>
                </a:lnTo>
                <a:lnTo>
                  <a:pt x="106936" y="420431"/>
                </a:lnTo>
                <a:lnTo>
                  <a:pt x="57593" y="378675"/>
                </a:lnTo>
                <a:lnTo>
                  <a:pt x="21826" y="325075"/>
                </a:lnTo>
                <a:lnTo>
                  <a:pt x="2546" y="262434"/>
                </a:lnTo>
                <a:lnTo>
                  <a:pt x="0" y="228600"/>
                </a:lnTo>
                <a:lnTo>
                  <a:pt x="2546" y="195108"/>
                </a:lnTo>
                <a:lnTo>
                  <a:pt x="21826" y="132783"/>
                </a:lnTo>
                <a:lnTo>
                  <a:pt x="57593" y="79142"/>
                </a:lnTo>
                <a:lnTo>
                  <a:pt x="106936" y="37153"/>
                </a:lnTo>
                <a:lnTo>
                  <a:pt x="166941" y="9782"/>
                </a:lnTo>
                <a:lnTo>
                  <a:pt x="234695" y="0"/>
                </a:lnTo>
                <a:lnTo>
                  <a:pt x="269738" y="2507"/>
                </a:lnTo>
                <a:lnTo>
                  <a:pt x="334541" y="21455"/>
                </a:lnTo>
                <a:lnTo>
                  <a:pt x="389918" y="56505"/>
                </a:lnTo>
                <a:lnTo>
                  <a:pt x="433011" y="104692"/>
                </a:lnTo>
                <a:lnTo>
                  <a:pt x="460963" y="163046"/>
                </a:lnTo>
                <a:lnTo>
                  <a:pt x="470915" y="228600"/>
                </a:lnTo>
                <a:lnTo>
                  <a:pt x="468368" y="262434"/>
                </a:lnTo>
                <a:lnTo>
                  <a:pt x="449059" y="325075"/>
                </a:lnTo>
                <a:lnTo>
                  <a:pt x="413179" y="378675"/>
                </a:lnTo>
                <a:lnTo>
                  <a:pt x="363586" y="420431"/>
                </a:lnTo>
                <a:lnTo>
                  <a:pt x="303139" y="447540"/>
                </a:lnTo>
                <a:lnTo>
                  <a:pt x="234695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31108" y="4643627"/>
            <a:ext cx="509270" cy="495300"/>
          </a:xfrm>
          <a:custGeom>
            <a:avLst/>
            <a:gdLst/>
            <a:ahLst/>
            <a:cxnLst/>
            <a:rect l="l" t="t" r="r" b="b"/>
            <a:pathLst>
              <a:path w="509270" h="495300">
                <a:moveTo>
                  <a:pt x="268224" y="495300"/>
                </a:moveTo>
                <a:lnTo>
                  <a:pt x="242316" y="495300"/>
                </a:lnTo>
                <a:lnTo>
                  <a:pt x="204216" y="490728"/>
                </a:lnTo>
                <a:lnTo>
                  <a:pt x="134112" y="466343"/>
                </a:lnTo>
                <a:lnTo>
                  <a:pt x="94488" y="438912"/>
                </a:lnTo>
                <a:lnTo>
                  <a:pt x="59436" y="405384"/>
                </a:lnTo>
                <a:lnTo>
                  <a:pt x="32004" y="367284"/>
                </a:lnTo>
                <a:lnTo>
                  <a:pt x="12192" y="323088"/>
                </a:lnTo>
                <a:lnTo>
                  <a:pt x="1524" y="272796"/>
                </a:lnTo>
                <a:lnTo>
                  <a:pt x="0" y="260604"/>
                </a:lnTo>
                <a:lnTo>
                  <a:pt x="0" y="234696"/>
                </a:lnTo>
                <a:lnTo>
                  <a:pt x="4572" y="198120"/>
                </a:lnTo>
                <a:lnTo>
                  <a:pt x="19812" y="152400"/>
                </a:lnTo>
                <a:lnTo>
                  <a:pt x="42672" y="109728"/>
                </a:lnTo>
                <a:lnTo>
                  <a:pt x="74676" y="73152"/>
                </a:lnTo>
                <a:lnTo>
                  <a:pt x="112775" y="42671"/>
                </a:lnTo>
                <a:lnTo>
                  <a:pt x="155448" y="19812"/>
                </a:lnTo>
                <a:lnTo>
                  <a:pt x="202692" y="4571"/>
                </a:lnTo>
                <a:lnTo>
                  <a:pt x="240792" y="0"/>
                </a:lnTo>
                <a:lnTo>
                  <a:pt x="268224" y="0"/>
                </a:lnTo>
                <a:lnTo>
                  <a:pt x="329184" y="10668"/>
                </a:lnTo>
                <a:lnTo>
                  <a:pt x="374904" y="28955"/>
                </a:lnTo>
                <a:lnTo>
                  <a:pt x="390905" y="38100"/>
                </a:lnTo>
                <a:lnTo>
                  <a:pt x="243840" y="38100"/>
                </a:lnTo>
                <a:lnTo>
                  <a:pt x="211836" y="42671"/>
                </a:lnTo>
                <a:lnTo>
                  <a:pt x="170688" y="54864"/>
                </a:lnTo>
                <a:lnTo>
                  <a:pt x="134112" y="73152"/>
                </a:lnTo>
                <a:lnTo>
                  <a:pt x="102108" y="99060"/>
                </a:lnTo>
                <a:lnTo>
                  <a:pt x="76200" y="129540"/>
                </a:lnTo>
                <a:lnTo>
                  <a:pt x="54864" y="166116"/>
                </a:lnTo>
                <a:lnTo>
                  <a:pt x="42672" y="204216"/>
                </a:lnTo>
                <a:lnTo>
                  <a:pt x="38100" y="236220"/>
                </a:lnTo>
                <a:lnTo>
                  <a:pt x="38100" y="257556"/>
                </a:lnTo>
                <a:lnTo>
                  <a:pt x="47244" y="309372"/>
                </a:lnTo>
                <a:lnTo>
                  <a:pt x="64008" y="345948"/>
                </a:lnTo>
                <a:lnTo>
                  <a:pt x="86868" y="379476"/>
                </a:lnTo>
                <a:lnTo>
                  <a:pt x="115824" y="408431"/>
                </a:lnTo>
                <a:lnTo>
                  <a:pt x="150876" y="431292"/>
                </a:lnTo>
                <a:lnTo>
                  <a:pt x="188976" y="448055"/>
                </a:lnTo>
                <a:lnTo>
                  <a:pt x="231648" y="455676"/>
                </a:lnTo>
                <a:lnTo>
                  <a:pt x="243840" y="457200"/>
                </a:lnTo>
                <a:lnTo>
                  <a:pt x="389762" y="457200"/>
                </a:lnTo>
                <a:lnTo>
                  <a:pt x="376428" y="464819"/>
                </a:lnTo>
                <a:lnTo>
                  <a:pt x="355091" y="475488"/>
                </a:lnTo>
                <a:lnTo>
                  <a:pt x="330708" y="483107"/>
                </a:lnTo>
                <a:lnTo>
                  <a:pt x="307848" y="490728"/>
                </a:lnTo>
                <a:lnTo>
                  <a:pt x="268224" y="495300"/>
                </a:lnTo>
                <a:close/>
              </a:path>
              <a:path w="509270" h="495300">
                <a:moveTo>
                  <a:pt x="389762" y="457200"/>
                </a:moveTo>
                <a:lnTo>
                  <a:pt x="265176" y="457200"/>
                </a:lnTo>
                <a:lnTo>
                  <a:pt x="297180" y="452628"/>
                </a:lnTo>
                <a:lnTo>
                  <a:pt x="318515" y="448055"/>
                </a:lnTo>
                <a:lnTo>
                  <a:pt x="358139" y="432816"/>
                </a:lnTo>
                <a:lnTo>
                  <a:pt x="391667" y="409955"/>
                </a:lnTo>
                <a:lnTo>
                  <a:pt x="422148" y="381000"/>
                </a:lnTo>
                <a:lnTo>
                  <a:pt x="445008" y="347472"/>
                </a:lnTo>
                <a:lnTo>
                  <a:pt x="461772" y="310896"/>
                </a:lnTo>
                <a:lnTo>
                  <a:pt x="470915" y="269748"/>
                </a:lnTo>
                <a:lnTo>
                  <a:pt x="470915" y="227076"/>
                </a:lnTo>
                <a:lnTo>
                  <a:pt x="461772" y="185928"/>
                </a:lnTo>
                <a:lnTo>
                  <a:pt x="446532" y="149352"/>
                </a:lnTo>
                <a:lnTo>
                  <a:pt x="423672" y="115824"/>
                </a:lnTo>
                <a:lnTo>
                  <a:pt x="393191" y="86868"/>
                </a:lnTo>
                <a:lnTo>
                  <a:pt x="359663" y="64007"/>
                </a:lnTo>
                <a:lnTo>
                  <a:pt x="320039" y="47243"/>
                </a:lnTo>
                <a:lnTo>
                  <a:pt x="266700" y="38100"/>
                </a:lnTo>
                <a:lnTo>
                  <a:pt x="390905" y="38100"/>
                </a:lnTo>
                <a:lnTo>
                  <a:pt x="434339" y="71628"/>
                </a:lnTo>
                <a:lnTo>
                  <a:pt x="464819" y="108204"/>
                </a:lnTo>
                <a:lnTo>
                  <a:pt x="489204" y="150876"/>
                </a:lnTo>
                <a:lnTo>
                  <a:pt x="504443" y="196596"/>
                </a:lnTo>
                <a:lnTo>
                  <a:pt x="505967" y="208788"/>
                </a:lnTo>
                <a:lnTo>
                  <a:pt x="509015" y="220980"/>
                </a:lnTo>
                <a:lnTo>
                  <a:pt x="509015" y="272796"/>
                </a:lnTo>
                <a:lnTo>
                  <a:pt x="507491" y="284988"/>
                </a:lnTo>
                <a:lnTo>
                  <a:pt x="490728" y="342900"/>
                </a:lnTo>
                <a:lnTo>
                  <a:pt x="466343" y="385572"/>
                </a:lnTo>
                <a:lnTo>
                  <a:pt x="435863" y="422148"/>
                </a:lnTo>
                <a:lnTo>
                  <a:pt x="397763" y="452628"/>
                </a:lnTo>
                <a:lnTo>
                  <a:pt x="38976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41844" y="4531990"/>
            <a:ext cx="314325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60"/>
              </a:lnSpc>
            </a:pPr>
            <a:r>
              <a:rPr dirty="0" sz="4000" spc="15">
                <a:latin typeface="Times New Roman"/>
                <a:cs typeface="Times New Roman"/>
              </a:rPr>
              <a:t>+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7223" y="5135879"/>
            <a:ext cx="190500" cy="1346200"/>
          </a:xfrm>
          <a:custGeom>
            <a:avLst/>
            <a:gdLst/>
            <a:ahLst/>
            <a:cxnLst/>
            <a:rect l="l" t="t" r="r" b="b"/>
            <a:pathLst>
              <a:path w="190500" h="1346200">
                <a:moveTo>
                  <a:pt x="76200" y="190500"/>
                </a:moveTo>
                <a:lnTo>
                  <a:pt x="0" y="190500"/>
                </a:lnTo>
                <a:lnTo>
                  <a:pt x="96012" y="0"/>
                </a:lnTo>
                <a:lnTo>
                  <a:pt x="180673" y="170687"/>
                </a:lnTo>
                <a:lnTo>
                  <a:pt x="76200" y="170687"/>
                </a:lnTo>
                <a:lnTo>
                  <a:pt x="76200" y="190500"/>
                </a:lnTo>
                <a:close/>
              </a:path>
              <a:path w="190500" h="1346200">
                <a:moveTo>
                  <a:pt x="114300" y="1345691"/>
                </a:moveTo>
                <a:lnTo>
                  <a:pt x="76200" y="1345691"/>
                </a:lnTo>
                <a:lnTo>
                  <a:pt x="76200" y="170687"/>
                </a:lnTo>
                <a:lnTo>
                  <a:pt x="114300" y="170687"/>
                </a:lnTo>
                <a:lnTo>
                  <a:pt x="114300" y="1345691"/>
                </a:lnTo>
                <a:close/>
              </a:path>
              <a:path w="190500" h="1346200">
                <a:moveTo>
                  <a:pt x="190500" y="190500"/>
                </a:moveTo>
                <a:lnTo>
                  <a:pt x="114300" y="190500"/>
                </a:lnTo>
                <a:lnTo>
                  <a:pt x="114300" y="170687"/>
                </a:lnTo>
                <a:lnTo>
                  <a:pt x="180673" y="170687"/>
                </a:lnTo>
                <a:lnTo>
                  <a:pt x="1905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63184" y="6138671"/>
            <a:ext cx="1623060" cy="684530"/>
          </a:xfrm>
          <a:custGeom>
            <a:avLst/>
            <a:gdLst/>
            <a:ahLst/>
            <a:cxnLst/>
            <a:rect l="l" t="t" r="r" b="b"/>
            <a:pathLst>
              <a:path w="1623059" h="684529">
                <a:moveTo>
                  <a:pt x="1623059" y="684275"/>
                </a:moveTo>
                <a:lnTo>
                  <a:pt x="0" y="684275"/>
                </a:lnTo>
                <a:lnTo>
                  <a:pt x="0" y="0"/>
                </a:lnTo>
                <a:lnTo>
                  <a:pt x="1623059" y="0"/>
                </a:lnTo>
                <a:lnTo>
                  <a:pt x="1623059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646175"/>
                </a:lnTo>
                <a:lnTo>
                  <a:pt x="19812" y="646175"/>
                </a:lnTo>
                <a:lnTo>
                  <a:pt x="38100" y="665987"/>
                </a:lnTo>
                <a:lnTo>
                  <a:pt x="1623059" y="665987"/>
                </a:lnTo>
                <a:lnTo>
                  <a:pt x="1623059" y="684275"/>
                </a:lnTo>
                <a:close/>
              </a:path>
              <a:path w="1623059" h="68452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623059" h="684529">
                <a:moveTo>
                  <a:pt x="158495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584959" y="19812"/>
                </a:lnTo>
                <a:lnTo>
                  <a:pt x="1584959" y="38100"/>
                </a:lnTo>
                <a:close/>
              </a:path>
              <a:path w="1623059" h="684529">
                <a:moveTo>
                  <a:pt x="1584959" y="665987"/>
                </a:moveTo>
                <a:lnTo>
                  <a:pt x="1584959" y="19812"/>
                </a:lnTo>
                <a:lnTo>
                  <a:pt x="1603248" y="38100"/>
                </a:lnTo>
                <a:lnTo>
                  <a:pt x="1623059" y="38100"/>
                </a:lnTo>
                <a:lnTo>
                  <a:pt x="1623059" y="646175"/>
                </a:lnTo>
                <a:lnTo>
                  <a:pt x="1603248" y="646175"/>
                </a:lnTo>
                <a:lnTo>
                  <a:pt x="1584959" y="665987"/>
                </a:lnTo>
                <a:close/>
              </a:path>
              <a:path w="1623059" h="684529">
                <a:moveTo>
                  <a:pt x="1623059" y="38100"/>
                </a:moveTo>
                <a:lnTo>
                  <a:pt x="1603248" y="38100"/>
                </a:lnTo>
                <a:lnTo>
                  <a:pt x="1584959" y="19812"/>
                </a:lnTo>
                <a:lnTo>
                  <a:pt x="1623059" y="19812"/>
                </a:lnTo>
                <a:lnTo>
                  <a:pt x="1623059" y="38100"/>
                </a:lnTo>
                <a:close/>
              </a:path>
              <a:path w="1623059" h="684529">
                <a:moveTo>
                  <a:pt x="38100" y="665987"/>
                </a:moveTo>
                <a:lnTo>
                  <a:pt x="19812" y="646175"/>
                </a:lnTo>
                <a:lnTo>
                  <a:pt x="38100" y="646175"/>
                </a:lnTo>
                <a:lnTo>
                  <a:pt x="38100" y="665987"/>
                </a:lnTo>
                <a:close/>
              </a:path>
              <a:path w="1623059" h="684529">
                <a:moveTo>
                  <a:pt x="1584959" y="665987"/>
                </a:moveTo>
                <a:lnTo>
                  <a:pt x="38100" y="665987"/>
                </a:lnTo>
                <a:lnTo>
                  <a:pt x="38100" y="646175"/>
                </a:lnTo>
                <a:lnTo>
                  <a:pt x="1584959" y="646175"/>
                </a:lnTo>
                <a:lnTo>
                  <a:pt x="1584959" y="665987"/>
                </a:lnTo>
                <a:close/>
              </a:path>
              <a:path w="1623059" h="684529">
                <a:moveTo>
                  <a:pt x="1623059" y="665987"/>
                </a:moveTo>
                <a:lnTo>
                  <a:pt x="1584959" y="665987"/>
                </a:lnTo>
                <a:lnTo>
                  <a:pt x="1603248" y="646175"/>
                </a:lnTo>
                <a:lnTo>
                  <a:pt x="1623059" y="646175"/>
                </a:lnTo>
                <a:lnTo>
                  <a:pt x="1623059" y="665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48746" y="6292453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反</a:t>
            </a:r>
            <a:r>
              <a:rPr dirty="0" sz="2400" spc="20">
                <a:latin typeface="宋体"/>
                <a:cs typeface="宋体"/>
              </a:rPr>
              <a:t>馈通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52715" y="6385560"/>
            <a:ext cx="850900" cy="190500"/>
          </a:xfrm>
          <a:custGeom>
            <a:avLst/>
            <a:gdLst/>
            <a:ahLst/>
            <a:cxnLst/>
            <a:rect l="l" t="t" r="r" b="b"/>
            <a:pathLst>
              <a:path w="850900" h="190500">
                <a:moveTo>
                  <a:pt x="190500" y="190500"/>
                </a:moveTo>
                <a:lnTo>
                  <a:pt x="0" y="96012"/>
                </a:lnTo>
                <a:lnTo>
                  <a:pt x="190500" y="0"/>
                </a:lnTo>
                <a:lnTo>
                  <a:pt x="190500" y="76200"/>
                </a:lnTo>
                <a:lnTo>
                  <a:pt x="172212" y="76200"/>
                </a:lnTo>
                <a:lnTo>
                  <a:pt x="172212" y="114300"/>
                </a:lnTo>
                <a:lnTo>
                  <a:pt x="190500" y="114300"/>
                </a:lnTo>
                <a:lnTo>
                  <a:pt x="190500" y="190500"/>
                </a:lnTo>
                <a:close/>
              </a:path>
              <a:path w="850900" h="190500">
                <a:moveTo>
                  <a:pt x="190500" y="114300"/>
                </a:moveTo>
                <a:lnTo>
                  <a:pt x="172212" y="114300"/>
                </a:lnTo>
                <a:lnTo>
                  <a:pt x="172212" y="76200"/>
                </a:lnTo>
                <a:lnTo>
                  <a:pt x="190500" y="76200"/>
                </a:lnTo>
                <a:lnTo>
                  <a:pt x="190500" y="114300"/>
                </a:lnTo>
                <a:close/>
              </a:path>
              <a:path w="850900" h="190500">
                <a:moveTo>
                  <a:pt x="850391" y="114300"/>
                </a:moveTo>
                <a:lnTo>
                  <a:pt x="190500" y="114300"/>
                </a:lnTo>
                <a:lnTo>
                  <a:pt x="190500" y="76200"/>
                </a:lnTo>
                <a:lnTo>
                  <a:pt x="850391" y="76200"/>
                </a:lnTo>
                <a:lnTo>
                  <a:pt x="85039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85615" y="6480810"/>
            <a:ext cx="1897380" cy="0"/>
          </a:xfrm>
          <a:custGeom>
            <a:avLst/>
            <a:gdLst/>
            <a:ahLst/>
            <a:cxnLst/>
            <a:rect l="l" t="t" r="r" b="b"/>
            <a:pathLst>
              <a:path w="1897379" h="0">
                <a:moveTo>
                  <a:pt x="0" y="0"/>
                </a:moveTo>
                <a:lnTo>
                  <a:pt x="18973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77083" y="6023371"/>
            <a:ext cx="1346835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反馈量</a:t>
            </a:r>
            <a:r>
              <a:rPr dirty="0" sz="2400" spc="-10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baseline="4728" sz="3525" spc="-2152">
                <a:latin typeface="Times New Roman"/>
                <a:cs typeface="Times New Roman"/>
              </a:rPr>
              <a:t>X</a:t>
            </a:r>
            <a:r>
              <a:rPr dirty="0" baseline="20094" sz="3525" spc="-2152">
                <a:latin typeface="Times New Roman"/>
                <a:cs typeface="Times New Roman"/>
              </a:rPr>
              <a:t></a:t>
            </a:r>
            <a:r>
              <a:rPr dirty="0" baseline="20094" sz="3525" spc="-359">
                <a:latin typeface="Times New Roman"/>
                <a:cs typeface="Times New Roman"/>
              </a:rPr>
              <a:t> </a:t>
            </a:r>
            <a:r>
              <a:rPr dirty="0" baseline="-16460" sz="2025">
                <a:latin typeface="Times New Roman"/>
                <a:cs typeface="Times New Roman"/>
              </a:rPr>
              <a:t>f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83735" y="4768596"/>
            <a:ext cx="1713230" cy="190500"/>
          </a:xfrm>
          <a:custGeom>
            <a:avLst/>
            <a:gdLst/>
            <a:ahLst/>
            <a:cxnLst/>
            <a:rect l="l" t="t" r="r" b="b"/>
            <a:pathLst>
              <a:path w="1713229" h="190500">
                <a:moveTo>
                  <a:pt x="1522475" y="190500"/>
                </a:moveTo>
                <a:lnTo>
                  <a:pt x="1522475" y="0"/>
                </a:lnTo>
                <a:lnTo>
                  <a:pt x="1676104" y="76200"/>
                </a:lnTo>
                <a:lnTo>
                  <a:pt x="1540763" y="76200"/>
                </a:lnTo>
                <a:lnTo>
                  <a:pt x="1540763" y="114300"/>
                </a:lnTo>
                <a:lnTo>
                  <a:pt x="1673666" y="114300"/>
                </a:lnTo>
                <a:lnTo>
                  <a:pt x="1522475" y="190500"/>
                </a:lnTo>
                <a:close/>
              </a:path>
              <a:path w="1713229" h="190500">
                <a:moveTo>
                  <a:pt x="1522475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1522475" y="76200"/>
                </a:lnTo>
                <a:lnTo>
                  <a:pt x="1522475" y="114300"/>
                </a:lnTo>
                <a:close/>
              </a:path>
              <a:path w="1713229" h="190500">
                <a:moveTo>
                  <a:pt x="1673666" y="114300"/>
                </a:moveTo>
                <a:lnTo>
                  <a:pt x="1540763" y="114300"/>
                </a:lnTo>
                <a:lnTo>
                  <a:pt x="1540763" y="76200"/>
                </a:lnTo>
                <a:lnTo>
                  <a:pt x="1676104" y="76200"/>
                </a:lnTo>
                <a:lnTo>
                  <a:pt x="1712975" y="94488"/>
                </a:lnTo>
                <a:lnTo>
                  <a:pt x="167366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35412" y="4360068"/>
            <a:ext cx="1631950" cy="424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5"/>
              </a:lnSpc>
            </a:pP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净输入量</a:t>
            </a:r>
            <a:r>
              <a:rPr dirty="0" sz="2400" spc="-56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350" spc="-1435">
                <a:latin typeface="Times New Roman"/>
                <a:cs typeface="Times New Roman"/>
              </a:rPr>
              <a:t>X</a:t>
            </a:r>
            <a:r>
              <a:rPr dirty="0" baseline="16548" sz="3525" spc="-2152">
                <a:latin typeface="Times New Roman"/>
                <a:cs typeface="Times New Roman"/>
              </a:rPr>
              <a:t></a:t>
            </a:r>
            <a:r>
              <a:rPr dirty="0" baseline="16548" sz="3525" spc="-142">
                <a:latin typeface="Times New Roman"/>
                <a:cs typeface="Times New Roman"/>
              </a:rPr>
              <a:t> </a:t>
            </a:r>
            <a:r>
              <a:rPr dirty="0" baseline="3546" sz="3525" spc="-2654">
                <a:latin typeface="Times New Roman"/>
                <a:cs typeface="Times New Roman"/>
              </a:rPr>
              <a:t></a:t>
            </a:r>
            <a:endParaRPr baseline="3546" sz="3525">
              <a:latin typeface="Times New Roman"/>
              <a:cs typeface="Times New Roman"/>
            </a:endParaRPr>
          </a:p>
          <a:p>
            <a:pPr algn="r" marR="78740">
              <a:lnSpc>
                <a:spcPts val="994"/>
              </a:lnSpc>
            </a:pPr>
            <a:r>
              <a:rPr dirty="0" sz="1350" spc="-225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67955" y="4780788"/>
            <a:ext cx="1655445" cy="190500"/>
          </a:xfrm>
          <a:custGeom>
            <a:avLst/>
            <a:gdLst/>
            <a:ahLst/>
            <a:cxnLst/>
            <a:rect l="l" t="t" r="r" b="b"/>
            <a:pathLst>
              <a:path w="1655445" h="190500">
                <a:moveTo>
                  <a:pt x="1464563" y="190500"/>
                </a:moveTo>
                <a:lnTo>
                  <a:pt x="1464563" y="0"/>
                </a:lnTo>
                <a:lnTo>
                  <a:pt x="1618192" y="76199"/>
                </a:lnTo>
                <a:lnTo>
                  <a:pt x="1482851" y="76200"/>
                </a:lnTo>
                <a:lnTo>
                  <a:pt x="1482851" y="114300"/>
                </a:lnTo>
                <a:lnTo>
                  <a:pt x="1615754" y="114300"/>
                </a:lnTo>
                <a:lnTo>
                  <a:pt x="1464563" y="190500"/>
                </a:lnTo>
                <a:close/>
              </a:path>
              <a:path w="1655445" h="190500">
                <a:moveTo>
                  <a:pt x="1464563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1464563" y="76199"/>
                </a:lnTo>
                <a:lnTo>
                  <a:pt x="1464563" y="114300"/>
                </a:lnTo>
                <a:close/>
              </a:path>
              <a:path w="1655445" h="190500">
                <a:moveTo>
                  <a:pt x="1615754" y="114300"/>
                </a:moveTo>
                <a:lnTo>
                  <a:pt x="1482851" y="114300"/>
                </a:lnTo>
                <a:lnTo>
                  <a:pt x="1482851" y="76200"/>
                </a:lnTo>
                <a:lnTo>
                  <a:pt x="1618192" y="76199"/>
                </a:lnTo>
                <a:lnTo>
                  <a:pt x="1655063" y="94488"/>
                </a:lnTo>
                <a:lnTo>
                  <a:pt x="1615754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863076" y="4592573"/>
            <a:ext cx="11239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5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59675" y="4402931"/>
            <a:ext cx="12858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输出量</a:t>
            </a:r>
            <a:r>
              <a:rPr dirty="0" sz="2400" spc="22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3546" sz="3525" spc="-2152">
                <a:latin typeface="Times New Roman"/>
                <a:cs typeface="Times New Roman"/>
              </a:rPr>
              <a:t>X</a:t>
            </a:r>
            <a:r>
              <a:rPr dirty="0" baseline="18912" sz="3525" spc="-2152">
                <a:latin typeface="Times New Roman"/>
                <a:cs typeface="Times New Roman"/>
              </a:rPr>
              <a:t></a:t>
            </a:r>
            <a:endParaRPr baseline="18912" sz="35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45123" y="2884932"/>
            <a:ext cx="1737360" cy="840105"/>
          </a:xfrm>
          <a:custGeom>
            <a:avLst/>
            <a:gdLst/>
            <a:ahLst/>
            <a:cxnLst/>
            <a:rect l="l" t="t" r="r" b="b"/>
            <a:pathLst>
              <a:path w="1737359" h="840104">
                <a:moveTo>
                  <a:pt x="1737359" y="839724"/>
                </a:moveTo>
                <a:lnTo>
                  <a:pt x="0" y="839724"/>
                </a:lnTo>
                <a:lnTo>
                  <a:pt x="0" y="0"/>
                </a:lnTo>
                <a:lnTo>
                  <a:pt x="1737359" y="0"/>
                </a:lnTo>
                <a:lnTo>
                  <a:pt x="1737359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830579"/>
                </a:lnTo>
                <a:lnTo>
                  <a:pt x="4572" y="830579"/>
                </a:lnTo>
                <a:lnTo>
                  <a:pt x="9144" y="835152"/>
                </a:lnTo>
                <a:lnTo>
                  <a:pt x="1737359" y="835152"/>
                </a:lnTo>
                <a:lnTo>
                  <a:pt x="1737359" y="839724"/>
                </a:lnTo>
                <a:close/>
              </a:path>
              <a:path w="1737359" h="840104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1737359" h="840104">
                <a:moveTo>
                  <a:pt x="1728216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1728216" y="4572"/>
                </a:lnTo>
                <a:lnTo>
                  <a:pt x="1728216" y="9143"/>
                </a:lnTo>
                <a:close/>
              </a:path>
              <a:path w="1737359" h="840104">
                <a:moveTo>
                  <a:pt x="1728216" y="835152"/>
                </a:moveTo>
                <a:lnTo>
                  <a:pt x="1728216" y="4572"/>
                </a:lnTo>
                <a:lnTo>
                  <a:pt x="1732787" y="9144"/>
                </a:lnTo>
                <a:lnTo>
                  <a:pt x="1737359" y="9143"/>
                </a:lnTo>
                <a:lnTo>
                  <a:pt x="1737359" y="830579"/>
                </a:lnTo>
                <a:lnTo>
                  <a:pt x="1732787" y="830579"/>
                </a:lnTo>
                <a:lnTo>
                  <a:pt x="1728216" y="835152"/>
                </a:lnTo>
                <a:close/>
              </a:path>
              <a:path w="1737359" h="840104">
                <a:moveTo>
                  <a:pt x="1737359" y="9143"/>
                </a:moveTo>
                <a:lnTo>
                  <a:pt x="1732787" y="9144"/>
                </a:lnTo>
                <a:lnTo>
                  <a:pt x="1728216" y="4572"/>
                </a:lnTo>
                <a:lnTo>
                  <a:pt x="1737359" y="4572"/>
                </a:lnTo>
                <a:lnTo>
                  <a:pt x="1737359" y="9143"/>
                </a:lnTo>
                <a:close/>
              </a:path>
              <a:path w="1737359" h="840104">
                <a:moveTo>
                  <a:pt x="9144" y="835152"/>
                </a:moveTo>
                <a:lnTo>
                  <a:pt x="4572" y="830579"/>
                </a:lnTo>
                <a:lnTo>
                  <a:pt x="9144" y="830579"/>
                </a:lnTo>
                <a:lnTo>
                  <a:pt x="9144" y="835152"/>
                </a:lnTo>
                <a:close/>
              </a:path>
              <a:path w="1737359" h="840104">
                <a:moveTo>
                  <a:pt x="1728216" y="835152"/>
                </a:moveTo>
                <a:lnTo>
                  <a:pt x="9144" y="835152"/>
                </a:lnTo>
                <a:lnTo>
                  <a:pt x="9144" y="830579"/>
                </a:lnTo>
                <a:lnTo>
                  <a:pt x="1728216" y="830579"/>
                </a:lnTo>
                <a:lnTo>
                  <a:pt x="1728216" y="835152"/>
                </a:lnTo>
                <a:close/>
              </a:path>
              <a:path w="1737359" h="840104">
                <a:moveTo>
                  <a:pt x="1737359" y="835152"/>
                </a:moveTo>
                <a:lnTo>
                  <a:pt x="1728216" y="835152"/>
                </a:lnTo>
                <a:lnTo>
                  <a:pt x="1732787" y="830579"/>
                </a:lnTo>
                <a:lnTo>
                  <a:pt x="1737359" y="830579"/>
                </a:lnTo>
                <a:lnTo>
                  <a:pt x="1737359" y="83515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25340" y="2388108"/>
            <a:ext cx="1310640" cy="643255"/>
          </a:xfrm>
          <a:custGeom>
            <a:avLst/>
            <a:gdLst/>
            <a:ahLst/>
            <a:cxnLst/>
            <a:rect l="l" t="t" r="r" b="b"/>
            <a:pathLst>
              <a:path w="1310639" h="643255">
                <a:moveTo>
                  <a:pt x="1309115" y="643127"/>
                </a:moveTo>
                <a:lnTo>
                  <a:pt x="1222247" y="632459"/>
                </a:lnTo>
                <a:lnTo>
                  <a:pt x="0" y="9143"/>
                </a:lnTo>
                <a:lnTo>
                  <a:pt x="4571" y="0"/>
                </a:lnTo>
                <a:lnTo>
                  <a:pt x="1226820" y="623316"/>
                </a:lnTo>
                <a:lnTo>
                  <a:pt x="1225295" y="623316"/>
                </a:lnTo>
                <a:lnTo>
                  <a:pt x="1310640" y="633983"/>
                </a:lnTo>
                <a:lnTo>
                  <a:pt x="1309115" y="643127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027340" y="2972371"/>
            <a:ext cx="155575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出</a:t>
            </a:r>
            <a:r>
              <a:rPr dirty="0" sz="2400">
                <a:latin typeface="宋体"/>
                <a:cs typeface="宋体"/>
              </a:rPr>
              <a:t>电</a:t>
            </a:r>
            <a:r>
              <a:rPr dirty="0" sz="2400" spc="20">
                <a:latin typeface="宋体"/>
                <a:cs typeface="宋体"/>
              </a:rPr>
              <a:t>压</a:t>
            </a:r>
            <a:r>
              <a:rPr dirty="0" sz="2400">
                <a:latin typeface="宋体"/>
                <a:cs typeface="宋体"/>
              </a:rPr>
              <a:t>、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输出电流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14003" y="2871216"/>
            <a:ext cx="969644" cy="841375"/>
          </a:xfrm>
          <a:custGeom>
            <a:avLst/>
            <a:gdLst/>
            <a:ahLst/>
            <a:cxnLst/>
            <a:rect l="l" t="t" r="r" b="b"/>
            <a:pathLst>
              <a:path w="969645" h="841375">
                <a:moveTo>
                  <a:pt x="969264" y="841247"/>
                </a:moveTo>
                <a:lnTo>
                  <a:pt x="0" y="841247"/>
                </a:lnTo>
                <a:lnTo>
                  <a:pt x="0" y="0"/>
                </a:lnTo>
                <a:lnTo>
                  <a:pt x="969264" y="0"/>
                </a:lnTo>
                <a:lnTo>
                  <a:pt x="969264" y="4571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830579"/>
                </a:lnTo>
                <a:lnTo>
                  <a:pt x="4572" y="830579"/>
                </a:lnTo>
                <a:lnTo>
                  <a:pt x="9144" y="835152"/>
                </a:lnTo>
                <a:lnTo>
                  <a:pt x="969264" y="835152"/>
                </a:lnTo>
                <a:lnTo>
                  <a:pt x="969264" y="841247"/>
                </a:lnTo>
                <a:close/>
              </a:path>
              <a:path w="969645" h="841375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969645" h="841375">
                <a:moveTo>
                  <a:pt x="958595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958595" y="4572"/>
                </a:lnTo>
                <a:lnTo>
                  <a:pt x="958595" y="9143"/>
                </a:lnTo>
                <a:close/>
              </a:path>
              <a:path w="969645" h="841375">
                <a:moveTo>
                  <a:pt x="958595" y="835152"/>
                </a:moveTo>
                <a:lnTo>
                  <a:pt x="958595" y="4572"/>
                </a:lnTo>
                <a:lnTo>
                  <a:pt x="963168" y="9144"/>
                </a:lnTo>
                <a:lnTo>
                  <a:pt x="969264" y="9143"/>
                </a:lnTo>
                <a:lnTo>
                  <a:pt x="969264" y="830579"/>
                </a:lnTo>
                <a:lnTo>
                  <a:pt x="963168" y="830579"/>
                </a:lnTo>
                <a:lnTo>
                  <a:pt x="958595" y="835152"/>
                </a:lnTo>
                <a:close/>
              </a:path>
              <a:path w="969645" h="841375">
                <a:moveTo>
                  <a:pt x="969264" y="9143"/>
                </a:moveTo>
                <a:lnTo>
                  <a:pt x="963168" y="9144"/>
                </a:lnTo>
                <a:lnTo>
                  <a:pt x="958595" y="4572"/>
                </a:lnTo>
                <a:lnTo>
                  <a:pt x="969264" y="4571"/>
                </a:lnTo>
                <a:lnTo>
                  <a:pt x="969264" y="9143"/>
                </a:lnTo>
                <a:close/>
              </a:path>
              <a:path w="969645" h="841375">
                <a:moveTo>
                  <a:pt x="9144" y="835152"/>
                </a:moveTo>
                <a:lnTo>
                  <a:pt x="4572" y="830579"/>
                </a:lnTo>
                <a:lnTo>
                  <a:pt x="9144" y="830579"/>
                </a:lnTo>
                <a:lnTo>
                  <a:pt x="9144" y="835152"/>
                </a:lnTo>
                <a:close/>
              </a:path>
              <a:path w="969645" h="841375">
                <a:moveTo>
                  <a:pt x="958595" y="835152"/>
                </a:moveTo>
                <a:lnTo>
                  <a:pt x="9144" y="835152"/>
                </a:lnTo>
                <a:lnTo>
                  <a:pt x="9144" y="830579"/>
                </a:lnTo>
                <a:lnTo>
                  <a:pt x="958595" y="830579"/>
                </a:lnTo>
                <a:lnTo>
                  <a:pt x="958595" y="835152"/>
                </a:lnTo>
                <a:close/>
              </a:path>
              <a:path w="969645" h="841375">
                <a:moveTo>
                  <a:pt x="969264" y="835152"/>
                </a:moveTo>
                <a:lnTo>
                  <a:pt x="958595" y="835152"/>
                </a:lnTo>
                <a:lnTo>
                  <a:pt x="963168" y="830579"/>
                </a:lnTo>
                <a:lnTo>
                  <a:pt x="969264" y="830579"/>
                </a:lnTo>
                <a:lnTo>
                  <a:pt x="969264" y="83515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49055" y="2453640"/>
            <a:ext cx="70485" cy="399415"/>
          </a:xfrm>
          <a:custGeom>
            <a:avLst/>
            <a:gdLst/>
            <a:ahLst/>
            <a:cxnLst/>
            <a:rect l="l" t="t" r="r" b="b"/>
            <a:pathLst>
              <a:path w="70484" h="399414">
                <a:moveTo>
                  <a:pt x="60960" y="399287"/>
                </a:moveTo>
                <a:lnTo>
                  <a:pt x="48767" y="303275"/>
                </a:lnTo>
                <a:lnTo>
                  <a:pt x="0" y="1524"/>
                </a:lnTo>
                <a:lnTo>
                  <a:pt x="9144" y="0"/>
                </a:lnTo>
                <a:lnTo>
                  <a:pt x="57912" y="301751"/>
                </a:lnTo>
                <a:lnTo>
                  <a:pt x="70104" y="397763"/>
                </a:lnTo>
                <a:lnTo>
                  <a:pt x="60960" y="399287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577659" y="2958083"/>
            <a:ext cx="63817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60"/>
              </a:lnSpc>
            </a:pP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通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80232" y="3232403"/>
            <a:ext cx="2042160" cy="841375"/>
          </a:xfrm>
          <a:custGeom>
            <a:avLst/>
            <a:gdLst/>
            <a:ahLst/>
            <a:cxnLst/>
            <a:rect l="l" t="t" r="r" b="b"/>
            <a:pathLst>
              <a:path w="2042160" h="841375">
                <a:moveTo>
                  <a:pt x="2042159" y="841247"/>
                </a:moveTo>
                <a:lnTo>
                  <a:pt x="0" y="841247"/>
                </a:lnTo>
                <a:lnTo>
                  <a:pt x="0" y="0"/>
                </a:lnTo>
                <a:lnTo>
                  <a:pt x="2042159" y="0"/>
                </a:lnTo>
                <a:lnTo>
                  <a:pt x="2042159" y="4571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3"/>
                </a:lnTo>
                <a:lnTo>
                  <a:pt x="10668" y="830579"/>
                </a:lnTo>
                <a:lnTo>
                  <a:pt x="6096" y="830579"/>
                </a:lnTo>
                <a:lnTo>
                  <a:pt x="10668" y="835152"/>
                </a:lnTo>
                <a:lnTo>
                  <a:pt x="2042159" y="835152"/>
                </a:lnTo>
                <a:lnTo>
                  <a:pt x="2042159" y="841247"/>
                </a:lnTo>
                <a:close/>
              </a:path>
              <a:path w="2042160" h="841375">
                <a:moveTo>
                  <a:pt x="10668" y="9143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3"/>
                </a:lnTo>
                <a:close/>
              </a:path>
              <a:path w="2042160" h="841375">
                <a:moveTo>
                  <a:pt x="2033016" y="9143"/>
                </a:moveTo>
                <a:lnTo>
                  <a:pt x="10668" y="9143"/>
                </a:lnTo>
                <a:lnTo>
                  <a:pt x="10668" y="4572"/>
                </a:lnTo>
                <a:lnTo>
                  <a:pt x="2033016" y="4572"/>
                </a:lnTo>
                <a:lnTo>
                  <a:pt x="2033016" y="9143"/>
                </a:lnTo>
                <a:close/>
              </a:path>
              <a:path w="2042160" h="841375">
                <a:moveTo>
                  <a:pt x="2033016" y="835152"/>
                </a:moveTo>
                <a:lnTo>
                  <a:pt x="2033016" y="4572"/>
                </a:lnTo>
                <a:lnTo>
                  <a:pt x="2037587" y="9144"/>
                </a:lnTo>
                <a:lnTo>
                  <a:pt x="2042159" y="9143"/>
                </a:lnTo>
                <a:lnTo>
                  <a:pt x="2042159" y="830579"/>
                </a:lnTo>
                <a:lnTo>
                  <a:pt x="2037587" y="830579"/>
                </a:lnTo>
                <a:lnTo>
                  <a:pt x="2033016" y="835152"/>
                </a:lnTo>
                <a:close/>
              </a:path>
              <a:path w="2042160" h="841375">
                <a:moveTo>
                  <a:pt x="2042159" y="9143"/>
                </a:moveTo>
                <a:lnTo>
                  <a:pt x="2037587" y="9144"/>
                </a:lnTo>
                <a:lnTo>
                  <a:pt x="2033016" y="4572"/>
                </a:lnTo>
                <a:lnTo>
                  <a:pt x="2042159" y="4571"/>
                </a:lnTo>
                <a:lnTo>
                  <a:pt x="2042159" y="9143"/>
                </a:lnTo>
                <a:close/>
              </a:path>
              <a:path w="2042160" h="841375">
                <a:moveTo>
                  <a:pt x="10668" y="835152"/>
                </a:moveTo>
                <a:lnTo>
                  <a:pt x="6096" y="830579"/>
                </a:lnTo>
                <a:lnTo>
                  <a:pt x="10668" y="830579"/>
                </a:lnTo>
                <a:lnTo>
                  <a:pt x="10668" y="835152"/>
                </a:lnTo>
                <a:close/>
              </a:path>
              <a:path w="2042160" h="841375">
                <a:moveTo>
                  <a:pt x="2033016" y="835152"/>
                </a:moveTo>
                <a:lnTo>
                  <a:pt x="10668" y="835152"/>
                </a:lnTo>
                <a:lnTo>
                  <a:pt x="10668" y="830579"/>
                </a:lnTo>
                <a:lnTo>
                  <a:pt x="2033016" y="830579"/>
                </a:lnTo>
                <a:lnTo>
                  <a:pt x="2033016" y="835152"/>
                </a:lnTo>
                <a:close/>
              </a:path>
              <a:path w="2042160" h="841375">
                <a:moveTo>
                  <a:pt x="2042159" y="835152"/>
                </a:moveTo>
                <a:lnTo>
                  <a:pt x="2033016" y="835152"/>
                </a:lnTo>
                <a:lnTo>
                  <a:pt x="2037587" y="830579"/>
                </a:lnTo>
                <a:lnTo>
                  <a:pt x="2042159" y="830579"/>
                </a:lnTo>
                <a:lnTo>
                  <a:pt x="2042159" y="83515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03191" y="2874264"/>
            <a:ext cx="260985" cy="361315"/>
          </a:xfrm>
          <a:custGeom>
            <a:avLst/>
            <a:gdLst/>
            <a:ahLst/>
            <a:cxnLst/>
            <a:rect l="l" t="t" r="r" b="b"/>
            <a:pathLst>
              <a:path w="260985" h="361314">
                <a:moveTo>
                  <a:pt x="256032" y="361187"/>
                </a:moveTo>
                <a:lnTo>
                  <a:pt x="205740" y="333755"/>
                </a:lnTo>
                <a:lnTo>
                  <a:pt x="0" y="4571"/>
                </a:lnTo>
                <a:lnTo>
                  <a:pt x="7619" y="0"/>
                </a:lnTo>
                <a:lnTo>
                  <a:pt x="212402" y="326135"/>
                </a:lnTo>
                <a:lnTo>
                  <a:pt x="211835" y="326135"/>
                </a:lnTo>
                <a:lnTo>
                  <a:pt x="213359" y="327659"/>
                </a:lnTo>
                <a:lnTo>
                  <a:pt x="214545" y="327659"/>
                </a:lnTo>
                <a:lnTo>
                  <a:pt x="260604" y="353567"/>
                </a:lnTo>
                <a:lnTo>
                  <a:pt x="256032" y="361187"/>
                </a:lnTo>
                <a:close/>
              </a:path>
              <a:path w="260985" h="361314">
                <a:moveTo>
                  <a:pt x="213359" y="327659"/>
                </a:moveTo>
                <a:lnTo>
                  <a:pt x="211835" y="326135"/>
                </a:lnTo>
                <a:lnTo>
                  <a:pt x="212712" y="326629"/>
                </a:lnTo>
                <a:lnTo>
                  <a:pt x="213359" y="327659"/>
                </a:lnTo>
                <a:close/>
              </a:path>
              <a:path w="260985" h="361314">
                <a:moveTo>
                  <a:pt x="212712" y="326629"/>
                </a:moveTo>
                <a:lnTo>
                  <a:pt x="211835" y="326135"/>
                </a:lnTo>
                <a:lnTo>
                  <a:pt x="212402" y="326135"/>
                </a:lnTo>
                <a:lnTo>
                  <a:pt x="212712" y="326629"/>
                </a:lnTo>
                <a:close/>
              </a:path>
              <a:path w="260985" h="361314">
                <a:moveTo>
                  <a:pt x="214545" y="327659"/>
                </a:moveTo>
                <a:lnTo>
                  <a:pt x="213359" y="327659"/>
                </a:lnTo>
                <a:lnTo>
                  <a:pt x="212712" y="326629"/>
                </a:lnTo>
                <a:lnTo>
                  <a:pt x="214545" y="327659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63925" y="3317827"/>
            <a:ext cx="1860550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70"/>
              </a:lnSpc>
            </a:pPr>
            <a:r>
              <a:rPr dirty="0" sz="2400">
                <a:latin typeface="宋体"/>
                <a:cs typeface="宋体"/>
              </a:rPr>
              <a:t>净</a:t>
            </a:r>
            <a:r>
              <a:rPr dirty="0" sz="2400" spc="20">
                <a:latin typeface="宋体"/>
                <a:cs typeface="宋体"/>
              </a:rPr>
              <a:t>输入</a:t>
            </a:r>
            <a:r>
              <a:rPr dirty="0" sz="2400">
                <a:latin typeface="宋体"/>
                <a:cs typeface="宋体"/>
              </a:rPr>
              <a:t>电压、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净输入电流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07236" y="3194303"/>
            <a:ext cx="1419225" cy="841375"/>
          </a:xfrm>
          <a:custGeom>
            <a:avLst/>
            <a:gdLst/>
            <a:ahLst/>
            <a:cxnLst/>
            <a:rect l="l" t="t" r="r" b="b"/>
            <a:pathLst>
              <a:path w="1419225" h="841375">
                <a:moveTo>
                  <a:pt x="1418844" y="841247"/>
                </a:moveTo>
                <a:lnTo>
                  <a:pt x="0" y="841247"/>
                </a:lnTo>
                <a:lnTo>
                  <a:pt x="0" y="0"/>
                </a:lnTo>
                <a:lnTo>
                  <a:pt x="1418844" y="0"/>
                </a:lnTo>
                <a:lnTo>
                  <a:pt x="1418844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7"/>
                </a:lnTo>
                <a:lnTo>
                  <a:pt x="9144" y="832104"/>
                </a:lnTo>
                <a:lnTo>
                  <a:pt x="4572" y="832104"/>
                </a:lnTo>
                <a:lnTo>
                  <a:pt x="9144" y="836675"/>
                </a:lnTo>
                <a:lnTo>
                  <a:pt x="1418844" y="836675"/>
                </a:lnTo>
                <a:lnTo>
                  <a:pt x="1418844" y="841247"/>
                </a:lnTo>
                <a:close/>
              </a:path>
              <a:path w="1419225" h="841375">
                <a:moveTo>
                  <a:pt x="9144" y="10667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7"/>
                </a:lnTo>
                <a:close/>
              </a:path>
              <a:path w="1419225" h="841375">
                <a:moveTo>
                  <a:pt x="1409700" y="10667"/>
                </a:moveTo>
                <a:lnTo>
                  <a:pt x="9144" y="10667"/>
                </a:lnTo>
                <a:lnTo>
                  <a:pt x="9144" y="6096"/>
                </a:lnTo>
                <a:lnTo>
                  <a:pt x="1409700" y="6096"/>
                </a:lnTo>
                <a:lnTo>
                  <a:pt x="1409700" y="10667"/>
                </a:lnTo>
                <a:close/>
              </a:path>
              <a:path w="1419225" h="841375">
                <a:moveTo>
                  <a:pt x="1409700" y="836675"/>
                </a:moveTo>
                <a:lnTo>
                  <a:pt x="1409700" y="6096"/>
                </a:lnTo>
                <a:lnTo>
                  <a:pt x="1414271" y="10668"/>
                </a:lnTo>
                <a:lnTo>
                  <a:pt x="1418844" y="10667"/>
                </a:lnTo>
                <a:lnTo>
                  <a:pt x="1418844" y="832104"/>
                </a:lnTo>
                <a:lnTo>
                  <a:pt x="1414271" y="832104"/>
                </a:lnTo>
                <a:lnTo>
                  <a:pt x="1409700" y="836675"/>
                </a:lnTo>
                <a:close/>
              </a:path>
              <a:path w="1419225" h="841375">
                <a:moveTo>
                  <a:pt x="1418844" y="10667"/>
                </a:moveTo>
                <a:lnTo>
                  <a:pt x="1414271" y="10668"/>
                </a:lnTo>
                <a:lnTo>
                  <a:pt x="1409700" y="6096"/>
                </a:lnTo>
                <a:lnTo>
                  <a:pt x="1418844" y="6096"/>
                </a:lnTo>
                <a:lnTo>
                  <a:pt x="1418844" y="10667"/>
                </a:lnTo>
                <a:close/>
              </a:path>
              <a:path w="1419225" h="841375">
                <a:moveTo>
                  <a:pt x="9144" y="836675"/>
                </a:moveTo>
                <a:lnTo>
                  <a:pt x="4572" y="832104"/>
                </a:lnTo>
                <a:lnTo>
                  <a:pt x="9144" y="832104"/>
                </a:lnTo>
                <a:lnTo>
                  <a:pt x="9144" y="836675"/>
                </a:lnTo>
                <a:close/>
              </a:path>
              <a:path w="1419225" h="841375">
                <a:moveTo>
                  <a:pt x="1409700" y="836675"/>
                </a:moveTo>
                <a:lnTo>
                  <a:pt x="9144" y="836675"/>
                </a:lnTo>
                <a:lnTo>
                  <a:pt x="9144" y="832104"/>
                </a:lnTo>
                <a:lnTo>
                  <a:pt x="1409700" y="832104"/>
                </a:lnTo>
                <a:lnTo>
                  <a:pt x="1409700" y="836675"/>
                </a:lnTo>
                <a:close/>
              </a:path>
              <a:path w="1419225" h="841375">
                <a:moveTo>
                  <a:pt x="1418844" y="836675"/>
                </a:moveTo>
                <a:lnTo>
                  <a:pt x="1409700" y="836675"/>
                </a:lnTo>
                <a:lnTo>
                  <a:pt x="1414271" y="832104"/>
                </a:lnTo>
                <a:lnTo>
                  <a:pt x="1418844" y="832104"/>
                </a:lnTo>
                <a:lnTo>
                  <a:pt x="1418844" y="83667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69464" y="2874264"/>
            <a:ext cx="612775" cy="315595"/>
          </a:xfrm>
          <a:custGeom>
            <a:avLst/>
            <a:gdLst/>
            <a:ahLst/>
            <a:cxnLst/>
            <a:rect l="l" t="t" r="r" b="b"/>
            <a:pathLst>
              <a:path w="612775" h="315594">
                <a:moveTo>
                  <a:pt x="9143" y="315467"/>
                </a:moveTo>
                <a:lnTo>
                  <a:pt x="0" y="313943"/>
                </a:lnTo>
                <a:lnTo>
                  <a:pt x="9143" y="198119"/>
                </a:lnTo>
                <a:lnTo>
                  <a:pt x="609600" y="0"/>
                </a:lnTo>
                <a:lnTo>
                  <a:pt x="612647" y="9143"/>
                </a:lnTo>
                <a:lnTo>
                  <a:pt x="24501" y="202691"/>
                </a:lnTo>
                <a:lnTo>
                  <a:pt x="18287" y="202691"/>
                </a:lnTo>
                <a:lnTo>
                  <a:pt x="15239" y="205739"/>
                </a:lnTo>
                <a:lnTo>
                  <a:pt x="18040" y="205739"/>
                </a:lnTo>
                <a:lnTo>
                  <a:pt x="9143" y="315467"/>
                </a:lnTo>
                <a:close/>
              </a:path>
              <a:path w="612775" h="315594">
                <a:moveTo>
                  <a:pt x="15239" y="205739"/>
                </a:moveTo>
                <a:lnTo>
                  <a:pt x="18287" y="202691"/>
                </a:lnTo>
                <a:lnTo>
                  <a:pt x="18117" y="204792"/>
                </a:lnTo>
                <a:lnTo>
                  <a:pt x="15239" y="205739"/>
                </a:lnTo>
                <a:close/>
              </a:path>
              <a:path w="612775" h="315594">
                <a:moveTo>
                  <a:pt x="18117" y="204792"/>
                </a:moveTo>
                <a:lnTo>
                  <a:pt x="18287" y="202691"/>
                </a:lnTo>
                <a:lnTo>
                  <a:pt x="24501" y="202691"/>
                </a:lnTo>
                <a:lnTo>
                  <a:pt x="18117" y="204792"/>
                </a:lnTo>
                <a:close/>
              </a:path>
              <a:path w="612775" h="315594">
                <a:moveTo>
                  <a:pt x="18040" y="205739"/>
                </a:moveTo>
                <a:lnTo>
                  <a:pt x="15239" y="205739"/>
                </a:lnTo>
                <a:lnTo>
                  <a:pt x="18117" y="204792"/>
                </a:lnTo>
                <a:lnTo>
                  <a:pt x="18040" y="205739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591071" y="3283124"/>
            <a:ext cx="1247775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735" marR="5080" indent="-153670">
              <a:lnSpc>
                <a:spcPts val="2760"/>
              </a:lnSpc>
            </a:pPr>
            <a:r>
              <a:rPr dirty="0" sz="2400">
                <a:latin typeface="宋体"/>
                <a:cs typeface="宋体"/>
              </a:rPr>
              <a:t>使</a:t>
            </a:r>
            <a:r>
              <a:rPr dirty="0" sz="2400" spc="20">
                <a:latin typeface="宋体"/>
                <a:cs typeface="宋体"/>
              </a:rPr>
              <a:t>其</a:t>
            </a:r>
            <a:r>
              <a:rPr dirty="0" sz="2400">
                <a:latin typeface="宋体"/>
                <a:cs typeface="宋体"/>
              </a:rPr>
              <a:t>增大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或减小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92516" y="5225033"/>
            <a:ext cx="1442720" cy="502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95"/>
              </a:lnSpc>
              <a:tabLst>
                <a:tab pos="436245" algn="l"/>
              </a:tabLst>
            </a:pPr>
            <a:r>
              <a:rPr dirty="0" sz="2850" spc="-1685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15594" sz="4275" spc="-2527">
                <a:solidFill>
                  <a:srgbClr val="FF0000"/>
                </a:solidFill>
                <a:latin typeface="Times New Roman"/>
                <a:cs typeface="Times New Roman"/>
              </a:rPr>
              <a:t>	</a:t>
            </a:r>
            <a:r>
              <a:rPr dirty="0" sz="2850" spc="-8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50" spc="-8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50" spc="2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50" spc="-1685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15594" sz="4275" spc="-2527">
                <a:solidFill>
                  <a:srgbClr val="FF0000"/>
                </a:solidFill>
                <a:latin typeface="Times New Roman"/>
                <a:cs typeface="Times New Roman"/>
              </a:rPr>
              <a:t></a:t>
            </a:r>
            <a:r>
              <a:rPr dirty="0" baseline="15594" sz="4275" spc="39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0721" sz="4275" spc="-3217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baseline="10721" sz="4275">
              <a:latin typeface="Times New Roman"/>
              <a:cs typeface="Times New Roman"/>
            </a:endParaRPr>
          </a:p>
          <a:p>
            <a:pPr marL="280670">
              <a:lnSpc>
                <a:spcPts val="1255"/>
              </a:lnSpc>
              <a:tabLst>
                <a:tab pos="851535" algn="l"/>
                <a:tab pos="1280160" algn="l"/>
              </a:tabLst>
            </a:pP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o	o	</a:t>
            </a:r>
            <a:r>
              <a:rPr dirty="0" sz="1650" spc="-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97316" y="6035802"/>
            <a:ext cx="1070610" cy="252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  <a:tab pos="999490" algn="l"/>
              </a:tabLst>
            </a:pP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65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650">
                <a:latin typeface="Times New Roman"/>
                <a:cs typeface="Times New Roman"/>
              </a:rPr>
              <a:t>f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-5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29092" y="5683757"/>
            <a:ext cx="233045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594" sz="4275" spc="-2527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850" spc="-1685">
                <a:solidFill>
                  <a:srgbClr val="FF0000"/>
                </a:solidFill>
                <a:latin typeface="Times New Roman"/>
                <a:cs typeface="Times New Roman"/>
              </a:rPr>
              <a:t>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52764" y="5785866"/>
            <a:ext cx="794385" cy="426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50"/>
              </a:lnSpc>
            </a:pPr>
            <a:r>
              <a:rPr dirty="0" sz="2850" spc="-8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50" spc="-80">
                <a:latin typeface="Times New Roman"/>
                <a:cs typeface="Times New Roman"/>
              </a:rPr>
              <a:t>A</a:t>
            </a:r>
            <a:r>
              <a:rPr dirty="0" sz="2850" spc="175">
                <a:latin typeface="Times New Roman"/>
                <a:cs typeface="Times New Roman"/>
              </a:rPr>
              <a:t> </a:t>
            </a:r>
            <a:r>
              <a:rPr dirty="0" sz="2850" spc="-1680">
                <a:latin typeface="Times New Roman"/>
                <a:cs typeface="Times New Roman"/>
              </a:rPr>
              <a:t>X</a:t>
            </a:r>
            <a:r>
              <a:rPr dirty="0" baseline="15594" sz="4275" spc="-2520">
                <a:latin typeface="Times New Roman"/>
                <a:cs typeface="Times New Roman"/>
              </a:rPr>
              <a:t></a:t>
            </a:r>
            <a:endParaRPr baseline="15594" sz="427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76300" y="5158740"/>
            <a:ext cx="2692908" cy="1517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6300" y="5158740"/>
            <a:ext cx="2693035" cy="1518285"/>
          </a:xfrm>
          <a:custGeom>
            <a:avLst/>
            <a:gdLst/>
            <a:ahLst/>
            <a:cxnLst/>
            <a:rect l="l" t="t" r="r" b="b"/>
            <a:pathLst>
              <a:path w="2693035" h="1518284">
                <a:moveTo>
                  <a:pt x="2691383" y="1517904"/>
                </a:moveTo>
                <a:lnTo>
                  <a:pt x="1524" y="1517904"/>
                </a:lnTo>
                <a:lnTo>
                  <a:pt x="0" y="1514855"/>
                </a:lnTo>
                <a:lnTo>
                  <a:pt x="0" y="1524"/>
                </a:lnTo>
                <a:lnTo>
                  <a:pt x="1524" y="0"/>
                </a:lnTo>
                <a:lnTo>
                  <a:pt x="2691383" y="0"/>
                </a:lnTo>
                <a:lnTo>
                  <a:pt x="2692908" y="1524"/>
                </a:lnTo>
                <a:lnTo>
                  <a:pt x="2692908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507235"/>
                </a:lnTo>
                <a:lnTo>
                  <a:pt x="4572" y="1507235"/>
                </a:lnTo>
                <a:lnTo>
                  <a:pt x="9144" y="1511808"/>
                </a:lnTo>
                <a:lnTo>
                  <a:pt x="2692908" y="1511808"/>
                </a:lnTo>
                <a:lnTo>
                  <a:pt x="2692908" y="1514855"/>
                </a:lnTo>
                <a:lnTo>
                  <a:pt x="2691383" y="1517904"/>
                </a:lnTo>
                <a:close/>
              </a:path>
              <a:path w="2693035" h="151828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693035" h="1518284">
                <a:moveTo>
                  <a:pt x="268376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683764" y="4572"/>
                </a:lnTo>
                <a:lnTo>
                  <a:pt x="2683764" y="9144"/>
                </a:lnTo>
                <a:close/>
              </a:path>
              <a:path w="2693035" h="1518284">
                <a:moveTo>
                  <a:pt x="2683764" y="1511808"/>
                </a:moveTo>
                <a:lnTo>
                  <a:pt x="2683764" y="4572"/>
                </a:lnTo>
                <a:lnTo>
                  <a:pt x="2688335" y="9144"/>
                </a:lnTo>
                <a:lnTo>
                  <a:pt x="2692908" y="9144"/>
                </a:lnTo>
                <a:lnTo>
                  <a:pt x="2692908" y="1507235"/>
                </a:lnTo>
                <a:lnTo>
                  <a:pt x="2688335" y="1507235"/>
                </a:lnTo>
                <a:lnTo>
                  <a:pt x="2683764" y="1511808"/>
                </a:lnTo>
                <a:close/>
              </a:path>
              <a:path w="2693035" h="1518284">
                <a:moveTo>
                  <a:pt x="2692908" y="9144"/>
                </a:moveTo>
                <a:lnTo>
                  <a:pt x="2688335" y="9144"/>
                </a:lnTo>
                <a:lnTo>
                  <a:pt x="2683764" y="4572"/>
                </a:lnTo>
                <a:lnTo>
                  <a:pt x="2692908" y="4572"/>
                </a:lnTo>
                <a:lnTo>
                  <a:pt x="2692908" y="9144"/>
                </a:lnTo>
                <a:close/>
              </a:path>
              <a:path w="2693035" h="1518284">
                <a:moveTo>
                  <a:pt x="9144" y="1511808"/>
                </a:moveTo>
                <a:lnTo>
                  <a:pt x="4572" y="1507235"/>
                </a:lnTo>
                <a:lnTo>
                  <a:pt x="9144" y="1507235"/>
                </a:lnTo>
                <a:lnTo>
                  <a:pt x="9144" y="1511808"/>
                </a:lnTo>
                <a:close/>
              </a:path>
              <a:path w="2693035" h="1518284">
                <a:moveTo>
                  <a:pt x="2683764" y="1511808"/>
                </a:moveTo>
                <a:lnTo>
                  <a:pt x="9144" y="1511808"/>
                </a:lnTo>
                <a:lnTo>
                  <a:pt x="9144" y="1507235"/>
                </a:lnTo>
                <a:lnTo>
                  <a:pt x="2683764" y="1507235"/>
                </a:lnTo>
                <a:lnTo>
                  <a:pt x="2683764" y="1511808"/>
                </a:lnTo>
                <a:close/>
              </a:path>
              <a:path w="2693035" h="1518284">
                <a:moveTo>
                  <a:pt x="2692908" y="1511808"/>
                </a:moveTo>
                <a:lnTo>
                  <a:pt x="2683764" y="1511808"/>
                </a:lnTo>
                <a:lnTo>
                  <a:pt x="2688335" y="1507235"/>
                </a:lnTo>
                <a:lnTo>
                  <a:pt x="2692908" y="1507235"/>
                </a:lnTo>
                <a:lnTo>
                  <a:pt x="2692908" y="1511808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60040" y="5201840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任</a:t>
            </a:r>
            <a:r>
              <a:rPr dirty="0" sz="2400" spc="20">
                <a:latin typeface="宋体"/>
                <a:cs typeface="宋体"/>
              </a:rPr>
              <a:t>务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44" name="object 44"/>
          <p:cNvSpPr txBox="1"/>
          <p:nvPr/>
        </p:nvSpPr>
        <p:spPr>
          <a:xfrm>
            <a:off x="960040" y="5719762"/>
            <a:ext cx="2320290" cy="936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7620">
              <a:lnSpc>
                <a:spcPct val="100000"/>
              </a:lnSpc>
              <a:tabLst>
                <a:tab pos="456565" algn="l"/>
              </a:tabLst>
            </a:pPr>
            <a:r>
              <a:rPr dirty="0" sz="2400">
                <a:latin typeface="宋体"/>
                <a:cs typeface="宋体"/>
              </a:rPr>
              <a:t>①	反</a:t>
            </a:r>
            <a:r>
              <a:rPr dirty="0" sz="2400" spc="20">
                <a:latin typeface="宋体"/>
                <a:cs typeface="宋体"/>
              </a:rPr>
              <a:t>馈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识</a:t>
            </a:r>
            <a:r>
              <a:rPr dirty="0" sz="2400">
                <a:latin typeface="宋体"/>
                <a:cs typeface="宋体"/>
              </a:rPr>
              <a:t>别；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265"/>
              </a:lnSpc>
              <a:spcBef>
                <a:spcPts val="1195"/>
              </a:spcBef>
              <a:tabLst>
                <a:tab pos="469265" algn="l"/>
              </a:tabLst>
            </a:pPr>
            <a:r>
              <a:rPr dirty="0" sz="2400">
                <a:latin typeface="宋体"/>
                <a:cs typeface="宋体"/>
              </a:rPr>
              <a:t>②	</a:t>
            </a:r>
            <a:r>
              <a:rPr dirty="0" sz="2400" spc="5">
                <a:latin typeface="宋体"/>
                <a:cs typeface="宋体"/>
              </a:rPr>
              <a:t>求闭环增益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baseline="1182" sz="3525" spc="-2220">
                <a:latin typeface="Times New Roman"/>
                <a:cs typeface="Times New Roman"/>
              </a:rPr>
              <a:t>A</a:t>
            </a:r>
            <a:r>
              <a:rPr dirty="0" baseline="17730" sz="3525" spc="-2220">
                <a:latin typeface="Times New Roman"/>
                <a:cs typeface="Times New Roman"/>
              </a:rPr>
              <a:t></a:t>
            </a:r>
            <a:endParaRPr baseline="17730" sz="3525">
              <a:latin typeface="Times New Roman"/>
              <a:cs typeface="Times New Roman"/>
            </a:endParaRPr>
          </a:p>
          <a:p>
            <a:pPr algn="r" marR="5080">
              <a:lnSpc>
                <a:spcPts val="1005"/>
              </a:lnSpc>
            </a:pPr>
            <a:r>
              <a:rPr dirty="0" sz="1350" spc="5">
                <a:latin typeface="Times New Roman"/>
                <a:cs typeface="Times New Roman"/>
              </a:rPr>
              <a:t>f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668" y="350520"/>
            <a:ext cx="9144000" cy="96774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293370" rIns="0" bIns="0" rtlCol="0" vert="horz">
            <a:spAutoFit/>
          </a:bodyPr>
          <a:lstStyle/>
          <a:p>
            <a:pPr marL="2500630">
              <a:lnSpc>
                <a:spcPct val="100000"/>
              </a:lnSpc>
              <a:spcBef>
                <a:spcPts val="2310"/>
              </a:spcBef>
            </a:pPr>
            <a:r>
              <a:rPr dirty="0" sz="3200" spc="155">
                <a:latin typeface="Times New Roman"/>
                <a:cs typeface="Times New Roman"/>
              </a:rPr>
              <a:t>2.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 spc="15">
                <a:latin typeface="宋体"/>
                <a:cs typeface="宋体"/>
              </a:rPr>
              <a:t>放大通路与反馈通路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7507" y="4837176"/>
            <a:ext cx="1607820" cy="603885"/>
          </a:xfrm>
          <a:custGeom>
            <a:avLst/>
            <a:gdLst/>
            <a:ahLst/>
            <a:cxnLst/>
            <a:rect l="l" t="t" r="r" b="b"/>
            <a:pathLst>
              <a:path w="1607820" h="603885">
                <a:moveTo>
                  <a:pt x="1607820" y="603504"/>
                </a:moveTo>
                <a:lnTo>
                  <a:pt x="0" y="603504"/>
                </a:lnTo>
                <a:lnTo>
                  <a:pt x="0" y="0"/>
                </a:lnTo>
                <a:lnTo>
                  <a:pt x="1607820" y="0"/>
                </a:lnTo>
                <a:lnTo>
                  <a:pt x="160782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65404"/>
                </a:lnTo>
                <a:lnTo>
                  <a:pt x="18288" y="565404"/>
                </a:lnTo>
                <a:lnTo>
                  <a:pt x="38100" y="585215"/>
                </a:lnTo>
                <a:lnTo>
                  <a:pt x="1607820" y="585215"/>
                </a:lnTo>
                <a:lnTo>
                  <a:pt x="1607820" y="603504"/>
                </a:lnTo>
                <a:close/>
              </a:path>
              <a:path w="1607820" h="60388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607820" h="603885">
                <a:moveTo>
                  <a:pt x="156972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569720" y="19812"/>
                </a:lnTo>
                <a:lnTo>
                  <a:pt x="1569720" y="38100"/>
                </a:lnTo>
                <a:close/>
              </a:path>
              <a:path w="1607820" h="603885">
                <a:moveTo>
                  <a:pt x="1569720" y="585215"/>
                </a:moveTo>
                <a:lnTo>
                  <a:pt x="1569720" y="19812"/>
                </a:lnTo>
                <a:lnTo>
                  <a:pt x="1589532" y="38100"/>
                </a:lnTo>
                <a:lnTo>
                  <a:pt x="1607820" y="38100"/>
                </a:lnTo>
                <a:lnTo>
                  <a:pt x="1607820" y="565404"/>
                </a:lnTo>
                <a:lnTo>
                  <a:pt x="1589532" y="565404"/>
                </a:lnTo>
                <a:lnTo>
                  <a:pt x="1569720" y="585215"/>
                </a:lnTo>
                <a:close/>
              </a:path>
              <a:path w="1607820" h="603885">
                <a:moveTo>
                  <a:pt x="1607820" y="38100"/>
                </a:moveTo>
                <a:lnTo>
                  <a:pt x="1589532" y="38100"/>
                </a:lnTo>
                <a:lnTo>
                  <a:pt x="1569720" y="19812"/>
                </a:lnTo>
                <a:lnTo>
                  <a:pt x="1607820" y="19812"/>
                </a:lnTo>
                <a:lnTo>
                  <a:pt x="1607820" y="38100"/>
                </a:lnTo>
                <a:close/>
              </a:path>
              <a:path w="1607820" h="603885">
                <a:moveTo>
                  <a:pt x="38100" y="585215"/>
                </a:moveTo>
                <a:lnTo>
                  <a:pt x="18288" y="565404"/>
                </a:lnTo>
                <a:lnTo>
                  <a:pt x="38100" y="565404"/>
                </a:lnTo>
                <a:lnTo>
                  <a:pt x="38100" y="585215"/>
                </a:lnTo>
                <a:close/>
              </a:path>
              <a:path w="1607820" h="603885">
                <a:moveTo>
                  <a:pt x="1569720" y="585215"/>
                </a:moveTo>
                <a:lnTo>
                  <a:pt x="38100" y="585215"/>
                </a:lnTo>
                <a:lnTo>
                  <a:pt x="38100" y="565404"/>
                </a:lnTo>
                <a:lnTo>
                  <a:pt x="1569720" y="565404"/>
                </a:lnTo>
                <a:lnTo>
                  <a:pt x="1569720" y="585215"/>
                </a:lnTo>
                <a:close/>
              </a:path>
              <a:path w="1607820" h="603885">
                <a:moveTo>
                  <a:pt x="1607820" y="585215"/>
                </a:moveTo>
                <a:lnTo>
                  <a:pt x="1569720" y="585215"/>
                </a:lnTo>
                <a:lnTo>
                  <a:pt x="1589532" y="565404"/>
                </a:lnTo>
                <a:lnTo>
                  <a:pt x="1607820" y="565404"/>
                </a:lnTo>
                <a:lnTo>
                  <a:pt x="1607820" y="58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25796" y="4856988"/>
            <a:ext cx="1571625" cy="5657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1112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875"/>
              </a:spcBef>
            </a:pPr>
            <a:r>
              <a:rPr dirty="0" sz="2400" spc="10">
                <a:latin typeface="宋体"/>
                <a:cs typeface="宋体"/>
              </a:rPr>
              <a:t>放大通路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72755" y="5047488"/>
            <a:ext cx="114300" cy="1496695"/>
          </a:xfrm>
          <a:custGeom>
            <a:avLst/>
            <a:gdLst/>
            <a:ahLst/>
            <a:cxnLst/>
            <a:rect l="l" t="t" r="r" b="b"/>
            <a:pathLst>
              <a:path w="114300" h="1496695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1496695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461"/>
                </a:lnTo>
                <a:lnTo>
                  <a:pt x="57912" y="114299"/>
                </a:lnTo>
                <a:close/>
              </a:path>
              <a:path w="114300" h="1496695">
                <a:moveTo>
                  <a:pt x="76200" y="110461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775" y="78938"/>
                </a:lnTo>
                <a:lnTo>
                  <a:pt x="97536" y="97345"/>
                </a:lnTo>
                <a:lnTo>
                  <a:pt x="79581" y="109751"/>
                </a:lnTo>
                <a:lnTo>
                  <a:pt x="76200" y="110461"/>
                </a:lnTo>
                <a:close/>
              </a:path>
              <a:path w="114300" h="1496695">
                <a:moveTo>
                  <a:pt x="76200" y="1496567"/>
                </a:moveTo>
                <a:lnTo>
                  <a:pt x="38100" y="1496567"/>
                </a:ln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1496567"/>
                </a:lnTo>
                <a:close/>
              </a:path>
              <a:path w="114300" h="1496695">
                <a:moveTo>
                  <a:pt x="76200" y="114299"/>
                </a:moveTo>
                <a:lnTo>
                  <a:pt x="57912" y="114299"/>
                </a:lnTo>
                <a:lnTo>
                  <a:pt x="76200" y="110461"/>
                </a:lnTo>
                <a:lnTo>
                  <a:pt x="76200" y="11429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83928" y="4588668"/>
            <a:ext cx="136207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总输入</a:t>
            </a:r>
            <a:r>
              <a:rPr dirty="0" sz="2400" spc="110">
                <a:latin typeface="宋体"/>
                <a:cs typeface="宋体"/>
              </a:rPr>
              <a:t> </a:t>
            </a:r>
            <a:r>
              <a:rPr dirty="0" baseline="3546" sz="3525" spc="-2137">
                <a:latin typeface="Times New Roman"/>
                <a:cs typeface="Times New Roman"/>
              </a:rPr>
              <a:t>X</a:t>
            </a:r>
            <a:r>
              <a:rPr dirty="0" baseline="18912" sz="3525" spc="-2137">
                <a:latin typeface="Times New Roman"/>
                <a:cs typeface="Times New Roman"/>
              </a:rPr>
              <a:t></a:t>
            </a:r>
            <a:r>
              <a:rPr dirty="0" baseline="18912" sz="3525" spc="-419">
                <a:latin typeface="Times New Roman"/>
                <a:cs typeface="Times New Roman"/>
              </a:rPr>
              <a:t> </a:t>
            </a:r>
            <a:r>
              <a:rPr dirty="0" baseline="-18518" sz="2025">
                <a:latin typeface="Times New Roman"/>
                <a:cs typeface="Times New Roman"/>
              </a:rPr>
              <a:t>i</a:t>
            </a:r>
            <a:endParaRPr baseline="-18518" sz="20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2555" y="4992623"/>
            <a:ext cx="927100" cy="190500"/>
          </a:xfrm>
          <a:custGeom>
            <a:avLst/>
            <a:gdLst/>
            <a:ahLst/>
            <a:cxnLst/>
            <a:rect l="l" t="t" r="r" b="b"/>
            <a:pathLst>
              <a:path w="927100" h="190500">
                <a:moveTo>
                  <a:pt x="736091" y="190500"/>
                </a:moveTo>
                <a:lnTo>
                  <a:pt x="736091" y="0"/>
                </a:lnTo>
                <a:lnTo>
                  <a:pt x="887282" y="76200"/>
                </a:lnTo>
                <a:lnTo>
                  <a:pt x="754379" y="76200"/>
                </a:lnTo>
                <a:lnTo>
                  <a:pt x="754379" y="114300"/>
                </a:lnTo>
                <a:lnTo>
                  <a:pt x="889721" y="114300"/>
                </a:lnTo>
                <a:lnTo>
                  <a:pt x="736091" y="190500"/>
                </a:lnTo>
                <a:close/>
              </a:path>
              <a:path w="927100" h="190500">
                <a:moveTo>
                  <a:pt x="736091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736091" y="76200"/>
                </a:lnTo>
                <a:lnTo>
                  <a:pt x="736091" y="114300"/>
                </a:lnTo>
                <a:close/>
              </a:path>
              <a:path w="927100" h="190500">
                <a:moveTo>
                  <a:pt x="889721" y="114300"/>
                </a:moveTo>
                <a:lnTo>
                  <a:pt x="754379" y="114300"/>
                </a:lnTo>
                <a:lnTo>
                  <a:pt x="754379" y="76200"/>
                </a:lnTo>
                <a:lnTo>
                  <a:pt x="887282" y="76200"/>
                </a:lnTo>
                <a:lnTo>
                  <a:pt x="926591" y="96012"/>
                </a:lnTo>
                <a:lnTo>
                  <a:pt x="88972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5432" y="4872228"/>
            <a:ext cx="509270" cy="495300"/>
          </a:xfrm>
          <a:custGeom>
            <a:avLst/>
            <a:gdLst/>
            <a:ahLst/>
            <a:cxnLst/>
            <a:rect l="l" t="t" r="r" b="b"/>
            <a:pathLst>
              <a:path w="509270" h="495300">
                <a:moveTo>
                  <a:pt x="281940" y="493775"/>
                </a:moveTo>
                <a:lnTo>
                  <a:pt x="228600" y="493775"/>
                </a:lnTo>
                <a:lnTo>
                  <a:pt x="179831" y="484631"/>
                </a:lnTo>
                <a:lnTo>
                  <a:pt x="134112" y="464819"/>
                </a:lnTo>
                <a:lnTo>
                  <a:pt x="92964" y="438912"/>
                </a:lnTo>
                <a:lnTo>
                  <a:pt x="57912" y="405383"/>
                </a:lnTo>
                <a:lnTo>
                  <a:pt x="30480" y="365759"/>
                </a:lnTo>
                <a:lnTo>
                  <a:pt x="4572" y="298703"/>
                </a:lnTo>
                <a:lnTo>
                  <a:pt x="3048" y="284988"/>
                </a:lnTo>
                <a:lnTo>
                  <a:pt x="0" y="260603"/>
                </a:lnTo>
                <a:lnTo>
                  <a:pt x="0" y="234695"/>
                </a:lnTo>
                <a:lnTo>
                  <a:pt x="4572" y="198119"/>
                </a:lnTo>
                <a:lnTo>
                  <a:pt x="19812" y="150875"/>
                </a:lnTo>
                <a:lnTo>
                  <a:pt x="42672" y="109727"/>
                </a:lnTo>
                <a:lnTo>
                  <a:pt x="73152" y="73151"/>
                </a:lnTo>
                <a:lnTo>
                  <a:pt x="111252" y="42671"/>
                </a:lnTo>
                <a:lnTo>
                  <a:pt x="153924" y="19811"/>
                </a:lnTo>
                <a:lnTo>
                  <a:pt x="202692" y="4571"/>
                </a:lnTo>
                <a:lnTo>
                  <a:pt x="240792" y="0"/>
                </a:lnTo>
                <a:lnTo>
                  <a:pt x="280416" y="0"/>
                </a:lnTo>
                <a:lnTo>
                  <a:pt x="329184" y="10668"/>
                </a:lnTo>
                <a:lnTo>
                  <a:pt x="374904" y="28956"/>
                </a:lnTo>
                <a:lnTo>
                  <a:pt x="390905" y="38099"/>
                </a:lnTo>
                <a:lnTo>
                  <a:pt x="233172" y="38099"/>
                </a:lnTo>
                <a:lnTo>
                  <a:pt x="211836" y="41147"/>
                </a:lnTo>
                <a:lnTo>
                  <a:pt x="170688" y="53339"/>
                </a:lnTo>
                <a:lnTo>
                  <a:pt x="134112" y="73151"/>
                </a:lnTo>
                <a:lnTo>
                  <a:pt x="86868" y="112775"/>
                </a:lnTo>
                <a:lnTo>
                  <a:pt x="64008" y="146303"/>
                </a:lnTo>
                <a:lnTo>
                  <a:pt x="47244" y="184403"/>
                </a:lnTo>
                <a:lnTo>
                  <a:pt x="42672" y="204215"/>
                </a:lnTo>
                <a:lnTo>
                  <a:pt x="39624" y="214883"/>
                </a:lnTo>
                <a:lnTo>
                  <a:pt x="39624" y="225551"/>
                </a:lnTo>
                <a:lnTo>
                  <a:pt x="38100" y="236219"/>
                </a:lnTo>
                <a:lnTo>
                  <a:pt x="38100" y="268223"/>
                </a:lnTo>
                <a:lnTo>
                  <a:pt x="47244" y="307848"/>
                </a:lnTo>
                <a:lnTo>
                  <a:pt x="64008" y="345948"/>
                </a:lnTo>
                <a:lnTo>
                  <a:pt x="86868" y="379475"/>
                </a:lnTo>
                <a:lnTo>
                  <a:pt x="115824" y="408431"/>
                </a:lnTo>
                <a:lnTo>
                  <a:pt x="150876" y="431292"/>
                </a:lnTo>
                <a:lnTo>
                  <a:pt x="188976" y="446531"/>
                </a:lnTo>
                <a:lnTo>
                  <a:pt x="231648" y="455675"/>
                </a:lnTo>
                <a:lnTo>
                  <a:pt x="242316" y="455675"/>
                </a:lnTo>
                <a:lnTo>
                  <a:pt x="254507" y="457200"/>
                </a:lnTo>
                <a:lnTo>
                  <a:pt x="389762" y="457200"/>
                </a:lnTo>
                <a:lnTo>
                  <a:pt x="376428" y="464819"/>
                </a:lnTo>
                <a:lnTo>
                  <a:pt x="353567" y="475488"/>
                </a:lnTo>
                <a:lnTo>
                  <a:pt x="330708" y="483107"/>
                </a:lnTo>
                <a:lnTo>
                  <a:pt x="306323" y="489204"/>
                </a:lnTo>
                <a:lnTo>
                  <a:pt x="281940" y="493775"/>
                </a:lnTo>
                <a:close/>
              </a:path>
              <a:path w="509270" h="495300">
                <a:moveTo>
                  <a:pt x="389762" y="457200"/>
                </a:moveTo>
                <a:lnTo>
                  <a:pt x="265176" y="457200"/>
                </a:lnTo>
                <a:lnTo>
                  <a:pt x="297180" y="452628"/>
                </a:lnTo>
                <a:lnTo>
                  <a:pt x="318515" y="448056"/>
                </a:lnTo>
                <a:lnTo>
                  <a:pt x="356615" y="431292"/>
                </a:lnTo>
                <a:lnTo>
                  <a:pt x="391667" y="409956"/>
                </a:lnTo>
                <a:lnTo>
                  <a:pt x="420623" y="381000"/>
                </a:lnTo>
                <a:lnTo>
                  <a:pt x="445008" y="347472"/>
                </a:lnTo>
                <a:lnTo>
                  <a:pt x="461772" y="310895"/>
                </a:lnTo>
                <a:lnTo>
                  <a:pt x="469391" y="268223"/>
                </a:lnTo>
                <a:lnTo>
                  <a:pt x="470915" y="259079"/>
                </a:lnTo>
                <a:lnTo>
                  <a:pt x="470915" y="236219"/>
                </a:lnTo>
                <a:lnTo>
                  <a:pt x="469391" y="225551"/>
                </a:lnTo>
                <a:lnTo>
                  <a:pt x="469391" y="214883"/>
                </a:lnTo>
                <a:lnTo>
                  <a:pt x="466343" y="205739"/>
                </a:lnTo>
                <a:lnTo>
                  <a:pt x="461772" y="185927"/>
                </a:lnTo>
                <a:lnTo>
                  <a:pt x="454152" y="166115"/>
                </a:lnTo>
                <a:lnTo>
                  <a:pt x="434339" y="131063"/>
                </a:lnTo>
                <a:lnTo>
                  <a:pt x="408432" y="99059"/>
                </a:lnTo>
                <a:lnTo>
                  <a:pt x="376428" y="74675"/>
                </a:lnTo>
                <a:lnTo>
                  <a:pt x="339852" y="54863"/>
                </a:lnTo>
                <a:lnTo>
                  <a:pt x="277368" y="38099"/>
                </a:lnTo>
                <a:lnTo>
                  <a:pt x="390905" y="38099"/>
                </a:lnTo>
                <a:lnTo>
                  <a:pt x="434339" y="71627"/>
                </a:lnTo>
                <a:lnTo>
                  <a:pt x="464819" y="108203"/>
                </a:lnTo>
                <a:lnTo>
                  <a:pt x="489204" y="149351"/>
                </a:lnTo>
                <a:lnTo>
                  <a:pt x="504443" y="196595"/>
                </a:lnTo>
                <a:lnTo>
                  <a:pt x="509015" y="234695"/>
                </a:lnTo>
                <a:lnTo>
                  <a:pt x="509015" y="259079"/>
                </a:lnTo>
                <a:lnTo>
                  <a:pt x="504443" y="297180"/>
                </a:lnTo>
                <a:lnTo>
                  <a:pt x="489204" y="342900"/>
                </a:lnTo>
                <a:lnTo>
                  <a:pt x="466343" y="385572"/>
                </a:lnTo>
                <a:lnTo>
                  <a:pt x="434339" y="422147"/>
                </a:lnTo>
                <a:lnTo>
                  <a:pt x="397763" y="452628"/>
                </a:lnTo>
                <a:lnTo>
                  <a:pt x="389762" y="457200"/>
                </a:lnTo>
                <a:close/>
              </a:path>
              <a:path w="509270" h="495300">
                <a:moveTo>
                  <a:pt x="254507" y="495300"/>
                </a:moveTo>
                <a:lnTo>
                  <a:pt x="242316" y="493775"/>
                </a:lnTo>
                <a:lnTo>
                  <a:pt x="268224" y="493775"/>
                </a:lnTo>
                <a:lnTo>
                  <a:pt x="254507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86141" y="4760462"/>
            <a:ext cx="314325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60"/>
              </a:lnSpc>
            </a:pPr>
            <a:r>
              <a:rPr dirty="0" sz="4000" spc="15">
                <a:latin typeface="Times New Roman"/>
                <a:cs typeface="Times New Roman"/>
              </a:rPr>
              <a:t>+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41548" y="5366004"/>
            <a:ext cx="190500" cy="1152525"/>
          </a:xfrm>
          <a:custGeom>
            <a:avLst/>
            <a:gdLst/>
            <a:ahLst/>
            <a:cxnLst/>
            <a:rect l="l" t="t" r="r" b="b"/>
            <a:pathLst>
              <a:path w="190500" h="1152525">
                <a:moveTo>
                  <a:pt x="76200" y="190500"/>
                </a:moveTo>
                <a:lnTo>
                  <a:pt x="0" y="190500"/>
                </a:lnTo>
                <a:lnTo>
                  <a:pt x="94488" y="0"/>
                </a:lnTo>
                <a:lnTo>
                  <a:pt x="181282" y="172212"/>
                </a:lnTo>
                <a:lnTo>
                  <a:pt x="76200" y="172212"/>
                </a:lnTo>
                <a:lnTo>
                  <a:pt x="76200" y="190500"/>
                </a:lnTo>
                <a:close/>
              </a:path>
              <a:path w="190500" h="1152525">
                <a:moveTo>
                  <a:pt x="114300" y="1152143"/>
                </a:moveTo>
                <a:lnTo>
                  <a:pt x="76200" y="1152143"/>
                </a:lnTo>
                <a:lnTo>
                  <a:pt x="76200" y="172212"/>
                </a:lnTo>
                <a:lnTo>
                  <a:pt x="114300" y="172212"/>
                </a:lnTo>
                <a:lnTo>
                  <a:pt x="114300" y="1152143"/>
                </a:lnTo>
                <a:close/>
              </a:path>
              <a:path w="190500" h="1152525">
                <a:moveTo>
                  <a:pt x="190500" y="190500"/>
                </a:moveTo>
                <a:lnTo>
                  <a:pt x="114300" y="190500"/>
                </a:lnTo>
                <a:lnTo>
                  <a:pt x="114300" y="172212"/>
                </a:lnTo>
                <a:lnTo>
                  <a:pt x="181282" y="172212"/>
                </a:lnTo>
                <a:lnTo>
                  <a:pt x="190500" y="1905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25796" y="6158484"/>
            <a:ext cx="1584960" cy="646430"/>
          </a:xfrm>
          <a:custGeom>
            <a:avLst/>
            <a:gdLst/>
            <a:ahLst/>
            <a:cxnLst/>
            <a:rect l="l" t="t" r="r" b="b"/>
            <a:pathLst>
              <a:path w="1584959" h="646429">
                <a:moveTo>
                  <a:pt x="0" y="0"/>
                </a:moveTo>
                <a:lnTo>
                  <a:pt x="1584959" y="0"/>
                </a:lnTo>
                <a:lnTo>
                  <a:pt x="1584959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solidFill>
            <a:srgbClr val="DBE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07507" y="6138671"/>
            <a:ext cx="1621790" cy="684530"/>
          </a:xfrm>
          <a:custGeom>
            <a:avLst/>
            <a:gdLst/>
            <a:ahLst/>
            <a:cxnLst/>
            <a:rect l="l" t="t" r="r" b="b"/>
            <a:pathLst>
              <a:path w="1621790" h="684529">
                <a:moveTo>
                  <a:pt x="1621536" y="684275"/>
                </a:moveTo>
                <a:lnTo>
                  <a:pt x="0" y="684275"/>
                </a:lnTo>
                <a:lnTo>
                  <a:pt x="0" y="0"/>
                </a:lnTo>
                <a:lnTo>
                  <a:pt x="1621536" y="0"/>
                </a:lnTo>
                <a:lnTo>
                  <a:pt x="162153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646175"/>
                </a:lnTo>
                <a:lnTo>
                  <a:pt x="18288" y="646175"/>
                </a:lnTo>
                <a:lnTo>
                  <a:pt x="38100" y="665987"/>
                </a:lnTo>
                <a:lnTo>
                  <a:pt x="1621536" y="665987"/>
                </a:lnTo>
                <a:lnTo>
                  <a:pt x="1621536" y="684275"/>
                </a:lnTo>
                <a:close/>
              </a:path>
              <a:path w="1621790" h="684529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621790" h="684529">
                <a:moveTo>
                  <a:pt x="158343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583436" y="19812"/>
                </a:lnTo>
                <a:lnTo>
                  <a:pt x="1583436" y="38099"/>
                </a:lnTo>
                <a:close/>
              </a:path>
              <a:path w="1621790" h="684529">
                <a:moveTo>
                  <a:pt x="1583436" y="665987"/>
                </a:moveTo>
                <a:lnTo>
                  <a:pt x="1583436" y="19812"/>
                </a:lnTo>
                <a:lnTo>
                  <a:pt x="1603248" y="38100"/>
                </a:lnTo>
                <a:lnTo>
                  <a:pt x="1621536" y="38099"/>
                </a:lnTo>
                <a:lnTo>
                  <a:pt x="1621536" y="646175"/>
                </a:lnTo>
                <a:lnTo>
                  <a:pt x="1603248" y="646175"/>
                </a:lnTo>
                <a:lnTo>
                  <a:pt x="1583436" y="665987"/>
                </a:lnTo>
                <a:close/>
              </a:path>
              <a:path w="1621790" h="684529">
                <a:moveTo>
                  <a:pt x="1621536" y="38099"/>
                </a:moveTo>
                <a:lnTo>
                  <a:pt x="1603248" y="38100"/>
                </a:lnTo>
                <a:lnTo>
                  <a:pt x="1583436" y="19812"/>
                </a:lnTo>
                <a:lnTo>
                  <a:pt x="1621536" y="19812"/>
                </a:lnTo>
                <a:lnTo>
                  <a:pt x="1621536" y="38099"/>
                </a:lnTo>
                <a:close/>
              </a:path>
              <a:path w="1621790" h="684529">
                <a:moveTo>
                  <a:pt x="38100" y="665987"/>
                </a:moveTo>
                <a:lnTo>
                  <a:pt x="18288" y="646175"/>
                </a:lnTo>
                <a:lnTo>
                  <a:pt x="38100" y="646175"/>
                </a:lnTo>
                <a:lnTo>
                  <a:pt x="38100" y="665987"/>
                </a:lnTo>
                <a:close/>
              </a:path>
              <a:path w="1621790" h="684529">
                <a:moveTo>
                  <a:pt x="1583436" y="665987"/>
                </a:moveTo>
                <a:lnTo>
                  <a:pt x="38100" y="665987"/>
                </a:lnTo>
                <a:lnTo>
                  <a:pt x="38100" y="646175"/>
                </a:lnTo>
                <a:lnTo>
                  <a:pt x="1583436" y="646175"/>
                </a:lnTo>
                <a:lnTo>
                  <a:pt x="1583436" y="665987"/>
                </a:lnTo>
                <a:close/>
              </a:path>
              <a:path w="1621790" h="684529">
                <a:moveTo>
                  <a:pt x="1621536" y="665987"/>
                </a:moveTo>
                <a:lnTo>
                  <a:pt x="1583436" y="665987"/>
                </a:lnTo>
                <a:lnTo>
                  <a:pt x="1603248" y="646175"/>
                </a:lnTo>
                <a:lnTo>
                  <a:pt x="1621536" y="646175"/>
                </a:lnTo>
                <a:lnTo>
                  <a:pt x="1621536" y="66598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97039" y="6423660"/>
            <a:ext cx="848994" cy="190500"/>
          </a:xfrm>
          <a:custGeom>
            <a:avLst/>
            <a:gdLst/>
            <a:ahLst/>
            <a:cxnLst/>
            <a:rect l="l" t="t" r="r" b="b"/>
            <a:pathLst>
              <a:path w="848995" h="190500">
                <a:moveTo>
                  <a:pt x="190500" y="190500"/>
                </a:moveTo>
                <a:lnTo>
                  <a:pt x="0" y="94488"/>
                </a:lnTo>
                <a:lnTo>
                  <a:pt x="190500" y="0"/>
                </a:lnTo>
                <a:lnTo>
                  <a:pt x="190500" y="76200"/>
                </a:lnTo>
                <a:lnTo>
                  <a:pt x="170688" y="76200"/>
                </a:lnTo>
                <a:lnTo>
                  <a:pt x="170688" y="114300"/>
                </a:lnTo>
                <a:lnTo>
                  <a:pt x="190500" y="114300"/>
                </a:lnTo>
                <a:lnTo>
                  <a:pt x="190500" y="190500"/>
                </a:lnTo>
                <a:close/>
              </a:path>
              <a:path w="848995" h="190500">
                <a:moveTo>
                  <a:pt x="190500" y="114300"/>
                </a:moveTo>
                <a:lnTo>
                  <a:pt x="170688" y="114300"/>
                </a:lnTo>
                <a:lnTo>
                  <a:pt x="170688" y="76200"/>
                </a:lnTo>
                <a:lnTo>
                  <a:pt x="190500" y="76200"/>
                </a:lnTo>
                <a:lnTo>
                  <a:pt x="190500" y="114300"/>
                </a:lnTo>
                <a:close/>
              </a:path>
              <a:path w="848995" h="190500">
                <a:moveTo>
                  <a:pt x="848868" y="114300"/>
                </a:moveTo>
                <a:lnTo>
                  <a:pt x="190500" y="114300"/>
                </a:lnTo>
                <a:lnTo>
                  <a:pt x="190500" y="76200"/>
                </a:lnTo>
                <a:lnTo>
                  <a:pt x="848868" y="76200"/>
                </a:lnTo>
                <a:lnTo>
                  <a:pt x="848868" y="1143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29940" y="6518910"/>
            <a:ext cx="1896110" cy="0"/>
          </a:xfrm>
          <a:custGeom>
            <a:avLst/>
            <a:gdLst/>
            <a:ahLst/>
            <a:cxnLst/>
            <a:rect l="l" t="t" r="r" b="b"/>
            <a:pathLst>
              <a:path w="1896110" h="0">
                <a:moveTo>
                  <a:pt x="0" y="0"/>
                </a:moveTo>
                <a:lnTo>
                  <a:pt x="1895856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28059" y="4997196"/>
            <a:ext cx="1711960" cy="190500"/>
          </a:xfrm>
          <a:custGeom>
            <a:avLst/>
            <a:gdLst/>
            <a:ahLst/>
            <a:cxnLst/>
            <a:rect l="l" t="t" r="r" b="b"/>
            <a:pathLst>
              <a:path w="1711960" h="190500">
                <a:moveTo>
                  <a:pt x="1520951" y="190500"/>
                </a:moveTo>
                <a:lnTo>
                  <a:pt x="1520951" y="0"/>
                </a:lnTo>
                <a:lnTo>
                  <a:pt x="1674580" y="76200"/>
                </a:lnTo>
                <a:lnTo>
                  <a:pt x="1540763" y="76200"/>
                </a:lnTo>
                <a:lnTo>
                  <a:pt x="1540763" y="114300"/>
                </a:lnTo>
                <a:lnTo>
                  <a:pt x="1672142" y="114300"/>
                </a:lnTo>
                <a:lnTo>
                  <a:pt x="1520951" y="190500"/>
                </a:lnTo>
                <a:close/>
              </a:path>
              <a:path w="1711960" h="190500">
                <a:moveTo>
                  <a:pt x="1520951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1520951" y="76200"/>
                </a:lnTo>
                <a:lnTo>
                  <a:pt x="1520951" y="114300"/>
                </a:lnTo>
                <a:close/>
              </a:path>
              <a:path w="1711960" h="190500">
                <a:moveTo>
                  <a:pt x="1672142" y="114300"/>
                </a:moveTo>
                <a:lnTo>
                  <a:pt x="1540763" y="114300"/>
                </a:lnTo>
                <a:lnTo>
                  <a:pt x="1540763" y="76200"/>
                </a:lnTo>
                <a:lnTo>
                  <a:pt x="1674580" y="76200"/>
                </a:lnTo>
                <a:lnTo>
                  <a:pt x="1711451" y="94488"/>
                </a:lnTo>
                <a:lnTo>
                  <a:pt x="167214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94906" y="4611290"/>
            <a:ext cx="136017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净输入</a:t>
            </a:r>
            <a:r>
              <a:rPr dirty="0" sz="2400" spc="-8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10335" sz="3225" spc="-195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25839" sz="3225" spc="-1950">
                <a:solidFill>
                  <a:srgbClr val="FF0000"/>
                </a:solidFill>
                <a:latin typeface="Times New Roman"/>
                <a:cs typeface="Times New Roman"/>
              </a:rPr>
              <a:t></a:t>
            </a:r>
            <a:r>
              <a:rPr dirty="0" baseline="25839" sz="3225" spc="-3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8888" sz="1875" spc="-138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2919" sz="3225" spc="-1380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baseline="12919" sz="32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10755" y="5009388"/>
            <a:ext cx="1656714" cy="190500"/>
          </a:xfrm>
          <a:custGeom>
            <a:avLst/>
            <a:gdLst/>
            <a:ahLst/>
            <a:cxnLst/>
            <a:rect l="l" t="t" r="r" b="b"/>
            <a:pathLst>
              <a:path w="1656715" h="190500">
                <a:moveTo>
                  <a:pt x="1466087" y="190500"/>
                </a:moveTo>
                <a:lnTo>
                  <a:pt x="1466087" y="0"/>
                </a:lnTo>
                <a:lnTo>
                  <a:pt x="1619717" y="76199"/>
                </a:lnTo>
                <a:lnTo>
                  <a:pt x="1484375" y="76200"/>
                </a:lnTo>
                <a:lnTo>
                  <a:pt x="1484375" y="114300"/>
                </a:lnTo>
                <a:lnTo>
                  <a:pt x="1617278" y="114300"/>
                </a:lnTo>
                <a:lnTo>
                  <a:pt x="1466087" y="190500"/>
                </a:lnTo>
                <a:close/>
              </a:path>
              <a:path w="1656715" h="190500">
                <a:moveTo>
                  <a:pt x="1466087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1466087" y="76200"/>
                </a:lnTo>
                <a:lnTo>
                  <a:pt x="1466087" y="114300"/>
                </a:lnTo>
                <a:close/>
              </a:path>
              <a:path w="1656715" h="190500">
                <a:moveTo>
                  <a:pt x="1617278" y="114300"/>
                </a:moveTo>
                <a:lnTo>
                  <a:pt x="1484375" y="114300"/>
                </a:lnTo>
                <a:lnTo>
                  <a:pt x="1484375" y="76200"/>
                </a:lnTo>
                <a:lnTo>
                  <a:pt x="1619717" y="76199"/>
                </a:lnTo>
                <a:lnTo>
                  <a:pt x="1656587" y="94488"/>
                </a:lnTo>
                <a:lnTo>
                  <a:pt x="1617278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89262" y="4465828"/>
            <a:ext cx="1365250" cy="570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10"/>
              </a:lnSpc>
            </a:pPr>
            <a:r>
              <a:rPr dirty="0" sz="3200">
                <a:latin typeface="宋体"/>
                <a:cs typeface="宋体"/>
              </a:rPr>
              <a:t>输出</a:t>
            </a:r>
            <a:r>
              <a:rPr dirty="0" sz="3200" spc="-575">
                <a:latin typeface="宋体"/>
                <a:cs typeface="宋体"/>
              </a:rPr>
              <a:t> </a:t>
            </a:r>
            <a:r>
              <a:rPr dirty="0" sz="3200" spc="-1945">
                <a:latin typeface="Times New Roman"/>
                <a:cs typeface="Times New Roman"/>
              </a:rPr>
              <a:t>X</a:t>
            </a:r>
            <a:r>
              <a:rPr dirty="0" baseline="15625" sz="4800" spc="-2917">
                <a:latin typeface="Times New Roman"/>
                <a:cs typeface="Times New Roman"/>
              </a:rPr>
              <a:t></a:t>
            </a:r>
            <a:endParaRPr baseline="15625" sz="4800">
              <a:latin typeface="Times New Roman"/>
              <a:cs typeface="Times New Roman"/>
            </a:endParaRPr>
          </a:p>
          <a:p>
            <a:pPr algn="r" marR="5080">
              <a:lnSpc>
                <a:spcPts val="1390"/>
              </a:lnSpc>
            </a:pPr>
            <a:r>
              <a:rPr dirty="0" sz="1850" spc="5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0078" y="1514475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闭环放大电路：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09807" y="2020601"/>
            <a:ext cx="5219700" cy="1105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放大通路：</a:t>
            </a:r>
            <a:r>
              <a:rPr dirty="0" sz="2400">
                <a:latin typeface="宋体"/>
                <a:cs typeface="宋体"/>
              </a:rPr>
              <a:t>对</a:t>
            </a:r>
            <a:r>
              <a:rPr dirty="0" sz="2400" spc="20">
                <a:latin typeface="宋体"/>
                <a:cs typeface="宋体"/>
              </a:rPr>
              <a:t>输入</a:t>
            </a:r>
            <a:r>
              <a:rPr dirty="0" sz="2400" spc="-5">
                <a:latin typeface="宋体"/>
                <a:cs typeface="宋体"/>
              </a:rPr>
              <a:t>量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有放大</a:t>
            </a:r>
            <a:r>
              <a:rPr dirty="0" sz="2400">
                <a:latin typeface="宋体"/>
                <a:cs typeface="宋体"/>
              </a:rPr>
              <a:t>作</a:t>
            </a:r>
            <a:r>
              <a:rPr dirty="0" sz="2400" spc="20">
                <a:latin typeface="宋体"/>
                <a:cs typeface="宋体"/>
              </a:rPr>
              <a:t>用的</a:t>
            </a:r>
            <a:r>
              <a:rPr dirty="0" sz="2400">
                <a:latin typeface="宋体"/>
                <a:cs typeface="宋体"/>
              </a:rPr>
              <a:t>通路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反馈通路：</a:t>
            </a:r>
            <a:r>
              <a:rPr dirty="0" sz="2400">
                <a:latin typeface="宋体"/>
                <a:cs typeface="宋体"/>
              </a:rPr>
              <a:t>对</a:t>
            </a:r>
            <a:r>
              <a:rPr dirty="0" sz="2400" spc="20">
                <a:latin typeface="宋体"/>
                <a:cs typeface="宋体"/>
              </a:rPr>
              <a:t>输入</a:t>
            </a:r>
            <a:r>
              <a:rPr dirty="0" sz="2400" spc="-5">
                <a:latin typeface="宋体"/>
                <a:cs typeface="宋体"/>
              </a:rPr>
              <a:t>量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无放大</a:t>
            </a:r>
            <a:r>
              <a:rPr dirty="0" sz="2400">
                <a:latin typeface="宋体"/>
                <a:cs typeface="宋体"/>
              </a:rPr>
              <a:t>作</a:t>
            </a:r>
            <a:r>
              <a:rPr dirty="0" sz="2400" spc="20">
                <a:latin typeface="宋体"/>
                <a:cs typeface="宋体"/>
              </a:rPr>
              <a:t>用的</a:t>
            </a:r>
            <a:r>
              <a:rPr dirty="0" sz="2400">
                <a:latin typeface="宋体"/>
                <a:cs typeface="宋体"/>
              </a:rPr>
              <a:t>通路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97594" y="2269175"/>
            <a:ext cx="1244600" cy="739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共同影响  净输入量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01255" y="2325624"/>
            <a:ext cx="361315" cy="676910"/>
          </a:xfrm>
          <a:custGeom>
            <a:avLst/>
            <a:gdLst/>
            <a:ahLst/>
            <a:cxnLst/>
            <a:rect l="l" t="t" r="r" b="b"/>
            <a:pathLst>
              <a:path w="361315" h="676910">
                <a:moveTo>
                  <a:pt x="160019" y="47244"/>
                </a:moveTo>
                <a:lnTo>
                  <a:pt x="155448" y="45719"/>
                </a:lnTo>
                <a:lnTo>
                  <a:pt x="149352" y="42672"/>
                </a:lnTo>
                <a:lnTo>
                  <a:pt x="131064" y="39624"/>
                </a:lnTo>
                <a:lnTo>
                  <a:pt x="120396" y="36576"/>
                </a:lnTo>
                <a:lnTo>
                  <a:pt x="96012" y="33528"/>
                </a:lnTo>
                <a:lnTo>
                  <a:pt x="82296" y="32004"/>
                </a:lnTo>
                <a:lnTo>
                  <a:pt x="67056" y="30480"/>
                </a:lnTo>
                <a:lnTo>
                  <a:pt x="51816" y="30480"/>
                </a:lnTo>
                <a:lnTo>
                  <a:pt x="35052" y="28956"/>
                </a:lnTo>
                <a:lnTo>
                  <a:pt x="0" y="28956"/>
                </a:lnTo>
                <a:lnTo>
                  <a:pt x="0" y="0"/>
                </a:lnTo>
                <a:lnTo>
                  <a:pt x="35052" y="0"/>
                </a:lnTo>
                <a:lnTo>
                  <a:pt x="68580" y="3048"/>
                </a:lnTo>
                <a:lnTo>
                  <a:pt x="83820" y="3048"/>
                </a:lnTo>
                <a:lnTo>
                  <a:pt x="99060" y="4572"/>
                </a:lnTo>
                <a:lnTo>
                  <a:pt x="112775" y="6096"/>
                </a:lnTo>
                <a:lnTo>
                  <a:pt x="124968" y="9144"/>
                </a:lnTo>
                <a:lnTo>
                  <a:pt x="137160" y="10668"/>
                </a:lnTo>
                <a:lnTo>
                  <a:pt x="146304" y="13716"/>
                </a:lnTo>
                <a:lnTo>
                  <a:pt x="156972" y="15240"/>
                </a:lnTo>
                <a:lnTo>
                  <a:pt x="172211" y="21336"/>
                </a:lnTo>
                <a:lnTo>
                  <a:pt x="172211" y="22859"/>
                </a:lnTo>
                <a:lnTo>
                  <a:pt x="173736" y="22859"/>
                </a:lnTo>
                <a:lnTo>
                  <a:pt x="178307" y="25908"/>
                </a:lnTo>
                <a:lnTo>
                  <a:pt x="184404" y="32004"/>
                </a:lnTo>
                <a:lnTo>
                  <a:pt x="185928" y="35052"/>
                </a:lnTo>
                <a:lnTo>
                  <a:pt x="185928" y="36576"/>
                </a:lnTo>
                <a:lnTo>
                  <a:pt x="187452" y="39624"/>
                </a:lnTo>
                <a:lnTo>
                  <a:pt x="187452" y="42672"/>
                </a:lnTo>
                <a:lnTo>
                  <a:pt x="160019" y="42672"/>
                </a:lnTo>
                <a:lnTo>
                  <a:pt x="160019" y="44195"/>
                </a:lnTo>
                <a:lnTo>
                  <a:pt x="158495" y="44195"/>
                </a:lnTo>
                <a:lnTo>
                  <a:pt x="160019" y="47244"/>
                </a:lnTo>
                <a:close/>
              </a:path>
              <a:path w="361315" h="676910">
                <a:moveTo>
                  <a:pt x="187452" y="50292"/>
                </a:moveTo>
                <a:lnTo>
                  <a:pt x="163068" y="50292"/>
                </a:lnTo>
                <a:lnTo>
                  <a:pt x="160019" y="47244"/>
                </a:lnTo>
                <a:lnTo>
                  <a:pt x="160019" y="42672"/>
                </a:lnTo>
                <a:lnTo>
                  <a:pt x="187452" y="42672"/>
                </a:lnTo>
                <a:lnTo>
                  <a:pt x="187452" y="50292"/>
                </a:lnTo>
                <a:close/>
              </a:path>
              <a:path w="361315" h="676910">
                <a:moveTo>
                  <a:pt x="160019" y="47243"/>
                </a:moveTo>
                <a:lnTo>
                  <a:pt x="158495" y="44195"/>
                </a:lnTo>
                <a:lnTo>
                  <a:pt x="160019" y="44195"/>
                </a:lnTo>
                <a:lnTo>
                  <a:pt x="160019" y="47243"/>
                </a:lnTo>
                <a:close/>
              </a:path>
              <a:path w="361315" h="676910">
                <a:moveTo>
                  <a:pt x="160019" y="48259"/>
                </a:moveTo>
                <a:lnTo>
                  <a:pt x="158495" y="47244"/>
                </a:lnTo>
                <a:lnTo>
                  <a:pt x="160019" y="47243"/>
                </a:lnTo>
                <a:lnTo>
                  <a:pt x="160019" y="48259"/>
                </a:lnTo>
                <a:close/>
              </a:path>
              <a:path w="361315" h="676910">
                <a:moveTo>
                  <a:pt x="160781" y="48767"/>
                </a:moveTo>
                <a:lnTo>
                  <a:pt x="160019" y="48259"/>
                </a:lnTo>
                <a:lnTo>
                  <a:pt x="160019" y="47243"/>
                </a:lnTo>
                <a:lnTo>
                  <a:pt x="160781" y="48767"/>
                </a:lnTo>
                <a:close/>
              </a:path>
              <a:path w="361315" h="676910">
                <a:moveTo>
                  <a:pt x="163068" y="50292"/>
                </a:moveTo>
                <a:lnTo>
                  <a:pt x="160781" y="48767"/>
                </a:lnTo>
                <a:lnTo>
                  <a:pt x="160019" y="47244"/>
                </a:lnTo>
                <a:lnTo>
                  <a:pt x="163068" y="50292"/>
                </a:lnTo>
                <a:close/>
              </a:path>
              <a:path w="361315" h="676910">
                <a:moveTo>
                  <a:pt x="194720" y="338445"/>
                </a:moveTo>
                <a:lnTo>
                  <a:pt x="188976" y="336804"/>
                </a:lnTo>
                <a:lnTo>
                  <a:pt x="181356" y="333756"/>
                </a:lnTo>
                <a:lnTo>
                  <a:pt x="175260" y="330708"/>
                </a:lnTo>
                <a:lnTo>
                  <a:pt x="173736" y="330708"/>
                </a:lnTo>
                <a:lnTo>
                  <a:pt x="169164" y="327660"/>
                </a:lnTo>
                <a:lnTo>
                  <a:pt x="164592" y="323087"/>
                </a:lnTo>
                <a:lnTo>
                  <a:pt x="163068" y="320039"/>
                </a:lnTo>
                <a:lnTo>
                  <a:pt x="160019" y="316991"/>
                </a:lnTo>
                <a:lnTo>
                  <a:pt x="160019" y="48259"/>
                </a:lnTo>
                <a:lnTo>
                  <a:pt x="160781" y="48767"/>
                </a:lnTo>
                <a:lnTo>
                  <a:pt x="161543" y="50292"/>
                </a:lnTo>
                <a:lnTo>
                  <a:pt x="187452" y="50292"/>
                </a:lnTo>
                <a:lnTo>
                  <a:pt x="187452" y="303276"/>
                </a:lnTo>
                <a:lnTo>
                  <a:pt x="184404" y="303276"/>
                </a:lnTo>
                <a:lnTo>
                  <a:pt x="187452" y="307848"/>
                </a:lnTo>
                <a:lnTo>
                  <a:pt x="187452" y="309372"/>
                </a:lnTo>
                <a:lnTo>
                  <a:pt x="199643" y="309372"/>
                </a:lnTo>
                <a:lnTo>
                  <a:pt x="207264" y="312419"/>
                </a:lnTo>
                <a:lnTo>
                  <a:pt x="216407" y="313943"/>
                </a:lnTo>
                <a:lnTo>
                  <a:pt x="227076" y="315467"/>
                </a:lnTo>
                <a:lnTo>
                  <a:pt x="239268" y="318515"/>
                </a:lnTo>
                <a:lnTo>
                  <a:pt x="251459" y="320039"/>
                </a:lnTo>
                <a:lnTo>
                  <a:pt x="265176" y="321563"/>
                </a:lnTo>
                <a:lnTo>
                  <a:pt x="280416" y="321563"/>
                </a:lnTo>
                <a:lnTo>
                  <a:pt x="295656" y="323087"/>
                </a:lnTo>
                <a:lnTo>
                  <a:pt x="312419" y="323087"/>
                </a:lnTo>
                <a:lnTo>
                  <a:pt x="329184" y="324612"/>
                </a:lnTo>
                <a:lnTo>
                  <a:pt x="310895" y="324612"/>
                </a:lnTo>
                <a:lnTo>
                  <a:pt x="294131" y="326136"/>
                </a:lnTo>
                <a:lnTo>
                  <a:pt x="278892" y="326136"/>
                </a:lnTo>
                <a:lnTo>
                  <a:pt x="248411" y="329184"/>
                </a:lnTo>
                <a:lnTo>
                  <a:pt x="234695" y="330708"/>
                </a:lnTo>
                <a:lnTo>
                  <a:pt x="222504" y="332232"/>
                </a:lnTo>
                <a:lnTo>
                  <a:pt x="210311" y="335280"/>
                </a:lnTo>
                <a:lnTo>
                  <a:pt x="199643" y="336804"/>
                </a:lnTo>
                <a:lnTo>
                  <a:pt x="194720" y="338445"/>
                </a:lnTo>
                <a:close/>
              </a:path>
              <a:path w="361315" h="676910">
                <a:moveTo>
                  <a:pt x="163068" y="50292"/>
                </a:moveTo>
                <a:lnTo>
                  <a:pt x="161543" y="50292"/>
                </a:lnTo>
                <a:lnTo>
                  <a:pt x="160781" y="48767"/>
                </a:lnTo>
                <a:lnTo>
                  <a:pt x="163068" y="50292"/>
                </a:lnTo>
                <a:close/>
              </a:path>
              <a:path w="361315" h="676910">
                <a:moveTo>
                  <a:pt x="187452" y="307848"/>
                </a:moveTo>
                <a:lnTo>
                  <a:pt x="184404" y="303276"/>
                </a:lnTo>
                <a:lnTo>
                  <a:pt x="187452" y="306323"/>
                </a:lnTo>
                <a:lnTo>
                  <a:pt x="187452" y="307848"/>
                </a:lnTo>
                <a:close/>
              </a:path>
              <a:path w="361315" h="676910">
                <a:moveTo>
                  <a:pt x="187452" y="306323"/>
                </a:moveTo>
                <a:lnTo>
                  <a:pt x="184404" y="303276"/>
                </a:lnTo>
                <a:lnTo>
                  <a:pt x="187452" y="305307"/>
                </a:lnTo>
                <a:lnTo>
                  <a:pt x="187452" y="306323"/>
                </a:lnTo>
                <a:close/>
              </a:path>
              <a:path w="361315" h="676910">
                <a:moveTo>
                  <a:pt x="187452" y="305307"/>
                </a:moveTo>
                <a:lnTo>
                  <a:pt x="184404" y="303276"/>
                </a:lnTo>
                <a:lnTo>
                  <a:pt x="187452" y="303276"/>
                </a:lnTo>
                <a:lnTo>
                  <a:pt x="187452" y="305307"/>
                </a:lnTo>
                <a:close/>
              </a:path>
              <a:path w="361315" h="676910">
                <a:moveTo>
                  <a:pt x="190499" y="306323"/>
                </a:moveTo>
                <a:lnTo>
                  <a:pt x="188976" y="306323"/>
                </a:lnTo>
                <a:lnTo>
                  <a:pt x="187452" y="304800"/>
                </a:lnTo>
                <a:lnTo>
                  <a:pt x="190499" y="306323"/>
                </a:lnTo>
                <a:close/>
              </a:path>
              <a:path w="361315" h="676910">
                <a:moveTo>
                  <a:pt x="199643" y="309372"/>
                </a:moveTo>
                <a:lnTo>
                  <a:pt x="187452" y="309372"/>
                </a:lnTo>
                <a:lnTo>
                  <a:pt x="187452" y="305307"/>
                </a:lnTo>
                <a:lnTo>
                  <a:pt x="188976" y="306323"/>
                </a:lnTo>
                <a:lnTo>
                  <a:pt x="190499" y="306323"/>
                </a:lnTo>
                <a:lnTo>
                  <a:pt x="193548" y="307848"/>
                </a:lnTo>
                <a:lnTo>
                  <a:pt x="199643" y="309372"/>
                </a:lnTo>
                <a:close/>
              </a:path>
              <a:path w="361315" h="676910">
                <a:moveTo>
                  <a:pt x="345948" y="352043"/>
                </a:moveTo>
                <a:lnTo>
                  <a:pt x="294131" y="352043"/>
                </a:lnTo>
                <a:lnTo>
                  <a:pt x="262128" y="348995"/>
                </a:lnTo>
                <a:lnTo>
                  <a:pt x="234695" y="345948"/>
                </a:lnTo>
                <a:lnTo>
                  <a:pt x="222504" y="344423"/>
                </a:lnTo>
                <a:lnTo>
                  <a:pt x="210311" y="341376"/>
                </a:lnTo>
                <a:lnTo>
                  <a:pt x="199643" y="339852"/>
                </a:lnTo>
                <a:lnTo>
                  <a:pt x="194720" y="338445"/>
                </a:lnTo>
                <a:lnTo>
                  <a:pt x="199643" y="336804"/>
                </a:lnTo>
                <a:lnTo>
                  <a:pt x="210311" y="335280"/>
                </a:lnTo>
                <a:lnTo>
                  <a:pt x="222504" y="332232"/>
                </a:lnTo>
                <a:lnTo>
                  <a:pt x="234695" y="330708"/>
                </a:lnTo>
                <a:lnTo>
                  <a:pt x="248411" y="329184"/>
                </a:lnTo>
                <a:lnTo>
                  <a:pt x="278892" y="326136"/>
                </a:lnTo>
                <a:lnTo>
                  <a:pt x="294131" y="326136"/>
                </a:lnTo>
                <a:lnTo>
                  <a:pt x="310895" y="324612"/>
                </a:lnTo>
                <a:lnTo>
                  <a:pt x="345948" y="324612"/>
                </a:lnTo>
                <a:lnTo>
                  <a:pt x="345948" y="352043"/>
                </a:lnTo>
                <a:close/>
              </a:path>
              <a:path w="361315" h="676910">
                <a:moveTo>
                  <a:pt x="355091" y="352043"/>
                </a:moveTo>
                <a:lnTo>
                  <a:pt x="345948" y="352043"/>
                </a:lnTo>
                <a:lnTo>
                  <a:pt x="345948" y="324612"/>
                </a:lnTo>
                <a:lnTo>
                  <a:pt x="355091" y="324612"/>
                </a:lnTo>
                <a:lnTo>
                  <a:pt x="361187" y="330708"/>
                </a:lnTo>
                <a:lnTo>
                  <a:pt x="361187" y="345948"/>
                </a:lnTo>
                <a:lnTo>
                  <a:pt x="355091" y="352043"/>
                </a:lnTo>
                <a:close/>
              </a:path>
              <a:path w="361315" h="676910">
                <a:moveTo>
                  <a:pt x="160019" y="629412"/>
                </a:moveTo>
                <a:lnTo>
                  <a:pt x="160019" y="361187"/>
                </a:lnTo>
                <a:lnTo>
                  <a:pt x="161543" y="358139"/>
                </a:lnTo>
                <a:lnTo>
                  <a:pt x="164592" y="355091"/>
                </a:lnTo>
                <a:lnTo>
                  <a:pt x="166116" y="352043"/>
                </a:lnTo>
                <a:lnTo>
                  <a:pt x="169164" y="348995"/>
                </a:lnTo>
                <a:lnTo>
                  <a:pt x="173736" y="347472"/>
                </a:lnTo>
                <a:lnTo>
                  <a:pt x="173736" y="345948"/>
                </a:lnTo>
                <a:lnTo>
                  <a:pt x="175260" y="345948"/>
                </a:lnTo>
                <a:lnTo>
                  <a:pt x="190500" y="339852"/>
                </a:lnTo>
                <a:lnTo>
                  <a:pt x="194720" y="338445"/>
                </a:lnTo>
                <a:lnTo>
                  <a:pt x="199643" y="339852"/>
                </a:lnTo>
                <a:lnTo>
                  <a:pt x="210311" y="341376"/>
                </a:lnTo>
                <a:lnTo>
                  <a:pt x="222504" y="344423"/>
                </a:lnTo>
                <a:lnTo>
                  <a:pt x="234695" y="345948"/>
                </a:lnTo>
                <a:lnTo>
                  <a:pt x="262128" y="348995"/>
                </a:lnTo>
                <a:lnTo>
                  <a:pt x="294131" y="352043"/>
                </a:lnTo>
                <a:lnTo>
                  <a:pt x="347472" y="352043"/>
                </a:lnTo>
                <a:lnTo>
                  <a:pt x="329184" y="353567"/>
                </a:lnTo>
                <a:lnTo>
                  <a:pt x="295656" y="353567"/>
                </a:lnTo>
                <a:lnTo>
                  <a:pt x="265176" y="356615"/>
                </a:lnTo>
                <a:lnTo>
                  <a:pt x="237743" y="359663"/>
                </a:lnTo>
                <a:lnTo>
                  <a:pt x="216407" y="362712"/>
                </a:lnTo>
                <a:lnTo>
                  <a:pt x="205740" y="365760"/>
                </a:lnTo>
                <a:lnTo>
                  <a:pt x="198119" y="367284"/>
                </a:lnTo>
                <a:lnTo>
                  <a:pt x="187452" y="367284"/>
                </a:lnTo>
                <a:lnTo>
                  <a:pt x="187452" y="368808"/>
                </a:lnTo>
                <a:lnTo>
                  <a:pt x="185547" y="372618"/>
                </a:lnTo>
                <a:lnTo>
                  <a:pt x="184404" y="373380"/>
                </a:lnTo>
                <a:lnTo>
                  <a:pt x="185166" y="373380"/>
                </a:lnTo>
                <a:lnTo>
                  <a:pt x="184404" y="374904"/>
                </a:lnTo>
                <a:lnTo>
                  <a:pt x="187452" y="374904"/>
                </a:lnTo>
                <a:lnTo>
                  <a:pt x="187452" y="626364"/>
                </a:lnTo>
                <a:lnTo>
                  <a:pt x="161543" y="626364"/>
                </a:lnTo>
                <a:lnTo>
                  <a:pt x="160019" y="629412"/>
                </a:lnTo>
                <a:close/>
              </a:path>
              <a:path w="361315" h="676910">
                <a:moveTo>
                  <a:pt x="187452" y="371348"/>
                </a:moveTo>
                <a:lnTo>
                  <a:pt x="187452" y="367284"/>
                </a:lnTo>
                <a:lnTo>
                  <a:pt x="198119" y="367284"/>
                </a:lnTo>
                <a:lnTo>
                  <a:pt x="192024" y="370332"/>
                </a:lnTo>
                <a:lnTo>
                  <a:pt x="188976" y="370332"/>
                </a:lnTo>
                <a:lnTo>
                  <a:pt x="187452" y="371348"/>
                </a:lnTo>
                <a:close/>
              </a:path>
              <a:path w="361315" h="676910">
                <a:moveTo>
                  <a:pt x="185547" y="372618"/>
                </a:moveTo>
                <a:lnTo>
                  <a:pt x="187452" y="368808"/>
                </a:lnTo>
                <a:lnTo>
                  <a:pt x="187452" y="371348"/>
                </a:lnTo>
                <a:lnTo>
                  <a:pt x="185547" y="372618"/>
                </a:lnTo>
                <a:close/>
              </a:path>
              <a:path w="361315" h="676910">
                <a:moveTo>
                  <a:pt x="187452" y="371856"/>
                </a:moveTo>
                <a:lnTo>
                  <a:pt x="188976" y="370332"/>
                </a:lnTo>
                <a:lnTo>
                  <a:pt x="192024" y="370332"/>
                </a:lnTo>
                <a:lnTo>
                  <a:pt x="187452" y="371856"/>
                </a:lnTo>
                <a:close/>
              </a:path>
              <a:path w="361315" h="676910">
                <a:moveTo>
                  <a:pt x="185420" y="372872"/>
                </a:moveTo>
                <a:lnTo>
                  <a:pt x="185547" y="372618"/>
                </a:lnTo>
                <a:lnTo>
                  <a:pt x="187452" y="371348"/>
                </a:lnTo>
                <a:lnTo>
                  <a:pt x="187452" y="371856"/>
                </a:lnTo>
                <a:lnTo>
                  <a:pt x="185420" y="372872"/>
                </a:lnTo>
                <a:close/>
              </a:path>
              <a:path w="361315" h="676910">
                <a:moveTo>
                  <a:pt x="184404" y="374904"/>
                </a:moveTo>
                <a:lnTo>
                  <a:pt x="185420" y="372872"/>
                </a:lnTo>
                <a:lnTo>
                  <a:pt x="187452" y="371856"/>
                </a:lnTo>
                <a:lnTo>
                  <a:pt x="184404" y="374904"/>
                </a:lnTo>
                <a:close/>
              </a:path>
              <a:path w="361315" h="676910">
                <a:moveTo>
                  <a:pt x="187452" y="374904"/>
                </a:moveTo>
                <a:lnTo>
                  <a:pt x="184404" y="374904"/>
                </a:lnTo>
                <a:lnTo>
                  <a:pt x="187452" y="371856"/>
                </a:lnTo>
                <a:lnTo>
                  <a:pt x="187452" y="374904"/>
                </a:lnTo>
                <a:close/>
              </a:path>
              <a:path w="361315" h="676910">
                <a:moveTo>
                  <a:pt x="185166" y="373380"/>
                </a:moveTo>
                <a:lnTo>
                  <a:pt x="184404" y="373380"/>
                </a:lnTo>
                <a:lnTo>
                  <a:pt x="185420" y="372872"/>
                </a:lnTo>
                <a:lnTo>
                  <a:pt x="185166" y="373380"/>
                </a:lnTo>
                <a:close/>
              </a:path>
              <a:path w="361315" h="676910">
                <a:moveTo>
                  <a:pt x="160019" y="629412"/>
                </a:moveTo>
                <a:lnTo>
                  <a:pt x="161543" y="626364"/>
                </a:lnTo>
                <a:lnTo>
                  <a:pt x="187452" y="626364"/>
                </a:lnTo>
                <a:lnTo>
                  <a:pt x="187452" y="627887"/>
                </a:lnTo>
                <a:lnTo>
                  <a:pt x="163068" y="627887"/>
                </a:lnTo>
                <a:lnTo>
                  <a:pt x="160019" y="629412"/>
                </a:lnTo>
                <a:close/>
              </a:path>
              <a:path w="361315" h="676910">
                <a:moveTo>
                  <a:pt x="187452" y="633983"/>
                </a:moveTo>
                <a:lnTo>
                  <a:pt x="160019" y="633983"/>
                </a:lnTo>
                <a:lnTo>
                  <a:pt x="160019" y="629919"/>
                </a:lnTo>
                <a:lnTo>
                  <a:pt x="163068" y="627887"/>
                </a:lnTo>
                <a:lnTo>
                  <a:pt x="187452" y="627887"/>
                </a:lnTo>
                <a:lnTo>
                  <a:pt x="187452" y="633983"/>
                </a:lnTo>
                <a:close/>
              </a:path>
              <a:path w="361315" h="676910">
                <a:moveTo>
                  <a:pt x="36576" y="676656"/>
                </a:moveTo>
                <a:lnTo>
                  <a:pt x="0" y="676656"/>
                </a:lnTo>
                <a:lnTo>
                  <a:pt x="0" y="647700"/>
                </a:lnTo>
                <a:lnTo>
                  <a:pt x="35052" y="647700"/>
                </a:lnTo>
                <a:lnTo>
                  <a:pt x="50292" y="646175"/>
                </a:lnTo>
                <a:lnTo>
                  <a:pt x="67056" y="646175"/>
                </a:lnTo>
                <a:lnTo>
                  <a:pt x="80772" y="644652"/>
                </a:lnTo>
                <a:lnTo>
                  <a:pt x="96012" y="643127"/>
                </a:lnTo>
                <a:lnTo>
                  <a:pt x="120396" y="640079"/>
                </a:lnTo>
                <a:lnTo>
                  <a:pt x="131064" y="638556"/>
                </a:lnTo>
                <a:lnTo>
                  <a:pt x="140208" y="635508"/>
                </a:lnTo>
                <a:lnTo>
                  <a:pt x="147828" y="633983"/>
                </a:lnTo>
                <a:lnTo>
                  <a:pt x="153924" y="632460"/>
                </a:lnTo>
                <a:lnTo>
                  <a:pt x="160019" y="629412"/>
                </a:lnTo>
                <a:lnTo>
                  <a:pt x="158495" y="630935"/>
                </a:lnTo>
                <a:lnTo>
                  <a:pt x="159258" y="630935"/>
                </a:lnTo>
                <a:lnTo>
                  <a:pt x="158495" y="632460"/>
                </a:lnTo>
                <a:lnTo>
                  <a:pt x="160019" y="632460"/>
                </a:lnTo>
                <a:lnTo>
                  <a:pt x="160019" y="633983"/>
                </a:lnTo>
                <a:lnTo>
                  <a:pt x="187452" y="633983"/>
                </a:lnTo>
                <a:lnTo>
                  <a:pt x="187452" y="637031"/>
                </a:lnTo>
                <a:lnTo>
                  <a:pt x="185928" y="640079"/>
                </a:lnTo>
                <a:lnTo>
                  <a:pt x="185928" y="643127"/>
                </a:lnTo>
                <a:lnTo>
                  <a:pt x="179831" y="649224"/>
                </a:lnTo>
                <a:lnTo>
                  <a:pt x="179831" y="650747"/>
                </a:lnTo>
                <a:lnTo>
                  <a:pt x="178307" y="650747"/>
                </a:lnTo>
                <a:lnTo>
                  <a:pt x="173736" y="653795"/>
                </a:lnTo>
                <a:lnTo>
                  <a:pt x="172211" y="655320"/>
                </a:lnTo>
                <a:lnTo>
                  <a:pt x="166116" y="658368"/>
                </a:lnTo>
                <a:lnTo>
                  <a:pt x="156972" y="661416"/>
                </a:lnTo>
                <a:lnTo>
                  <a:pt x="147828" y="662939"/>
                </a:lnTo>
                <a:lnTo>
                  <a:pt x="137160" y="665987"/>
                </a:lnTo>
                <a:lnTo>
                  <a:pt x="124968" y="667512"/>
                </a:lnTo>
                <a:lnTo>
                  <a:pt x="112775" y="670560"/>
                </a:lnTo>
                <a:lnTo>
                  <a:pt x="99060" y="672083"/>
                </a:lnTo>
                <a:lnTo>
                  <a:pt x="68580" y="675131"/>
                </a:lnTo>
                <a:lnTo>
                  <a:pt x="53339" y="675131"/>
                </a:lnTo>
                <a:lnTo>
                  <a:pt x="36576" y="676656"/>
                </a:lnTo>
                <a:close/>
              </a:path>
              <a:path w="361315" h="676910">
                <a:moveTo>
                  <a:pt x="160019" y="632460"/>
                </a:moveTo>
                <a:lnTo>
                  <a:pt x="158495" y="632460"/>
                </a:lnTo>
                <a:lnTo>
                  <a:pt x="159639" y="630173"/>
                </a:lnTo>
                <a:lnTo>
                  <a:pt x="160019" y="629919"/>
                </a:lnTo>
                <a:lnTo>
                  <a:pt x="160019" y="632460"/>
                </a:lnTo>
                <a:close/>
              </a:path>
              <a:path w="361315" h="676910">
                <a:moveTo>
                  <a:pt x="159258" y="630935"/>
                </a:moveTo>
                <a:lnTo>
                  <a:pt x="158495" y="630935"/>
                </a:lnTo>
                <a:lnTo>
                  <a:pt x="159639" y="630173"/>
                </a:lnTo>
                <a:lnTo>
                  <a:pt x="159258" y="63093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56493" y="3459956"/>
            <a:ext cx="492379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学会正确找出放大通路和反馈通路。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1491" y="5929301"/>
            <a:ext cx="29527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85"/>
              </a:lnSpc>
            </a:pPr>
            <a:r>
              <a:rPr dirty="0" baseline="-15366" sz="3525" spc="-2152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dirty="0" sz="2350" spc="-143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  <a:p>
            <a:pPr algn="r" marR="5080">
              <a:lnSpc>
                <a:spcPts val="1340"/>
              </a:lnSpc>
            </a:pPr>
            <a:r>
              <a:rPr dirty="0" sz="135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19884" y="6030340"/>
            <a:ext cx="94297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反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1546" y="6335140"/>
            <a:ext cx="125095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>
                <a:latin typeface="宋体"/>
                <a:cs typeface="宋体"/>
              </a:rPr>
              <a:t>反</a:t>
            </a:r>
            <a:r>
              <a:rPr dirty="0" sz="2400" spc="20">
                <a:latin typeface="宋体"/>
                <a:cs typeface="宋体"/>
              </a:rPr>
              <a:t>馈通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95740" y="6777483"/>
            <a:ext cx="127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7506" y="2049803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3960" y="2063495"/>
            <a:ext cx="3925823" cy="180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97701" y="3241467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668" y="350520"/>
            <a:ext cx="9144000" cy="96774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293370" rIns="0" bIns="0" rtlCol="0" vert="horz">
            <a:spAutoFit/>
          </a:bodyPr>
          <a:lstStyle/>
          <a:p>
            <a:pPr marL="2326640">
              <a:lnSpc>
                <a:spcPct val="100000"/>
              </a:lnSpc>
              <a:spcBef>
                <a:spcPts val="2310"/>
              </a:spcBef>
            </a:pPr>
            <a:r>
              <a:rPr dirty="0" sz="3200" spc="10">
                <a:latin typeface="宋体"/>
                <a:cs typeface="宋体"/>
              </a:rPr>
              <a:t>判断电路中是否存在反馈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1271" y="2459096"/>
            <a:ext cx="177800" cy="803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2000" b="1">
                <a:latin typeface="等线"/>
                <a:cs typeface="等线"/>
              </a:rPr>
              <a:t>-</a:t>
            </a:r>
            <a:endParaRPr sz="20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9763" y="2264081"/>
            <a:ext cx="27495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6917" y="2587271"/>
            <a:ext cx="367030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72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2598" y="2624278"/>
            <a:ext cx="2457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7507" y="4837176"/>
            <a:ext cx="1607820" cy="603885"/>
          </a:xfrm>
          <a:custGeom>
            <a:avLst/>
            <a:gdLst/>
            <a:ahLst/>
            <a:cxnLst/>
            <a:rect l="l" t="t" r="r" b="b"/>
            <a:pathLst>
              <a:path w="1607820" h="603885">
                <a:moveTo>
                  <a:pt x="1607820" y="603504"/>
                </a:moveTo>
                <a:lnTo>
                  <a:pt x="0" y="603504"/>
                </a:lnTo>
                <a:lnTo>
                  <a:pt x="0" y="0"/>
                </a:lnTo>
                <a:lnTo>
                  <a:pt x="1607820" y="0"/>
                </a:lnTo>
                <a:lnTo>
                  <a:pt x="160782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65404"/>
                </a:lnTo>
                <a:lnTo>
                  <a:pt x="18288" y="565404"/>
                </a:lnTo>
                <a:lnTo>
                  <a:pt x="38100" y="585215"/>
                </a:lnTo>
                <a:lnTo>
                  <a:pt x="1607820" y="585215"/>
                </a:lnTo>
                <a:lnTo>
                  <a:pt x="1607820" y="603504"/>
                </a:lnTo>
                <a:close/>
              </a:path>
              <a:path w="1607820" h="60388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607820" h="603885">
                <a:moveTo>
                  <a:pt x="156972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569720" y="19812"/>
                </a:lnTo>
                <a:lnTo>
                  <a:pt x="1569720" y="38100"/>
                </a:lnTo>
                <a:close/>
              </a:path>
              <a:path w="1607820" h="603885">
                <a:moveTo>
                  <a:pt x="1569720" y="585215"/>
                </a:moveTo>
                <a:lnTo>
                  <a:pt x="1569720" y="19812"/>
                </a:lnTo>
                <a:lnTo>
                  <a:pt x="1589532" y="38100"/>
                </a:lnTo>
                <a:lnTo>
                  <a:pt x="1607820" y="38100"/>
                </a:lnTo>
                <a:lnTo>
                  <a:pt x="1607820" y="565404"/>
                </a:lnTo>
                <a:lnTo>
                  <a:pt x="1589532" y="565404"/>
                </a:lnTo>
                <a:lnTo>
                  <a:pt x="1569720" y="585215"/>
                </a:lnTo>
                <a:close/>
              </a:path>
              <a:path w="1607820" h="603885">
                <a:moveTo>
                  <a:pt x="1607820" y="38100"/>
                </a:moveTo>
                <a:lnTo>
                  <a:pt x="1589532" y="38100"/>
                </a:lnTo>
                <a:lnTo>
                  <a:pt x="1569720" y="19812"/>
                </a:lnTo>
                <a:lnTo>
                  <a:pt x="1607820" y="19812"/>
                </a:lnTo>
                <a:lnTo>
                  <a:pt x="1607820" y="38100"/>
                </a:lnTo>
                <a:close/>
              </a:path>
              <a:path w="1607820" h="603885">
                <a:moveTo>
                  <a:pt x="38100" y="585215"/>
                </a:moveTo>
                <a:lnTo>
                  <a:pt x="18288" y="565404"/>
                </a:lnTo>
                <a:lnTo>
                  <a:pt x="38100" y="565404"/>
                </a:lnTo>
                <a:lnTo>
                  <a:pt x="38100" y="585215"/>
                </a:lnTo>
                <a:close/>
              </a:path>
              <a:path w="1607820" h="603885">
                <a:moveTo>
                  <a:pt x="1569720" y="585215"/>
                </a:moveTo>
                <a:lnTo>
                  <a:pt x="38100" y="585215"/>
                </a:lnTo>
                <a:lnTo>
                  <a:pt x="38100" y="565404"/>
                </a:lnTo>
                <a:lnTo>
                  <a:pt x="1569720" y="565404"/>
                </a:lnTo>
                <a:lnTo>
                  <a:pt x="1569720" y="585215"/>
                </a:lnTo>
                <a:close/>
              </a:path>
              <a:path w="1607820" h="603885">
                <a:moveTo>
                  <a:pt x="1607820" y="585215"/>
                </a:moveTo>
                <a:lnTo>
                  <a:pt x="1569720" y="585215"/>
                </a:lnTo>
                <a:lnTo>
                  <a:pt x="1589532" y="565404"/>
                </a:lnTo>
                <a:lnTo>
                  <a:pt x="1607820" y="565404"/>
                </a:lnTo>
                <a:lnTo>
                  <a:pt x="1607820" y="58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25796" y="4856988"/>
            <a:ext cx="1571625" cy="5657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1112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875"/>
              </a:spcBef>
            </a:pPr>
            <a:r>
              <a:rPr dirty="0" sz="2400" spc="10">
                <a:latin typeface="宋体"/>
                <a:cs typeface="宋体"/>
              </a:rPr>
              <a:t>放大通路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72755" y="5047488"/>
            <a:ext cx="114300" cy="1496695"/>
          </a:xfrm>
          <a:custGeom>
            <a:avLst/>
            <a:gdLst/>
            <a:ahLst/>
            <a:cxnLst/>
            <a:rect l="l" t="t" r="r" b="b"/>
            <a:pathLst>
              <a:path w="114300" h="1496695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1496695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461"/>
                </a:lnTo>
                <a:lnTo>
                  <a:pt x="57912" y="114299"/>
                </a:lnTo>
                <a:close/>
              </a:path>
              <a:path w="114300" h="1496695">
                <a:moveTo>
                  <a:pt x="76200" y="110461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775" y="78938"/>
                </a:lnTo>
                <a:lnTo>
                  <a:pt x="97536" y="97345"/>
                </a:lnTo>
                <a:lnTo>
                  <a:pt x="79581" y="109751"/>
                </a:lnTo>
                <a:lnTo>
                  <a:pt x="76200" y="110461"/>
                </a:lnTo>
                <a:close/>
              </a:path>
              <a:path w="114300" h="1496695">
                <a:moveTo>
                  <a:pt x="76200" y="1496567"/>
                </a:moveTo>
                <a:lnTo>
                  <a:pt x="38100" y="1496567"/>
                </a:ln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1496567"/>
                </a:lnTo>
                <a:close/>
              </a:path>
              <a:path w="114300" h="1496695">
                <a:moveTo>
                  <a:pt x="76200" y="114299"/>
                </a:moveTo>
                <a:lnTo>
                  <a:pt x="57912" y="114299"/>
                </a:lnTo>
                <a:lnTo>
                  <a:pt x="76200" y="110461"/>
                </a:lnTo>
                <a:lnTo>
                  <a:pt x="76200" y="11429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83928" y="4588668"/>
            <a:ext cx="136207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总输入</a:t>
            </a:r>
            <a:r>
              <a:rPr dirty="0" sz="2400" spc="110">
                <a:latin typeface="宋体"/>
                <a:cs typeface="宋体"/>
              </a:rPr>
              <a:t> </a:t>
            </a:r>
            <a:r>
              <a:rPr dirty="0" baseline="3546" sz="3525" spc="-2137">
                <a:latin typeface="Times New Roman"/>
                <a:cs typeface="Times New Roman"/>
              </a:rPr>
              <a:t>X</a:t>
            </a:r>
            <a:r>
              <a:rPr dirty="0" baseline="18912" sz="3525" spc="-2137">
                <a:latin typeface="Times New Roman"/>
                <a:cs typeface="Times New Roman"/>
              </a:rPr>
              <a:t></a:t>
            </a:r>
            <a:r>
              <a:rPr dirty="0" baseline="18912" sz="3525" spc="-419">
                <a:latin typeface="Times New Roman"/>
                <a:cs typeface="Times New Roman"/>
              </a:rPr>
              <a:t> </a:t>
            </a:r>
            <a:r>
              <a:rPr dirty="0" baseline="-18518" sz="2025">
                <a:latin typeface="Times New Roman"/>
                <a:cs typeface="Times New Roman"/>
              </a:rPr>
              <a:t>i</a:t>
            </a:r>
            <a:endParaRPr baseline="-18518" sz="20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62555" y="4992623"/>
            <a:ext cx="927100" cy="190500"/>
          </a:xfrm>
          <a:custGeom>
            <a:avLst/>
            <a:gdLst/>
            <a:ahLst/>
            <a:cxnLst/>
            <a:rect l="l" t="t" r="r" b="b"/>
            <a:pathLst>
              <a:path w="927100" h="190500">
                <a:moveTo>
                  <a:pt x="736091" y="190500"/>
                </a:moveTo>
                <a:lnTo>
                  <a:pt x="736091" y="0"/>
                </a:lnTo>
                <a:lnTo>
                  <a:pt x="887282" y="76200"/>
                </a:lnTo>
                <a:lnTo>
                  <a:pt x="754379" y="76200"/>
                </a:lnTo>
                <a:lnTo>
                  <a:pt x="754379" y="114300"/>
                </a:lnTo>
                <a:lnTo>
                  <a:pt x="889721" y="114300"/>
                </a:lnTo>
                <a:lnTo>
                  <a:pt x="736091" y="190500"/>
                </a:lnTo>
                <a:close/>
              </a:path>
              <a:path w="927100" h="190500">
                <a:moveTo>
                  <a:pt x="736091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736091" y="76200"/>
                </a:lnTo>
                <a:lnTo>
                  <a:pt x="736091" y="114300"/>
                </a:lnTo>
                <a:close/>
              </a:path>
              <a:path w="927100" h="190500">
                <a:moveTo>
                  <a:pt x="889721" y="114300"/>
                </a:moveTo>
                <a:lnTo>
                  <a:pt x="754379" y="114300"/>
                </a:lnTo>
                <a:lnTo>
                  <a:pt x="754379" y="76200"/>
                </a:lnTo>
                <a:lnTo>
                  <a:pt x="887282" y="76200"/>
                </a:lnTo>
                <a:lnTo>
                  <a:pt x="926591" y="96012"/>
                </a:lnTo>
                <a:lnTo>
                  <a:pt x="88972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5432" y="4872228"/>
            <a:ext cx="509270" cy="495300"/>
          </a:xfrm>
          <a:custGeom>
            <a:avLst/>
            <a:gdLst/>
            <a:ahLst/>
            <a:cxnLst/>
            <a:rect l="l" t="t" r="r" b="b"/>
            <a:pathLst>
              <a:path w="509270" h="495300">
                <a:moveTo>
                  <a:pt x="281940" y="493775"/>
                </a:moveTo>
                <a:lnTo>
                  <a:pt x="228600" y="493775"/>
                </a:lnTo>
                <a:lnTo>
                  <a:pt x="179831" y="484631"/>
                </a:lnTo>
                <a:lnTo>
                  <a:pt x="134112" y="464819"/>
                </a:lnTo>
                <a:lnTo>
                  <a:pt x="92964" y="438912"/>
                </a:lnTo>
                <a:lnTo>
                  <a:pt x="57912" y="405383"/>
                </a:lnTo>
                <a:lnTo>
                  <a:pt x="30480" y="365759"/>
                </a:lnTo>
                <a:lnTo>
                  <a:pt x="4572" y="298703"/>
                </a:lnTo>
                <a:lnTo>
                  <a:pt x="3048" y="284988"/>
                </a:lnTo>
                <a:lnTo>
                  <a:pt x="0" y="260603"/>
                </a:lnTo>
                <a:lnTo>
                  <a:pt x="0" y="234695"/>
                </a:lnTo>
                <a:lnTo>
                  <a:pt x="4572" y="198119"/>
                </a:lnTo>
                <a:lnTo>
                  <a:pt x="19812" y="150875"/>
                </a:lnTo>
                <a:lnTo>
                  <a:pt x="42672" y="109727"/>
                </a:lnTo>
                <a:lnTo>
                  <a:pt x="73152" y="73151"/>
                </a:lnTo>
                <a:lnTo>
                  <a:pt x="111252" y="42671"/>
                </a:lnTo>
                <a:lnTo>
                  <a:pt x="153924" y="19811"/>
                </a:lnTo>
                <a:lnTo>
                  <a:pt x="202692" y="4571"/>
                </a:lnTo>
                <a:lnTo>
                  <a:pt x="240792" y="0"/>
                </a:lnTo>
                <a:lnTo>
                  <a:pt x="280416" y="0"/>
                </a:lnTo>
                <a:lnTo>
                  <a:pt x="329184" y="10668"/>
                </a:lnTo>
                <a:lnTo>
                  <a:pt x="374904" y="28956"/>
                </a:lnTo>
                <a:lnTo>
                  <a:pt x="390905" y="38099"/>
                </a:lnTo>
                <a:lnTo>
                  <a:pt x="233172" y="38099"/>
                </a:lnTo>
                <a:lnTo>
                  <a:pt x="211836" y="41147"/>
                </a:lnTo>
                <a:lnTo>
                  <a:pt x="170688" y="53339"/>
                </a:lnTo>
                <a:lnTo>
                  <a:pt x="134112" y="73151"/>
                </a:lnTo>
                <a:lnTo>
                  <a:pt x="86868" y="112775"/>
                </a:lnTo>
                <a:lnTo>
                  <a:pt x="64008" y="146303"/>
                </a:lnTo>
                <a:lnTo>
                  <a:pt x="47244" y="184403"/>
                </a:lnTo>
                <a:lnTo>
                  <a:pt x="42672" y="204215"/>
                </a:lnTo>
                <a:lnTo>
                  <a:pt x="39624" y="214883"/>
                </a:lnTo>
                <a:lnTo>
                  <a:pt x="39624" y="225551"/>
                </a:lnTo>
                <a:lnTo>
                  <a:pt x="38100" y="236219"/>
                </a:lnTo>
                <a:lnTo>
                  <a:pt x="38100" y="268223"/>
                </a:lnTo>
                <a:lnTo>
                  <a:pt x="47244" y="307848"/>
                </a:lnTo>
                <a:lnTo>
                  <a:pt x="64008" y="345948"/>
                </a:lnTo>
                <a:lnTo>
                  <a:pt x="86868" y="379475"/>
                </a:lnTo>
                <a:lnTo>
                  <a:pt x="115824" y="408431"/>
                </a:lnTo>
                <a:lnTo>
                  <a:pt x="150876" y="431292"/>
                </a:lnTo>
                <a:lnTo>
                  <a:pt x="188976" y="446531"/>
                </a:lnTo>
                <a:lnTo>
                  <a:pt x="231648" y="455675"/>
                </a:lnTo>
                <a:lnTo>
                  <a:pt x="242316" y="455675"/>
                </a:lnTo>
                <a:lnTo>
                  <a:pt x="254507" y="457200"/>
                </a:lnTo>
                <a:lnTo>
                  <a:pt x="389762" y="457200"/>
                </a:lnTo>
                <a:lnTo>
                  <a:pt x="376428" y="464819"/>
                </a:lnTo>
                <a:lnTo>
                  <a:pt x="353567" y="475488"/>
                </a:lnTo>
                <a:lnTo>
                  <a:pt x="330708" y="483107"/>
                </a:lnTo>
                <a:lnTo>
                  <a:pt x="306323" y="489204"/>
                </a:lnTo>
                <a:lnTo>
                  <a:pt x="281940" y="493775"/>
                </a:lnTo>
                <a:close/>
              </a:path>
              <a:path w="509270" h="495300">
                <a:moveTo>
                  <a:pt x="389762" y="457200"/>
                </a:moveTo>
                <a:lnTo>
                  <a:pt x="265176" y="457200"/>
                </a:lnTo>
                <a:lnTo>
                  <a:pt x="297180" y="452628"/>
                </a:lnTo>
                <a:lnTo>
                  <a:pt x="318515" y="448056"/>
                </a:lnTo>
                <a:lnTo>
                  <a:pt x="356615" y="431292"/>
                </a:lnTo>
                <a:lnTo>
                  <a:pt x="391667" y="409956"/>
                </a:lnTo>
                <a:lnTo>
                  <a:pt x="420623" y="381000"/>
                </a:lnTo>
                <a:lnTo>
                  <a:pt x="445008" y="347472"/>
                </a:lnTo>
                <a:lnTo>
                  <a:pt x="461772" y="310895"/>
                </a:lnTo>
                <a:lnTo>
                  <a:pt x="469391" y="268223"/>
                </a:lnTo>
                <a:lnTo>
                  <a:pt x="470915" y="259079"/>
                </a:lnTo>
                <a:lnTo>
                  <a:pt x="470915" y="236219"/>
                </a:lnTo>
                <a:lnTo>
                  <a:pt x="469391" y="225551"/>
                </a:lnTo>
                <a:lnTo>
                  <a:pt x="469391" y="214883"/>
                </a:lnTo>
                <a:lnTo>
                  <a:pt x="466343" y="205739"/>
                </a:lnTo>
                <a:lnTo>
                  <a:pt x="461772" y="185927"/>
                </a:lnTo>
                <a:lnTo>
                  <a:pt x="454152" y="166115"/>
                </a:lnTo>
                <a:lnTo>
                  <a:pt x="434339" y="131063"/>
                </a:lnTo>
                <a:lnTo>
                  <a:pt x="408432" y="99059"/>
                </a:lnTo>
                <a:lnTo>
                  <a:pt x="376428" y="74675"/>
                </a:lnTo>
                <a:lnTo>
                  <a:pt x="339852" y="54863"/>
                </a:lnTo>
                <a:lnTo>
                  <a:pt x="277368" y="38099"/>
                </a:lnTo>
                <a:lnTo>
                  <a:pt x="390905" y="38099"/>
                </a:lnTo>
                <a:lnTo>
                  <a:pt x="434339" y="71627"/>
                </a:lnTo>
                <a:lnTo>
                  <a:pt x="464819" y="108203"/>
                </a:lnTo>
                <a:lnTo>
                  <a:pt x="489204" y="149351"/>
                </a:lnTo>
                <a:lnTo>
                  <a:pt x="504443" y="196595"/>
                </a:lnTo>
                <a:lnTo>
                  <a:pt x="509015" y="234695"/>
                </a:lnTo>
                <a:lnTo>
                  <a:pt x="509015" y="259079"/>
                </a:lnTo>
                <a:lnTo>
                  <a:pt x="504443" y="297180"/>
                </a:lnTo>
                <a:lnTo>
                  <a:pt x="489204" y="342900"/>
                </a:lnTo>
                <a:lnTo>
                  <a:pt x="466343" y="385572"/>
                </a:lnTo>
                <a:lnTo>
                  <a:pt x="434339" y="422147"/>
                </a:lnTo>
                <a:lnTo>
                  <a:pt x="397763" y="452628"/>
                </a:lnTo>
                <a:lnTo>
                  <a:pt x="389762" y="457200"/>
                </a:lnTo>
                <a:close/>
              </a:path>
              <a:path w="509270" h="495300">
                <a:moveTo>
                  <a:pt x="254507" y="495300"/>
                </a:moveTo>
                <a:lnTo>
                  <a:pt x="242316" y="493775"/>
                </a:lnTo>
                <a:lnTo>
                  <a:pt x="268224" y="493775"/>
                </a:lnTo>
                <a:lnTo>
                  <a:pt x="254507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86141" y="4760462"/>
            <a:ext cx="314325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60"/>
              </a:lnSpc>
            </a:pPr>
            <a:r>
              <a:rPr dirty="0" sz="4000" spc="15">
                <a:latin typeface="Times New Roman"/>
                <a:cs typeface="Times New Roman"/>
              </a:rPr>
              <a:t>+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1548" y="5366004"/>
            <a:ext cx="190500" cy="1152525"/>
          </a:xfrm>
          <a:custGeom>
            <a:avLst/>
            <a:gdLst/>
            <a:ahLst/>
            <a:cxnLst/>
            <a:rect l="l" t="t" r="r" b="b"/>
            <a:pathLst>
              <a:path w="190500" h="1152525">
                <a:moveTo>
                  <a:pt x="76200" y="190500"/>
                </a:moveTo>
                <a:lnTo>
                  <a:pt x="0" y="190500"/>
                </a:lnTo>
                <a:lnTo>
                  <a:pt x="94488" y="0"/>
                </a:lnTo>
                <a:lnTo>
                  <a:pt x="181282" y="172212"/>
                </a:lnTo>
                <a:lnTo>
                  <a:pt x="76200" y="172212"/>
                </a:lnTo>
                <a:lnTo>
                  <a:pt x="76200" y="190500"/>
                </a:lnTo>
                <a:close/>
              </a:path>
              <a:path w="190500" h="1152525">
                <a:moveTo>
                  <a:pt x="114300" y="1152143"/>
                </a:moveTo>
                <a:lnTo>
                  <a:pt x="76200" y="1152143"/>
                </a:lnTo>
                <a:lnTo>
                  <a:pt x="76200" y="172212"/>
                </a:lnTo>
                <a:lnTo>
                  <a:pt x="114300" y="172212"/>
                </a:lnTo>
                <a:lnTo>
                  <a:pt x="114300" y="1152143"/>
                </a:lnTo>
                <a:close/>
              </a:path>
              <a:path w="190500" h="1152525">
                <a:moveTo>
                  <a:pt x="190500" y="190500"/>
                </a:moveTo>
                <a:lnTo>
                  <a:pt x="114300" y="190500"/>
                </a:lnTo>
                <a:lnTo>
                  <a:pt x="114300" y="172212"/>
                </a:lnTo>
                <a:lnTo>
                  <a:pt x="181282" y="172212"/>
                </a:lnTo>
                <a:lnTo>
                  <a:pt x="190500" y="1905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25796" y="6158484"/>
            <a:ext cx="1584960" cy="646430"/>
          </a:xfrm>
          <a:custGeom>
            <a:avLst/>
            <a:gdLst/>
            <a:ahLst/>
            <a:cxnLst/>
            <a:rect l="l" t="t" r="r" b="b"/>
            <a:pathLst>
              <a:path w="1584959" h="646429">
                <a:moveTo>
                  <a:pt x="0" y="0"/>
                </a:moveTo>
                <a:lnTo>
                  <a:pt x="1584959" y="0"/>
                </a:lnTo>
                <a:lnTo>
                  <a:pt x="1584959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solidFill>
            <a:srgbClr val="DBE6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07507" y="6138671"/>
            <a:ext cx="1621790" cy="684530"/>
          </a:xfrm>
          <a:custGeom>
            <a:avLst/>
            <a:gdLst/>
            <a:ahLst/>
            <a:cxnLst/>
            <a:rect l="l" t="t" r="r" b="b"/>
            <a:pathLst>
              <a:path w="1621790" h="684529">
                <a:moveTo>
                  <a:pt x="1621536" y="684275"/>
                </a:moveTo>
                <a:lnTo>
                  <a:pt x="0" y="684275"/>
                </a:lnTo>
                <a:lnTo>
                  <a:pt x="0" y="0"/>
                </a:lnTo>
                <a:lnTo>
                  <a:pt x="1621536" y="0"/>
                </a:lnTo>
                <a:lnTo>
                  <a:pt x="162153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646175"/>
                </a:lnTo>
                <a:lnTo>
                  <a:pt x="18288" y="646175"/>
                </a:lnTo>
                <a:lnTo>
                  <a:pt x="38100" y="665987"/>
                </a:lnTo>
                <a:lnTo>
                  <a:pt x="1621536" y="665987"/>
                </a:lnTo>
                <a:lnTo>
                  <a:pt x="1621536" y="684275"/>
                </a:lnTo>
                <a:close/>
              </a:path>
              <a:path w="1621790" h="684529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621790" h="684529">
                <a:moveTo>
                  <a:pt x="158343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583436" y="19812"/>
                </a:lnTo>
                <a:lnTo>
                  <a:pt x="1583436" y="38099"/>
                </a:lnTo>
                <a:close/>
              </a:path>
              <a:path w="1621790" h="684529">
                <a:moveTo>
                  <a:pt x="1583436" y="665987"/>
                </a:moveTo>
                <a:lnTo>
                  <a:pt x="1583436" y="19812"/>
                </a:lnTo>
                <a:lnTo>
                  <a:pt x="1603248" y="38100"/>
                </a:lnTo>
                <a:lnTo>
                  <a:pt x="1621536" y="38099"/>
                </a:lnTo>
                <a:lnTo>
                  <a:pt x="1621536" y="646175"/>
                </a:lnTo>
                <a:lnTo>
                  <a:pt x="1603248" y="646175"/>
                </a:lnTo>
                <a:lnTo>
                  <a:pt x="1583436" y="665987"/>
                </a:lnTo>
                <a:close/>
              </a:path>
              <a:path w="1621790" h="684529">
                <a:moveTo>
                  <a:pt x="1621536" y="38099"/>
                </a:moveTo>
                <a:lnTo>
                  <a:pt x="1603248" y="38100"/>
                </a:lnTo>
                <a:lnTo>
                  <a:pt x="1583436" y="19812"/>
                </a:lnTo>
                <a:lnTo>
                  <a:pt x="1621536" y="19812"/>
                </a:lnTo>
                <a:lnTo>
                  <a:pt x="1621536" y="38099"/>
                </a:lnTo>
                <a:close/>
              </a:path>
              <a:path w="1621790" h="684529">
                <a:moveTo>
                  <a:pt x="38100" y="665987"/>
                </a:moveTo>
                <a:lnTo>
                  <a:pt x="18288" y="646175"/>
                </a:lnTo>
                <a:lnTo>
                  <a:pt x="38100" y="646175"/>
                </a:lnTo>
                <a:lnTo>
                  <a:pt x="38100" y="665987"/>
                </a:lnTo>
                <a:close/>
              </a:path>
              <a:path w="1621790" h="684529">
                <a:moveTo>
                  <a:pt x="1583436" y="665987"/>
                </a:moveTo>
                <a:lnTo>
                  <a:pt x="38100" y="665987"/>
                </a:lnTo>
                <a:lnTo>
                  <a:pt x="38100" y="646175"/>
                </a:lnTo>
                <a:lnTo>
                  <a:pt x="1583436" y="646175"/>
                </a:lnTo>
                <a:lnTo>
                  <a:pt x="1583436" y="665987"/>
                </a:lnTo>
                <a:close/>
              </a:path>
              <a:path w="1621790" h="684529">
                <a:moveTo>
                  <a:pt x="1621536" y="665987"/>
                </a:moveTo>
                <a:lnTo>
                  <a:pt x="1583436" y="665987"/>
                </a:lnTo>
                <a:lnTo>
                  <a:pt x="1603248" y="646175"/>
                </a:lnTo>
                <a:lnTo>
                  <a:pt x="1621536" y="646175"/>
                </a:lnTo>
                <a:lnTo>
                  <a:pt x="1621536" y="66598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97039" y="6423660"/>
            <a:ext cx="848994" cy="190500"/>
          </a:xfrm>
          <a:custGeom>
            <a:avLst/>
            <a:gdLst/>
            <a:ahLst/>
            <a:cxnLst/>
            <a:rect l="l" t="t" r="r" b="b"/>
            <a:pathLst>
              <a:path w="848995" h="190500">
                <a:moveTo>
                  <a:pt x="190500" y="190500"/>
                </a:moveTo>
                <a:lnTo>
                  <a:pt x="0" y="94488"/>
                </a:lnTo>
                <a:lnTo>
                  <a:pt x="190500" y="0"/>
                </a:lnTo>
                <a:lnTo>
                  <a:pt x="190500" y="76200"/>
                </a:lnTo>
                <a:lnTo>
                  <a:pt x="170688" y="76200"/>
                </a:lnTo>
                <a:lnTo>
                  <a:pt x="170688" y="114300"/>
                </a:lnTo>
                <a:lnTo>
                  <a:pt x="190500" y="114300"/>
                </a:lnTo>
                <a:lnTo>
                  <a:pt x="190500" y="190500"/>
                </a:lnTo>
                <a:close/>
              </a:path>
              <a:path w="848995" h="190500">
                <a:moveTo>
                  <a:pt x="190500" y="114300"/>
                </a:moveTo>
                <a:lnTo>
                  <a:pt x="170688" y="114300"/>
                </a:lnTo>
                <a:lnTo>
                  <a:pt x="170688" y="76200"/>
                </a:lnTo>
                <a:lnTo>
                  <a:pt x="190500" y="76200"/>
                </a:lnTo>
                <a:lnTo>
                  <a:pt x="190500" y="114300"/>
                </a:lnTo>
                <a:close/>
              </a:path>
              <a:path w="848995" h="190500">
                <a:moveTo>
                  <a:pt x="848868" y="114300"/>
                </a:moveTo>
                <a:lnTo>
                  <a:pt x="190500" y="114300"/>
                </a:lnTo>
                <a:lnTo>
                  <a:pt x="190500" y="76200"/>
                </a:lnTo>
                <a:lnTo>
                  <a:pt x="848868" y="76200"/>
                </a:lnTo>
                <a:lnTo>
                  <a:pt x="848868" y="1143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29940" y="6518910"/>
            <a:ext cx="1896110" cy="0"/>
          </a:xfrm>
          <a:custGeom>
            <a:avLst/>
            <a:gdLst/>
            <a:ahLst/>
            <a:cxnLst/>
            <a:rect l="l" t="t" r="r" b="b"/>
            <a:pathLst>
              <a:path w="1896110" h="0">
                <a:moveTo>
                  <a:pt x="0" y="0"/>
                </a:moveTo>
                <a:lnTo>
                  <a:pt x="1895856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8059" y="4997196"/>
            <a:ext cx="1711960" cy="190500"/>
          </a:xfrm>
          <a:custGeom>
            <a:avLst/>
            <a:gdLst/>
            <a:ahLst/>
            <a:cxnLst/>
            <a:rect l="l" t="t" r="r" b="b"/>
            <a:pathLst>
              <a:path w="1711960" h="190500">
                <a:moveTo>
                  <a:pt x="1520951" y="190500"/>
                </a:moveTo>
                <a:lnTo>
                  <a:pt x="1520951" y="0"/>
                </a:lnTo>
                <a:lnTo>
                  <a:pt x="1674580" y="76200"/>
                </a:lnTo>
                <a:lnTo>
                  <a:pt x="1540763" y="76200"/>
                </a:lnTo>
                <a:lnTo>
                  <a:pt x="1540763" y="114300"/>
                </a:lnTo>
                <a:lnTo>
                  <a:pt x="1672142" y="114300"/>
                </a:lnTo>
                <a:lnTo>
                  <a:pt x="1520951" y="190500"/>
                </a:lnTo>
                <a:close/>
              </a:path>
              <a:path w="1711960" h="190500">
                <a:moveTo>
                  <a:pt x="1520951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1520951" y="76200"/>
                </a:lnTo>
                <a:lnTo>
                  <a:pt x="1520951" y="114300"/>
                </a:lnTo>
                <a:close/>
              </a:path>
              <a:path w="1711960" h="190500">
                <a:moveTo>
                  <a:pt x="1672142" y="114300"/>
                </a:moveTo>
                <a:lnTo>
                  <a:pt x="1540763" y="114300"/>
                </a:lnTo>
                <a:lnTo>
                  <a:pt x="1540763" y="76200"/>
                </a:lnTo>
                <a:lnTo>
                  <a:pt x="1674580" y="76200"/>
                </a:lnTo>
                <a:lnTo>
                  <a:pt x="1711451" y="94488"/>
                </a:lnTo>
                <a:lnTo>
                  <a:pt x="167214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694906" y="4611290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净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输入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4015" y="4839207"/>
            <a:ext cx="6604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7232" y="4597146"/>
            <a:ext cx="281305" cy="37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669" sz="2925" spc="-1762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1950" spc="-1175">
                <a:solidFill>
                  <a:srgbClr val="FF0000"/>
                </a:solidFill>
                <a:latin typeface="Times New Roman"/>
                <a:cs typeface="Times New Roman"/>
              </a:rPr>
              <a:t></a:t>
            </a:r>
            <a:r>
              <a:rPr dirty="0" sz="195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12820" sz="2925" spc="-2197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baseline="-12820" sz="29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10755" y="5009388"/>
            <a:ext cx="1656714" cy="190500"/>
          </a:xfrm>
          <a:custGeom>
            <a:avLst/>
            <a:gdLst/>
            <a:ahLst/>
            <a:cxnLst/>
            <a:rect l="l" t="t" r="r" b="b"/>
            <a:pathLst>
              <a:path w="1656715" h="190500">
                <a:moveTo>
                  <a:pt x="1466087" y="190500"/>
                </a:moveTo>
                <a:lnTo>
                  <a:pt x="1466087" y="0"/>
                </a:lnTo>
                <a:lnTo>
                  <a:pt x="1619717" y="76199"/>
                </a:lnTo>
                <a:lnTo>
                  <a:pt x="1484375" y="76200"/>
                </a:lnTo>
                <a:lnTo>
                  <a:pt x="1484375" y="114300"/>
                </a:lnTo>
                <a:lnTo>
                  <a:pt x="1617278" y="114300"/>
                </a:lnTo>
                <a:lnTo>
                  <a:pt x="1466087" y="190500"/>
                </a:lnTo>
                <a:close/>
              </a:path>
              <a:path w="1656715" h="190500">
                <a:moveTo>
                  <a:pt x="1466087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1466087" y="76200"/>
                </a:lnTo>
                <a:lnTo>
                  <a:pt x="1466087" y="114300"/>
                </a:lnTo>
                <a:close/>
              </a:path>
              <a:path w="1656715" h="190500">
                <a:moveTo>
                  <a:pt x="1617278" y="114300"/>
                </a:moveTo>
                <a:lnTo>
                  <a:pt x="1484375" y="114300"/>
                </a:lnTo>
                <a:lnTo>
                  <a:pt x="1484375" y="76200"/>
                </a:lnTo>
                <a:lnTo>
                  <a:pt x="1619717" y="76199"/>
                </a:lnTo>
                <a:lnTo>
                  <a:pt x="1656587" y="94488"/>
                </a:lnTo>
                <a:lnTo>
                  <a:pt x="1617278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410447" y="4827778"/>
            <a:ext cx="144145" cy="294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5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51114" y="4551171"/>
            <a:ext cx="122682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宋体"/>
                <a:cs typeface="宋体"/>
              </a:rPr>
              <a:t>输出</a:t>
            </a:r>
            <a:r>
              <a:rPr dirty="0" sz="3200" spc="-275">
                <a:latin typeface="宋体"/>
                <a:cs typeface="宋体"/>
              </a:rPr>
              <a:t> </a:t>
            </a:r>
            <a:r>
              <a:rPr dirty="0" sz="3200" spc="-1945">
                <a:latin typeface="Times New Roman"/>
                <a:cs typeface="Times New Roman"/>
              </a:rPr>
              <a:t>X</a:t>
            </a:r>
            <a:r>
              <a:rPr dirty="0" baseline="15625" sz="4800" spc="-2917">
                <a:latin typeface="Times New Roman"/>
                <a:cs typeface="Times New Roman"/>
              </a:rPr>
              <a:t></a:t>
            </a:r>
            <a:endParaRPr baseline="15625" sz="4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57575" y="2109978"/>
            <a:ext cx="183515" cy="371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703" sz="3375" spc="82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250" spc="-1695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50815" y="3476625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存</a:t>
            </a:r>
            <a:r>
              <a:rPr dirty="0" sz="2400" spc="20">
                <a:latin typeface="宋体"/>
                <a:cs typeface="宋体"/>
              </a:rPr>
              <a:t>在反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96711" y="1961388"/>
            <a:ext cx="3393948" cy="1694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793166" y="2801086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71491" y="5929301"/>
            <a:ext cx="29527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85"/>
              </a:lnSpc>
            </a:pPr>
            <a:r>
              <a:rPr dirty="0" baseline="-15366" sz="3525" spc="-2152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dirty="0" sz="2350" spc="-143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  <a:p>
            <a:pPr algn="r" marR="5080">
              <a:lnSpc>
                <a:spcPts val="1340"/>
              </a:lnSpc>
            </a:pPr>
            <a:r>
              <a:rPr dirty="0" sz="135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19884" y="6030340"/>
            <a:ext cx="94297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反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馈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91546" y="6335140"/>
            <a:ext cx="125095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>
                <a:latin typeface="宋体"/>
                <a:cs typeface="宋体"/>
              </a:rPr>
              <a:t>反</a:t>
            </a:r>
            <a:r>
              <a:rPr dirty="0" sz="2400" spc="20">
                <a:latin typeface="宋体"/>
                <a:cs typeface="宋体"/>
              </a:rPr>
              <a:t>馈通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95740" y="6777483"/>
            <a:ext cx="1270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95835" y="2977401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79112" y="2026369"/>
            <a:ext cx="27495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17735" y="2323552"/>
            <a:ext cx="182880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-165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74657" y="2531150"/>
            <a:ext cx="21018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15"/>
              </a:lnSpc>
            </a:pPr>
            <a:r>
              <a:rPr dirty="0" sz="1850" spc="114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72709" y="3536155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不</a:t>
            </a:r>
            <a:r>
              <a:rPr dirty="0" sz="2400" spc="20">
                <a:latin typeface="宋体"/>
                <a:cs typeface="宋体"/>
              </a:rPr>
              <a:t>存在</a:t>
            </a:r>
            <a:r>
              <a:rPr dirty="0" sz="2400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0375" y="2288969"/>
            <a:ext cx="859790" cy="693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’ </a:t>
            </a:r>
            <a:r>
              <a:rPr dirty="0" baseline="13888" sz="3600">
                <a:latin typeface="宋体"/>
                <a:cs typeface="宋体"/>
              </a:rPr>
              <a:t>+</a:t>
            </a:r>
            <a:r>
              <a:rPr dirty="0" baseline="13888" sz="3600" spc="-1110">
                <a:latin typeface="宋体"/>
                <a:cs typeface="宋体"/>
              </a:rPr>
              <a:t> </a:t>
            </a:r>
            <a:r>
              <a:rPr dirty="0" baseline="-13888" sz="3600" spc="-7">
                <a:latin typeface="Times New Roman"/>
                <a:cs typeface="Times New Roman"/>
              </a:rPr>
              <a:t>A</a:t>
            </a:r>
            <a:endParaRPr baseline="-13888" sz="360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110"/>
              </a:spcBef>
            </a:pPr>
            <a:r>
              <a:rPr dirty="0" sz="2000" b="1">
                <a:latin typeface="等线"/>
                <a:cs typeface="等线"/>
              </a:rPr>
              <a:t>-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33989" y="1658089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84442" y="2320544"/>
            <a:ext cx="253365" cy="659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5730">
              <a:lnSpc>
                <a:spcPct val="100000"/>
              </a:lnSpc>
            </a:pPr>
            <a:r>
              <a:rPr dirty="0" sz="13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dirty="0" sz="2000" spc="-114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12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28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7328" y="2418588"/>
            <a:ext cx="721360" cy="721360"/>
          </a:xfrm>
          <a:custGeom>
            <a:avLst/>
            <a:gdLst/>
            <a:ahLst/>
            <a:cxnLst/>
            <a:rect l="l" t="t" r="r" b="b"/>
            <a:pathLst>
              <a:path w="721359" h="721360">
                <a:moveTo>
                  <a:pt x="359663" y="720851"/>
                </a:moveTo>
                <a:lnTo>
                  <a:pt x="287327" y="713520"/>
                </a:lnTo>
                <a:lnTo>
                  <a:pt x="219884" y="692491"/>
                </a:lnTo>
                <a:lnTo>
                  <a:pt x="158799" y="659210"/>
                </a:lnTo>
                <a:lnTo>
                  <a:pt x="105536" y="615124"/>
                </a:lnTo>
                <a:lnTo>
                  <a:pt x="61561" y="561680"/>
                </a:lnTo>
                <a:lnTo>
                  <a:pt x="28336" y="500324"/>
                </a:lnTo>
                <a:lnTo>
                  <a:pt x="7328" y="432503"/>
                </a:lnTo>
                <a:lnTo>
                  <a:pt x="0" y="359663"/>
                </a:lnTo>
                <a:lnTo>
                  <a:pt x="1862" y="322975"/>
                </a:lnTo>
                <a:lnTo>
                  <a:pt x="16214" y="252902"/>
                </a:lnTo>
                <a:lnTo>
                  <a:pt x="43513" y="188455"/>
                </a:lnTo>
                <a:lnTo>
                  <a:pt x="82296" y="131098"/>
                </a:lnTo>
                <a:lnTo>
                  <a:pt x="131098" y="82296"/>
                </a:lnTo>
                <a:lnTo>
                  <a:pt x="188455" y="43513"/>
                </a:lnTo>
                <a:lnTo>
                  <a:pt x="252902" y="16214"/>
                </a:lnTo>
                <a:lnTo>
                  <a:pt x="322975" y="1862"/>
                </a:lnTo>
                <a:lnTo>
                  <a:pt x="359663" y="0"/>
                </a:lnTo>
                <a:lnTo>
                  <a:pt x="396620" y="1862"/>
                </a:lnTo>
                <a:lnTo>
                  <a:pt x="467131" y="16214"/>
                </a:lnTo>
                <a:lnTo>
                  <a:pt x="531900" y="43513"/>
                </a:lnTo>
                <a:lnTo>
                  <a:pt x="589481" y="82296"/>
                </a:lnTo>
                <a:lnTo>
                  <a:pt x="638427" y="131098"/>
                </a:lnTo>
                <a:lnTo>
                  <a:pt x="677291" y="188455"/>
                </a:lnTo>
                <a:lnTo>
                  <a:pt x="704627" y="252902"/>
                </a:lnTo>
                <a:lnTo>
                  <a:pt x="718989" y="322975"/>
                </a:lnTo>
                <a:lnTo>
                  <a:pt x="720852" y="359663"/>
                </a:lnTo>
                <a:lnTo>
                  <a:pt x="718989" y="396620"/>
                </a:lnTo>
                <a:lnTo>
                  <a:pt x="704627" y="467131"/>
                </a:lnTo>
                <a:lnTo>
                  <a:pt x="677291" y="531900"/>
                </a:lnTo>
                <a:lnTo>
                  <a:pt x="638427" y="589481"/>
                </a:lnTo>
                <a:lnTo>
                  <a:pt x="589481" y="638427"/>
                </a:lnTo>
                <a:lnTo>
                  <a:pt x="531900" y="677291"/>
                </a:lnTo>
                <a:lnTo>
                  <a:pt x="467131" y="704627"/>
                </a:lnTo>
                <a:lnTo>
                  <a:pt x="396620" y="718989"/>
                </a:lnTo>
                <a:lnTo>
                  <a:pt x="359663" y="72085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72755" y="2414016"/>
            <a:ext cx="730250" cy="729615"/>
          </a:xfrm>
          <a:custGeom>
            <a:avLst/>
            <a:gdLst/>
            <a:ahLst/>
            <a:cxnLst/>
            <a:rect l="l" t="t" r="r" b="b"/>
            <a:pathLst>
              <a:path w="730250" h="729614">
                <a:moveTo>
                  <a:pt x="384048" y="729614"/>
                </a:moveTo>
                <a:lnTo>
                  <a:pt x="345948" y="729614"/>
                </a:lnTo>
                <a:lnTo>
                  <a:pt x="327660" y="727710"/>
                </a:lnTo>
                <a:lnTo>
                  <a:pt x="291083" y="721995"/>
                </a:lnTo>
                <a:lnTo>
                  <a:pt x="274320" y="717232"/>
                </a:lnTo>
                <a:lnTo>
                  <a:pt x="256032" y="712470"/>
                </a:lnTo>
                <a:lnTo>
                  <a:pt x="222504" y="701039"/>
                </a:lnTo>
                <a:lnTo>
                  <a:pt x="207264" y="692467"/>
                </a:lnTo>
                <a:lnTo>
                  <a:pt x="190500" y="685800"/>
                </a:lnTo>
                <a:lnTo>
                  <a:pt x="146304" y="656272"/>
                </a:lnTo>
                <a:lnTo>
                  <a:pt x="106680" y="622935"/>
                </a:lnTo>
                <a:lnTo>
                  <a:pt x="73151" y="582930"/>
                </a:lnTo>
                <a:lnTo>
                  <a:pt x="44196" y="539115"/>
                </a:lnTo>
                <a:lnTo>
                  <a:pt x="36576" y="521970"/>
                </a:lnTo>
                <a:lnTo>
                  <a:pt x="28956" y="506730"/>
                </a:lnTo>
                <a:lnTo>
                  <a:pt x="16764" y="473392"/>
                </a:lnTo>
                <a:lnTo>
                  <a:pt x="12192" y="455295"/>
                </a:lnTo>
                <a:lnTo>
                  <a:pt x="7620" y="438150"/>
                </a:lnTo>
                <a:lnTo>
                  <a:pt x="1524" y="401955"/>
                </a:lnTo>
                <a:lnTo>
                  <a:pt x="0" y="383857"/>
                </a:lnTo>
                <a:lnTo>
                  <a:pt x="0" y="345757"/>
                </a:lnTo>
                <a:lnTo>
                  <a:pt x="1524" y="326707"/>
                </a:lnTo>
                <a:lnTo>
                  <a:pt x="7620" y="290512"/>
                </a:lnTo>
                <a:lnTo>
                  <a:pt x="12192" y="273367"/>
                </a:lnTo>
                <a:lnTo>
                  <a:pt x="16764" y="255270"/>
                </a:lnTo>
                <a:lnTo>
                  <a:pt x="28956" y="221932"/>
                </a:lnTo>
                <a:lnTo>
                  <a:pt x="36576" y="206692"/>
                </a:lnTo>
                <a:lnTo>
                  <a:pt x="44196" y="190500"/>
                </a:lnTo>
                <a:lnTo>
                  <a:pt x="73151" y="145732"/>
                </a:lnTo>
                <a:lnTo>
                  <a:pt x="106680" y="106680"/>
                </a:lnTo>
                <a:lnTo>
                  <a:pt x="120396" y="94297"/>
                </a:lnTo>
                <a:lnTo>
                  <a:pt x="132588" y="82867"/>
                </a:lnTo>
                <a:lnTo>
                  <a:pt x="146304" y="72390"/>
                </a:lnTo>
                <a:lnTo>
                  <a:pt x="161544" y="61912"/>
                </a:lnTo>
                <a:lnTo>
                  <a:pt x="190500" y="43815"/>
                </a:lnTo>
                <a:lnTo>
                  <a:pt x="207264" y="36195"/>
                </a:lnTo>
                <a:lnTo>
                  <a:pt x="222504" y="28575"/>
                </a:lnTo>
                <a:lnTo>
                  <a:pt x="274320" y="11430"/>
                </a:lnTo>
                <a:lnTo>
                  <a:pt x="327660" y="952"/>
                </a:lnTo>
                <a:lnTo>
                  <a:pt x="345948" y="0"/>
                </a:lnTo>
                <a:lnTo>
                  <a:pt x="384048" y="0"/>
                </a:lnTo>
                <a:lnTo>
                  <a:pt x="402336" y="952"/>
                </a:lnTo>
                <a:lnTo>
                  <a:pt x="438912" y="7620"/>
                </a:lnTo>
                <a:lnTo>
                  <a:pt x="443103" y="8572"/>
                </a:lnTo>
                <a:lnTo>
                  <a:pt x="364236" y="8572"/>
                </a:lnTo>
                <a:lnTo>
                  <a:pt x="364998" y="8645"/>
                </a:lnTo>
                <a:lnTo>
                  <a:pt x="345948" y="10477"/>
                </a:lnTo>
                <a:lnTo>
                  <a:pt x="347472" y="10477"/>
                </a:lnTo>
                <a:lnTo>
                  <a:pt x="310896" y="13335"/>
                </a:lnTo>
                <a:lnTo>
                  <a:pt x="292608" y="16192"/>
                </a:lnTo>
                <a:lnTo>
                  <a:pt x="294132" y="16192"/>
                </a:lnTo>
                <a:lnTo>
                  <a:pt x="275844" y="20955"/>
                </a:lnTo>
                <a:lnTo>
                  <a:pt x="259080" y="25717"/>
                </a:lnTo>
                <a:lnTo>
                  <a:pt x="245110" y="30480"/>
                </a:lnTo>
                <a:lnTo>
                  <a:pt x="242316" y="30480"/>
                </a:lnTo>
                <a:lnTo>
                  <a:pt x="227076" y="38100"/>
                </a:lnTo>
                <a:lnTo>
                  <a:pt x="210312" y="43815"/>
                </a:lnTo>
                <a:lnTo>
                  <a:pt x="211836" y="43815"/>
                </a:lnTo>
                <a:lnTo>
                  <a:pt x="198425" y="51435"/>
                </a:lnTo>
                <a:lnTo>
                  <a:pt x="195072" y="51435"/>
                </a:lnTo>
                <a:lnTo>
                  <a:pt x="166116" y="69532"/>
                </a:lnTo>
                <a:lnTo>
                  <a:pt x="126492" y="101917"/>
                </a:lnTo>
                <a:lnTo>
                  <a:pt x="91440" y="138112"/>
                </a:lnTo>
                <a:lnTo>
                  <a:pt x="60960" y="180975"/>
                </a:lnTo>
                <a:lnTo>
                  <a:pt x="51816" y="194310"/>
                </a:lnTo>
                <a:lnTo>
                  <a:pt x="53340" y="194310"/>
                </a:lnTo>
                <a:lnTo>
                  <a:pt x="44196" y="209550"/>
                </a:lnTo>
                <a:lnTo>
                  <a:pt x="38100" y="226695"/>
                </a:lnTo>
                <a:lnTo>
                  <a:pt x="30480" y="241935"/>
                </a:lnTo>
                <a:lnTo>
                  <a:pt x="32004" y="241935"/>
                </a:lnTo>
                <a:lnTo>
                  <a:pt x="25908" y="259080"/>
                </a:lnTo>
                <a:lnTo>
                  <a:pt x="21336" y="275272"/>
                </a:lnTo>
                <a:lnTo>
                  <a:pt x="17004" y="292417"/>
                </a:lnTo>
                <a:lnTo>
                  <a:pt x="16764" y="292417"/>
                </a:lnTo>
                <a:lnTo>
                  <a:pt x="13716" y="310515"/>
                </a:lnTo>
                <a:lnTo>
                  <a:pt x="10748" y="345757"/>
                </a:lnTo>
                <a:lnTo>
                  <a:pt x="9220" y="363855"/>
                </a:lnTo>
                <a:lnTo>
                  <a:pt x="10667" y="383857"/>
                </a:lnTo>
                <a:lnTo>
                  <a:pt x="10824" y="383857"/>
                </a:lnTo>
                <a:lnTo>
                  <a:pt x="13716" y="419100"/>
                </a:lnTo>
                <a:lnTo>
                  <a:pt x="16764" y="435292"/>
                </a:lnTo>
                <a:lnTo>
                  <a:pt x="21336" y="453390"/>
                </a:lnTo>
                <a:lnTo>
                  <a:pt x="25908" y="470535"/>
                </a:lnTo>
                <a:lnTo>
                  <a:pt x="32004" y="487680"/>
                </a:lnTo>
                <a:lnTo>
                  <a:pt x="30480" y="487680"/>
                </a:lnTo>
                <a:lnTo>
                  <a:pt x="38100" y="501967"/>
                </a:lnTo>
                <a:lnTo>
                  <a:pt x="44196" y="519112"/>
                </a:lnTo>
                <a:lnTo>
                  <a:pt x="45212" y="519112"/>
                </a:lnTo>
                <a:lnTo>
                  <a:pt x="52832" y="533400"/>
                </a:lnTo>
                <a:lnTo>
                  <a:pt x="51816" y="533400"/>
                </a:lnTo>
                <a:lnTo>
                  <a:pt x="70104" y="563880"/>
                </a:lnTo>
                <a:lnTo>
                  <a:pt x="102108" y="602932"/>
                </a:lnTo>
                <a:lnTo>
                  <a:pt x="138683" y="638175"/>
                </a:lnTo>
                <a:lnTo>
                  <a:pt x="196596" y="678180"/>
                </a:lnTo>
                <a:lnTo>
                  <a:pt x="198425" y="678180"/>
                </a:lnTo>
                <a:lnTo>
                  <a:pt x="211836" y="685800"/>
                </a:lnTo>
                <a:lnTo>
                  <a:pt x="210312" y="685800"/>
                </a:lnTo>
                <a:lnTo>
                  <a:pt x="227076" y="691514"/>
                </a:lnTo>
                <a:lnTo>
                  <a:pt x="242316" y="699135"/>
                </a:lnTo>
                <a:lnTo>
                  <a:pt x="247105" y="699135"/>
                </a:lnTo>
                <a:lnTo>
                  <a:pt x="259080" y="703897"/>
                </a:lnTo>
                <a:lnTo>
                  <a:pt x="275844" y="707707"/>
                </a:lnTo>
                <a:lnTo>
                  <a:pt x="294132" y="712470"/>
                </a:lnTo>
                <a:lnTo>
                  <a:pt x="292608" y="712470"/>
                </a:lnTo>
                <a:lnTo>
                  <a:pt x="310896" y="716280"/>
                </a:lnTo>
                <a:lnTo>
                  <a:pt x="347472" y="719137"/>
                </a:lnTo>
                <a:lnTo>
                  <a:pt x="345948" y="719137"/>
                </a:lnTo>
                <a:lnTo>
                  <a:pt x="364998" y="720053"/>
                </a:lnTo>
                <a:lnTo>
                  <a:pt x="364236" y="720089"/>
                </a:lnTo>
                <a:lnTo>
                  <a:pt x="445617" y="720089"/>
                </a:lnTo>
                <a:lnTo>
                  <a:pt x="438912" y="721995"/>
                </a:lnTo>
                <a:lnTo>
                  <a:pt x="402336" y="727710"/>
                </a:lnTo>
                <a:lnTo>
                  <a:pt x="384048" y="729614"/>
                </a:lnTo>
                <a:close/>
              </a:path>
              <a:path w="730250" h="729614">
                <a:moveTo>
                  <a:pt x="364998" y="8645"/>
                </a:moveTo>
                <a:lnTo>
                  <a:pt x="364236" y="8572"/>
                </a:lnTo>
                <a:lnTo>
                  <a:pt x="365760" y="8572"/>
                </a:lnTo>
                <a:lnTo>
                  <a:pt x="364998" y="8645"/>
                </a:lnTo>
                <a:close/>
              </a:path>
              <a:path w="730250" h="729614">
                <a:moveTo>
                  <a:pt x="487680" y="31432"/>
                </a:moveTo>
                <a:lnTo>
                  <a:pt x="470916" y="25717"/>
                </a:lnTo>
                <a:lnTo>
                  <a:pt x="454151" y="20955"/>
                </a:lnTo>
                <a:lnTo>
                  <a:pt x="435864" y="16192"/>
                </a:lnTo>
                <a:lnTo>
                  <a:pt x="437388" y="16192"/>
                </a:lnTo>
                <a:lnTo>
                  <a:pt x="419100" y="13335"/>
                </a:lnTo>
                <a:lnTo>
                  <a:pt x="382524" y="10477"/>
                </a:lnTo>
                <a:lnTo>
                  <a:pt x="384048" y="10477"/>
                </a:lnTo>
                <a:lnTo>
                  <a:pt x="364998" y="8645"/>
                </a:lnTo>
                <a:lnTo>
                  <a:pt x="365760" y="8572"/>
                </a:lnTo>
                <a:lnTo>
                  <a:pt x="443103" y="8572"/>
                </a:lnTo>
                <a:lnTo>
                  <a:pt x="455676" y="11430"/>
                </a:lnTo>
                <a:lnTo>
                  <a:pt x="473964" y="16192"/>
                </a:lnTo>
                <a:lnTo>
                  <a:pt x="507492" y="28575"/>
                </a:lnTo>
                <a:lnTo>
                  <a:pt x="511302" y="30480"/>
                </a:lnTo>
                <a:lnTo>
                  <a:pt x="487680" y="30480"/>
                </a:lnTo>
                <a:lnTo>
                  <a:pt x="487680" y="31432"/>
                </a:lnTo>
                <a:close/>
              </a:path>
              <a:path w="730250" h="729614">
                <a:moveTo>
                  <a:pt x="242316" y="31432"/>
                </a:moveTo>
                <a:lnTo>
                  <a:pt x="242316" y="30480"/>
                </a:lnTo>
                <a:lnTo>
                  <a:pt x="245110" y="30480"/>
                </a:lnTo>
                <a:lnTo>
                  <a:pt x="242316" y="31432"/>
                </a:lnTo>
                <a:close/>
              </a:path>
              <a:path w="730250" h="729614">
                <a:moveTo>
                  <a:pt x="534924" y="53340"/>
                </a:moveTo>
                <a:lnTo>
                  <a:pt x="518160" y="43815"/>
                </a:lnTo>
                <a:lnTo>
                  <a:pt x="519683" y="43815"/>
                </a:lnTo>
                <a:lnTo>
                  <a:pt x="502920" y="38100"/>
                </a:lnTo>
                <a:lnTo>
                  <a:pt x="487680" y="30480"/>
                </a:lnTo>
                <a:lnTo>
                  <a:pt x="511302" y="30480"/>
                </a:lnTo>
                <a:lnTo>
                  <a:pt x="522732" y="36195"/>
                </a:lnTo>
                <a:lnTo>
                  <a:pt x="539496" y="43815"/>
                </a:lnTo>
                <a:lnTo>
                  <a:pt x="551688" y="51435"/>
                </a:lnTo>
                <a:lnTo>
                  <a:pt x="534924" y="51435"/>
                </a:lnTo>
                <a:lnTo>
                  <a:pt x="534924" y="53340"/>
                </a:lnTo>
                <a:close/>
              </a:path>
              <a:path w="730250" h="729614">
                <a:moveTo>
                  <a:pt x="195072" y="53340"/>
                </a:moveTo>
                <a:lnTo>
                  <a:pt x="195072" y="51435"/>
                </a:lnTo>
                <a:lnTo>
                  <a:pt x="198425" y="51435"/>
                </a:lnTo>
                <a:lnTo>
                  <a:pt x="195072" y="53340"/>
                </a:lnTo>
                <a:close/>
              </a:path>
              <a:path w="730250" h="729614">
                <a:moveTo>
                  <a:pt x="713232" y="293370"/>
                </a:moveTo>
                <a:lnTo>
                  <a:pt x="708660" y="275272"/>
                </a:lnTo>
                <a:lnTo>
                  <a:pt x="704088" y="259080"/>
                </a:lnTo>
                <a:lnTo>
                  <a:pt x="697992" y="241935"/>
                </a:lnTo>
                <a:lnTo>
                  <a:pt x="691896" y="226695"/>
                </a:lnTo>
                <a:lnTo>
                  <a:pt x="685800" y="209550"/>
                </a:lnTo>
                <a:lnTo>
                  <a:pt x="676656" y="194310"/>
                </a:lnTo>
                <a:lnTo>
                  <a:pt x="678180" y="194310"/>
                </a:lnTo>
                <a:lnTo>
                  <a:pt x="669036" y="180975"/>
                </a:lnTo>
                <a:lnTo>
                  <a:pt x="638556" y="138112"/>
                </a:lnTo>
                <a:lnTo>
                  <a:pt x="603504" y="101917"/>
                </a:lnTo>
                <a:lnTo>
                  <a:pt x="563880" y="69532"/>
                </a:lnTo>
                <a:lnTo>
                  <a:pt x="534924" y="51435"/>
                </a:lnTo>
                <a:lnTo>
                  <a:pt x="551688" y="51435"/>
                </a:lnTo>
                <a:lnTo>
                  <a:pt x="568451" y="61912"/>
                </a:lnTo>
                <a:lnTo>
                  <a:pt x="583692" y="72390"/>
                </a:lnTo>
                <a:lnTo>
                  <a:pt x="597408" y="82867"/>
                </a:lnTo>
                <a:lnTo>
                  <a:pt x="609600" y="94297"/>
                </a:lnTo>
                <a:lnTo>
                  <a:pt x="623316" y="106680"/>
                </a:lnTo>
                <a:lnTo>
                  <a:pt x="656844" y="145732"/>
                </a:lnTo>
                <a:lnTo>
                  <a:pt x="685800" y="190500"/>
                </a:lnTo>
                <a:lnTo>
                  <a:pt x="693420" y="206692"/>
                </a:lnTo>
                <a:lnTo>
                  <a:pt x="701040" y="221932"/>
                </a:lnTo>
                <a:lnTo>
                  <a:pt x="713232" y="255270"/>
                </a:lnTo>
                <a:lnTo>
                  <a:pt x="717804" y="273367"/>
                </a:lnTo>
                <a:lnTo>
                  <a:pt x="722376" y="290512"/>
                </a:lnTo>
                <a:lnTo>
                  <a:pt x="722697" y="292417"/>
                </a:lnTo>
                <a:lnTo>
                  <a:pt x="713232" y="292417"/>
                </a:lnTo>
                <a:lnTo>
                  <a:pt x="713232" y="293370"/>
                </a:lnTo>
                <a:close/>
              </a:path>
              <a:path w="730250" h="729614">
                <a:moveTo>
                  <a:pt x="16764" y="293370"/>
                </a:moveTo>
                <a:lnTo>
                  <a:pt x="16764" y="292417"/>
                </a:lnTo>
                <a:lnTo>
                  <a:pt x="17004" y="292417"/>
                </a:lnTo>
                <a:lnTo>
                  <a:pt x="16764" y="293370"/>
                </a:lnTo>
                <a:close/>
              </a:path>
              <a:path w="730250" h="729614">
                <a:moveTo>
                  <a:pt x="729996" y="364807"/>
                </a:moveTo>
                <a:lnTo>
                  <a:pt x="720851" y="364807"/>
                </a:lnTo>
                <a:lnTo>
                  <a:pt x="720851" y="363855"/>
                </a:lnTo>
                <a:lnTo>
                  <a:pt x="719328" y="345757"/>
                </a:lnTo>
                <a:lnTo>
                  <a:pt x="716280" y="310515"/>
                </a:lnTo>
                <a:lnTo>
                  <a:pt x="713232" y="292417"/>
                </a:lnTo>
                <a:lnTo>
                  <a:pt x="722697" y="292417"/>
                </a:lnTo>
                <a:lnTo>
                  <a:pt x="728472" y="326707"/>
                </a:lnTo>
                <a:lnTo>
                  <a:pt x="729996" y="345757"/>
                </a:lnTo>
                <a:lnTo>
                  <a:pt x="729996" y="364807"/>
                </a:lnTo>
                <a:close/>
              </a:path>
              <a:path w="730250" h="729614">
                <a:moveTo>
                  <a:pt x="10667" y="346710"/>
                </a:moveTo>
                <a:lnTo>
                  <a:pt x="10667" y="345757"/>
                </a:lnTo>
                <a:lnTo>
                  <a:pt x="10667" y="346710"/>
                </a:lnTo>
                <a:close/>
              </a:path>
              <a:path w="730250" h="729614">
                <a:moveTo>
                  <a:pt x="719328" y="346710"/>
                </a:moveTo>
                <a:lnTo>
                  <a:pt x="719247" y="345757"/>
                </a:lnTo>
                <a:lnTo>
                  <a:pt x="719328" y="346710"/>
                </a:lnTo>
                <a:close/>
              </a:path>
              <a:path w="730250" h="729614">
                <a:moveTo>
                  <a:pt x="9181" y="364342"/>
                </a:moveTo>
                <a:lnTo>
                  <a:pt x="9144" y="363855"/>
                </a:lnTo>
                <a:lnTo>
                  <a:pt x="9181" y="364342"/>
                </a:lnTo>
                <a:close/>
              </a:path>
              <a:path w="730250" h="729614">
                <a:moveTo>
                  <a:pt x="720814" y="364342"/>
                </a:moveTo>
                <a:lnTo>
                  <a:pt x="720775" y="363855"/>
                </a:lnTo>
                <a:lnTo>
                  <a:pt x="720814" y="364342"/>
                </a:lnTo>
                <a:close/>
              </a:path>
              <a:path w="730250" h="729614">
                <a:moveTo>
                  <a:pt x="9216" y="364807"/>
                </a:moveTo>
                <a:lnTo>
                  <a:pt x="9181" y="364342"/>
                </a:lnTo>
                <a:lnTo>
                  <a:pt x="9216" y="364807"/>
                </a:lnTo>
                <a:close/>
              </a:path>
              <a:path w="730250" h="729614">
                <a:moveTo>
                  <a:pt x="729996" y="383857"/>
                </a:moveTo>
                <a:lnTo>
                  <a:pt x="719328" y="383857"/>
                </a:lnTo>
                <a:lnTo>
                  <a:pt x="720814" y="364342"/>
                </a:lnTo>
                <a:lnTo>
                  <a:pt x="720851" y="364807"/>
                </a:lnTo>
                <a:lnTo>
                  <a:pt x="729996" y="364807"/>
                </a:lnTo>
                <a:lnTo>
                  <a:pt x="729996" y="383857"/>
                </a:lnTo>
                <a:close/>
              </a:path>
              <a:path w="730250" h="729614">
                <a:moveTo>
                  <a:pt x="10824" y="383857"/>
                </a:moveTo>
                <a:lnTo>
                  <a:pt x="10667" y="383857"/>
                </a:lnTo>
                <a:lnTo>
                  <a:pt x="10667" y="381952"/>
                </a:lnTo>
                <a:lnTo>
                  <a:pt x="10824" y="383857"/>
                </a:lnTo>
                <a:close/>
              </a:path>
              <a:path w="730250" h="729614">
                <a:moveTo>
                  <a:pt x="722536" y="437197"/>
                </a:moveTo>
                <a:lnTo>
                  <a:pt x="713232" y="437197"/>
                </a:lnTo>
                <a:lnTo>
                  <a:pt x="716280" y="419100"/>
                </a:lnTo>
                <a:lnTo>
                  <a:pt x="719328" y="381952"/>
                </a:lnTo>
                <a:lnTo>
                  <a:pt x="719328" y="383857"/>
                </a:lnTo>
                <a:lnTo>
                  <a:pt x="729996" y="383857"/>
                </a:lnTo>
                <a:lnTo>
                  <a:pt x="728472" y="401955"/>
                </a:lnTo>
                <a:lnTo>
                  <a:pt x="722536" y="437197"/>
                </a:lnTo>
                <a:close/>
              </a:path>
              <a:path w="730250" h="729614">
                <a:moveTo>
                  <a:pt x="694849" y="519112"/>
                </a:moveTo>
                <a:lnTo>
                  <a:pt x="685800" y="519112"/>
                </a:lnTo>
                <a:lnTo>
                  <a:pt x="691896" y="501967"/>
                </a:lnTo>
                <a:lnTo>
                  <a:pt x="699516" y="487680"/>
                </a:lnTo>
                <a:lnTo>
                  <a:pt x="708660" y="453390"/>
                </a:lnTo>
                <a:lnTo>
                  <a:pt x="713232" y="435292"/>
                </a:lnTo>
                <a:lnTo>
                  <a:pt x="713232" y="437197"/>
                </a:lnTo>
                <a:lnTo>
                  <a:pt x="722536" y="437197"/>
                </a:lnTo>
                <a:lnTo>
                  <a:pt x="722376" y="438150"/>
                </a:lnTo>
                <a:lnTo>
                  <a:pt x="717804" y="455295"/>
                </a:lnTo>
                <a:lnTo>
                  <a:pt x="713232" y="473392"/>
                </a:lnTo>
                <a:lnTo>
                  <a:pt x="701040" y="506730"/>
                </a:lnTo>
                <a:lnTo>
                  <a:pt x="694849" y="519112"/>
                </a:lnTo>
                <a:close/>
              </a:path>
              <a:path w="730250" h="729614">
                <a:moveTo>
                  <a:pt x="45212" y="519112"/>
                </a:moveTo>
                <a:lnTo>
                  <a:pt x="44196" y="519112"/>
                </a:lnTo>
                <a:lnTo>
                  <a:pt x="44196" y="517207"/>
                </a:lnTo>
                <a:lnTo>
                  <a:pt x="45212" y="519112"/>
                </a:lnTo>
                <a:close/>
              </a:path>
              <a:path w="730250" h="729614">
                <a:moveTo>
                  <a:pt x="676656" y="534352"/>
                </a:moveTo>
                <a:lnTo>
                  <a:pt x="685800" y="517207"/>
                </a:lnTo>
                <a:lnTo>
                  <a:pt x="685800" y="519112"/>
                </a:lnTo>
                <a:lnTo>
                  <a:pt x="694849" y="519112"/>
                </a:lnTo>
                <a:lnTo>
                  <a:pt x="693420" y="521970"/>
                </a:lnTo>
                <a:lnTo>
                  <a:pt x="688340" y="533400"/>
                </a:lnTo>
                <a:lnTo>
                  <a:pt x="678180" y="533400"/>
                </a:lnTo>
                <a:lnTo>
                  <a:pt x="676656" y="534352"/>
                </a:lnTo>
                <a:close/>
              </a:path>
              <a:path w="730250" h="729614">
                <a:moveTo>
                  <a:pt x="53340" y="534352"/>
                </a:moveTo>
                <a:lnTo>
                  <a:pt x="51816" y="533400"/>
                </a:lnTo>
                <a:lnTo>
                  <a:pt x="52832" y="533400"/>
                </a:lnTo>
                <a:lnTo>
                  <a:pt x="53340" y="534352"/>
                </a:lnTo>
                <a:close/>
              </a:path>
              <a:path w="730250" h="729614">
                <a:moveTo>
                  <a:pt x="551688" y="678180"/>
                </a:moveTo>
                <a:lnTo>
                  <a:pt x="534924" y="678180"/>
                </a:lnTo>
                <a:lnTo>
                  <a:pt x="548640" y="668655"/>
                </a:lnTo>
                <a:lnTo>
                  <a:pt x="563880" y="659130"/>
                </a:lnTo>
                <a:lnTo>
                  <a:pt x="591312" y="638175"/>
                </a:lnTo>
                <a:lnTo>
                  <a:pt x="627888" y="602932"/>
                </a:lnTo>
                <a:lnTo>
                  <a:pt x="659892" y="563880"/>
                </a:lnTo>
                <a:lnTo>
                  <a:pt x="678180" y="533400"/>
                </a:lnTo>
                <a:lnTo>
                  <a:pt x="688340" y="533400"/>
                </a:lnTo>
                <a:lnTo>
                  <a:pt x="667512" y="567690"/>
                </a:lnTo>
                <a:lnTo>
                  <a:pt x="635508" y="609600"/>
                </a:lnTo>
                <a:lnTo>
                  <a:pt x="597408" y="645795"/>
                </a:lnTo>
                <a:lnTo>
                  <a:pt x="554736" y="676275"/>
                </a:lnTo>
                <a:lnTo>
                  <a:pt x="551688" y="678180"/>
                </a:lnTo>
                <a:close/>
              </a:path>
              <a:path w="730250" h="729614">
                <a:moveTo>
                  <a:pt x="198425" y="678180"/>
                </a:moveTo>
                <a:lnTo>
                  <a:pt x="196596" y="678180"/>
                </a:lnTo>
                <a:lnTo>
                  <a:pt x="195072" y="676275"/>
                </a:lnTo>
                <a:lnTo>
                  <a:pt x="198425" y="678180"/>
                </a:lnTo>
                <a:close/>
              </a:path>
              <a:path w="730250" h="729614">
                <a:moveTo>
                  <a:pt x="445617" y="720089"/>
                </a:moveTo>
                <a:lnTo>
                  <a:pt x="365760" y="720089"/>
                </a:lnTo>
                <a:lnTo>
                  <a:pt x="364998" y="720053"/>
                </a:lnTo>
                <a:lnTo>
                  <a:pt x="384048" y="719137"/>
                </a:lnTo>
                <a:lnTo>
                  <a:pt x="382524" y="719137"/>
                </a:lnTo>
                <a:lnTo>
                  <a:pt x="419100" y="716280"/>
                </a:lnTo>
                <a:lnTo>
                  <a:pt x="437388" y="712470"/>
                </a:lnTo>
                <a:lnTo>
                  <a:pt x="435864" y="712470"/>
                </a:lnTo>
                <a:lnTo>
                  <a:pt x="454151" y="707707"/>
                </a:lnTo>
                <a:lnTo>
                  <a:pt x="470916" y="703897"/>
                </a:lnTo>
                <a:lnTo>
                  <a:pt x="487680" y="697230"/>
                </a:lnTo>
                <a:lnTo>
                  <a:pt x="502920" y="691514"/>
                </a:lnTo>
                <a:lnTo>
                  <a:pt x="519683" y="685800"/>
                </a:lnTo>
                <a:lnTo>
                  <a:pt x="518160" y="685800"/>
                </a:lnTo>
                <a:lnTo>
                  <a:pt x="534924" y="676275"/>
                </a:lnTo>
                <a:lnTo>
                  <a:pt x="534924" y="678180"/>
                </a:lnTo>
                <a:lnTo>
                  <a:pt x="551688" y="678180"/>
                </a:lnTo>
                <a:lnTo>
                  <a:pt x="539496" y="685800"/>
                </a:lnTo>
                <a:lnTo>
                  <a:pt x="522732" y="692467"/>
                </a:lnTo>
                <a:lnTo>
                  <a:pt x="507492" y="701039"/>
                </a:lnTo>
                <a:lnTo>
                  <a:pt x="473964" y="712470"/>
                </a:lnTo>
                <a:lnTo>
                  <a:pt x="455676" y="717232"/>
                </a:lnTo>
                <a:lnTo>
                  <a:pt x="445617" y="720089"/>
                </a:lnTo>
                <a:close/>
              </a:path>
              <a:path w="730250" h="729614">
                <a:moveTo>
                  <a:pt x="247105" y="699135"/>
                </a:moveTo>
                <a:lnTo>
                  <a:pt x="242316" y="699135"/>
                </a:lnTo>
                <a:lnTo>
                  <a:pt x="242316" y="697230"/>
                </a:lnTo>
                <a:lnTo>
                  <a:pt x="247105" y="699135"/>
                </a:lnTo>
                <a:close/>
              </a:path>
              <a:path w="730250" h="729614">
                <a:moveTo>
                  <a:pt x="365760" y="720089"/>
                </a:moveTo>
                <a:lnTo>
                  <a:pt x="364236" y="720089"/>
                </a:lnTo>
                <a:lnTo>
                  <a:pt x="364998" y="720053"/>
                </a:lnTo>
                <a:lnTo>
                  <a:pt x="365760" y="72008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  <a:solidFill>
            <a:srgbClr val="DBEDF4"/>
          </a:solidFill>
        </p:spPr>
        <p:txBody>
          <a:bodyPr wrap="square" lIns="0" tIns="293370" rIns="0" bIns="0" rtlCol="0" vert="horz">
            <a:spAutoFit/>
          </a:bodyPr>
          <a:lstStyle/>
          <a:p>
            <a:pPr marL="2326640">
              <a:lnSpc>
                <a:spcPct val="100000"/>
              </a:lnSpc>
              <a:spcBef>
                <a:spcPts val="2310"/>
              </a:spcBef>
            </a:pPr>
            <a:r>
              <a:rPr dirty="0" sz="3200" spc="10">
                <a:latin typeface="宋体"/>
                <a:cs typeface="宋体"/>
              </a:rPr>
              <a:t>判断电路中是否存在反馈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0" y="2886202"/>
            <a:ext cx="876300" cy="441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77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5793" sz="2100" spc="-1162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3401" sz="3675" spc="-1162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r>
              <a:rPr dirty="0" baseline="3401" sz="3675" spc="-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50" spc="-1090">
                <a:solidFill>
                  <a:srgbClr val="FF0000"/>
                </a:solidFill>
                <a:latin typeface="Times New Roman"/>
                <a:cs typeface="Times New Roman"/>
              </a:rPr>
              <a:t></a:t>
            </a:r>
            <a:r>
              <a:rPr dirty="0" sz="245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50" spc="-3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5793" sz="2100" spc="-52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9159" y="4431791"/>
            <a:ext cx="273875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0">
                <a:latin typeface="Times New Roman"/>
                <a:cs typeface="Times New Roman"/>
              </a:rPr>
              <a:t>i</a:t>
            </a:r>
            <a:r>
              <a:rPr dirty="0" baseline="-20833" sz="2400" spc="-44">
                <a:latin typeface="Times New Roman"/>
                <a:cs typeface="Times New Roman"/>
              </a:rPr>
              <a:t>e</a:t>
            </a:r>
            <a:r>
              <a:rPr dirty="0" sz="2400" spc="-30" b="1">
                <a:latin typeface="Times New Roman"/>
                <a:cs typeface="Times New Roman"/>
              </a:rPr>
              <a:t>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e</a:t>
            </a:r>
            <a:r>
              <a:rPr dirty="0" sz="2400" spc="-30" b="1">
                <a:latin typeface="Times New Roman"/>
                <a:cs typeface="Times New Roman"/>
              </a:rPr>
              <a:t>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be</a:t>
            </a:r>
            <a:r>
              <a:rPr dirty="0" sz="2400" spc="-30">
                <a:latin typeface="Times New Roman"/>
                <a:cs typeface="Times New Roman"/>
              </a:rPr>
              <a:t>,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存在反馈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9083" y="1633727"/>
            <a:ext cx="0" cy="330835"/>
          </a:xfrm>
          <a:custGeom>
            <a:avLst/>
            <a:gdLst/>
            <a:ahLst/>
            <a:cxnLst/>
            <a:rect l="l" t="t" r="r" b="b"/>
            <a:pathLst>
              <a:path w="0" h="330835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49083" y="2368295"/>
            <a:ext cx="0" cy="489584"/>
          </a:xfrm>
          <a:custGeom>
            <a:avLst/>
            <a:gdLst/>
            <a:ahLst/>
            <a:cxnLst/>
            <a:rect l="l" t="t" r="r" b="b"/>
            <a:pathLst>
              <a:path w="0" h="489585">
                <a:moveTo>
                  <a:pt x="0" y="0"/>
                </a:moveTo>
                <a:lnTo>
                  <a:pt x="0" y="48920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23438" y="1940511"/>
            <a:ext cx="28892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35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5932" y="1953767"/>
            <a:ext cx="146685" cy="425450"/>
          </a:xfrm>
          <a:custGeom>
            <a:avLst/>
            <a:gdLst/>
            <a:ahLst/>
            <a:cxnLst/>
            <a:rect l="l" t="t" r="r" b="b"/>
            <a:pathLst>
              <a:path w="146684" h="425450">
                <a:moveTo>
                  <a:pt x="146304" y="425195"/>
                </a:moveTo>
                <a:lnTo>
                  <a:pt x="0" y="425195"/>
                </a:lnTo>
                <a:lnTo>
                  <a:pt x="0" y="0"/>
                </a:lnTo>
                <a:lnTo>
                  <a:pt x="146304" y="0"/>
                </a:lnTo>
                <a:lnTo>
                  <a:pt x="146304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05384"/>
                </a:lnTo>
                <a:lnTo>
                  <a:pt x="9144" y="405384"/>
                </a:lnTo>
                <a:lnTo>
                  <a:pt x="18288" y="414528"/>
                </a:lnTo>
                <a:lnTo>
                  <a:pt x="146304" y="414528"/>
                </a:lnTo>
                <a:lnTo>
                  <a:pt x="146304" y="425195"/>
                </a:lnTo>
                <a:close/>
              </a:path>
              <a:path w="146684" h="425450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146684" h="425450">
                <a:moveTo>
                  <a:pt x="126491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126491" y="10668"/>
                </a:lnTo>
                <a:lnTo>
                  <a:pt x="126491" y="19811"/>
                </a:lnTo>
                <a:close/>
              </a:path>
              <a:path w="146684" h="425450">
                <a:moveTo>
                  <a:pt x="126491" y="414528"/>
                </a:moveTo>
                <a:lnTo>
                  <a:pt x="126491" y="10668"/>
                </a:lnTo>
                <a:lnTo>
                  <a:pt x="137160" y="19812"/>
                </a:lnTo>
                <a:lnTo>
                  <a:pt x="146304" y="19811"/>
                </a:lnTo>
                <a:lnTo>
                  <a:pt x="146304" y="405384"/>
                </a:lnTo>
                <a:lnTo>
                  <a:pt x="137160" y="405384"/>
                </a:lnTo>
                <a:lnTo>
                  <a:pt x="126491" y="414528"/>
                </a:lnTo>
                <a:close/>
              </a:path>
              <a:path w="146684" h="425450">
                <a:moveTo>
                  <a:pt x="146304" y="19811"/>
                </a:moveTo>
                <a:lnTo>
                  <a:pt x="137160" y="19812"/>
                </a:lnTo>
                <a:lnTo>
                  <a:pt x="126491" y="10668"/>
                </a:lnTo>
                <a:lnTo>
                  <a:pt x="146304" y="10668"/>
                </a:lnTo>
                <a:lnTo>
                  <a:pt x="146304" y="19811"/>
                </a:lnTo>
                <a:close/>
              </a:path>
              <a:path w="146684" h="425450">
                <a:moveTo>
                  <a:pt x="18288" y="414528"/>
                </a:moveTo>
                <a:lnTo>
                  <a:pt x="9144" y="405384"/>
                </a:lnTo>
                <a:lnTo>
                  <a:pt x="18288" y="405384"/>
                </a:lnTo>
                <a:lnTo>
                  <a:pt x="18288" y="414528"/>
                </a:lnTo>
                <a:close/>
              </a:path>
              <a:path w="146684" h="425450">
                <a:moveTo>
                  <a:pt x="126491" y="414528"/>
                </a:moveTo>
                <a:lnTo>
                  <a:pt x="18288" y="414528"/>
                </a:lnTo>
                <a:lnTo>
                  <a:pt x="18288" y="405384"/>
                </a:lnTo>
                <a:lnTo>
                  <a:pt x="126491" y="405384"/>
                </a:lnTo>
                <a:lnTo>
                  <a:pt x="126491" y="414528"/>
                </a:lnTo>
                <a:close/>
              </a:path>
              <a:path w="146684" h="425450">
                <a:moveTo>
                  <a:pt x="146304" y="414528"/>
                </a:moveTo>
                <a:lnTo>
                  <a:pt x="126491" y="414528"/>
                </a:lnTo>
                <a:lnTo>
                  <a:pt x="137160" y="405384"/>
                </a:lnTo>
                <a:lnTo>
                  <a:pt x="146304" y="405384"/>
                </a:lnTo>
                <a:lnTo>
                  <a:pt x="146304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47559" y="1632966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 h="0">
                <a:moveTo>
                  <a:pt x="0" y="0"/>
                </a:moveTo>
                <a:lnTo>
                  <a:pt x="84124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94142" y="1626108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01761" y="2337816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78752" y="2850642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59" h="0">
                <a:moveTo>
                  <a:pt x="0" y="0"/>
                </a:moveTo>
                <a:lnTo>
                  <a:pt x="105156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18882" y="2673096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12023" y="2845308"/>
            <a:ext cx="200025" cy="192405"/>
          </a:xfrm>
          <a:custGeom>
            <a:avLst/>
            <a:gdLst/>
            <a:ahLst/>
            <a:cxnLst/>
            <a:rect l="l" t="t" r="r" b="b"/>
            <a:pathLst>
              <a:path w="200025" h="192405">
                <a:moveTo>
                  <a:pt x="101260" y="110815"/>
                </a:moveTo>
                <a:lnTo>
                  <a:pt x="0" y="13716"/>
                </a:lnTo>
                <a:lnTo>
                  <a:pt x="13716" y="0"/>
                </a:lnTo>
                <a:lnTo>
                  <a:pt x="114739" y="96871"/>
                </a:lnTo>
                <a:lnTo>
                  <a:pt x="101260" y="110815"/>
                </a:lnTo>
                <a:close/>
              </a:path>
              <a:path w="200025" h="192405">
                <a:moveTo>
                  <a:pt x="174411" y="120396"/>
                </a:moveTo>
                <a:lnTo>
                  <a:pt x="111252" y="120396"/>
                </a:lnTo>
                <a:lnTo>
                  <a:pt x="124968" y="106679"/>
                </a:lnTo>
                <a:lnTo>
                  <a:pt x="114739" y="96871"/>
                </a:lnTo>
                <a:lnTo>
                  <a:pt x="152400" y="57912"/>
                </a:lnTo>
                <a:lnTo>
                  <a:pt x="174411" y="120396"/>
                </a:lnTo>
                <a:close/>
              </a:path>
              <a:path w="200025" h="192405">
                <a:moveTo>
                  <a:pt x="111252" y="120396"/>
                </a:moveTo>
                <a:lnTo>
                  <a:pt x="101260" y="110815"/>
                </a:lnTo>
                <a:lnTo>
                  <a:pt x="114739" y="96871"/>
                </a:lnTo>
                <a:lnTo>
                  <a:pt x="124968" y="106679"/>
                </a:lnTo>
                <a:lnTo>
                  <a:pt x="111252" y="120396"/>
                </a:lnTo>
                <a:close/>
              </a:path>
              <a:path w="200025" h="192405">
                <a:moveTo>
                  <a:pt x="199644" y="192024"/>
                </a:moveTo>
                <a:lnTo>
                  <a:pt x="64008" y="149352"/>
                </a:lnTo>
                <a:lnTo>
                  <a:pt x="101260" y="110815"/>
                </a:lnTo>
                <a:lnTo>
                  <a:pt x="111252" y="120396"/>
                </a:lnTo>
                <a:lnTo>
                  <a:pt x="174411" y="120396"/>
                </a:lnTo>
                <a:lnTo>
                  <a:pt x="199644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13547" y="2671572"/>
            <a:ext cx="204470" cy="177165"/>
          </a:xfrm>
          <a:custGeom>
            <a:avLst/>
            <a:gdLst/>
            <a:ahLst/>
            <a:cxnLst/>
            <a:rect l="l" t="t" r="r" b="b"/>
            <a:pathLst>
              <a:path w="204470" h="177164">
                <a:moveTo>
                  <a:pt x="12191" y="176783"/>
                </a:moveTo>
                <a:lnTo>
                  <a:pt x="0" y="161543"/>
                </a:lnTo>
                <a:lnTo>
                  <a:pt x="192023" y="0"/>
                </a:lnTo>
                <a:lnTo>
                  <a:pt x="204216" y="15239"/>
                </a:lnTo>
                <a:lnTo>
                  <a:pt x="12191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00238" y="2337816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4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00238" y="3025140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71844" y="4170426"/>
            <a:ext cx="2313940" cy="0"/>
          </a:xfrm>
          <a:custGeom>
            <a:avLst/>
            <a:gdLst/>
            <a:ahLst/>
            <a:cxnLst/>
            <a:rect l="l" t="t" r="r" b="b"/>
            <a:pathLst>
              <a:path w="2313940" h="0">
                <a:moveTo>
                  <a:pt x="0" y="0"/>
                </a:moveTo>
                <a:lnTo>
                  <a:pt x="23134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02523" y="3762755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7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35467" y="4170426"/>
            <a:ext cx="1172210" cy="0"/>
          </a:xfrm>
          <a:custGeom>
            <a:avLst/>
            <a:gdLst/>
            <a:ahLst/>
            <a:cxnLst/>
            <a:rect l="l" t="t" r="r" b="b"/>
            <a:pathLst>
              <a:path w="1172209" h="0">
                <a:moveTo>
                  <a:pt x="0" y="0"/>
                </a:moveTo>
                <a:lnTo>
                  <a:pt x="11719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434813" y="1509246"/>
            <a:ext cx="438784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172">
                <a:latin typeface="Times New Roman"/>
                <a:cs typeface="Times New Roman"/>
              </a:rPr>
              <a:t>V</a:t>
            </a:r>
            <a:r>
              <a:rPr dirty="0" sz="1300" spc="85">
                <a:latin typeface="Times New Roman"/>
                <a:cs typeface="Times New Roman"/>
              </a:rPr>
              <a:t>C</a:t>
            </a:r>
            <a:r>
              <a:rPr dirty="0" sz="1300" spc="9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26323" y="1923288"/>
            <a:ext cx="147955" cy="425450"/>
          </a:xfrm>
          <a:custGeom>
            <a:avLst/>
            <a:gdLst/>
            <a:ahLst/>
            <a:cxnLst/>
            <a:rect l="l" t="t" r="r" b="b"/>
            <a:pathLst>
              <a:path w="147954" h="425450">
                <a:moveTo>
                  <a:pt x="147828" y="425195"/>
                </a:moveTo>
                <a:lnTo>
                  <a:pt x="0" y="425195"/>
                </a:lnTo>
                <a:lnTo>
                  <a:pt x="0" y="0"/>
                </a:lnTo>
                <a:lnTo>
                  <a:pt x="147828" y="0"/>
                </a:lnTo>
                <a:lnTo>
                  <a:pt x="147828" y="10667"/>
                </a:lnTo>
                <a:lnTo>
                  <a:pt x="19812" y="10668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405384"/>
                </a:lnTo>
                <a:lnTo>
                  <a:pt x="9144" y="405384"/>
                </a:lnTo>
                <a:lnTo>
                  <a:pt x="19812" y="414528"/>
                </a:lnTo>
                <a:lnTo>
                  <a:pt x="147828" y="414528"/>
                </a:lnTo>
                <a:lnTo>
                  <a:pt x="147828" y="425195"/>
                </a:lnTo>
                <a:close/>
              </a:path>
              <a:path w="147954" h="425450">
                <a:moveTo>
                  <a:pt x="19812" y="19811"/>
                </a:moveTo>
                <a:lnTo>
                  <a:pt x="9144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47954" h="425450">
                <a:moveTo>
                  <a:pt x="129539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129539" y="10668"/>
                </a:lnTo>
                <a:lnTo>
                  <a:pt x="129539" y="19811"/>
                </a:lnTo>
                <a:close/>
              </a:path>
              <a:path w="147954" h="425450">
                <a:moveTo>
                  <a:pt x="129539" y="414528"/>
                </a:moveTo>
                <a:lnTo>
                  <a:pt x="129539" y="10668"/>
                </a:lnTo>
                <a:lnTo>
                  <a:pt x="138684" y="19812"/>
                </a:lnTo>
                <a:lnTo>
                  <a:pt x="147828" y="19811"/>
                </a:lnTo>
                <a:lnTo>
                  <a:pt x="147828" y="405384"/>
                </a:lnTo>
                <a:lnTo>
                  <a:pt x="138684" y="405384"/>
                </a:lnTo>
                <a:lnTo>
                  <a:pt x="129539" y="414528"/>
                </a:lnTo>
                <a:close/>
              </a:path>
              <a:path w="147954" h="425450">
                <a:moveTo>
                  <a:pt x="147828" y="19811"/>
                </a:moveTo>
                <a:lnTo>
                  <a:pt x="138684" y="19812"/>
                </a:lnTo>
                <a:lnTo>
                  <a:pt x="129539" y="10668"/>
                </a:lnTo>
                <a:lnTo>
                  <a:pt x="147828" y="10667"/>
                </a:lnTo>
                <a:lnTo>
                  <a:pt x="147828" y="19811"/>
                </a:lnTo>
                <a:close/>
              </a:path>
              <a:path w="147954" h="425450">
                <a:moveTo>
                  <a:pt x="19812" y="414528"/>
                </a:moveTo>
                <a:lnTo>
                  <a:pt x="9144" y="405384"/>
                </a:lnTo>
                <a:lnTo>
                  <a:pt x="19812" y="405384"/>
                </a:lnTo>
                <a:lnTo>
                  <a:pt x="19812" y="414528"/>
                </a:lnTo>
                <a:close/>
              </a:path>
              <a:path w="147954" h="425450">
                <a:moveTo>
                  <a:pt x="129539" y="414528"/>
                </a:moveTo>
                <a:lnTo>
                  <a:pt x="19812" y="414528"/>
                </a:lnTo>
                <a:lnTo>
                  <a:pt x="19812" y="405384"/>
                </a:lnTo>
                <a:lnTo>
                  <a:pt x="129539" y="405384"/>
                </a:lnTo>
                <a:lnTo>
                  <a:pt x="129539" y="414528"/>
                </a:lnTo>
                <a:close/>
              </a:path>
              <a:path w="147954" h="425450">
                <a:moveTo>
                  <a:pt x="147828" y="414528"/>
                </a:moveTo>
                <a:lnTo>
                  <a:pt x="129539" y="414528"/>
                </a:lnTo>
                <a:lnTo>
                  <a:pt x="138684" y="405384"/>
                </a:lnTo>
                <a:lnTo>
                  <a:pt x="147828" y="405384"/>
                </a:lnTo>
                <a:lnTo>
                  <a:pt x="1478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7323" y="1571244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29" h="116205">
                <a:moveTo>
                  <a:pt x="57912" y="1524"/>
                </a:moveTo>
                <a:lnTo>
                  <a:pt x="45719" y="1524"/>
                </a:lnTo>
                <a:lnTo>
                  <a:pt x="56387" y="0"/>
                </a:lnTo>
                <a:lnTo>
                  <a:pt x="57912" y="1524"/>
                </a:lnTo>
                <a:close/>
              </a:path>
              <a:path w="113029" h="116205">
                <a:moveTo>
                  <a:pt x="86868" y="10668"/>
                </a:moveTo>
                <a:lnTo>
                  <a:pt x="25908" y="10668"/>
                </a:lnTo>
                <a:lnTo>
                  <a:pt x="33528" y="6096"/>
                </a:lnTo>
                <a:lnTo>
                  <a:pt x="35052" y="6096"/>
                </a:lnTo>
                <a:lnTo>
                  <a:pt x="35052" y="4572"/>
                </a:lnTo>
                <a:lnTo>
                  <a:pt x="44195" y="1524"/>
                </a:lnTo>
                <a:lnTo>
                  <a:pt x="68580" y="1524"/>
                </a:lnTo>
                <a:lnTo>
                  <a:pt x="77724" y="4572"/>
                </a:lnTo>
                <a:lnTo>
                  <a:pt x="79248" y="6096"/>
                </a:lnTo>
                <a:lnTo>
                  <a:pt x="86868" y="10668"/>
                </a:lnTo>
                <a:close/>
              </a:path>
              <a:path w="113029" h="116205">
                <a:moveTo>
                  <a:pt x="25908" y="80772"/>
                </a:moveTo>
                <a:lnTo>
                  <a:pt x="4572" y="80772"/>
                </a:lnTo>
                <a:lnTo>
                  <a:pt x="4572" y="79248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59436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6096" y="35052"/>
                </a:lnTo>
                <a:lnTo>
                  <a:pt x="9144" y="27432"/>
                </a:lnTo>
                <a:lnTo>
                  <a:pt x="10668" y="25908"/>
                </a:lnTo>
                <a:lnTo>
                  <a:pt x="16764" y="18288"/>
                </a:lnTo>
                <a:lnTo>
                  <a:pt x="16764" y="16764"/>
                </a:lnTo>
                <a:lnTo>
                  <a:pt x="18288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6012" y="16764"/>
                </a:lnTo>
                <a:lnTo>
                  <a:pt x="96012" y="18288"/>
                </a:lnTo>
                <a:lnTo>
                  <a:pt x="97536" y="18288"/>
                </a:lnTo>
                <a:lnTo>
                  <a:pt x="98450" y="19812"/>
                </a:lnTo>
                <a:lnTo>
                  <a:pt x="50292" y="19812"/>
                </a:lnTo>
                <a:lnTo>
                  <a:pt x="41148" y="22860"/>
                </a:lnTo>
                <a:lnTo>
                  <a:pt x="42672" y="22860"/>
                </a:lnTo>
                <a:lnTo>
                  <a:pt x="37592" y="25908"/>
                </a:lnTo>
                <a:lnTo>
                  <a:pt x="36576" y="25908"/>
                </a:lnTo>
                <a:lnTo>
                  <a:pt x="32004" y="30480"/>
                </a:lnTo>
                <a:lnTo>
                  <a:pt x="30480" y="30480"/>
                </a:lnTo>
                <a:lnTo>
                  <a:pt x="25908" y="36576"/>
                </a:lnTo>
                <a:lnTo>
                  <a:pt x="21336" y="44196"/>
                </a:lnTo>
                <a:lnTo>
                  <a:pt x="22352" y="44196"/>
                </a:lnTo>
                <a:lnTo>
                  <a:pt x="20828" y="48768"/>
                </a:lnTo>
                <a:lnTo>
                  <a:pt x="19812" y="48768"/>
                </a:lnTo>
                <a:lnTo>
                  <a:pt x="19812" y="67056"/>
                </a:lnTo>
                <a:lnTo>
                  <a:pt x="20421" y="67056"/>
                </a:lnTo>
                <a:lnTo>
                  <a:pt x="22250" y="71628"/>
                </a:lnTo>
                <a:lnTo>
                  <a:pt x="21336" y="71628"/>
                </a:lnTo>
                <a:lnTo>
                  <a:pt x="25908" y="80772"/>
                </a:lnTo>
                <a:close/>
              </a:path>
              <a:path w="113029" h="116205">
                <a:moveTo>
                  <a:pt x="48768" y="21336"/>
                </a:moveTo>
                <a:lnTo>
                  <a:pt x="50292" y="19812"/>
                </a:lnTo>
                <a:lnTo>
                  <a:pt x="56387" y="19812"/>
                </a:lnTo>
                <a:lnTo>
                  <a:pt x="57150" y="19939"/>
                </a:lnTo>
                <a:lnTo>
                  <a:pt x="48768" y="21336"/>
                </a:lnTo>
                <a:close/>
              </a:path>
              <a:path w="113029" h="116205">
                <a:moveTo>
                  <a:pt x="57150" y="19939"/>
                </a:moveTo>
                <a:lnTo>
                  <a:pt x="56387" y="19812"/>
                </a:lnTo>
                <a:lnTo>
                  <a:pt x="57912" y="19812"/>
                </a:lnTo>
                <a:lnTo>
                  <a:pt x="57150" y="19939"/>
                </a:lnTo>
                <a:close/>
              </a:path>
              <a:path w="113029" h="116205">
                <a:moveTo>
                  <a:pt x="65532" y="21336"/>
                </a:moveTo>
                <a:lnTo>
                  <a:pt x="57150" y="19939"/>
                </a:lnTo>
                <a:lnTo>
                  <a:pt x="57912" y="19812"/>
                </a:lnTo>
                <a:lnTo>
                  <a:pt x="62484" y="19812"/>
                </a:lnTo>
                <a:lnTo>
                  <a:pt x="65532" y="21336"/>
                </a:lnTo>
                <a:close/>
              </a:path>
              <a:path w="113029" h="116205">
                <a:moveTo>
                  <a:pt x="77724" y="27432"/>
                </a:moveTo>
                <a:lnTo>
                  <a:pt x="70104" y="22860"/>
                </a:lnTo>
                <a:lnTo>
                  <a:pt x="71628" y="22860"/>
                </a:lnTo>
                <a:lnTo>
                  <a:pt x="62484" y="19812"/>
                </a:lnTo>
                <a:lnTo>
                  <a:pt x="98450" y="19812"/>
                </a:lnTo>
                <a:lnTo>
                  <a:pt x="102108" y="25908"/>
                </a:lnTo>
                <a:lnTo>
                  <a:pt x="76200" y="25908"/>
                </a:lnTo>
                <a:lnTo>
                  <a:pt x="77724" y="27432"/>
                </a:lnTo>
                <a:close/>
              </a:path>
              <a:path w="113029" h="116205">
                <a:moveTo>
                  <a:pt x="35052" y="27432"/>
                </a:moveTo>
                <a:lnTo>
                  <a:pt x="36576" y="25908"/>
                </a:lnTo>
                <a:lnTo>
                  <a:pt x="37592" y="25908"/>
                </a:lnTo>
                <a:lnTo>
                  <a:pt x="35052" y="27432"/>
                </a:lnTo>
                <a:close/>
              </a:path>
              <a:path w="113029" h="116205">
                <a:moveTo>
                  <a:pt x="83820" y="32004"/>
                </a:moveTo>
                <a:lnTo>
                  <a:pt x="76200" y="25908"/>
                </a:lnTo>
                <a:lnTo>
                  <a:pt x="103632" y="25908"/>
                </a:lnTo>
                <a:lnTo>
                  <a:pt x="103632" y="27432"/>
                </a:lnTo>
                <a:lnTo>
                  <a:pt x="105460" y="30480"/>
                </a:lnTo>
                <a:lnTo>
                  <a:pt x="82296" y="30480"/>
                </a:lnTo>
                <a:lnTo>
                  <a:pt x="83820" y="32004"/>
                </a:lnTo>
                <a:close/>
              </a:path>
              <a:path w="113029" h="116205">
                <a:moveTo>
                  <a:pt x="30480" y="32004"/>
                </a:moveTo>
                <a:lnTo>
                  <a:pt x="30480" y="30480"/>
                </a:lnTo>
                <a:lnTo>
                  <a:pt x="32004" y="30480"/>
                </a:lnTo>
                <a:lnTo>
                  <a:pt x="30480" y="32004"/>
                </a:lnTo>
                <a:close/>
              </a:path>
              <a:path w="113029" h="116205">
                <a:moveTo>
                  <a:pt x="108204" y="36576"/>
                </a:moveTo>
                <a:lnTo>
                  <a:pt x="88391" y="36576"/>
                </a:lnTo>
                <a:lnTo>
                  <a:pt x="82296" y="30480"/>
                </a:lnTo>
                <a:lnTo>
                  <a:pt x="105460" y="30480"/>
                </a:lnTo>
                <a:lnTo>
                  <a:pt x="108204" y="35052"/>
                </a:lnTo>
                <a:lnTo>
                  <a:pt x="108204" y="36576"/>
                </a:lnTo>
                <a:close/>
              </a:path>
              <a:path w="113029" h="116205">
                <a:moveTo>
                  <a:pt x="110743" y="44196"/>
                </a:moveTo>
                <a:lnTo>
                  <a:pt x="91439" y="44196"/>
                </a:lnTo>
                <a:lnTo>
                  <a:pt x="86868" y="35052"/>
                </a:lnTo>
                <a:lnTo>
                  <a:pt x="88391" y="36576"/>
                </a:lnTo>
                <a:lnTo>
                  <a:pt x="108204" y="36576"/>
                </a:lnTo>
                <a:lnTo>
                  <a:pt x="110743" y="44196"/>
                </a:lnTo>
                <a:close/>
              </a:path>
              <a:path w="113029" h="116205">
                <a:moveTo>
                  <a:pt x="22352" y="44196"/>
                </a:moveTo>
                <a:lnTo>
                  <a:pt x="21336" y="44196"/>
                </a:lnTo>
                <a:lnTo>
                  <a:pt x="22859" y="42672"/>
                </a:lnTo>
                <a:lnTo>
                  <a:pt x="22352" y="44196"/>
                </a:lnTo>
                <a:close/>
              </a:path>
              <a:path w="113029" h="116205">
                <a:moveTo>
                  <a:pt x="92964" y="51816"/>
                </a:moveTo>
                <a:lnTo>
                  <a:pt x="89916" y="42672"/>
                </a:lnTo>
                <a:lnTo>
                  <a:pt x="91439" y="44196"/>
                </a:lnTo>
                <a:lnTo>
                  <a:pt x="110743" y="44196"/>
                </a:lnTo>
                <a:lnTo>
                  <a:pt x="111252" y="45720"/>
                </a:lnTo>
                <a:lnTo>
                  <a:pt x="111252" y="47244"/>
                </a:lnTo>
                <a:lnTo>
                  <a:pt x="111506" y="48768"/>
                </a:lnTo>
                <a:lnTo>
                  <a:pt x="92964" y="48768"/>
                </a:lnTo>
                <a:lnTo>
                  <a:pt x="92964" y="51816"/>
                </a:lnTo>
                <a:close/>
              </a:path>
              <a:path w="113029" h="116205">
                <a:moveTo>
                  <a:pt x="19812" y="51816"/>
                </a:moveTo>
                <a:lnTo>
                  <a:pt x="19812" y="48768"/>
                </a:lnTo>
                <a:lnTo>
                  <a:pt x="20828" y="48768"/>
                </a:lnTo>
                <a:lnTo>
                  <a:pt x="19812" y="51816"/>
                </a:lnTo>
                <a:close/>
              </a:path>
              <a:path w="113029" h="116205">
                <a:moveTo>
                  <a:pt x="111505" y="67056"/>
                </a:moveTo>
                <a:lnTo>
                  <a:pt x="92964" y="67056"/>
                </a:lnTo>
                <a:lnTo>
                  <a:pt x="92964" y="48768"/>
                </a:lnTo>
                <a:lnTo>
                  <a:pt x="111506" y="48768"/>
                </a:lnTo>
                <a:lnTo>
                  <a:pt x="112775" y="56388"/>
                </a:lnTo>
                <a:lnTo>
                  <a:pt x="112775" y="59436"/>
                </a:lnTo>
                <a:lnTo>
                  <a:pt x="111505" y="67056"/>
                </a:lnTo>
                <a:close/>
              </a:path>
              <a:path w="113029" h="116205">
                <a:moveTo>
                  <a:pt x="20421" y="67056"/>
                </a:moveTo>
                <a:lnTo>
                  <a:pt x="19812" y="67056"/>
                </a:lnTo>
                <a:lnTo>
                  <a:pt x="19812" y="65532"/>
                </a:lnTo>
                <a:lnTo>
                  <a:pt x="20421" y="67056"/>
                </a:lnTo>
                <a:close/>
              </a:path>
              <a:path w="113029" h="116205">
                <a:moveTo>
                  <a:pt x="89916" y="73152"/>
                </a:moveTo>
                <a:lnTo>
                  <a:pt x="92964" y="65532"/>
                </a:lnTo>
                <a:lnTo>
                  <a:pt x="92964" y="67056"/>
                </a:lnTo>
                <a:lnTo>
                  <a:pt x="111505" y="67056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0744" y="71628"/>
                </a:lnTo>
                <a:lnTo>
                  <a:pt x="91439" y="71628"/>
                </a:lnTo>
                <a:lnTo>
                  <a:pt x="89916" y="73152"/>
                </a:lnTo>
                <a:close/>
              </a:path>
              <a:path w="113029" h="116205">
                <a:moveTo>
                  <a:pt x="22859" y="73152"/>
                </a:moveTo>
                <a:lnTo>
                  <a:pt x="21336" y="71628"/>
                </a:lnTo>
                <a:lnTo>
                  <a:pt x="22250" y="71628"/>
                </a:lnTo>
                <a:lnTo>
                  <a:pt x="22859" y="73152"/>
                </a:lnTo>
                <a:close/>
              </a:path>
              <a:path w="113029" h="116205">
                <a:moveTo>
                  <a:pt x="86868" y="80772"/>
                </a:moveTo>
                <a:lnTo>
                  <a:pt x="91439" y="71628"/>
                </a:lnTo>
                <a:lnTo>
                  <a:pt x="110744" y="71628"/>
                </a:lnTo>
                <a:lnTo>
                  <a:pt x="108204" y="79248"/>
                </a:lnTo>
                <a:lnTo>
                  <a:pt x="88391" y="79248"/>
                </a:lnTo>
                <a:lnTo>
                  <a:pt x="86868" y="80772"/>
                </a:lnTo>
                <a:close/>
              </a:path>
              <a:path w="113029" h="116205">
                <a:moveTo>
                  <a:pt x="36576" y="89916"/>
                </a:moveTo>
                <a:lnTo>
                  <a:pt x="9144" y="89916"/>
                </a:lnTo>
                <a:lnTo>
                  <a:pt x="6096" y="80772"/>
                </a:lnTo>
                <a:lnTo>
                  <a:pt x="25908" y="80772"/>
                </a:lnTo>
                <a:lnTo>
                  <a:pt x="25908" y="79248"/>
                </a:lnTo>
                <a:lnTo>
                  <a:pt x="30480" y="85344"/>
                </a:lnTo>
                <a:lnTo>
                  <a:pt x="32004" y="85344"/>
                </a:lnTo>
                <a:lnTo>
                  <a:pt x="36576" y="89916"/>
                </a:lnTo>
                <a:close/>
              </a:path>
              <a:path w="113029" h="116205">
                <a:moveTo>
                  <a:pt x="105460" y="85344"/>
                </a:moveTo>
                <a:lnTo>
                  <a:pt x="82296" y="85344"/>
                </a:lnTo>
                <a:lnTo>
                  <a:pt x="88391" y="79248"/>
                </a:lnTo>
                <a:lnTo>
                  <a:pt x="108204" y="79248"/>
                </a:lnTo>
                <a:lnTo>
                  <a:pt x="108204" y="80772"/>
                </a:lnTo>
                <a:lnTo>
                  <a:pt x="105460" y="85344"/>
                </a:lnTo>
                <a:close/>
              </a:path>
              <a:path w="113029" h="116205">
                <a:moveTo>
                  <a:pt x="32004" y="85344"/>
                </a:moveTo>
                <a:lnTo>
                  <a:pt x="30480" y="85344"/>
                </a:lnTo>
                <a:lnTo>
                  <a:pt x="30480" y="83820"/>
                </a:lnTo>
                <a:lnTo>
                  <a:pt x="32004" y="85344"/>
                </a:lnTo>
                <a:close/>
              </a:path>
              <a:path w="113029" h="116205">
                <a:moveTo>
                  <a:pt x="103632" y="89916"/>
                </a:moveTo>
                <a:lnTo>
                  <a:pt x="76200" y="89916"/>
                </a:lnTo>
                <a:lnTo>
                  <a:pt x="83820" y="83820"/>
                </a:lnTo>
                <a:lnTo>
                  <a:pt x="82296" y="85344"/>
                </a:lnTo>
                <a:lnTo>
                  <a:pt x="105460" y="85344"/>
                </a:lnTo>
                <a:lnTo>
                  <a:pt x="103632" y="88392"/>
                </a:lnTo>
                <a:lnTo>
                  <a:pt x="103632" y="89916"/>
                </a:lnTo>
                <a:close/>
              </a:path>
              <a:path w="113029" h="116205">
                <a:moveTo>
                  <a:pt x="88391" y="105156"/>
                </a:moveTo>
                <a:lnTo>
                  <a:pt x="24384" y="105156"/>
                </a:lnTo>
                <a:lnTo>
                  <a:pt x="18288" y="99060"/>
                </a:lnTo>
                <a:lnTo>
                  <a:pt x="16764" y="99060"/>
                </a:lnTo>
                <a:lnTo>
                  <a:pt x="16764" y="97536"/>
                </a:lnTo>
                <a:lnTo>
                  <a:pt x="10668" y="89916"/>
                </a:lnTo>
                <a:lnTo>
                  <a:pt x="35052" y="89916"/>
                </a:lnTo>
                <a:lnTo>
                  <a:pt x="42672" y="92964"/>
                </a:lnTo>
                <a:lnTo>
                  <a:pt x="41148" y="92964"/>
                </a:lnTo>
                <a:lnTo>
                  <a:pt x="50292" y="96012"/>
                </a:lnTo>
                <a:lnTo>
                  <a:pt x="98450" y="96012"/>
                </a:lnTo>
                <a:lnTo>
                  <a:pt x="97536" y="97536"/>
                </a:lnTo>
                <a:lnTo>
                  <a:pt x="96012" y="97536"/>
                </a:lnTo>
                <a:lnTo>
                  <a:pt x="96012" y="99060"/>
                </a:lnTo>
                <a:lnTo>
                  <a:pt x="88391" y="105156"/>
                </a:lnTo>
                <a:close/>
              </a:path>
              <a:path w="113029" h="116205">
                <a:moveTo>
                  <a:pt x="98450" y="96012"/>
                </a:moveTo>
                <a:lnTo>
                  <a:pt x="62484" y="96012"/>
                </a:lnTo>
                <a:lnTo>
                  <a:pt x="71628" y="92964"/>
                </a:lnTo>
                <a:lnTo>
                  <a:pt x="70104" y="92964"/>
                </a:lnTo>
                <a:lnTo>
                  <a:pt x="77724" y="89916"/>
                </a:lnTo>
                <a:lnTo>
                  <a:pt x="102108" y="89916"/>
                </a:lnTo>
                <a:lnTo>
                  <a:pt x="98450" y="96012"/>
                </a:lnTo>
                <a:close/>
              </a:path>
              <a:path w="113029" h="116205">
                <a:moveTo>
                  <a:pt x="57912" y="96012"/>
                </a:moveTo>
                <a:lnTo>
                  <a:pt x="50292" y="96012"/>
                </a:lnTo>
                <a:lnTo>
                  <a:pt x="48768" y="94488"/>
                </a:lnTo>
                <a:lnTo>
                  <a:pt x="57912" y="96012"/>
                </a:lnTo>
                <a:close/>
              </a:path>
              <a:path w="113029" h="116205">
                <a:moveTo>
                  <a:pt x="68580" y="114300"/>
                </a:moveTo>
                <a:lnTo>
                  <a:pt x="44195" y="114300"/>
                </a:lnTo>
                <a:lnTo>
                  <a:pt x="35052" y="111252"/>
                </a:lnTo>
                <a:lnTo>
                  <a:pt x="33528" y="109728"/>
                </a:lnTo>
                <a:lnTo>
                  <a:pt x="25908" y="105156"/>
                </a:lnTo>
                <a:lnTo>
                  <a:pt x="86868" y="105156"/>
                </a:lnTo>
                <a:lnTo>
                  <a:pt x="79248" y="109728"/>
                </a:lnTo>
                <a:lnTo>
                  <a:pt x="79248" y="111252"/>
                </a:lnTo>
                <a:lnTo>
                  <a:pt x="77724" y="111252"/>
                </a:lnTo>
                <a:lnTo>
                  <a:pt x="68580" y="114300"/>
                </a:lnTo>
                <a:close/>
              </a:path>
              <a:path w="113029" h="116205">
                <a:moveTo>
                  <a:pt x="57912" y="115824"/>
                </a:moveTo>
                <a:lnTo>
                  <a:pt x="56387" y="115824"/>
                </a:lnTo>
                <a:lnTo>
                  <a:pt x="45719" y="114300"/>
                </a:lnTo>
                <a:lnTo>
                  <a:pt x="67056" y="114300"/>
                </a:lnTo>
                <a:lnTo>
                  <a:pt x="57912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56832" y="2731008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55129" y="2731008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70320" y="2854452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 h="0">
                <a:moveTo>
                  <a:pt x="0" y="0"/>
                </a:moveTo>
                <a:lnTo>
                  <a:pt x="3093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03564" y="2388108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605266" y="2388108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03564" y="2534411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 h="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94903" y="2541270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874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604274" y="1887198"/>
            <a:ext cx="26987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73404" y="2448070"/>
            <a:ext cx="374015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86618" y="2042662"/>
            <a:ext cx="19494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55784" y="2194017"/>
            <a:ext cx="205104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988807" y="163296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73567" y="4143755"/>
            <a:ext cx="47625" cy="48895"/>
          </a:xfrm>
          <a:custGeom>
            <a:avLst/>
            <a:gdLst/>
            <a:ahLst/>
            <a:cxnLst/>
            <a:rect l="l" t="t" r="r" b="b"/>
            <a:pathLst>
              <a:path w="47625" h="48895">
                <a:moveTo>
                  <a:pt x="24384" y="48768"/>
                </a:moveTo>
                <a:lnTo>
                  <a:pt x="14787" y="46886"/>
                </a:lnTo>
                <a:lnTo>
                  <a:pt x="7048" y="41719"/>
                </a:lnTo>
                <a:lnTo>
                  <a:pt x="1881" y="33980"/>
                </a:lnTo>
                <a:lnTo>
                  <a:pt x="0" y="24384"/>
                </a:lnTo>
                <a:lnTo>
                  <a:pt x="1881" y="14787"/>
                </a:lnTo>
                <a:lnTo>
                  <a:pt x="7048" y="7048"/>
                </a:lnTo>
                <a:lnTo>
                  <a:pt x="14787" y="1881"/>
                </a:lnTo>
                <a:lnTo>
                  <a:pt x="24384" y="0"/>
                </a:lnTo>
                <a:lnTo>
                  <a:pt x="33099" y="1881"/>
                </a:lnTo>
                <a:lnTo>
                  <a:pt x="40386" y="7048"/>
                </a:lnTo>
                <a:lnTo>
                  <a:pt x="45386" y="14787"/>
                </a:lnTo>
                <a:lnTo>
                  <a:pt x="47244" y="24384"/>
                </a:lnTo>
                <a:lnTo>
                  <a:pt x="45386" y="33980"/>
                </a:lnTo>
                <a:lnTo>
                  <a:pt x="40386" y="41719"/>
                </a:lnTo>
                <a:lnTo>
                  <a:pt x="33099" y="46886"/>
                </a:lnTo>
                <a:lnTo>
                  <a:pt x="24384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64423" y="4134611"/>
            <a:ext cx="66040" cy="67310"/>
          </a:xfrm>
          <a:custGeom>
            <a:avLst/>
            <a:gdLst/>
            <a:ahLst/>
            <a:cxnLst/>
            <a:rect l="l" t="t" r="r" b="b"/>
            <a:pathLst>
              <a:path w="66040" h="67310">
                <a:moveTo>
                  <a:pt x="45719" y="3047"/>
                </a:moveTo>
                <a:lnTo>
                  <a:pt x="21336" y="3047"/>
                </a:lnTo>
                <a:lnTo>
                  <a:pt x="25908" y="1523"/>
                </a:lnTo>
                <a:lnTo>
                  <a:pt x="25908" y="0"/>
                </a:lnTo>
                <a:lnTo>
                  <a:pt x="39624" y="0"/>
                </a:lnTo>
                <a:lnTo>
                  <a:pt x="41148" y="1523"/>
                </a:lnTo>
                <a:lnTo>
                  <a:pt x="45719" y="3047"/>
                </a:lnTo>
                <a:close/>
              </a:path>
              <a:path w="66040" h="67310">
                <a:moveTo>
                  <a:pt x="50292" y="6095"/>
                </a:moveTo>
                <a:lnTo>
                  <a:pt x="15240" y="6095"/>
                </a:lnTo>
                <a:lnTo>
                  <a:pt x="15240" y="4571"/>
                </a:lnTo>
                <a:lnTo>
                  <a:pt x="19812" y="3047"/>
                </a:lnTo>
                <a:lnTo>
                  <a:pt x="47244" y="3047"/>
                </a:lnTo>
                <a:lnTo>
                  <a:pt x="50292" y="6095"/>
                </a:lnTo>
                <a:close/>
              </a:path>
              <a:path w="66040" h="67310">
                <a:moveTo>
                  <a:pt x="54864" y="9143"/>
                </a:moveTo>
                <a:lnTo>
                  <a:pt x="10668" y="9143"/>
                </a:lnTo>
                <a:lnTo>
                  <a:pt x="13716" y="6095"/>
                </a:lnTo>
                <a:lnTo>
                  <a:pt x="51816" y="6095"/>
                </a:lnTo>
                <a:lnTo>
                  <a:pt x="54864" y="9143"/>
                </a:lnTo>
                <a:close/>
              </a:path>
              <a:path w="66040" h="67310">
                <a:moveTo>
                  <a:pt x="59436" y="15239"/>
                </a:moveTo>
                <a:lnTo>
                  <a:pt x="6096" y="15239"/>
                </a:lnTo>
                <a:lnTo>
                  <a:pt x="6096" y="13715"/>
                </a:lnTo>
                <a:lnTo>
                  <a:pt x="9144" y="10667"/>
                </a:lnTo>
                <a:lnTo>
                  <a:pt x="9144" y="9143"/>
                </a:lnTo>
                <a:lnTo>
                  <a:pt x="56387" y="9143"/>
                </a:lnTo>
                <a:lnTo>
                  <a:pt x="56387" y="10667"/>
                </a:lnTo>
                <a:lnTo>
                  <a:pt x="59436" y="13715"/>
                </a:lnTo>
                <a:lnTo>
                  <a:pt x="59436" y="15239"/>
                </a:lnTo>
                <a:close/>
              </a:path>
              <a:path w="66040" h="67310">
                <a:moveTo>
                  <a:pt x="60960" y="51815"/>
                </a:moveTo>
                <a:lnTo>
                  <a:pt x="4572" y="51815"/>
                </a:lnTo>
                <a:lnTo>
                  <a:pt x="3048" y="47243"/>
                </a:lnTo>
                <a:lnTo>
                  <a:pt x="3048" y="45719"/>
                </a:lnTo>
                <a:lnTo>
                  <a:pt x="1524" y="41147"/>
                </a:lnTo>
                <a:lnTo>
                  <a:pt x="1524" y="39623"/>
                </a:lnTo>
                <a:lnTo>
                  <a:pt x="0" y="39623"/>
                </a:lnTo>
                <a:lnTo>
                  <a:pt x="0" y="27431"/>
                </a:lnTo>
                <a:lnTo>
                  <a:pt x="1524" y="25907"/>
                </a:lnTo>
                <a:lnTo>
                  <a:pt x="3048" y="21335"/>
                </a:lnTo>
                <a:lnTo>
                  <a:pt x="3048" y="19811"/>
                </a:lnTo>
                <a:lnTo>
                  <a:pt x="4572" y="15239"/>
                </a:lnTo>
                <a:lnTo>
                  <a:pt x="60960" y="15239"/>
                </a:lnTo>
                <a:lnTo>
                  <a:pt x="61976" y="18287"/>
                </a:lnTo>
                <a:lnTo>
                  <a:pt x="32004" y="18287"/>
                </a:lnTo>
                <a:lnTo>
                  <a:pt x="32766" y="18541"/>
                </a:lnTo>
                <a:lnTo>
                  <a:pt x="24384" y="21335"/>
                </a:lnTo>
                <a:lnTo>
                  <a:pt x="25908" y="21335"/>
                </a:lnTo>
                <a:lnTo>
                  <a:pt x="22859" y="24383"/>
                </a:lnTo>
                <a:lnTo>
                  <a:pt x="21336" y="24383"/>
                </a:lnTo>
                <a:lnTo>
                  <a:pt x="19812" y="28955"/>
                </a:lnTo>
                <a:lnTo>
                  <a:pt x="19812" y="36575"/>
                </a:lnTo>
                <a:lnTo>
                  <a:pt x="20320" y="36575"/>
                </a:lnTo>
                <a:lnTo>
                  <a:pt x="20828" y="38099"/>
                </a:lnTo>
                <a:lnTo>
                  <a:pt x="19812" y="38099"/>
                </a:lnTo>
                <a:lnTo>
                  <a:pt x="21336" y="42671"/>
                </a:lnTo>
                <a:lnTo>
                  <a:pt x="22859" y="42671"/>
                </a:lnTo>
                <a:lnTo>
                  <a:pt x="25908" y="45719"/>
                </a:lnTo>
                <a:lnTo>
                  <a:pt x="26670" y="45719"/>
                </a:lnTo>
                <a:lnTo>
                  <a:pt x="28956" y="47243"/>
                </a:lnTo>
                <a:lnTo>
                  <a:pt x="62484" y="47243"/>
                </a:lnTo>
                <a:lnTo>
                  <a:pt x="60960" y="51815"/>
                </a:lnTo>
                <a:close/>
              </a:path>
              <a:path w="66040" h="67310">
                <a:moveTo>
                  <a:pt x="32766" y="18541"/>
                </a:moveTo>
                <a:lnTo>
                  <a:pt x="32004" y="18287"/>
                </a:lnTo>
                <a:lnTo>
                  <a:pt x="33528" y="18287"/>
                </a:lnTo>
                <a:lnTo>
                  <a:pt x="32766" y="18541"/>
                </a:lnTo>
                <a:close/>
              </a:path>
              <a:path w="66040" h="67310">
                <a:moveTo>
                  <a:pt x="42672" y="24383"/>
                </a:moveTo>
                <a:lnTo>
                  <a:pt x="39624" y="21335"/>
                </a:lnTo>
                <a:lnTo>
                  <a:pt x="41148" y="21335"/>
                </a:lnTo>
                <a:lnTo>
                  <a:pt x="38100" y="19811"/>
                </a:lnTo>
                <a:lnTo>
                  <a:pt x="36576" y="19811"/>
                </a:lnTo>
                <a:lnTo>
                  <a:pt x="32766" y="18541"/>
                </a:lnTo>
                <a:lnTo>
                  <a:pt x="33528" y="18287"/>
                </a:lnTo>
                <a:lnTo>
                  <a:pt x="61976" y="18287"/>
                </a:lnTo>
                <a:lnTo>
                  <a:pt x="62484" y="19811"/>
                </a:lnTo>
                <a:lnTo>
                  <a:pt x="64008" y="21335"/>
                </a:lnTo>
                <a:lnTo>
                  <a:pt x="64516" y="22859"/>
                </a:lnTo>
                <a:lnTo>
                  <a:pt x="42672" y="22859"/>
                </a:lnTo>
                <a:lnTo>
                  <a:pt x="42672" y="24383"/>
                </a:lnTo>
                <a:close/>
              </a:path>
              <a:path w="66040" h="67310">
                <a:moveTo>
                  <a:pt x="44195" y="25907"/>
                </a:moveTo>
                <a:lnTo>
                  <a:pt x="42672" y="22859"/>
                </a:lnTo>
                <a:lnTo>
                  <a:pt x="64516" y="22859"/>
                </a:lnTo>
                <a:lnTo>
                  <a:pt x="65023" y="24383"/>
                </a:lnTo>
                <a:lnTo>
                  <a:pt x="44195" y="24383"/>
                </a:lnTo>
                <a:lnTo>
                  <a:pt x="44195" y="25907"/>
                </a:lnTo>
                <a:close/>
              </a:path>
              <a:path w="66040" h="67310">
                <a:moveTo>
                  <a:pt x="21336" y="25907"/>
                </a:moveTo>
                <a:lnTo>
                  <a:pt x="21336" y="24383"/>
                </a:lnTo>
                <a:lnTo>
                  <a:pt x="22860" y="24383"/>
                </a:lnTo>
                <a:lnTo>
                  <a:pt x="21336" y="25907"/>
                </a:lnTo>
                <a:close/>
              </a:path>
              <a:path w="66040" h="67310">
                <a:moveTo>
                  <a:pt x="45719" y="28955"/>
                </a:moveTo>
                <a:lnTo>
                  <a:pt x="44195" y="24383"/>
                </a:lnTo>
                <a:lnTo>
                  <a:pt x="65023" y="24383"/>
                </a:lnTo>
                <a:lnTo>
                  <a:pt x="65532" y="25907"/>
                </a:lnTo>
                <a:lnTo>
                  <a:pt x="65532" y="27431"/>
                </a:lnTo>
                <a:lnTo>
                  <a:pt x="45719" y="27431"/>
                </a:lnTo>
                <a:lnTo>
                  <a:pt x="45719" y="28955"/>
                </a:lnTo>
                <a:close/>
              </a:path>
              <a:path w="66040" h="67310">
                <a:moveTo>
                  <a:pt x="19812" y="32003"/>
                </a:moveTo>
                <a:lnTo>
                  <a:pt x="19812" y="28955"/>
                </a:lnTo>
                <a:lnTo>
                  <a:pt x="21336" y="27431"/>
                </a:lnTo>
                <a:lnTo>
                  <a:pt x="19812" y="32003"/>
                </a:lnTo>
                <a:close/>
              </a:path>
              <a:path w="66040" h="67310">
                <a:moveTo>
                  <a:pt x="65532" y="39623"/>
                </a:moveTo>
                <a:lnTo>
                  <a:pt x="45719" y="39623"/>
                </a:lnTo>
                <a:lnTo>
                  <a:pt x="47244" y="35051"/>
                </a:lnTo>
                <a:lnTo>
                  <a:pt x="47244" y="32003"/>
                </a:lnTo>
                <a:lnTo>
                  <a:pt x="45719" y="27431"/>
                </a:lnTo>
                <a:lnTo>
                  <a:pt x="65532" y="27431"/>
                </a:lnTo>
                <a:lnTo>
                  <a:pt x="65532" y="39623"/>
                </a:lnTo>
                <a:close/>
              </a:path>
              <a:path w="66040" h="67310">
                <a:moveTo>
                  <a:pt x="46808" y="33310"/>
                </a:moveTo>
                <a:lnTo>
                  <a:pt x="45719" y="28955"/>
                </a:lnTo>
                <a:lnTo>
                  <a:pt x="47244" y="32003"/>
                </a:lnTo>
                <a:lnTo>
                  <a:pt x="46808" y="33310"/>
                </a:lnTo>
                <a:close/>
              </a:path>
              <a:path w="66040" h="67310">
                <a:moveTo>
                  <a:pt x="47244" y="35051"/>
                </a:moveTo>
                <a:lnTo>
                  <a:pt x="46808" y="33310"/>
                </a:lnTo>
                <a:lnTo>
                  <a:pt x="47244" y="32003"/>
                </a:lnTo>
                <a:lnTo>
                  <a:pt x="47244" y="35051"/>
                </a:lnTo>
                <a:close/>
              </a:path>
              <a:path w="66040" h="67310">
                <a:moveTo>
                  <a:pt x="45719" y="36575"/>
                </a:moveTo>
                <a:lnTo>
                  <a:pt x="46808" y="33310"/>
                </a:lnTo>
                <a:lnTo>
                  <a:pt x="47244" y="35051"/>
                </a:lnTo>
                <a:lnTo>
                  <a:pt x="45719" y="36575"/>
                </a:lnTo>
                <a:close/>
              </a:path>
              <a:path w="66040" h="67310">
                <a:moveTo>
                  <a:pt x="20320" y="36575"/>
                </a:moveTo>
                <a:lnTo>
                  <a:pt x="19812" y="36575"/>
                </a:lnTo>
                <a:lnTo>
                  <a:pt x="19812" y="35051"/>
                </a:lnTo>
                <a:lnTo>
                  <a:pt x="20320" y="36575"/>
                </a:lnTo>
                <a:close/>
              </a:path>
              <a:path w="66040" h="67310">
                <a:moveTo>
                  <a:pt x="21336" y="39623"/>
                </a:moveTo>
                <a:lnTo>
                  <a:pt x="19812" y="38099"/>
                </a:lnTo>
                <a:lnTo>
                  <a:pt x="20828" y="38099"/>
                </a:lnTo>
                <a:lnTo>
                  <a:pt x="21336" y="39623"/>
                </a:lnTo>
                <a:close/>
              </a:path>
              <a:path w="66040" h="67310">
                <a:moveTo>
                  <a:pt x="65023" y="42671"/>
                </a:moveTo>
                <a:lnTo>
                  <a:pt x="44195" y="42671"/>
                </a:lnTo>
                <a:lnTo>
                  <a:pt x="45719" y="38099"/>
                </a:lnTo>
                <a:lnTo>
                  <a:pt x="45719" y="39623"/>
                </a:lnTo>
                <a:lnTo>
                  <a:pt x="65532" y="39623"/>
                </a:lnTo>
                <a:lnTo>
                  <a:pt x="65532" y="41147"/>
                </a:lnTo>
                <a:lnTo>
                  <a:pt x="65023" y="42671"/>
                </a:lnTo>
                <a:close/>
              </a:path>
              <a:path w="66040" h="67310">
                <a:moveTo>
                  <a:pt x="22860" y="42671"/>
                </a:moveTo>
                <a:lnTo>
                  <a:pt x="21336" y="42671"/>
                </a:lnTo>
                <a:lnTo>
                  <a:pt x="21336" y="41147"/>
                </a:lnTo>
                <a:lnTo>
                  <a:pt x="22860" y="42671"/>
                </a:lnTo>
                <a:close/>
              </a:path>
              <a:path w="66040" h="67310">
                <a:moveTo>
                  <a:pt x="64516" y="44195"/>
                </a:moveTo>
                <a:lnTo>
                  <a:pt x="42672" y="44195"/>
                </a:lnTo>
                <a:lnTo>
                  <a:pt x="44195" y="41147"/>
                </a:lnTo>
                <a:lnTo>
                  <a:pt x="44195" y="42671"/>
                </a:lnTo>
                <a:lnTo>
                  <a:pt x="65023" y="42671"/>
                </a:lnTo>
                <a:lnTo>
                  <a:pt x="64516" y="44195"/>
                </a:lnTo>
                <a:close/>
              </a:path>
              <a:path w="66040" h="67310">
                <a:moveTo>
                  <a:pt x="62484" y="47243"/>
                </a:moveTo>
                <a:lnTo>
                  <a:pt x="38100" y="47243"/>
                </a:lnTo>
                <a:lnTo>
                  <a:pt x="42672" y="42671"/>
                </a:lnTo>
                <a:lnTo>
                  <a:pt x="42672" y="44195"/>
                </a:lnTo>
                <a:lnTo>
                  <a:pt x="64516" y="44195"/>
                </a:lnTo>
                <a:lnTo>
                  <a:pt x="64008" y="45719"/>
                </a:lnTo>
                <a:lnTo>
                  <a:pt x="62484" y="47243"/>
                </a:lnTo>
                <a:close/>
              </a:path>
              <a:path w="66040" h="67310">
                <a:moveTo>
                  <a:pt x="26670" y="45719"/>
                </a:moveTo>
                <a:lnTo>
                  <a:pt x="25908" y="45719"/>
                </a:lnTo>
                <a:lnTo>
                  <a:pt x="24384" y="44195"/>
                </a:lnTo>
                <a:lnTo>
                  <a:pt x="26670" y="45719"/>
                </a:lnTo>
                <a:close/>
              </a:path>
              <a:path w="66040" h="67310">
                <a:moveTo>
                  <a:pt x="32004" y="47243"/>
                </a:moveTo>
                <a:lnTo>
                  <a:pt x="28956" y="47243"/>
                </a:lnTo>
                <a:lnTo>
                  <a:pt x="27432" y="45719"/>
                </a:lnTo>
                <a:lnTo>
                  <a:pt x="32004" y="47243"/>
                </a:lnTo>
                <a:close/>
              </a:path>
              <a:path w="66040" h="67310">
                <a:moveTo>
                  <a:pt x="38100" y="47243"/>
                </a:moveTo>
                <a:lnTo>
                  <a:pt x="35052" y="47243"/>
                </a:lnTo>
                <a:lnTo>
                  <a:pt x="39624" y="45719"/>
                </a:lnTo>
                <a:lnTo>
                  <a:pt x="38100" y="47243"/>
                </a:lnTo>
                <a:close/>
              </a:path>
              <a:path w="66040" h="67310">
                <a:moveTo>
                  <a:pt x="51816" y="60959"/>
                </a:moveTo>
                <a:lnTo>
                  <a:pt x="13716" y="60959"/>
                </a:lnTo>
                <a:lnTo>
                  <a:pt x="6096" y="53339"/>
                </a:lnTo>
                <a:lnTo>
                  <a:pt x="6096" y="51815"/>
                </a:lnTo>
                <a:lnTo>
                  <a:pt x="59436" y="51815"/>
                </a:lnTo>
                <a:lnTo>
                  <a:pt x="59436" y="53339"/>
                </a:lnTo>
                <a:lnTo>
                  <a:pt x="56387" y="56387"/>
                </a:lnTo>
                <a:lnTo>
                  <a:pt x="56387" y="57911"/>
                </a:lnTo>
                <a:lnTo>
                  <a:pt x="54864" y="57911"/>
                </a:lnTo>
                <a:lnTo>
                  <a:pt x="51816" y="60959"/>
                </a:lnTo>
                <a:close/>
              </a:path>
              <a:path w="66040" h="67310">
                <a:moveTo>
                  <a:pt x="47244" y="64007"/>
                </a:moveTo>
                <a:lnTo>
                  <a:pt x="19812" y="64007"/>
                </a:lnTo>
                <a:lnTo>
                  <a:pt x="15240" y="60959"/>
                </a:lnTo>
                <a:lnTo>
                  <a:pt x="50292" y="60959"/>
                </a:lnTo>
                <a:lnTo>
                  <a:pt x="47244" y="64007"/>
                </a:lnTo>
                <a:close/>
              </a:path>
              <a:path w="66040" h="67310">
                <a:moveTo>
                  <a:pt x="41148" y="65531"/>
                </a:moveTo>
                <a:lnTo>
                  <a:pt x="25908" y="65531"/>
                </a:lnTo>
                <a:lnTo>
                  <a:pt x="21336" y="64007"/>
                </a:lnTo>
                <a:lnTo>
                  <a:pt x="45719" y="64007"/>
                </a:lnTo>
                <a:lnTo>
                  <a:pt x="41148" y="65531"/>
                </a:lnTo>
                <a:close/>
              </a:path>
              <a:path w="66040" h="67310">
                <a:moveTo>
                  <a:pt x="33528" y="67055"/>
                </a:moveTo>
                <a:lnTo>
                  <a:pt x="32004" y="67055"/>
                </a:lnTo>
                <a:lnTo>
                  <a:pt x="27432" y="65531"/>
                </a:lnTo>
                <a:lnTo>
                  <a:pt x="38100" y="65531"/>
                </a:lnTo>
                <a:lnTo>
                  <a:pt x="33528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26323" y="3348227"/>
            <a:ext cx="147955" cy="424180"/>
          </a:xfrm>
          <a:custGeom>
            <a:avLst/>
            <a:gdLst/>
            <a:ahLst/>
            <a:cxnLst/>
            <a:rect l="l" t="t" r="r" b="b"/>
            <a:pathLst>
              <a:path w="147954" h="424179">
                <a:moveTo>
                  <a:pt x="147828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7828" y="0"/>
                </a:lnTo>
                <a:lnTo>
                  <a:pt x="147828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405384"/>
                </a:lnTo>
                <a:lnTo>
                  <a:pt x="9144" y="405384"/>
                </a:lnTo>
                <a:lnTo>
                  <a:pt x="19812" y="414528"/>
                </a:lnTo>
                <a:lnTo>
                  <a:pt x="147828" y="414528"/>
                </a:lnTo>
                <a:lnTo>
                  <a:pt x="147828" y="423672"/>
                </a:lnTo>
                <a:close/>
              </a:path>
              <a:path w="147954" h="424179">
                <a:moveTo>
                  <a:pt x="19812" y="19811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47954" h="424179">
                <a:moveTo>
                  <a:pt x="129539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29539" y="9144"/>
                </a:lnTo>
                <a:lnTo>
                  <a:pt x="129539" y="19811"/>
                </a:lnTo>
                <a:close/>
              </a:path>
              <a:path w="147954" h="424179">
                <a:moveTo>
                  <a:pt x="129539" y="414528"/>
                </a:moveTo>
                <a:lnTo>
                  <a:pt x="129539" y="9144"/>
                </a:lnTo>
                <a:lnTo>
                  <a:pt x="138684" y="19812"/>
                </a:lnTo>
                <a:lnTo>
                  <a:pt x="147828" y="19811"/>
                </a:lnTo>
                <a:lnTo>
                  <a:pt x="147828" y="405384"/>
                </a:lnTo>
                <a:lnTo>
                  <a:pt x="138684" y="405384"/>
                </a:lnTo>
                <a:lnTo>
                  <a:pt x="129539" y="414528"/>
                </a:lnTo>
                <a:close/>
              </a:path>
              <a:path w="147954" h="424179">
                <a:moveTo>
                  <a:pt x="147828" y="19811"/>
                </a:moveTo>
                <a:lnTo>
                  <a:pt x="138684" y="19812"/>
                </a:lnTo>
                <a:lnTo>
                  <a:pt x="129539" y="9144"/>
                </a:lnTo>
                <a:lnTo>
                  <a:pt x="147828" y="9144"/>
                </a:lnTo>
                <a:lnTo>
                  <a:pt x="147828" y="19811"/>
                </a:lnTo>
                <a:close/>
              </a:path>
              <a:path w="147954" h="424179">
                <a:moveTo>
                  <a:pt x="19812" y="414528"/>
                </a:moveTo>
                <a:lnTo>
                  <a:pt x="9144" y="405384"/>
                </a:lnTo>
                <a:lnTo>
                  <a:pt x="19812" y="405384"/>
                </a:lnTo>
                <a:lnTo>
                  <a:pt x="19812" y="414528"/>
                </a:lnTo>
                <a:close/>
              </a:path>
              <a:path w="147954" h="424179">
                <a:moveTo>
                  <a:pt x="129539" y="414528"/>
                </a:moveTo>
                <a:lnTo>
                  <a:pt x="19812" y="414528"/>
                </a:lnTo>
                <a:lnTo>
                  <a:pt x="19812" y="405384"/>
                </a:lnTo>
                <a:lnTo>
                  <a:pt x="129539" y="405384"/>
                </a:lnTo>
                <a:lnTo>
                  <a:pt x="129539" y="414528"/>
                </a:lnTo>
                <a:close/>
              </a:path>
              <a:path w="147954" h="424179">
                <a:moveTo>
                  <a:pt x="147828" y="414528"/>
                </a:moveTo>
                <a:lnTo>
                  <a:pt x="129539" y="414528"/>
                </a:lnTo>
                <a:lnTo>
                  <a:pt x="138684" y="405384"/>
                </a:lnTo>
                <a:lnTo>
                  <a:pt x="147828" y="405384"/>
                </a:lnTo>
                <a:lnTo>
                  <a:pt x="1478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76616" y="251155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47244"/>
                </a:moveTo>
                <a:lnTo>
                  <a:pt x="14144" y="45386"/>
                </a:lnTo>
                <a:lnTo>
                  <a:pt x="6857" y="40386"/>
                </a:lnTo>
                <a:lnTo>
                  <a:pt x="1857" y="33099"/>
                </a:lnTo>
                <a:lnTo>
                  <a:pt x="0" y="24384"/>
                </a:lnTo>
                <a:lnTo>
                  <a:pt x="1857" y="14787"/>
                </a:lnTo>
                <a:lnTo>
                  <a:pt x="6858" y="7048"/>
                </a:lnTo>
                <a:lnTo>
                  <a:pt x="14144" y="1881"/>
                </a:lnTo>
                <a:lnTo>
                  <a:pt x="22859" y="0"/>
                </a:lnTo>
                <a:lnTo>
                  <a:pt x="32218" y="1881"/>
                </a:lnTo>
                <a:lnTo>
                  <a:pt x="39433" y="7048"/>
                </a:lnTo>
                <a:lnTo>
                  <a:pt x="44076" y="14787"/>
                </a:lnTo>
                <a:lnTo>
                  <a:pt x="45719" y="24384"/>
                </a:lnTo>
                <a:lnTo>
                  <a:pt x="44076" y="33099"/>
                </a:lnTo>
                <a:lnTo>
                  <a:pt x="39433" y="40386"/>
                </a:lnTo>
                <a:lnTo>
                  <a:pt x="32218" y="45386"/>
                </a:lnTo>
                <a:lnTo>
                  <a:pt x="22859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67471" y="2502407"/>
            <a:ext cx="66040" cy="67310"/>
          </a:xfrm>
          <a:custGeom>
            <a:avLst/>
            <a:gdLst/>
            <a:ahLst/>
            <a:cxnLst/>
            <a:rect l="l" t="t" r="r" b="b"/>
            <a:pathLst>
              <a:path w="66040" h="67310">
                <a:moveTo>
                  <a:pt x="39624" y="1523"/>
                </a:moveTo>
                <a:lnTo>
                  <a:pt x="24384" y="1523"/>
                </a:lnTo>
                <a:lnTo>
                  <a:pt x="25908" y="0"/>
                </a:lnTo>
                <a:lnTo>
                  <a:pt x="39624" y="0"/>
                </a:lnTo>
                <a:lnTo>
                  <a:pt x="39624" y="1523"/>
                </a:lnTo>
                <a:close/>
              </a:path>
              <a:path w="66040" h="67310">
                <a:moveTo>
                  <a:pt x="44195" y="3047"/>
                </a:moveTo>
                <a:lnTo>
                  <a:pt x="19812" y="3047"/>
                </a:lnTo>
                <a:lnTo>
                  <a:pt x="19812" y="1523"/>
                </a:lnTo>
                <a:lnTo>
                  <a:pt x="44195" y="1523"/>
                </a:lnTo>
                <a:lnTo>
                  <a:pt x="44195" y="3047"/>
                </a:lnTo>
                <a:close/>
              </a:path>
              <a:path w="66040" h="67310">
                <a:moveTo>
                  <a:pt x="25908" y="19811"/>
                </a:moveTo>
                <a:lnTo>
                  <a:pt x="3048" y="19811"/>
                </a:lnTo>
                <a:lnTo>
                  <a:pt x="4572" y="15239"/>
                </a:lnTo>
                <a:lnTo>
                  <a:pt x="4572" y="13715"/>
                </a:lnTo>
                <a:lnTo>
                  <a:pt x="6096" y="13715"/>
                </a:lnTo>
                <a:lnTo>
                  <a:pt x="9144" y="10667"/>
                </a:lnTo>
                <a:lnTo>
                  <a:pt x="9144" y="9143"/>
                </a:lnTo>
                <a:lnTo>
                  <a:pt x="13716" y="6095"/>
                </a:lnTo>
                <a:lnTo>
                  <a:pt x="15240" y="4571"/>
                </a:lnTo>
                <a:lnTo>
                  <a:pt x="18288" y="3047"/>
                </a:lnTo>
                <a:lnTo>
                  <a:pt x="45719" y="3047"/>
                </a:lnTo>
                <a:lnTo>
                  <a:pt x="50292" y="4571"/>
                </a:lnTo>
                <a:lnTo>
                  <a:pt x="50292" y="6095"/>
                </a:lnTo>
                <a:lnTo>
                  <a:pt x="51816" y="6095"/>
                </a:lnTo>
                <a:lnTo>
                  <a:pt x="59436" y="13715"/>
                </a:lnTo>
                <a:lnTo>
                  <a:pt x="59436" y="15239"/>
                </a:lnTo>
                <a:lnTo>
                  <a:pt x="61468" y="18287"/>
                </a:lnTo>
                <a:lnTo>
                  <a:pt x="30480" y="18287"/>
                </a:lnTo>
                <a:lnTo>
                  <a:pt x="25908" y="19811"/>
                </a:lnTo>
                <a:close/>
              </a:path>
              <a:path w="66040" h="67310">
                <a:moveTo>
                  <a:pt x="28956" y="19811"/>
                </a:moveTo>
                <a:lnTo>
                  <a:pt x="30480" y="18287"/>
                </a:lnTo>
                <a:lnTo>
                  <a:pt x="32004" y="18287"/>
                </a:lnTo>
                <a:lnTo>
                  <a:pt x="32766" y="18541"/>
                </a:lnTo>
                <a:lnTo>
                  <a:pt x="28956" y="19811"/>
                </a:lnTo>
                <a:close/>
              </a:path>
              <a:path w="66040" h="67310">
                <a:moveTo>
                  <a:pt x="32766" y="18541"/>
                </a:moveTo>
                <a:lnTo>
                  <a:pt x="32004" y="18287"/>
                </a:lnTo>
                <a:lnTo>
                  <a:pt x="33528" y="18287"/>
                </a:lnTo>
                <a:lnTo>
                  <a:pt x="32766" y="18541"/>
                </a:lnTo>
                <a:close/>
              </a:path>
              <a:path w="66040" h="67310">
                <a:moveTo>
                  <a:pt x="36576" y="19811"/>
                </a:moveTo>
                <a:lnTo>
                  <a:pt x="32766" y="18541"/>
                </a:lnTo>
                <a:lnTo>
                  <a:pt x="33528" y="18287"/>
                </a:lnTo>
                <a:lnTo>
                  <a:pt x="36576" y="19811"/>
                </a:lnTo>
                <a:close/>
              </a:path>
              <a:path w="66040" h="67310">
                <a:moveTo>
                  <a:pt x="64008" y="25907"/>
                </a:moveTo>
                <a:lnTo>
                  <a:pt x="44195" y="25907"/>
                </a:lnTo>
                <a:lnTo>
                  <a:pt x="39624" y="21335"/>
                </a:lnTo>
                <a:lnTo>
                  <a:pt x="41148" y="21335"/>
                </a:lnTo>
                <a:lnTo>
                  <a:pt x="36576" y="19811"/>
                </a:lnTo>
                <a:lnTo>
                  <a:pt x="38100" y="19811"/>
                </a:lnTo>
                <a:lnTo>
                  <a:pt x="33528" y="18287"/>
                </a:lnTo>
                <a:lnTo>
                  <a:pt x="61468" y="18287"/>
                </a:lnTo>
                <a:lnTo>
                  <a:pt x="62484" y="19811"/>
                </a:lnTo>
                <a:lnTo>
                  <a:pt x="62484" y="21335"/>
                </a:lnTo>
                <a:lnTo>
                  <a:pt x="64008" y="25907"/>
                </a:lnTo>
                <a:close/>
              </a:path>
              <a:path w="66040" h="67310">
                <a:moveTo>
                  <a:pt x="51816" y="60959"/>
                </a:moveTo>
                <a:lnTo>
                  <a:pt x="13716" y="60959"/>
                </a:lnTo>
                <a:lnTo>
                  <a:pt x="9144" y="57911"/>
                </a:lnTo>
                <a:lnTo>
                  <a:pt x="9144" y="56387"/>
                </a:lnTo>
                <a:lnTo>
                  <a:pt x="4572" y="51815"/>
                </a:lnTo>
                <a:lnTo>
                  <a:pt x="3048" y="47243"/>
                </a:lnTo>
                <a:lnTo>
                  <a:pt x="1524" y="45719"/>
                </a:lnTo>
                <a:lnTo>
                  <a:pt x="0" y="41147"/>
                </a:lnTo>
                <a:lnTo>
                  <a:pt x="0" y="25907"/>
                </a:lnTo>
                <a:lnTo>
                  <a:pt x="1524" y="21335"/>
                </a:lnTo>
                <a:lnTo>
                  <a:pt x="1524" y="19811"/>
                </a:lnTo>
                <a:lnTo>
                  <a:pt x="27432" y="19811"/>
                </a:lnTo>
                <a:lnTo>
                  <a:pt x="24384" y="21335"/>
                </a:lnTo>
                <a:lnTo>
                  <a:pt x="25908" y="21335"/>
                </a:lnTo>
                <a:lnTo>
                  <a:pt x="23622" y="22859"/>
                </a:lnTo>
                <a:lnTo>
                  <a:pt x="22859" y="22859"/>
                </a:lnTo>
                <a:lnTo>
                  <a:pt x="19812" y="25907"/>
                </a:lnTo>
                <a:lnTo>
                  <a:pt x="20828" y="25907"/>
                </a:lnTo>
                <a:lnTo>
                  <a:pt x="20320" y="27431"/>
                </a:lnTo>
                <a:lnTo>
                  <a:pt x="19812" y="27431"/>
                </a:lnTo>
                <a:lnTo>
                  <a:pt x="19304" y="28955"/>
                </a:lnTo>
                <a:lnTo>
                  <a:pt x="18288" y="28955"/>
                </a:lnTo>
                <a:lnTo>
                  <a:pt x="18288" y="36575"/>
                </a:lnTo>
                <a:lnTo>
                  <a:pt x="18796" y="36575"/>
                </a:lnTo>
                <a:lnTo>
                  <a:pt x="19812" y="39623"/>
                </a:lnTo>
                <a:lnTo>
                  <a:pt x="20320" y="39623"/>
                </a:lnTo>
                <a:lnTo>
                  <a:pt x="20828" y="41147"/>
                </a:lnTo>
                <a:lnTo>
                  <a:pt x="19812" y="41147"/>
                </a:lnTo>
                <a:lnTo>
                  <a:pt x="22859" y="44195"/>
                </a:lnTo>
                <a:lnTo>
                  <a:pt x="23622" y="44195"/>
                </a:lnTo>
                <a:lnTo>
                  <a:pt x="25908" y="45719"/>
                </a:lnTo>
                <a:lnTo>
                  <a:pt x="27432" y="47243"/>
                </a:lnTo>
                <a:lnTo>
                  <a:pt x="62484" y="47243"/>
                </a:lnTo>
                <a:lnTo>
                  <a:pt x="59436" y="51815"/>
                </a:lnTo>
                <a:lnTo>
                  <a:pt x="59436" y="53339"/>
                </a:lnTo>
                <a:lnTo>
                  <a:pt x="56387" y="56387"/>
                </a:lnTo>
                <a:lnTo>
                  <a:pt x="54864" y="56387"/>
                </a:lnTo>
                <a:lnTo>
                  <a:pt x="54864" y="57911"/>
                </a:lnTo>
                <a:lnTo>
                  <a:pt x="51816" y="60959"/>
                </a:lnTo>
                <a:close/>
              </a:path>
              <a:path w="66040" h="67310">
                <a:moveTo>
                  <a:pt x="21335" y="24383"/>
                </a:moveTo>
                <a:lnTo>
                  <a:pt x="22859" y="22859"/>
                </a:lnTo>
                <a:lnTo>
                  <a:pt x="23622" y="22859"/>
                </a:lnTo>
                <a:lnTo>
                  <a:pt x="21335" y="24383"/>
                </a:lnTo>
                <a:close/>
              </a:path>
              <a:path w="66040" h="67310">
                <a:moveTo>
                  <a:pt x="20828" y="25907"/>
                </a:moveTo>
                <a:lnTo>
                  <a:pt x="19812" y="25907"/>
                </a:lnTo>
                <a:lnTo>
                  <a:pt x="21336" y="24383"/>
                </a:lnTo>
                <a:lnTo>
                  <a:pt x="20828" y="25907"/>
                </a:lnTo>
                <a:close/>
              </a:path>
              <a:path w="66040" h="67310">
                <a:moveTo>
                  <a:pt x="64769" y="36575"/>
                </a:moveTo>
                <a:lnTo>
                  <a:pt x="45719" y="36575"/>
                </a:lnTo>
                <a:lnTo>
                  <a:pt x="45719" y="28955"/>
                </a:lnTo>
                <a:lnTo>
                  <a:pt x="42672" y="24383"/>
                </a:lnTo>
                <a:lnTo>
                  <a:pt x="44195" y="25907"/>
                </a:lnTo>
                <a:lnTo>
                  <a:pt x="64008" y="25907"/>
                </a:lnTo>
                <a:lnTo>
                  <a:pt x="64008" y="27431"/>
                </a:lnTo>
                <a:lnTo>
                  <a:pt x="65532" y="32003"/>
                </a:lnTo>
                <a:lnTo>
                  <a:pt x="65532" y="33527"/>
                </a:lnTo>
                <a:lnTo>
                  <a:pt x="64769" y="36575"/>
                </a:lnTo>
                <a:close/>
              </a:path>
              <a:path w="66040" h="67310">
                <a:moveTo>
                  <a:pt x="19812" y="28955"/>
                </a:moveTo>
                <a:lnTo>
                  <a:pt x="19812" y="27431"/>
                </a:lnTo>
                <a:lnTo>
                  <a:pt x="20320" y="27431"/>
                </a:lnTo>
                <a:lnTo>
                  <a:pt x="19812" y="28955"/>
                </a:lnTo>
                <a:close/>
              </a:path>
              <a:path w="66040" h="67310">
                <a:moveTo>
                  <a:pt x="45719" y="32003"/>
                </a:moveTo>
                <a:lnTo>
                  <a:pt x="44195" y="27431"/>
                </a:lnTo>
                <a:lnTo>
                  <a:pt x="45719" y="28955"/>
                </a:lnTo>
                <a:lnTo>
                  <a:pt x="45719" y="32003"/>
                </a:lnTo>
                <a:close/>
              </a:path>
              <a:path w="66040" h="67310">
                <a:moveTo>
                  <a:pt x="18288" y="32003"/>
                </a:moveTo>
                <a:lnTo>
                  <a:pt x="18288" y="28955"/>
                </a:lnTo>
                <a:lnTo>
                  <a:pt x="19304" y="28955"/>
                </a:lnTo>
                <a:lnTo>
                  <a:pt x="18288" y="32003"/>
                </a:lnTo>
                <a:close/>
              </a:path>
              <a:path w="66040" h="67310">
                <a:moveTo>
                  <a:pt x="18796" y="36575"/>
                </a:moveTo>
                <a:lnTo>
                  <a:pt x="18288" y="36575"/>
                </a:lnTo>
                <a:lnTo>
                  <a:pt x="18288" y="35051"/>
                </a:lnTo>
                <a:lnTo>
                  <a:pt x="18796" y="36575"/>
                </a:lnTo>
                <a:close/>
              </a:path>
              <a:path w="66040" h="67310">
                <a:moveTo>
                  <a:pt x="44195" y="39623"/>
                </a:moveTo>
                <a:lnTo>
                  <a:pt x="45719" y="35051"/>
                </a:lnTo>
                <a:lnTo>
                  <a:pt x="45719" y="36575"/>
                </a:lnTo>
                <a:lnTo>
                  <a:pt x="64769" y="36575"/>
                </a:lnTo>
                <a:lnTo>
                  <a:pt x="64389" y="38099"/>
                </a:lnTo>
                <a:lnTo>
                  <a:pt x="45719" y="38099"/>
                </a:lnTo>
                <a:lnTo>
                  <a:pt x="44195" y="39623"/>
                </a:lnTo>
                <a:close/>
              </a:path>
              <a:path w="66040" h="67310">
                <a:moveTo>
                  <a:pt x="20320" y="39623"/>
                </a:moveTo>
                <a:lnTo>
                  <a:pt x="19812" y="39623"/>
                </a:lnTo>
                <a:lnTo>
                  <a:pt x="19812" y="38099"/>
                </a:lnTo>
                <a:lnTo>
                  <a:pt x="20320" y="39623"/>
                </a:lnTo>
                <a:close/>
              </a:path>
              <a:path w="66040" h="67310">
                <a:moveTo>
                  <a:pt x="42672" y="42671"/>
                </a:moveTo>
                <a:lnTo>
                  <a:pt x="45719" y="38099"/>
                </a:lnTo>
                <a:lnTo>
                  <a:pt x="64389" y="38099"/>
                </a:lnTo>
                <a:lnTo>
                  <a:pt x="64008" y="39623"/>
                </a:lnTo>
                <a:lnTo>
                  <a:pt x="64008" y="41147"/>
                </a:lnTo>
                <a:lnTo>
                  <a:pt x="44195" y="41147"/>
                </a:lnTo>
                <a:lnTo>
                  <a:pt x="42672" y="42671"/>
                </a:lnTo>
                <a:close/>
              </a:path>
              <a:path w="66040" h="67310">
                <a:moveTo>
                  <a:pt x="21336" y="42671"/>
                </a:moveTo>
                <a:lnTo>
                  <a:pt x="19812" y="41147"/>
                </a:lnTo>
                <a:lnTo>
                  <a:pt x="20828" y="41147"/>
                </a:lnTo>
                <a:lnTo>
                  <a:pt x="21336" y="42671"/>
                </a:lnTo>
                <a:close/>
              </a:path>
              <a:path w="66040" h="67310">
                <a:moveTo>
                  <a:pt x="62484" y="45719"/>
                </a:moveTo>
                <a:lnTo>
                  <a:pt x="39624" y="45719"/>
                </a:lnTo>
                <a:lnTo>
                  <a:pt x="44195" y="41147"/>
                </a:lnTo>
                <a:lnTo>
                  <a:pt x="64008" y="41147"/>
                </a:lnTo>
                <a:lnTo>
                  <a:pt x="62484" y="45719"/>
                </a:lnTo>
                <a:close/>
              </a:path>
              <a:path w="66040" h="67310">
                <a:moveTo>
                  <a:pt x="23622" y="44195"/>
                </a:moveTo>
                <a:lnTo>
                  <a:pt x="22859" y="44195"/>
                </a:lnTo>
                <a:lnTo>
                  <a:pt x="21336" y="42671"/>
                </a:lnTo>
                <a:lnTo>
                  <a:pt x="23622" y="44195"/>
                </a:lnTo>
                <a:close/>
              </a:path>
              <a:path w="66040" h="67310">
                <a:moveTo>
                  <a:pt x="62484" y="47243"/>
                </a:moveTo>
                <a:lnTo>
                  <a:pt x="36576" y="47243"/>
                </a:lnTo>
                <a:lnTo>
                  <a:pt x="41148" y="44195"/>
                </a:lnTo>
                <a:lnTo>
                  <a:pt x="39624" y="45719"/>
                </a:lnTo>
                <a:lnTo>
                  <a:pt x="62484" y="45719"/>
                </a:lnTo>
                <a:lnTo>
                  <a:pt x="62484" y="47243"/>
                </a:lnTo>
                <a:close/>
              </a:path>
              <a:path w="66040" h="67310">
                <a:moveTo>
                  <a:pt x="30480" y="47243"/>
                </a:moveTo>
                <a:lnTo>
                  <a:pt x="27432" y="47243"/>
                </a:lnTo>
                <a:lnTo>
                  <a:pt x="25908" y="45719"/>
                </a:lnTo>
                <a:lnTo>
                  <a:pt x="30480" y="47243"/>
                </a:lnTo>
                <a:close/>
              </a:path>
              <a:path w="66040" h="67310">
                <a:moveTo>
                  <a:pt x="36576" y="47243"/>
                </a:moveTo>
                <a:lnTo>
                  <a:pt x="33528" y="47243"/>
                </a:lnTo>
                <a:lnTo>
                  <a:pt x="38100" y="45719"/>
                </a:lnTo>
                <a:lnTo>
                  <a:pt x="36576" y="47243"/>
                </a:lnTo>
                <a:close/>
              </a:path>
              <a:path w="66040" h="67310">
                <a:moveTo>
                  <a:pt x="45719" y="64007"/>
                </a:moveTo>
                <a:lnTo>
                  <a:pt x="18288" y="64007"/>
                </a:lnTo>
                <a:lnTo>
                  <a:pt x="15240" y="60959"/>
                </a:lnTo>
                <a:lnTo>
                  <a:pt x="50292" y="60959"/>
                </a:lnTo>
                <a:lnTo>
                  <a:pt x="45719" y="64007"/>
                </a:lnTo>
                <a:close/>
              </a:path>
              <a:path w="66040" h="67310">
                <a:moveTo>
                  <a:pt x="39624" y="65531"/>
                </a:moveTo>
                <a:lnTo>
                  <a:pt x="24384" y="65531"/>
                </a:lnTo>
                <a:lnTo>
                  <a:pt x="19812" y="64007"/>
                </a:lnTo>
                <a:lnTo>
                  <a:pt x="44195" y="64007"/>
                </a:lnTo>
                <a:lnTo>
                  <a:pt x="39624" y="65531"/>
                </a:lnTo>
                <a:close/>
              </a:path>
              <a:path w="66040" h="67310">
                <a:moveTo>
                  <a:pt x="33528" y="67055"/>
                </a:moveTo>
                <a:lnTo>
                  <a:pt x="32004" y="67055"/>
                </a:lnTo>
                <a:lnTo>
                  <a:pt x="27432" y="65531"/>
                </a:lnTo>
                <a:lnTo>
                  <a:pt x="38100" y="65531"/>
                </a:lnTo>
                <a:lnTo>
                  <a:pt x="33528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72044" y="160629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22859" y="47244"/>
                </a:moveTo>
                <a:lnTo>
                  <a:pt x="13501" y="45362"/>
                </a:lnTo>
                <a:lnTo>
                  <a:pt x="6286" y="40195"/>
                </a:lnTo>
                <a:lnTo>
                  <a:pt x="1643" y="32456"/>
                </a:lnTo>
                <a:lnTo>
                  <a:pt x="0" y="22860"/>
                </a:lnTo>
                <a:lnTo>
                  <a:pt x="1643" y="14144"/>
                </a:lnTo>
                <a:lnTo>
                  <a:pt x="6286" y="6858"/>
                </a:lnTo>
                <a:lnTo>
                  <a:pt x="13501" y="1857"/>
                </a:lnTo>
                <a:lnTo>
                  <a:pt x="22859" y="0"/>
                </a:lnTo>
                <a:lnTo>
                  <a:pt x="31575" y="1857"/>
                </a:lnTo>
                <a:lnTo>
                  <a:pt x="38862" y="6858"/>
                </a:lnTo>
                <a:lnTo>
                  <a:pt x="43862" y="14144"/>
                </a:lnTo>
                <a:lnTo>
                  <a:pt x="45719" y="22860"/>
                </a:lnTo>
                <a:lnTo>
                  <a:pt x="43862" y="32456"/>
                </a:lnTo>
                <a:lnTo>
                  <a:pt x="38862" y="40195"/>
                </a:lnTo>
                <a:lnTo>
                  <a:pt x="31575" y="45362"/>
                </a:lnTo>
                <a:lnTo>
                  <a:pt x="22859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62900" y="1595627"/>
            <a:ext cx="64135" cy="67310"/>
          </a:xfrm>
          <a:custGeom>
            <a:avLst/>
            <a:gdLst/>
            <a:ahLst/>
            <a:cxnLst/>
            <a:rect l="l" t="t" r="r" b="b"/>
            <a:pathLst>
              <a:path w="64134" h="67310">
                <a:moveTo>
                  <a:pt x="36576" y="1523"/>
                </a:moveTo>
                <a:lnTo>
                  <a:pt x="25908" y="1523"/>
                </a:lnTo>
                <a:lnTo>
                  <a:pt x="30480" y="0"/>
                </a:lnTo>
                <a:lnTo>
                  <a:pt x="32004" y="0"/>
                </a:lnTo>
                <a:lnTo>
                  <a:pt x="36576" y="1523"/>
                </a:lnTo>
                <a:close/>
              </a:path>
              <a:path w="64134" h="67310">
                <a:moveTo>
                  <a:pt x="42672" y="3047"/>
                </a:moveTo>
                <a:lnTo>
                  <a:pt x="19812" y="3047"/>
                </a:lnTo>
                <a:lnTo>
                  <a:pt x="24384" y="1523"/>
                </a:lnTo>
                <a:lnTo>
                  <a:pt x="39624" y="1523"/>
                </a:lnTo>
                <a:lnTo>
                  <a:pt x="42672" y="3047"/>
                </a:lnTo>
                <a:close/>
              </a:path>
              <a:path w="64134" h="67310">
                <a:moveTo>
                  <a:pt x="53339" y="10667"/>
                </a:moveTo>
                <a:lnTo>
                  <a:pt x="9144" y="10667"/>
                </a:lnTo>
                <a:lnTo>
                  <a:pt x="13716" y="6095"/>
                </a:lnTo>
                <a:lnTo>
                  <a:pt x="18288" y="3047"/>
                </a:lnTo>
                <a:lnTo>
                  <a:pt x="44195" y="3047"/>
                </a:lnTo>
                <a:lnTo>
                  <a:pt x="45719" y="4571"/>
                </a:lnTo>
                <a:lnTo>
                  <a:pt x="48768" y="6095"/>
                </a:lnTo>
                <a:lnTo>
                  <a:pt x="50292" y="6095"/>
                </a:lnTo>
                <a:lnTo>
                  <a:pt x="50292" y="7619"/>
                </a:lnTo>
                <a:lnTo>
                  <a:pt x="53339" y="10667"/>
                </a:lnTo>
                <a:close/>
              </a:path>
              <a:path w="64134" h="67310">
                <a:moveTo>
                  <a:pt x="54864" y="57911"/>
                </a:moveTo>
                <a:lnTo>
                  <a:pt x="7620" y="57911"/>
                </a:lnTo>
                <a:lnTo>
                  <a:pt x="7620" y="56387"/>
                </a:lnTo>
                <a:lnTo>
                  <a:pt x="4572" y="53339"/>
                </a:lnTo>
                <a:lnTo>
                  <a:pt x="4572" y="51815"/>
                </a:lnTo>
                <a:lnTo>
                  <a:pt x="1524" y="47243"/>
                </a:lnTo>
                <a:lnTo>
                  <a:pt x="1524" y="45719"/>
                </a:lnTo>
                <a:lnTo>
                  <a:pt x="0" y="41147"/>
                </a:lnTo>
                <a:lnTo>
                  <a:pt x="0" y="25907"/>
                </a:lnTo>
                <a:lnTo>
                  <a:pt x="1524" y="22859"/>
                </a:lnTo>
                <a:lnTo>
                  <a:pt x="1524" y="19811"/>
                </a:lnTo>
                <a:lnTo>
                  <a:pt x="4572" y="16763"/>
                </a:lnTo>
                <a:lnTo>
                  <a:pt x="4572" y="15239"/>
                </a:lnTo>
                <a:lnTo>
                  <a:pt x="7620" y="10667"/>
                </a:lnTo>
                <a:lnTo>
                  <a:pt x="54864" y="10667"/>
                </a:lnTo>
                <a:lnTo>
                  <a:pt x="57912" y="15239"/>
                </a:lnTo>
                <a:lnTo>
                  <a:pt x="59436" y="16763"/>
                </a:lnTo>
                <a:lnTo>
                  <a:pt x="60452" y="19811"/>
                </a:lnTo>
                <a:lnTo>
                  <a:pt x="27432" y="19811"/>
                </a:lnTo>
                <a:lnTo>
                  <a:pt x="25145" y="21335"/>
                </a:lnTo>
                <a:lnTo>
                  <a:pt x="24384" y="21335"/>
                </a:lnTo>
                <a:lnTo>
                  <a:pt x="19812" y="25907"/>
                </a:lnTo>
                <a:lnTo>
                  <a:pt x="20828" y="25907"/>
                </a:lnTo>
                <a:lnTo>
                  <a:pt x="20320" y="27431"/>
                </a:lnTo>
                <a:lnTo>
                  <a:pt x="19812" y="27431"/>
                </a:lnTo>
                <a:lnTo>
                  <a:pt x="18796" y="30479"/>
                </a:lnTo>
                <a:lnTo>
                  <a:pt x="18288" y="30479"/>
                </a:lnTo>
                <a:lnTo>
                  <a:pt x="18288" y="38099"/>
                </a:lnTo>
                <a:lnTo>
                  <a:pt x="18796" y="38099"/>
                </a:lnTo>
                <a:lnTo>
                  <a:pt x="19812" y="41147"/>
                </a:lnTo>
                <a:lnTo>
                  <a:pt x="21843" y="44195"/>
                </a:lnTo>
                <a:lnTo>
                  <a:pt x="21336" y="44195"/>
                </a:lnTo>
                <a:lnTo>
                  <a:pt x="24384" y="47243"/>
                </a:lnTo>
                <a:lnTo>
                  <a:pt x="25908" y="47243"/>
                </a:lnTo>
                <a:lnTo>
                  <a:pt x="30480" y="48767"/>
                </a:lnTo>
                <a:lnTo>
                  <a:pt x="60452" y="48767"/>
                </a:lnTo>
                <a:lnTo>
                  <a:pt x="59436" y="51815"/>
                </a:lnTo>
                <a:lnTo>
                  <a:pt x="57912" y="51815"/>
                </a:lnTo>
                <a:lnTo>
                  <a:pt x="57912" y="53339"/>
                </a:lnTo>
                <a:lnTo>
                  <a:pt x="54864" y="56387"/>
                </a:lnTo>
                <a:lnTo>
                  <a:pt x="54864" y="57911"/>
                </a:lnTo>
                <a:close/>
              </a:path>
              <a:path w="64134" h="67310">
                <a:moveTo>
                  <a:pt x="25908" y="21335"/>
                </a:moveTo>
                <a:lnTo>
                  <a:pt x="27432" y="19811"/>
                </a:lnTo>
                <a:lnTo>
                  <a:pt x="30480" y="19811"/>
                </a:lnTo>
                <a:lnTo>
                  <a:pt x="25908" y="21335"/>
                </a:lnTo>
                <a:close/>
              </a:path>
              <a:path w="64134" h="67310">
                <a:moveTo>
                  <a:pt x="36576" y="21335"/>
                </a:moveTo>
                <a:lnTo>
                  <a:pt x="33528" y="19811"/>
                </a:lnTo>
                <a:lnTo>
                  <a:pt x="35052" y="19811"/>
                </a:lnTo>
                <a:lnTo>
                  <a:pt x="36576" y="21335"/>
                </a:lnTo>
                <a:close/>
              </a:path>
              <a:path w="64134" h="67310">
                <a:moveTo>
                  <a:pt x="39623" y="22859"/>
                </a:moveTo>
                <a:lnTo>
                  <a:pt x="35052" y="19811"/>
                </a:lnTo>
                <a:lnTo>
                  <a:pt x="60452" y="19811"/>
                </a:lnTo>
                <a:lnTo>
                  <a:pt x="60960" y="21335"/>
                </a:lnTo>
                <a:lnTo>
                  <a:pt x="38100" y="21335"/>
                </a:lnTo>
                <a:lnTo>
                  <a:pt x="39623" y="22859"/>
                </a:lnTo>
                <a:close/>
              </a:path>
              <a:path w="64134" h="67310">
                <a:moveTo>
                  <a:pt x="22859" y="22859"/>
                </a:moveTo>
                <a:lnTo>
                  <a:pt x="24384" y="21335"/>
                </a:lnTo>
                <a:lnTo>
                  <a:pt x="25145" y="21335"/>
                </a:lnTo>
                <a:lnTo>
                  <a:pt x="22859" y="22859"/>
                </a:lnTo>
                <a:close/>
              </a:path>
              <a:path w="64134" h="67310">
                <a:moveTo>
                  <a:pt x="62484" y="25907"/>
                </a:moveTo>
                <a:lnTo>
                  <a:pt x="42672" y="25907"/>
                </a:lnTo>
                <a:lnTo>
                  <a:pt x="38100" y="21335"/>
                </a:lnTo>
                <a:lnTo>
                  <a:pt x="60960" y="21335"/>
                </a:lnTo>
                <a:lnTo>
                  <a:pt x="60960" y="22859"/>
                </a:lnTo>
                <a:lnTo>
                  <a:pt x="62484" y="25907"/>
                </a:lnTo>
                <a:close/>
              </a:path>
              <a:path w="64134" h="67310">
                <a:moveTo>
                  <a:pt x="20828" y="25907"/>
                </a:moveTo>
                <a:lnTo>
                  <a:pt x="19812" y="25907"/>
                </a:lnTo>
                <a:lnTo>
                  <a:pt x="21336" y="24383"/>
                </a:lnTo>
                <a:lnTo>
                  <a:pt x="20828" y="25907"/>
                </a:lnTo>
                <a:close/>
              </a:path>
              <a:path w="64134" h="67310">
                <a:moveTo>
                  <a:pt x="62484" y="28955"/>
                </a:moveTo>
                <a:lnTo>
                  <a:pt x="44195" y="28955"/>
                </a:lnTo>
                <a:lnTo>
                  <a:pt x="41148" y="24383"/>
                </a:lnTo>
                <a:lnTo>
                  <a:pt x="42672" y="25907"/>
                </a:lnTo>
                <a:lnTo>
                  <a:pt x="62484" y="25907"/>
                </a:lnTo>
                <a:lnTo>
                  <a:pt x="62484" y="28955"/>
                </a:lnTo>
                <a:close/>
              </a:path>
              <a:path w="64134" h="67310">
                <a:moveTo>
                  <a:pt x="19812" y="28955"/>
                </a:moveTo>
                <a:lnTo>
                  <a:pt x="19812" y="27431"/>
                </a:lnTo>
                <a:lnTo>
                  <a:pt x="20320" y="27431"/>
                </a:lnTo>
                <a:lnTo>
                  <a:pt x="19812" y="28955"/>
                </a:lnTo>
                <a:close/>
              </a:path>
              <a:path w="64134" h="67310">
                <a:moveTo>
                  <a:pt x="44195" y="32003"/>
                </a:moveTo>
                <a:lnTo>
                  <a:pt x="42672" y="27431"/>
                </a:lnTo>
                <a:lnTo>
                  <a:pt x="44195" y="28955"/>
                </a:lnTo>
                <a:lnTo>
                  <a:pt x="62484" y="28955"/>
                </a:lnTo>
                <a:lnTo>
                  <a:pt x="62992" y="30479"/>
                </a:lnTo>
                <a:lnTo>
                  <a:pt x="44195" y="30479"/>
                </a:lnTo>
                <a:lnTo>
                  <a:pt x="44195" y="32003"/>
                </a:lnTo>
                <a:close/>
              </a:path>
              <a:path w="64134" h="67310">
                <a:moveTo>
                  <a:pt x="18288" y="32003"/>
                </a:moveTo>
                <a:lnTo>
                  <a:pt x="18288" y="30479"/>
                </a:lnTo>
                <a:lnTo>
                  <a:pt x="18796" y="30479"/>
                </a:lnTo>
                <a:lnTo>
                  <a:pt x="18288" y="32003"/>
                </a:lnTo>
                <a:close/>
              </a:path>
              <a:path w="64134" h="67310">
                <a:moveTo>
                  <a:pt x="62992" y="38099"/>
                </a:moveTo>
                <a:lnTo>
                  <a:pt x="44195" y="38099"/>
                </a:lnTo>
                <a:lnTo>
                  <a:pt x="44195" y="30479"/>
                </a:lnTo>
                <a:lnTo>
                  <a:pt x="62992" y="30479"/>
                </a:lnTo>
                <a:lnTo>
                  <a:pt x="64008" y="33527"/>
                </a:lnTo>
                <a:lnTo>
                  <a:pt x="64008" y="35051"/>
                </a:lnTo>
                <a:lnTo>
                  <a:pt x="62992" y="38099"/>
                </a:lnTo>
                <a:close/>
              </a:path>
              <a:path w="64134" h="67310">
                <a:moveTo>
                  <a:pt x="18796" y="38099"/>
                </a:moveTo>
                <a:lnTo>
                  <a:pt x="18288" y="38099"/>
                </a:lnTo>
                <a:lnTo>
                  <a:pt x="18288" y="36575"/>
                </a:lnTo>
                <a:lnTo>
                  <a:pt x="18796" y="38099"/>
                </a:lnTo>
                <a:close/>
              </a:path>
              <a:path w="64134" h="67310">
                <a:moveTo>
                  <a:pt x="42672" y="41147"/>
                </a:moveTo>
                <a:lnTo>
                  <a:pt x="44195" y="36575"/>
                </a:lnTo>
                <a:lnTo>
                  <a:pt x="44195" y="38099"/>
                </a:lnTo>
                <a:lnTo>
                  <a:pt x="62992" y="38099"/>
                </a:lnTo>
                <a:lnTo>
                  <a:pt x="62484" y="39623"/>
                </a:lnTo>
                <a:lnTo>
                  <a:pt x="44195" y="39623"/>
                </a:lnTo>
                <a:lnTo>
                  <a:pt x="42672" y="41147"/>
                </a:lnTo>
                <a:close/>
              </a:path>
              <a:path w="64134" h="67310">
                <a:moveTo>
                  <a:pt x="21336" y="42671"/>
                </a:moveTo>
                <a:lnTo>
                  <a:pt x="19812" y="41147"/>
                </a:lnTo>
                <a:lnTo>
                  <a:pt x="19812" y="39623"/>
                </a:lnTo>
                <a:lnTo>
                  <a:pt x="21336" y="42671"/>
                </a:lnTo>
                <a:close/>
              </a:path>
              <a:path w="64134" h="67310">
                <a:moveTo>
                  <a:pt x="39624" y="45719"/>
                </a:moveTo>
                <a:lnTo>
                  <a:pt x="42672" y="41147"/>
                </a:lnTo>
                <a:lnTo>
                  <a:pt x="44195" y="39623"/>
                </a:lnTo>
                <a:lnTo>
                  <a:pt x="62484" y="39623"/>
                </a:lnTo>
                <a:lnTo>
                  <a:pt x="62484" y="41147"/>
                </a:lnTo>
                <a:lnTo>
                  <a:pt x="61468" y="44195"/>
                </a:lnTo>
                <a:lnTo>
                  <a:pt x="41148" y="44195"/>
                </a:lnTo>
                <a:lnTo>
                  <a:pt x="39624" y="45719"/>
                </a:lnTo>
                <a:close/>
              </a:path>
              <a:path w="64134" h="67310">
                <a:moveTo>
                  <a:pt x="22859" y="45719"/>
                </a:moveTo>
                <a:lnTo>
                  <a:pt x="21336" y="44195"/>
                </a:lnTo>
                <a:lnTo>
                  <a:pt x="21843" y="44195"/>
                </a:lnTo>
                <a:lnTo>
                  <a:pt x="22859" y="45719"/>
                </a:lnTo>
                <a:close/>
              </a:path>
              <a:path w="64134" h="67310">
                <a:moveTo>
                  <a:pt x="60452" y="48767"/>
                </a:moveTo>
                <a:lnTo>
                  <a:pt x="33528" y="48767"/>
                </a:lnTo>
                <a:lnTo>
                  <a:pt x="36576" y="47243"/>
                </a:lnTo>
                <a:lnTo>
                  <a:pt x="38100" y="47243"/>
                </a:lnTo>
                <a:lnTo>
                  <a:pt x="41148" y="44195"/>
                </a:lnTo>
                <a:lnTo>
                  <a:pt x="61468" y="44195"/>
                </a:lnTo>
                <a:lnTo>
                  <a:pt x="60960" y="45719"/>
                </a:lnTo>
                <a:lnTo>
                  <a:pt x="60960" y="47243"/>
                </a:lnTo>
                <a:lnTo>
                  <a:pt x="60452" y="48767"/>
                </a:lnTo>
                <a:close/>
              </a:path>
              <a:path w="64134" h="67310">
                <a:moveTo>
                  <a:pt x="27432" y="47243"/>
                </a:moveTo>
                <a:lnTo>
                  <a:pt x="24384" y="47243"/>
                </a:lnTo>
                <a:lnTo>
                  <a:pt x="22860" y="45719"/>
                </a:lnTo>
                <a:lnTo>
                  <a:pt x="27432" y="47243"/>
                </a:lnTo>
                <a:close/>
              </a:path>
              <a:path w="64134" h="67310">
                <a:moveTo>
                  <a:pt x="38100" y="47243"/>
                </a:moveTo>
                <a:lnTo>
                  <a:pt x="35052" y="47243"/>
                </a:lnTo>
                <a:lnTo>
                  <a:pt x="39624" y="45719"/>
                </a:lnTo>
                <a:lnTo>
                  <a:pt x="38100" y="47243"/>
                </a:lnTo>
                <a:close/>
              </a:path>
              <a:path w="64134" h="67310">
                <a:moveTo>
                  <a:pt x="30480" y="48767"/>
                </a:moveTo>
                <a:lnTo>
                  <a:pt x="27432" y="47243"/>
                </a:lnTo>
                <a:lnTo>
                  <a:pt x="31242" y="48513"/>
                </a:lnTo>
                <a:lnTo>
                  <a:pt x="30480" y="48767"/>
                </a:lnTo>
                <a:close/>
              </a:path>
              <a:path w="64134" h="67310">
                <a:moveTo>
                  <a:pt x="33528" y="48767"/>
                </a:moveTo>
                <a:lnTo>
                  <a:pt x="32004" y="48767"/>
                </a:lnTo>
                <a:lnTo>
                  <a:pt x="31242" y="48513"/>
                </a:lnTo>
                <a:lnTo>
                  <a:pt x="35052" y="47243"/>
                </a:lnTo>
                <a:lnTo>
                  <a:pt x="33528" y="48767"/>
                </a:lnTo>
                <a:close/>
              </a:path>
              <a:path w="64134" h="67310">
                <a:moveTo>
                  <a:pt x="32004" y="48767"/>
                </a:moveTo>
                <a:lnTo>
                  <a:pt x="30480" y="48767"/>
                </a:lnTo>
                <a:lnTo>
                  <a:pt x="31242" y="48513"/>
                </a:lnTo>
                <a:lnTo>
                  <a:pt x="32004" y="48767"/>
                </a:lnTo>
                <a:close/>
              </a:path>
              <a:path w="64134" h="67310">
                <a:moveTo>
                  <a:pt x="39624" y="67055"/>
                </a:moveTo>
                <a:lnTo>
                  <a:pt x="24384" y="67055"/>
                </a:lnTo>
                <a:lnTo>
                  <a:pt x="19812" y="65531"/>
                </a:lnTo>
                <a:lnTo>
                  <a:pt x="18288" y="64007"/>
                </a:lnTo>
                <a:lnTo>
                  <a:pt x="13716" y="62483"/>
                </a:lnTo>
                <a:lnTo>
                  <a:pt x="13716" y="60959"/>
                </a:lnTo>
                <a:lnTo>
                  <a:pt x="12192" y="60959"/>
                </a:lnTo>
                <a:lnTo>
                  <a:pt x="9144" y="57911"/>
                </a:lnTo>
                <a:lnTo>
                  <a:pt x="53339" y="57911"/>
                </a:lnTo>
                <a:lnTo>
                  <a:pt x="48768" y="62483"/>
                </a:lnTo>
                <a:lnTo>
                  <a:pt x="45719" y="64007"/>
                </a:lnTo>
                <a:lnTo>
                  <a:pt x="44195" y="64007"/>
                </a:lnTo>
                <a:lnTo>
                  <a:pt x="44195" y="65531"/>
                </a:lnTo>
                <a:lnTo>
                  <a:pt x="42672" y="65531"/>
                </a:lnTo>
                <a:lnTo>
                  <a:pt x="39624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108947" y="2540508"/>
            <a:ext cx="0" cy="579120"/>
          </a:xfrm>
          <a:custGeom>
            <a:avLst/>
            <a:gdLst/>
            <a:ahLst/>
            <a:cxnLst/>
            <a:rect l="l" t="t" r="r" b="b"/>
            <a:pathLst>
              <a:path w="0" h="579119">
                <a:moveTo>
                  <a:pt x="0" y="0"/>
                </a:moveTo>
                <a:lnTo>
                  <a:pt x="0" y="57911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108947" y="3525011"/>
            <a:ext cx="0" cy="660400"/>
          </a:xfrm>
          <a:custGeom>
            <a:avLst/>
            <a:gdLst/>
            <a:ahLst/>
            <a:cxnLst/>
            <a:rect l="l" t="t" r="r" b="b"/>
            <a:pathLst>
              <a:path w="0" h="660400">
                <a:moveTo>
                  <a:pt x="0" y="0"/>
                </a:moveTo>
                <a:lnTo>
                  <a:pt x="0" y="65989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023603" y="3110483"/>
            <a:ext cx="147955" cy="424180"/>
          </a:xfrm>
          <a:custGeom>
            <a:avLst/>
            <a:gdLst/>
            <a:ahLst/>
            <a:cxnLst/>
            <a:rect l="l" t="t" r="r" b="b"/>
            <a:pathLst>
              <a:path w="147954" h="424179">
                <a:moveTo>
                  <a:pt x="147828" y="423672"/>
                </a:moveTo>
                <a:lnTo>
                  <a:pt x="0" y="423672"/>
                </a:lnTo>
                <a:lnTo>
                  <a:pt x="0" y="0"/>
                </a:lnTo>
                <a:lnTo>
                  <a:pt x="147828" y="0"/>
                </a:lnTo>
                <a:lnTo>
                  <a:pt x="147828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05384"/>
                </a:lnTo>
                <a:lnTo>
                  <a:pt x="9144" y="405384"/>
                </a:lnTo>
                <a:lnTo>
                  <a:pt x="18288" y="414528"/>
                </a:lnTo>
                <a:lnTo>
                  <a:pt x="147828" y="414528"/>
                </a:lnTo>
                <a:lnTo>
                  <a:pt x="147828" y="423672"/>
                </a:lnTo>
                <a:close/>
              </a:path>
              <a:path w="147954" h="424179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47954" h="424179">
                <a:moveTo>
                  <a:pt x="128016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28016" y="9144"/>
                </a:lnTo>
                <a:lnTo>
                  <a:pt x="128016" y="19811"/>
                </a:lnTo>
                <a:close/>
              </a:path>
              <a:path w="147954" h="424179">
                <a:moveTo>
                  <a:pt x="128016" y="414528"/>
                </a:moveTo>
                <a:lnTo>
                  <a:pt x="128016" y="9144"/>
                </a:lnTo>
                <a:lnTo>
                  <a:pt x="137160" y="19812"/>
                </a:lnTo>
                <a:lnTo>
                  <a:pt x="147828" y="19811"/>
                </a:lnTo>
                <a:lnTo>
                  <a:pt x="147828" y="405384"/>
                </a:lnTo>
                <a:lnTo>
                  <a:pt x="137160" y="405384"/>
                </a:lnTo>
                <a:lnTo>
                  <a:pt x="128016" y="414528"/>
                </a:lnTo>
                <a:close/>
              </a:path>
              <a:path w="147954" h="424179">
                <a:moveTo>
                  <a:pt x="147828" y="19811"/>
                </a:moveTo>
                <a:lnTo>
                  <a:pt x="137160" y="19812"/>
                </a:lnTo>
                <a:lnTo>
                  <a:pt x="128016" y="9144"/>
                </a:lnTo>
                <a:lnTo>
                  <a:pt x="147828" y="9144"/>
                </a:lnTo>
                <a:lnTo>
                  <a:pt x="147828" y="19811"/>
                </a:lnTo>
                <a:close/>
              </a:path>
              <a:path w="147954" h="424179">
                <a:moveTo>
                  <a:pt x="18288" y="414528"/>
                </a:moveTo>
                <a:lnTo>
                  <a:pt x="9144" y="405384"/>
                </a:lnTo>
                <a:lnTo>
                  <a:pt x="18288" y="405384"/>
                </a:lnTo>
                <a:lnTo>
                  <a:pt x="18288" y="414528"/>
                </a:lnTo>
                <a:close/>
              </a:path>
              <a:path w="147954" h="424179">
                <a:moveTo>
                  <a:pt x="128016" y="414528"/>
                </a:moveTo>
                <a:lnTo>
                  <a:pt x="18288" y="414528"/>
                </a:lnTo>
                <a:lnTo>
                  <a:pt x="18288" y="405384"/>
                </a:lnTo>
                <a:lnTo>
                  <a:pt x="128016" y="405384"/>
                </a:lnTo>
                <a:lnTo>
                  <a:pt x="128016" y="414528"/>
                </a:lnTo>
                <a:close/>
              </a:path>
              <a:path w="147954" h="424179">
                <a:moveTo>
                  <a:pt x="147828" y="414528"/>
                </a:moveTo>
                <a:lnTo>
                  <a:pt x="128016" y="414528"/>
                </a:lnTo>
                <a:lnTo>
                  <a:pt x="137160" y="405384"/>
                </a:lnTo>
                <a:lnTo>
                  <a:pt x="147828" y="405384"/>
                </a:lnTo>
                <a:lnTo>
                  <a:pt x="147828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576810" y="3414247"/>
            <a:ext cx="269875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e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19665" y="3161230"/>
            <a:ext cx="30734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35"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48768" y="3302486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84457" y="3478784"/>
            <a:ext cx="8191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84793" y="3047991"/>
            <a:ext cx="16065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20380" y="3224233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118603" y="2820924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40" h="55244">
                <a:moveTo>
                  <a:pt x="25908" y="54864"/>
                </a:moveTo>
                <a:lnTo>
                  <a:pt x="16073" y="52720"/>
                </a:lnTo>
                <a:lnTo>
                  <a:pt x="7810" y="46863"/>
                </a:lnTo>
                <a:lnTo>
                  <a:pt x="2119" y="38147"/>
                </a:lnTo>
                <a:lnTo>
                  <a:pt x="0" y="27432"/>
                </a:lnTo>
                <a:lnTo>
                  <a:pt x="2119" y="16716"/>
                </a:lnTo>
                <a:lnTo>
                  <a:pt x="7810" y="8001"/>
                </a:lnTo>
                <a:lnTo>
                  <a:pt x="16073" y="2143"/>
                </a:lnTo>
                <a:lnTo>
                  <a:pt x="25908" y="0"/>
                </a:lnTo>
                <a:lnTo>
                  <a:pt x="36623" y="2143"/>
                </a:lnTo>
                <a:lnTo>
                  <a:pt x="45339" y="8001"/>
                </a:lnTo>
                <a:lnTo>
                  <a:pt x="51196" y="16716"/>
                </a:lnTo>
                <a:lnTo>
                  <a:pt x="53339" y="27432"/>
                </a:lnTo>
                <a:lnTo>
                  <a:pt x="51196" y="38147"/>
                </a:lnTo>
                <a:lnTo>
                  <a:pt x="45339" y="46863"/>
                </a:lnTo>
                <a:lnTo>
                  <a:pt x="36623" y="52720"/>
                </a:lnTo>
                <a:lnTo>
                  <a:pt x="25908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07935" y="281178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50292" y="3047"/>
                </a:moveTo>
                <a:lnTo>
                  <a:pt x="24384" y="3047"/>
                </a:lnTo>
                <a:lnTo>
                  <a:pt x="28956" y="1524"/>
                </a:lnTo>
                <a:lnTo>
                  <a:pt x="30480" y="0"/>
                </a:lnTo>
                <a:lnTo>
                  <a:pt x="44195" y="0"/>
                </a:lnTo>
                <a:lnTo>
                  <a:pt x="44195" y="1524"/>
                </a:lnTo>
                <a:lnTo>
                  <a:pt x="45719" y="1524"/>
                </a:lnTo>
                <a:lnTo>
                  <a:pt x="50292" y="3047"/>
                </a:lnTo>
                <a:close/>
              </a:path>
              <a:path w="73659" h="73660">
                <a:moveTo>
                  <a:pt x="56387" y="6096"/>
                </a:moveTo>
                <a:lnTo>
                  <a:pt x="18288" y="6096"/>
                </a:lnTo>
                <a:lnTo>
                  <a:pt x="22859" y="3047"/>
                </a:lnTo>
                <a:lnTo>
                  <a:pt x="51816" y="3047"/>
                </a:lnTo>
                <a:lnTo>
                  <a:pt x="56387" y="6096"/>
                </a:lnTo>
                <a:close/>
              </a:path>
              <a:path w="73659" h="73660">
                <a:moveTo>
                  <a:pt x="62484" y="10667"/>
                </a:moveTo>
                <a:lnTo>
                  <a:pt x="12192" y="10667"/>
                </a:lnTo>
                <a:lnTo>
                  <a:pt x="16764" y="6096"/>
                </a:lnTo>
                <a:lnTo>
                  <a:pt x="57912" y="6096"/>
                </a:lnTo>
                <a:lnTo>
                  <a:pt x="62484" y="10667"/>
                </a:lnTo>
                <a:close/>
              </a:path>
              <a:path w="73659" h="73660">
                <a:moveTo>
                  <a:pt x="64008" y="62484"/>
                </a:moveTo>
                <a:lnTo>
                  <a:pt x="10668" y="62484"/>
                </a:lnTo>
                <a:lnTo>
                  <a:pt x="7620" y="57912"/>
                </a:lnTo>
                <a:lnTo>
                  <a:pt x="6096" y="56387"/>
                </a:lnTo>
                <a:lnTo>
                  <a:pt x="4572" y="51816"/>
                </a:lnTo>
                <a:lnTo>
                  <a:pt x="3048" y="50292"/>
                </a:lnTo>
                <a:lnTo>
                  <a:pt x="1524" y="44196"/>
                </a:lnTo>
                <a:lnTo>
                  <a:pt x="1524" y="42672"/>
                </a:lnTo>
                <a:lnTo>
                  <a:pt x="0" y="38100"/>
                </a:lnTo>
                <a:lnTo>
                  <a:pt x="0" y="35052"/>
                </a:lnTo>
                <a:lnTo>
                  <a:pt x="1524" y="30480"/>
                </a:lnTo>
                <a:lnTo>
                  <a:pt x="1524" y="28956"/>
                </a:lnTo>
                <a:lnTo>
                  <a:pt x="3048" y="22859"/>
                </a:lnTo>
                <a:lnTo>
                  <a:pt x="3048" y="21336"/>
                </a:lnTo>
                <a:lnTo>
                  <a:pt x="4572" y="21336"/>
                </a:lnTo>
                <a:lnTo>
                  <a:pt x="6096" y="16763"/>
                </a:lnTo>
                <a:lnTo>
                  <a:pt x="7620" y="15240"/>
                </a:lnTo>
                <a:lnTo>
                  <a:pt x="10668" y="10667"/>
                </a:lnTo>
                <a:lnTo>
                  <a:pt x="64008" y="10667"/>
                </a:lnTo>
                <a:lnTo>
                  <a:pt x="67056" y="15240"/>
                </a:lnTo>
                <a:lnTo>
                  <a:pt x="67056" y="16763"/>
                </a:lnTo>
                <a:lnTo>
                  <a:pt x="68580" y="16763"/>
                </a:lnTo>
                <a:lnTo>
                  <a:pt x="69088" y="18288"/>
                </a:lnTo>
                <a:lnTo>
                  <a:pt x="36576" y="18288"/>
                </a:lnTo>
                <a:lnTo>
                  <a:pt x="37338" y="18542"/>
                </a:lnTo>
                <a:lnTo>
                  <a:pt x="33528" y="19812"/>
                </a:lnTo>
                <a:lnTo>
                  <a:pt x="32004" y="19812"/>
                </a:lnTo>
                <a:lnTo>
                  <a:pt x="28956" y="21336"/>
                </a:lnTo>
                <a:lnTo>
                  <a:pt x="26670" y="22859"/>
                </a:lnTo>
                <a:lnTo>
                  <a:pt x="25908" y="22859"/>
                </a:lnTo>
                <a:lnTo>
                  <a:pt x="24384" y="24384"/>
                </a:lnTo>
                <a:lnTo>
                  <a:pt x="24891" y="24384"/>
                </a:lnTo>
                <a:lnTo>
                  <a:pt x="23876" y="25908"/>
                </a:lnTo>
                <a:lnTo>
                  <a:pt x="22859" y="25908"/>
                </a:lnTo>
                <a:lnTo>
                  <a:pt x="21844" y="28956"/>
                </a:lnTo>
                <a:lnTo>
                  <a:pt x="21336" y="28956"/>
                </a:lnTo>
                <a:lnTo>
                  <a:pt x="20320" y="32004"/>
                </a:lnTo>
                <a:lnTo>
                  <a:pt x="19812" y="32004"/>
                </a:lnTo>
                <a:lnTo>
                  <a:pt x="19812" y="41148"/>
                </a:lnTo>
                <a:lnTo>
                  <a:pt x="20320" y="41148"/>
                </a:lnTo>
                <a:lnTo>
                  <a:pt x="21336" y="44196"/>
                </a:lnTo>
                <a:lnTo>
                  <a:pt x="21844" y="44196"/>
                </a:lnTo>
                <a:lnTo>
                  <a:pt x="22859" y="47244"/>
                </a:lnTo>
                <a:lnTo>
                  <a:pt x="23876" y="47244"/>
                </a:lnTo>
                <a:lnTo>
                  <a:pt x="24892" y="48768"/>
                </a:lnTo>
                <a:lnTo>
                  <a:pt x="24384" y="48768"/>
                </a:lnTo>
                <a:lnTo>
                  <a:pt x="25908" y="50292"/>
                </a:lnTo>
                <a:lnTo>
                  <a:pt x="26670" y="50292"/>
                </a:lnTo>
                <a:lnTo>
                  <a:pt x="28956" y="51816"/>
                </a:lnTo>
                <a:lnTo>
                  <a:pt x="32004" y="53340"/>
                </a:lnTo>
                <a:lnTo>
                  <a:pt x="69596" y="53340"/>
                </a:lnTo>
                <a:lnTo>
                  <a:pt x="68580" y="56387"/>
                </a:lnTo>
                <a:lnTo>
                  <a:pt x="67056" y="56387"/>
                </a:lnTo>
                <a:lnTo>
                  <a:pt x="67056" y="57912"/>
                </a:lnTo>
                <a:lnTo>
                  <a:pt x="64008" y="62484"/>
                </a:lnTo>
                <a:close/>
              </a:path>
              <a:path w="73659" h="73660">
                <a:moveTo>
                  <a:pt x="37338" y="18542"/>
                </a:moveTo>
                <a:lnTo>
                  <a:pt x="36576" y="18288"/>
                </a:lnTo>
                <a:lnTo>
                  <a:pt x="38100" y="18288"/>
                </a:lnTo>
                <a:lnTo>
                  <a:pt x="37338" y="18542"/>
                </a:lnTo>
                <a:close/>
              </a:path>
              <a:path w="73659" h="73660">
                <a:moveTo>
                  <a:pt x="49377" y="23774"/>
                </a:moveTo>
                <a:lnTo>
                  <a:pt x="45719" y="21336"/>
                </a:lnTo>
                <a:lnTo>
                  <a:pt x="42672" y="19812"/>
                </a:lnTo>
                <a:lnTo>
                  <a:pt x="41148" y="19812"/>
                </a:lnTo>
                <a:lnTo>
                  <a:pt x="37338" y="18542"/>
                </a:lnTo>
                <a:lnTo>
                  <a:pt x="38100" y="18288"/>
                </a:lnTo>
                <a:lnTo>
                  <a:pt x="69088" y="18288"/>
                </a:lnTo>
                <a:lnTo>
                  <a:pt x="70104" y="21336"/>
                </a:lnTo>
                <a:lnTo>
                  <a:pt x="71628" y="22859"/>
                </a:lnTo>
                <a:lnTo>
                  <a:pt x="48768" y="22859"/>
                </a:lnTo>
                <a:lnTo>
                  <a:pt x="49377" y="23774"/>
                </a:lnTo>
                <a:close/>
              </a:path>
              <a:path w="73659" h="73660">
                <a:moveTo>
                  <a:pt x="28956" y="21336"/>
                </a:moveTo>
                <a:lnTo>
                  <a:pt x="32004" y="19812"/>
                </a:lnTo>
                <a:lnTo>
                  <a:pt x="30175" y="21031"/>
                </a:lnTo>
                <a:lnTo>
                  <a:pt x="28956" y="21336"/>
                </a:lnTo>
                <a:close/>
              </a:path>
              <a:path w="73659" h="73660">
                <a:moveTo>
                  <a:pt x="30175" y="21031"/>
                </a:moveTo>
                <a:lnTo>
                  <a:pt x="32004" y="19812"/>
                </a:lnTo>
                <a:lnTo>
                  <a:pt x="35052" y="19812"/>
                </a:lnTo>
                <a:lnTo>
                  <a:pt x="30175" y="21031"/>
                </a:lnTo>
                <a:close/>
              </a:path>
              <a:path w="73659" h="73660">
                <a:moveTo>
                  <a:pt x="44500" y="21031"/>
                </a:moveTo>
                <a:lnTo>
                  <a:pt x="39624" y="19812"/>
                </a:lnTo>
                <a:lnTo>
                  <a:pt x="42672" y="19812"/>
                </a:lnTo>
                <a:lnTo>
                  <a:pt x="44500" y="21031"/>
                </a:lnTo>
                <a:close/>
              </a:path>
              <a:path w="73659" h="73660">
                <a:moveTo>
                  <a:pt x="45719" y="21336"/>
                </a:moveTo>
                <a:lnTo>
                  <a:pt x="44500" y="21031"/>
                </a:lnTo>
                <a:lnTo>
                  <a:pt x="42672" y="19812"/>
                </a:lnTo>
                <a:lnTo>
                  <a:pt x="45719" y="21336"/>
                </a:lnTo>
                <a:close/>
              </a:path>
              <a:path w="73659" h="73660">
                <a:moveTo>
                  <a:pt x="27432" y="22859"/>
                </a:moveTo>
                <a:lnTo>
                  <a:pt x="28956" y="21336"/>
                </a:lnTo>
                <a:lnTo>
                  <a:pt x="30175" y="21031"/>
                </a:lnTo>
                <a:lnTo>
                  <a:pt x="27432" y="22859"/>
                </a:lnTo>
                <a:close/>
              </a:path>
              <a:path w="73659" h="73660">
                <a:moveTo>
                  <a:pt x="47244" y="22859"/>
                </a:moveTo>
                <a:lnTo>
                  <a:pt x="44500" y="21031"/>
                </a:lnTo>
                <a:lnTo>
                  <a:pt x="45719" y="21336"/>
                </a:lnTo>
                <a:lnTo>
                  <a:pt x="47244" y="22859"/>
                </a:lnTo>
                <a:close/>
              </a:path>
              <a:path w="73659" h="73660">
                <a:moveTo>
                  <a:pt x="24384" y="24384"/>
                </a:moveTo>
                <a:lnTo>
                  <a:pt x="25908" y="22859"/>
                </a:lnTo>
                <a:lnTo>
                  <a:pt x="25298" y="23774"/>
                </a:lnTo>
                <a:lnTo>
                  <a:pt x="24384" y="24384"/>
                </a:lnTo>
                <a:close/>
              </a:path>
              <a:path w="73659" h="73660">
                <a:moveTo>
                  <a:pt x="25298" y="23774"/>
                </a:moveTo>
                <a:lnTo>
                  <a:pt x="25908" y="22859"/>
                </a:lnTo>
                <a:lnTo>
                  <a:pt x="26670" y="22859"/>
                </a:lnTo>
                <a:lnTo>
                  <a:pt x="25298" y="23774"/>
                </a:lnTo>
                <a:close/>
              </a:path>
              <a:path w="73659" h="73660">
                <a:moveTo>
                  <a:pt x="50292" y="24384"/>
                </a:moveTo>
                <a:lnTo>
                  <a:pt x="49377" y="23774"/>
                </a:lnTo>
                <a:lnTo>
                  <a:pt x="48768" y="22859"/>
                </a:lnTo>
                <a:lnTo>
                  <a:pt x="50292" y="24384"/>
                </a:lnTo>
                <a:close/>
              </a:path>
              <a:path w="73659" h="73660">
                <a:moveTo>
                  <a:pt x="72009" y="24384"/>
                </a:moveTo>
                <a:lnTo>
                  <a:pt x="50292" y="24384"/>
                </a:lnTo>
                <a:lnTo>
                  <a:pt x="48768" y="22859"/>
                </a:lnTo>
                <a:lnTo>
                  <a:pt x="71628" y="22859"/>
                </a:lnTo>
                <a:lnTo>
                  <a:pt x="72009" y="24384"/>
                </a:lnTo>
                <a:close/>
              </a:path>
              <a:path w="73659" h="73660">
                <a:moveTo>
                  <a:pt x="24891" y="24384"/>
                </a:moveTo>
                <a:lnTo>
                  <a:pt x="24384" y="24384"/>
                </a:lnTo>
                <a:lnTo>
                  <a:pt x="25298" y="23774"/>
                </a:lnTo>
                <a:lnTo>
                  <a:pt x="24891" y="24384"/>
                </a:lnTo>
                <a:close/>
              </a:path>
              <a:path w="73659" h="73660">
                <a:moveTo>
                  <a:pt x="51816" y="27432"/>
                </a:moveTo>
                <a:lnTo>
                  <a:pt x="49377" y="23774"/>
                </a:lnTo>
                <a:lnTo>
                  <a:pt x="50292" y="24384"/>
                </a:lnTo>
                <a:lnTo>
                  <a:pt x="72009" y="24384"/>
                </a:lnTo>
                <a:lnTo>
                  <a:pt x="72389" y="25908"/>
                </a:lnTo>
                <a:lnTo>
                  <a:pt x="51816" y="25908"/>
                </a:lnTo>
                <a:lnTo>
                  <a:pt x="51816" y="27432"/>
                </a:lnTo>
                <a:close/>
              </a:path>
              <a:path w="73659" h="73660">
                <a:moveTo>
                  <a:pt x="22859" y="27432"/>
                </a:moveTo>
                <a:lnTo>
                  <a:pt x="22859" y="25908"/>
                </a:lnTo>
                <a:lnTo>
                  <a:pt x="23876" y="25908"/>
                </a:lnTo>
                <a:lnTo>
                  <a:pt x="22859" y="27432"/>
                </a:lnTo>
                <a:close/>
              </a:path>
              <a:path w="73659" h="73660">
                <a:moveTo>
                  <a:pt x="53339" y="30480"/>
                </a:moveTo>
                <a:lnTo>
                  <a:pt x="51816" y="25908"/>
                </a:lnTo>
                <a:lnTo>
                  <a:pt x="72389" y="25908"/>
                </a:lnTo>
                <a:lnTo>
                  <a:pt x="73152" y="28956"/>
                </a:lnTo>
                <a:lnTo>
                  <a:pt x="53339" y="28956"/>
                </a:lnTo>
                <a:lnTo>
                  <a:pt x="53339" y="30480"/>
                </a:lnTo>
                <a:close/>
              </a:path>
              <a:path w="73659" h="73660">
                <a:moveTo>
                  <a:pt x="21336" y="30480"/>
                </a:moveTo>
                <a:lnTo>
                  <a:pt x="21336" y="28956"/>
                </a:lnTo>
                <a:lnTo>
                  <a:pt x="21844" y="28956"/>
                </a:lnTo>
                <a:lnTo>
                  <a:pt x="21336" y="30480"/>
                </a:lnTo>
                <a:close/>
              </a:path>
              <a:path w="73659" h="73660">
                <a:moveTo>
                  <a:pt x="54864" y="33528"/>
                </a:moveTo>
                <a:lnTo>
                  <a:pt x="53339" y="28956"/>
                </a:lnTo>
                <a:lnTo>
                  <a:pt x="73152" y="28956"/>
                </a:lnTo>
                <a:lnTo>
                  <a:pt x="73152" y="32004"/>
                </a:lnTo>
                <a:lnTo>
                  <a:pt x="54864" y="32004"/>
                </a:lnTo>
                <a:lnTo>
                  <a:pt x="54864" y="33528"/>
                </a:lnTo>
                <a:close/>
              </a:path>
              <a:path w="73659" h="73660">
                <a:moveTo>
                  <a:pt x="19812" y="33528"/>
                </a:moveTo>
                <a:lnTo>
                  <a:pt x="19812" y="32004"/>
                </a:lnTo>
                <a:lnTo>
                  <a:pt x="20320" y="32004"/>
                </a:lnTo>
                <a:lnTo>
                  <a:pt x="19812" y="33528"/>
                </a:lnTo>
                <a:close/>
              </a:path>
              <a:path w="73659" h="73660">
                <a:moveTo>
                  <a:pt x="73152" y="41148"/>
                </a:moveTo>
                <a:lnTo>
                  <a:pt x="54864" y="41148"/>
                </a:lnTo>
                <a:lnTo>
                  <a:pt x="54864" y="32004"/>
                </a:lnTo>
                <a:lnTo>
                  <a:pt x="73152" y="32004"/>
                </a:lnTo>
                <a:lnTo>
                  <a:pt x="73152" y="41148"/>
                </a:lnTo>
                <a:close/>
              </a:path>
              <a:path w="73659" h="73660">
                <a:moveTo>
                  <a:pt x="20320" y="41148"/>
                </a:moveTo>
                <a:lnTo>
                  <a:pt x="19812" y="41148"/>
                </a:lnTo>
                <a:lnTo>
                  <a:pt x="19812" y="39624"/>
                </a:lnTo>
                <a:lnTo>
                  <a:pt x="20320" y="41148"/>
                </a:lnTo>
                <a:close/>
              </a:path>
              <a:path w="73659" h="73660">
                <a:moveTo>
                  <a:pt x="73152" y="44196"/>
                </a:moveTo>
                <a:lnTo>
                  <a:pt x="53339" y="44196"/>
                </a:lnTo>
                <a:lnTo>
                  <a:pt x="54864" y="39624"/>
                </a:lnTo>
                <a:lnTo>
                  <a:pt x="54864" y="41148"/>
                </a:lnTo>
                <a:lnTo>
                  <a:pt x="73152" y="41148"/>
                </a:lnTo>
                <a:lnTo>
                  <a:pt x="73152" y="44196"/>
                </a:lnTo>
                <a:close/>
              </a:path>
              <a:path w="73659" h="73660">
                <a:moveTo>
                  <a:pt x="21844" y="44196"/>
                </a:moveTo>
                <a:lnTo>
                  <a:pt x="21336" y="44196"/>
                </a:lnTo>
                <a:lnTo>
                  <a:pt x="21336" y="42672"/>
                </a:lnTo>
                <a:lnTo>
                  <a:pt x="21844" y="44196"/>
                </a:lnTo>
                <a:close/>
              </a:path>
              <a:path w="73659" h="73660">
                <a:moveTo>
                  <a:pt x="72389" y="47244"/>
                </a:moveTo>
                <a:lnTo>
                  <a:pt x="51816" y="47244"/>
                </a:lnTo>
                <a:lnTo>
                  <a:pt x="53339" y="42672"/>
                </a:lnTo>
                <a:lnTo>
                  <a:pt x="53339" y="44196"/>
                </a:lnTo>
                <a:lnTo>
                  <a:pt x="73152" y="44196"/>
                </a:lnTo>
                <a:lnTo>
                  <a:pt x="72389" y="47244"/>
                </a:lnTo>
                <a:close/>
              </a:path>
              <a:path w="73659" h="73660">
                <a:moveTo>
                  <a:pt x="23876" y="47244"/>
                </a:moveTo>
                <a:lnTo>
                  <a:pt x="22859" y="47244"/>
                </a:lnTo>
                <a:lnTo>
                  <a:pt x="22859" y="45720"/>
                </a:lnTo>
                <a:lnTo>
                  <a:pt x="23876" y="47244"/>
                </a:lnTo>
                <a:close/>
              </a:path>
              <a:path w="73659" h="73660">
                <a:moveTo>
                  <a:pt x="49377" y="49377"/>
                </a:moveTo>
                <a:lnTo>
                  <a:pt x="51816" y="45720"/>
                </a:lnTo>
                <a:lnTo>
                  <a:pt x="51816" y="47244"/>
                </a:lnTo>
                <a:lnTo>
                  <a:pt x="72389" y="47244"/>
                </a:lnTo>
                <a:lnTo>
                  <a:pt x="72009" y="48768"/>
                </a:lnTo>
                <a:lnTo>
                  <a:pt x="50292" y="48768"/>
                </a:lnTo>
                <a:lnTo>
                  <a:pt x="49377" y="49377"/>
                </a:lnTo>
                <a:close/>
              </a:path>
              <a:path w="73659" h="73660">
                <a:moveTo>
                  <a:pt x="25908" y="50292"/>
                </a:moveTo>
                <a:lnTo>
                  <a:pt x="24384" y="48768"/>
                </a:lnTo>
                <a:lnTo>
                  <a:pt x="25298" y="49377"/>
                </a:lnTo>
                <a:lnTo>
                  <a:pt x="25908" y="50292"/>
                </a:lnTo>
                <a:close/>
              </a:path>
              <a:path w="73659" h="73660">
                <a:moveTo>
                  <a:pt x="25298" y="49377"/>
                </a:moveTo>
                <a:lnTo>
                  <a:pt x="24384" y="48768"/>
                </a:lnTo>
                <a:lnTo>
                  <a:pt x="24892" y="48768"/>
                </a:lnTo>
                <a:lnTo>
                  <a:pt x="25298" y="49377"/>
                </a:lnTo>
                <a:close/>
              </a:path>
              <a:path w="73659" h="73660">
                <a:moveTo>
                  <a:pt x="48768" y="50292"/>
                </a:moveTo>
                <a:lnTo>
                  <a:pt x="49377" y="49377"/>
                </a:lnTo>
                <a:lnTo>
                  <a:pt x="50292" y="48768"/>
                </a:lnTo>
                <a:lnTo>
                  <a:pt x="48768" y="50292"/>
                </a:lnTo>
                <a:close/>
              </a:path>
              <a:path w="73659" h="73660">
                <a:moveTo>
                  <a:pt x="71628" y="50292"/>
                </a:moveTo>
                <a:lnTo>
                  <a:pt x="48768" y="50292"/>
                </a:lnTo>
                <a:lnTo>
                  <a:pt x="50292" y="48768"/>
                </a:lnTo>
                <a:lnTo>
                  <a:pt x="72009" y="48768"/>
                </a:lnTo>
                <a:lnTo>
                  <a:pt x="71628" y="50292"/>
                </a:lnTo>
                <a:close/>
              </a:path>
              <a:path w="73659" h="73660">
                <a:moveTo>
                  <a:pt x="26670" y="50292"/>
                </a:moveTo>
                <a:lnTo>
                  <a:pt x="25908" y="50292"/>
                </a:lnTo>
                <a:lnTo>
                  <a:pt x="25298" y="49377"/>
                </a:lnTo>
                <a:lnTo>
                  <a:pt x="26670" y="50292"/>
                </a:lnTo>
                <a:close/>
              </a:path>
              <a:path w="73659" h="73660">
                <a:moveTo>
                  <a:pt x="69596" y="53340"/>
                </a:moveTo>
                <a:lnTo>
                  <a:pt x="42672" y="53340"/>
                </a:lnTo>
                <a:lnTo>
                  <a:pt x="45719" y="51816"/>
                </a:lnTo>
                <a:lnTo>
                  <a:pt x="49377" y="49377"/>
                </a:lnTo>
                <a:lnTo>
                  <a:pt x="48768" y="50292"/>
                </a:lnTo>
                <a:lnTo>
                  <a:pt x="70104" y="50292"/>
                </a:lnTo>
                <a:lnTo>
                  <a:pt x="70104" y="51816"/>
                </a:lnTo>
                <a:lnTo>
                  <a:pt x="69596" y="53340"/>
                </a:lnTo>
                <a:close/>
              </a:path>
              <a:path w="73659" h="73660">
                <a:moveTo>
                  <a:pt x="30175" y="52120"/>
                </a:moveTo>
                <a:lnTo>
                  <a:pt x="28956" y="51816"/>
                </a:lnTo>
                <a:lnTo>
                  <a:pt x="27432" y="50292"/>
                </a:lnTo>
                <a:lnTo>
                  <a:pt x="30175" y="52120"/>
                </a:lnTo>
                <a:close/>
              </a:path>
              <a:path w="73659" h="73660">
                <a:moveTo>
                  <a:pt x="44500" y="52120"/>
                </a:moveTo>
                <a:lnTo>
                  <a:pt x="47244" y="50292"/>
                </a:lnTo>
                <a:lnTo>
                  <a:pt x="45719" y="51816"/>
                </a:lnTo>
                <a:lnTo>
                  <a:pt x="44500" y="52120"/>
                </a:lnTo>
                <a:close/>
              </a:path>
              <a:path w="73659" h="73660">
                <a:moveTo>
                  <a:pt x="32004" y="53340"/>
                </a:moveTo>
                <a:lnTo>
                  <a:pt x="28956" y="51816"/>
                </a:lnTo>
                <a:lnTo>
                  <a:pt x="30175" y="52120"/>
                </a:lnTo>
                <a:lnTo>
                  <a:pt x="32004" y="53340"/>
                </a:lnTo>
                <a:close/>
              </a:path>
              <a:path w="73659" h="73660">
                <a:moveTo>
                  <a:pt x="42672" y="53340"/>
                </a:moveTo>
                <a:lnTo>
                  <a:pt x="44500" y="52120"/>
                </a:lnTo>
                <a:lnTo>
                  <a:pt x="45719" y="51816"/>
                </a:lnTo>
                <a:lnTo>
                  <a:pt x="42672" y="53340"/>
                </a:lnTo>
                <a:close/>
              </a:path>
              <a:path w="73659" h="73660">
                <a:moveTo>
                  <a:pt x="35052" y="53340"/>
                </a:moveTo>
                <a:lnTo>
                  <a:pt x="32004" y="53340"/>
                </a:lnTo>
                <a:lnTo>
                  <a:pt x="30175" y="52120"/>
                </a:lnTo>
                <a:lnTo>
                  <a:pt x="35052" y="53340"/>
                </a:lnTo>
                <a:close/>
              </a:path>
              <a:path w="73659" h="73660">
                <a:moveTo>
                  <a:pt x="42672" y="53340"/>
                </a:moveTo>
                <a:lnTo>
                  <a:pt x="39624" y="53340"/>
                </a:lnTo>
                <a:lnTo>
                  <a:pt x="44500" y="52120"/>
                </a:lnTo>
                <a:lnTo>
                  <a:pt x="42672" y="53340"/>
                </a:lnTo>
                <a:close/>
              </a:path>
              <a:path w="73659" h="73660">
                <a:moveTo>
                  <a:pt x="57912" y="67056"/>
                </a:moveTo>
                <a:lnTo>
                  <a:pt x="16764" y="67056"/>
                </a:lnTo>
                <a:lnTo>
                  <a:pt x="16764" y="65532"/>
                </a:lnTo>
                <a:lnTo>
                  <a:pt x="12192" y="62484"/>
                </a:lnTo>
                <a:lnTo>
                  <a:pt x="62484" y="62484"/>
                </a:lnTo>
                <a:lnTo>
                  <a:pt x="57912" y="65532"/>
                </a:lnTo>
                <a:lnTo>
                  <a:pt x="57912" y="67056"/>
                </a:lnTo>
                <a:close/>
              </a:path>
              <a:path w="73659" h="73660">
                <a:moveTo>
                  <a:pt x="51816" y="70104"/>
                </a:moveTo>
                <a:lnTo>
                  <a:pt x="22859" y="70104"/>
                </a:lnTo>
                <a:lnTo>
                  <a:pt x="18288" y="67056"/>
                </a:lnTo>
                <a:lnTo>
                  <a:pt x="56387" y="67056"/>
                </a:lnTo>
                <a:lnTo>
                  <a:pt x="51816" y="70104"/>
                </a:lnTo>
                <a:close/>
              </a:path>
              <a:path w="73659" h="73660">
                <a:moveTo>
                  <a:pt x="45719" y="71628"/>
                </a:moveTo>
                <a:lnTo>
                  <a:pt x="28956" y="71628"/>
                </a:lnTo>
                <a:lnTo>
                  <a:pt x="24384" y="70104"/>
                </a:lnTo>
                <a:lnTo>
                  <a:pt x="50292" y="70104"/>
                </a:lnTo>
                <a:lnTo>
                  <a:pt x="45719" y="71628"/>
                </a:lnTo>
                <a:close/>
              </a:path>
              <a:path w="73659" h="73660">
                <a:moveTo>
                  <a:pt x="44195" y="73152"/>
                </a:moveTo>
                <a:lnTo>
                  <a:pt x="30480" y="73152"/>
                </a:lnTo>
                <a:lnTo>
                  <a:pt x="30480" y="71628"/>
                </a:lnTo>
                <a:lnTo>
                  <a:pt x="44195" y="71628"/>
                </a:lnTo>
                <a:lnTo>
                  <a:pt x="44195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179740" y="3819525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49974" y="2842021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14593" y="389215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-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14593" y="2600325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257544" y="2793491"/>
            <a:ext cx="111760" cy="116205"/>
          </a:xfrm>
          <a:custGeom>
            <a:avLst/>
            <a:gdLst/>
            <a:ahLst/>
            <a:cxnLst/>
            <a:rect l="l" t="t" r="r" b="b"/>
            <a:pathLst>
              <a:path w="111760" h="116205">
                <a:moveTo>
                  <a:pt x="65532" y="1524"/>
                </a:moveTo>
                <a:lnTo>
                  <a:pt x="45719" y="1524"/>
                </a:lnTo>
                <a:lnTo>
                  <a:pt x="54864" y="0"/>
                </a:lnTo>
                <a:lnTo>
                  <a:pt x="56387" y="0"/>
                </a:lnTo>
                <a:lnTo>
                  <a:pt x="65532" y="1524"/>
                </a:lnTo>
                <a:close/>
              </a:path>
              <a:path w="111760" h="116205">
                <a:moveTo>
                  <a:pt x="76200" y="4572"/>
                </a:moveTo>
                <a:lnTo>
                  <a:pt x="35052" y="4572"/>
                </a:lnTo>
                <a:lnTo>
                  <a:pt x="44195" y="1524"/>
                </a:lnTo>
                <a:lnTo>
                  <a:pt x="68580" y="1524"/>
                </a:lnTo>
                <a:lnTo>
                  <a:pt x="76200" y="4572"/>
                </a:lnTo>
                <a:close/>
              </a:path>
              <a:path w="111760" h="116205">
                <a:moveTo>
                  <a:pt x="86868" y="10668"/>
                </a:moveTo>
                <a:lnTo>
                  <a:pt x="25908" y="10668"/>
                </a:lnTo>
                <a:lnTo>
                  <a:pt x="33528" y="6096"/>
                </a:lnTo>
                <a:lnTo>
                  <a:pt x="33528" y="4572"/>
                </a:lnTo>
                <a:lnTo>
                  <a:pt x="77724" y="4572"/>
                </a:lnTo>
                <a:lnTo>
                  <a:pt x="79248" y="6096"/>
                </a:lnTo>
                <a:lnTo>
                  <a:pt x="86868" y="10668"/>
                </a:lnTo>
                <a:close/>
              </a:path>
              <a:path w="111760" h="116205">
                <a:moveTo>
                  <a:pt x="35052" y="27432"/>
                </a:moveTo>
                <a:lnTo>
                  <a:pt x="36576" y="25908"/>
                </a:lnTo>
                <a:lnTo>
                  <a:pt x="10668" y="25908"/>
                </a:lnTo>
                <a:lnTo>
                  <a:pt x="15240" y="18288"/>
                </a:lnTo>
                <a:lnTo>
                  <a:pt x="16764" y="16764"/>
                </a:lnTo>
                <a:lnTo>
                  <a:pt x="24384" y="10668"/>
                </a:lnTo>
                <a:lnTo>
                  <a:pt x="88391" y="10668"/>
                </a:lnTo>
                <a:lnTo>
                  <a:pt x="94488" y="16764"/>
                </a:lnTo>
                <a:lnTo>
                  <a:pt x="96012" y="16764"/>
                </a:lnTo>
                <a:lnTo>
                  <a:pt x="96012" y="18288"/>
                </a:lnTo>
                <a:lnTo>
                  <a:pt x="97231" y="19812"/>
                </a:lnTo>
                <a:lnTo>
                  <a:pt x="48768" y="19812"/>
                </a:lnTo>
                <a:lnTo>
                  <a:pt x="41148" y="22860"/>
                </a:lnTo>
                <a:lnTo>
                  <a:pt x="42672" y="22860"/>
                </a:lnTo>
                <a:lnTo>
                  <a:pt x="35052" y="27432"/>
                </a:lnTo>
                <a:close/>
              </a:path>
              <a:path w="111760" h="116205">
                <a:moveTo>
                  <a:pt x="47244" y="21336"/>
                </a:moveTo>
                <a:lnTo>
                  <a:pt x="48768" y="19812"/>
                </a:lnTo>
                <a:lnTo>
                  <a:pt x="54864" y="19812"/>
                </a:lnTo>
                <a:lnTo>
                  <a:pt x="55626" y="19939"/>
                </a:lnTo>
                <a:lnTo>
                  <a:pt x="47244" y="21336"/>
                </a:lnTo>
                <a:close/>
              </a:path>
              <a:path w="111760" h="116205">
                <a:moveTo>
                  <a:pt x="55626" y="19939"/>
                </a:moveTo>
                <a:lnTo>
                  <a:pt x="54864" y="19812"/>
                </a:lnTo>
                <a:lnTo>
                  <a:pt x="56387" y="19812"/>
                </a:lnTo>
                <a:lnTo>
                  <a:pt x="55626" y="19939"/>
                </a:lnTo>
                <a:close/>
              </a:path>
              <a:path w="111760" h="116205">
                <a:moveTo>
                  <a:pt x="64008" y="21336"/>
                </a:moveTo>
                <a:lnTo>
                  <a:pt x="55626" y="19939"/>
                </a:lnTo>
                <a:lnTo>
                  <a:pt x="56387" y="19812"/>
                </a:lnTo>
                <a:lnTo>
                  <a:pt x="62484" y="19812"/>
                </a:lnTo>
                <a:lnTo>
                  <a:pt x="64008" y="21336"/>
                </a:lnTo>
                <a:close/>
              </a:path>
              <a:path w="111760" h="116205">
                <a:moveTo>
                  <a:pt x="77724" y="27432"/>
                </a:moveTo>
                <a:lnTo>
                  <a:pt x="70104" y="22860"/>
                </a:lnTo>
                <a:lnTo>
                  <a:pt x="71628" y="22860"/>
                </a:lnTo>
                <a:lnTo>
                  <a:pt x="62484" y="19812"/>
                </a:lnTo>
                <a:lnTo>
                  <a:pt x="97231" y="19812"/>
                </a:lnTo>
                <a:lnTo>
                  <a:pt x="102108" y="25908"/>
                </a:lnTo>
                <a:lnTo>
                  <a:pt x="76200" y="25908"/>
                </a:lnTo>
                <a:lnTo>
                  <a:pt x="77724" y="27432"/>
                </a:lnTo>
                <a:close/>
              </a:path>
              <a:path w="111760" h="116205">
                <a:moveTo>
                  <a:pt x="36576" y="89916"/>
                </a:moveTo>
                <a:lnTo>
                  <a:pt x="9144" y="89916"/>
                </a:lnTo>
                <a:lnTo>
                  <a:pt x="9144" y="88392"/>
                </a:lnTo>
                <a:lnTo>
                  <a:pt x="4572" y="80772"/>
                </a:lnTo>
                <a:lnTo>
                  <a:pt x="4572" y="79248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59436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9144" y="27432"/>
                </a:lnTo>
                <a:lnTo>
                  <a:pt x="9144" y="25908"/>
                </a:lnTo>
                <a:lnTo>
                  <a:pt x="36576" y="25908"/>
                </a:lnTo>
                <a:lnTo>
                  <a:pt x="30861" y="30480"/>
                </a:lnTo>
                <a:lnTo>
                  <a:pt x="30480" y="30480"/>
                </a:lnTo>
                <a:lnTo>
                  <a:pt x="24384" y="36576"/>
                </a:lnTo>
                <a:lnTo>
                  <a:pt x="25145" y="36576"/>
                </a:lnTo>
                <a:lnTo>
                  <a:pt x="21336" y="44196"/>
                </a:lnTo>
                <a:lnTo>
                  <a:pt x="22250" y="44196"/>
                </a:lnTo>
                <a:lnTo>
                  <a:pt x="20421" y="48768"/>
                </a:lnTo>
                <a:lnTo>
                  <a:pt x="19812" y="48768"/>
                </a:lnTo>
                <a:lnTo>
                  <a:pt x="18723" y="56388"/>
                </a:lnTo>
                <a:lnTo>
                  <a:pt x="18288" y="56388"/>
                </a:lnTo>
                <a:lnTo>
                  <a:pt x="18288" y="59436"/>
                </a:lnTo>
                <a:lnTo>
                  <a:pt x="18723" y="59436"/>
                </a:lnTo>
                <a:lnTo>
                  <a:pt x="19812" y="67056"/>
                </a:lnTo>
                <a:lnTo>
                  <a:pt x="20421" y="67056"/>
                </a:lnTo>
                <a:lnTo>
                  <a:pt x="22250" y="71628"/>
                </a:lnTo>
                <a:lnTo>
                  <a:pt x="21336" y="71628"/>
                </a:lnTo>
                <a:lnTo>
                  <a:pt x="25145" y="79248"/>
                </a:lnTo>
                <a:lnTo>
                  <a:pt x="24384" y="79248"/>
                </a:lnTo>
                <a:lnTo>
                  <a:pt x="30480" y="85344"/>
                </a:lnTo>
                <a:lnTo>
                  <a:pt x="30860" y="85344"/>
                </a:lnTo>
                <a:lnTo>
                  <a:pt x="36576" y="89916"/>
                </a:lnTo>
                <a:close/>
              </a:path>
              <a:path w="111760" h="116205">
                <a:moveTo>
                  <a:pt x="86868" y="36576"/>
                </a:moveTo>
                <a:lnTo>
                  <a:pt x="76200" y="25908"/>
                </a:lnTo>
                <a:lnTo>
                  <a:pt x="102108" y="25908"/>
                </a:lnTo>
                <a:lnTo>
                  <a:pt x="103632" y="27432"/>
                </a:lnTo>
                <a:lnTo>
                  <a:pt x="106679" y="35052"/>
                </a:lnTo>
                <a:lnTo>
                  <a:pt x="86868" y="35052"/>
                </a:lnTo>
                <a:lnTo>
                  <a:pt x="86868" y="36576"/>
                </a:lnTo>
                <a:close/>
              </a:path>
              <a:path w="111760" h="116205">
                <a:moveTo>
                  <a:pt x="28956" y="32004"/>
                </a:moveTo>
                <a:lnTo>
                  <a:pt x="30480" y="30480"/>
                </a:lnTo>
                <a:lnTo>
                  <a:pt x="30861" y="30480"/>
                </a:lnTo>
                <a:lnTo>
                  <a:pt x="28956" y="32004"/>
                </a:lnTo>
                <a:close/>
              </a:path>
              <a:path w="111760" h="116205">
                <a:moveTo>
                  <a:pt x="25145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5145" y="36576"/>
                </a:lnTo>
                <a:close/>
              </a:path>
              <a:path w="111760" h="116205">
                <a:moveTo>
                  <a:pt x="89916" y="44196"/>
                </a:moveTo>
                <a:lnTo>
                  <a:pt x="86868" y="35052"/>
                </a:lnTo>
                <a:lnTo>
                  <a:pt x="108204" y="35052"/>
                </a:lnTo>
                <a:lnTo>
                  <a:pt x="108204" y="36576"/>
                </a:lnTo>
                <a:lnTo>
                  <a:pt x="110236" y="42672"/>
                </a:lnTo>
                <a:lnTo>
                  <a:pt x="89916" y="42672"/>
                </a:lnTo>
                <a:lnTo>
                  <a:pt x="89916" y="44196"/>
                </a:lnTo>
                <a:close/>
              </a:path>
              <a:path w="111760" h="116205">
                <a:moveTo>
                  <a:pt x="22250" y="44196"/>
                </a:moveTo>
                <a:lnTo>
                  <a:pt x="21336" y="44196"/>
                </a:lnTo>
                <a:lnTo>
                  <a:pt x="22859" y="42672"/>
                </a:lnTo>
                <a:lnTo>
                  <a:pt x="22250" y="44196"/>
                </a:lnTo>
                <a:close/>
              </a:path>
              <a:path w="111760" h="116205">
                <a:moveTo>
                  <a:pt x="111252" y="50292"/>
                </a:moveTo>
                <a:lnTo>
                  <a:pt x="92964" y="50292"/>
                </a:lnTo>
                <a:lnTo>
                  <a:pt x="89916" y="42672"/>
                </a:lnTo>
                <a:lnTo>
                  <a:pt x="110236" y="42672"/>
                </a:lnTo>
                <a:lnTo>
                  <a:pt x="111252" y="45720"/>
                </a:lnTo>
                <a:lnTo>
                  <a:pt x="111252" y="50292"/>
                </a:lnTo>
                <a:close/>
              </a:path>
              <a:path w="111760" h="116205">
                <a:moveTo>
                  <a:pt x="19812" y="50292"/>
                </a:moveTo>
                <a:lnTo>
                  <a:pt x="19812" y="48768"/>
                </a:lnTo>
                <a:lnTo>
                  <a:pt x="20421" y="48768"/>
                </a:lnTo>
                <a:lnTo>
                  <a:pt x="19812" y="50292"/>
                </a:lnTo>
                <a:close/>
              </a:path>
              <a:path w="111760" h="116205">
                <a:moveTo>
                  <a:pt x="92746" y="57912"/>
                </a:moveTo>
                <a:lnTo>
                  <a:pt x="91439" y="48768"/>
                </a:lnTo>
                <a:lnTo>
                  <a:pt x="92964" y="50292"/>
                </a:lnTo>
                <a:lnTo>
                  <a:pt x="111252" y="50292"/>
                </a:lnTo>
                <a:lnTo>
                  <a:pt x="111252" y="56388"/>
                </a:lnTo>
                <a:lnTo>
                  <a:pt x="92964" y="56388"/>
                </a:lnTo>
                <a:lnTo>
                  <a:pt x="92746" y="57912"/>
                </a:lnTo>
                <a:close/>
              </a:path>
              <a:path w="111760" h="116205">
                <a:moveTo>
                  <a:pt x="18288" y="59436"/>
                </a:moveTo>
                <a:lnTo>
                  <a:pt x="18288" y="56388"/>
                </a:lnTo>
                <a:lnTo>
                  <a:pt x="18505" y="57912"/>
                </a:lnTo>
                <a:lnTo>
                  <a:pt x="18288" y="59436"/>
                </a:lnTo>
                <a:close/>
              </a:path>
              <a:path w="111760" h="116205">
                <a:moveTo>
                  <a:pt x="18505" y="57912"/>
                </a:moveTo>
                <a:lnTo>
                  <a:pt x="18288" y="56388"/>
                </a:lnTo>
                <a:lnTo>
                  <a:pt x="18723" y="56388"/>
                </a:lnTo>
                <a:lnTo>
                  <a:pt x="18505" y="57912"/>
                </a:lnTo>
                <a:close/>
              </a:path>
              <a:path w="111760" h="116205">
                <a:moveTo>
                  <a:pt x="92964" y="59436"/>
                </a:moveTo>
                <a:lnTo>
                  <a:pt x="92746" y="57912"/>
                </a:lnTo>
                <a:lnTo>
                  <a:pt x="92964" y="56388"/>
                </a:lnTo>
                <a:lnTo>
                  <a:pt x="92964" y="59436"/>
                </a:lnTo>
                <a:close/>
              </a:path>
              <a:path w="111760" h="116205">
                <a:moveTo>
                  <a:pt x="111252" y="59436"/>
                </a:moveTo>
                <a:lnTo>
                  <a:pt x="92964" y="59436"/>
                </a:lnTo>
                <a:lnTo>
                  <a:pt x="92964" y="56388"/>
                </a:lnTo>
                <a:lnTo>
                  <a:pt x="111252" y="56388"/>
                </a:lnTo>
                <a:lnTo>
                  <a:pt x="111252" y="59436"/>
                </a:lnTo>
                <a:close/>
              </a:path>
              <a:path w="111760" h="116205">
                <a:moveTo>
                  <a:pt x="18723" y="59436"/>
                </a:moveTo>
                <a:lnTo>
                  <a:pt x="18288" y="59436"/>
                </a:lnTo>
                <a:lnTo>
                  <a:pt x="18505" y="57912"/>
                </a:lnTo>
                <a:lnTo>
                  <a:pt x="18723" y="59436"/>
                </a:lnTo>
                <a:close/>
              </a:path>
              <a:path w="111760" h="116205">
                <a:moveTo>
                  <a:pt x="91439" y="67056"/>
                </a:moveTo>
                <a:lnTo>
                  <a:pt x="92746" y="57912"/>
                </a:lnTo>
                <a:lnTo>
                  <a:pt x="92964" y="59436"/>
                </a:lnTo>
                <a:lnTo>
                  <a:pt x="111252" y="59436"/>
                </a:lnTo>
                <a:lnTo>
                  <a:pt x="111252" y="65532"/>
                </a:lnTo>
                <a:lnTo>
                  <a:pt x="92964" y="65532"/>
                </a:lnTo>
                <a:lnTo>
                  <a:pt x="91439" y="67056"/>
                </a:lnTo>
                <a:close/>
              </a:path>
              <a:path w="111760" h="116205">
                <a:moveTo>
                  <a:pt x="20421" y="67056"/>
                </a:moveTo>
                <a:lnTo>
                  <a:pt x="19812" y="67056"/>
                </a:lnTo>
                <a:lnTo>
                  <a:pt x="19812" y="65532"/>
                </a:lnTo>
                <a:lnTo>
                  <a:pt x="20421" y="67056"/>
                </a:lnTo>
                <a:close/>
              </a:path>
              <a:path w="111760" h="116205">
                <a:moveTo>
                  <a:pt x="110236" y="73152"/>
                </a:moveTo>
                <a:lnTo>
                  <a:pt x="89916" y="73152"/>
                </a:lnTo>
                <a:lnTo>
                  <a:pt x="92964" y="65532"/>
                </a:lnTo>
                <a:lnTo>
                  <a:pt x="111252" y="65532"/>
                </a:lnTo>
                <a:lnTo>
                  <a:pt x="111252" y="70104"/>
                </a:lnTo>
                <a:lnTo>
                  <a:pt x="110236" y="73152"/>
                </a:lnTo>
                <a:close/>
              </a:path>
              <a:path w="111760" h="116205">
                <a:moveTo>
                  <a:pt x="22859" y="73152"/>
                </a:moveTo>
                <a:lnTo>
                  <a:pt x="21336" y="71628"/>
                </a:lnTo>
                <a:lnTo>
                  <a:pt x="22250" y="71628"/>
                </a:lnTo>
                <a:lnTo>
                  <a:pt x="22859" y="73152"/>
                </a:lnTo>
                <a:close/>
              </a:path>
              <a:path w="111760" h="116205">
                <a:moveTo>
                  <a:pt x="108204" y="80772"/>
                </a:moveTo>
                <a:lnTo>
                  <a:pt x="86868" y="80772"/>
                </a:lnTo>
                <a:lnTo>
                  <a:pt x="89916" y="71628"/>
                </a:lnTo>
                <a:lnTo>
                  <a:pt x="89916" y="73152"/>
                </a:lnTo>
                <a:lnTo>
                  <a:pt x="110236" y="73152"/>
                </a:lnTo>
                <a:lnTo>
                  <a:pt x="108204" y="79248"/>
                </a:lnTo>
                <a:lnTo>
                  <a:pt x="108204" y="80772"/>
                </a:lnTo>
                <a:close/>
              </a:path>
              <a:path w="111760" h="116205">
                <a:moveTo>
                  <a:pt x="25908" y="80772"/>
                </a:moveTo>
                <a:lnTo>
                  <a:pt x="24384" y="79248"/>
                </a:lnTo>
                <a:lnTo>
                  <a:pt x="25145" y="79248"/>
                </a:lnTo>
                <a:lnTo>
                  <a:pt x="25908" y="80772"/>
                </a:lnTo>
                <a:close/>
              </a:path>
              <a:path w="111760" h="116205">
                <a:moveTo>
                  <a:pt x="97231" y="96012"/>
                </a:moveTo>
                <a:lnTo>
                  <a:pt x="62484" y="96012"/>
                </a:lnTo>
                <a:lnTo>
                  <a:pt x="71628" y="92964"/>
                </a:lnTo>
                <a:lnTo>
                  <a:pt x="70104" y="92964"/>
                </a:lnTo>
                <a:lnTo>
                  <a:pt x="77724" y="89916"/>
                </a:lnTo>
                <a:lnTo>
                  <a:pt x="76200" y="89916"/>
                </a:lnTo>
                <a:lnTo>
                  <a:pt x="86868" y="79248"/>
                </a:lnTo>
                <a:lnTo>
                  <a:pt x="86868" y="80772"/>
                </a:lnTo>
                <a:lnTo>
                  <a:pt x="106679" y="80772"/>
                </a:lnTo>
                <a:lnTo>
                  <a:pt x="103632" y="88392"/>
                </a:lnTo>
                <a:lnTo>
                  <a:pt x="102108" y="89916"/>
                </a:lnTo>
                <a:lnTo>
                  <a:pt x="97231" y="96012"/>
                </a:lnTo>
                <a:close/>
              </a:path>
              <a:path w="111760" h="116205">
                <a:moveTo>
                  <a:pt x="30860" y="85344"/>
                </a:moveTo>
                <a:lnTo>
                  <a:pt x="30480" y="85344"/>
                </a:lnTo>
                <a:lnTo>
                  <a:pt x="28956" y="83820"/>
                </a:lnTo>
                <a:lnTo>
                  <a:pt x="30860" y="85344"/>
                </a:lnTo>
                <a:close/>
              </a:path>
              <a:path w="111760" h="116205">
                <a:moveTo>
                  <a:pt x="88391" y="105156"/>
                </a:moveTo>
                <a:lnTo>
                  <a:pt x="24384" y="105156"/>
                </a:lnTo>
                <a:lnTo>
                  <a:pt x="16764" y="99060"/>
                </a:lnTo>
                <a:lnTo>
                  <a:pt x="15240" y="97536"/>
                </a:lnTo>
                <a:lnTo>
                  <a:pt x="10668" y="89916"/>
                </a:lnTo>
                <a:lnTo>
                  <a:pt x="35052" y="89916"/>
                </a:lnTo>
                <a:lnTo>
                  <a:pt x="42672" y="92964"/>
                </a:lnTo>
                <a:lnTo>
                  <a:pt x="41148" y="92964"/>
                </a:lnTo>
                <a:lnTo>
                  <a:pt x="48768" y="96012"/>
                </a:lnTo>
                <a:lnTo>
                  <a:pt x="97231" y="96012"/>
                </a:lnTo>
                <a:lnTo>
                  <a:pt x="96012" y="97536"/>
                </a:lnTo>
                <a:lnTo>
                  <a:pt x="96012" y="99060"/>
                </a:lnTo>
                <a:lnTo>
                  <a:pt x="94488" y="99060"/>
                </a:lnTo>
                <a:lnTo>
                  <a:pt x="88391" y="105156"/>
                </a:lnTo>
                <a:close/>
              </a:path>
              <a:path w="111760" h="116205">
                <a:moveTo>
                  <a:pt x="54864" y="96012"/>
                </a:moveTo>
                <a:lnTo>
                  <a:pt x="48768" y="96012"/>
                </a:lnTo>
                <a:lnTo>
                  <a:pt x="47244" y="94488"/>
                </a:lnTo>
                <a:lnTo>
                  <a:pt x="55626" y="95885"/>
                </a:lnTo>
                <a:lnTo>
                  <a:pt x="54864" y="96012"/>
                </a:lnTo>
                <a:close/>
              </a:path>
              <a:path w="111760" h="116205">
                <a:moveTo>
                  <a:pt x="62484" y="96012"/>
                </a:moveTo>
                <a:lnTo>
                  <a:pt x="56387" y="96012"/>
                </a:lnTo>
                <a:lnTo>
                  <a:pt x="55626" y="95885"/>
                </a:lnTo>
                <a:lnTo>
                  <a:pt x="64008" y="94488"/>
                </a:lnTo>
                <a:lnTo>
                  <a:pt x="62484" y="96012"/>
                </a:lnTo>
                <a:close/>
              </a:path>
              <a:path w="111760" h="116205">
                <a:moveTo>
                  <a:pt x="56387" y="96012"/>
                </a:moveTo>
                <a:lnTo>
                  <a:pt x="54864" y="96012"/>
                </a:lnTo>
                <a:lnTo>
                  <a:pt x="55626" y="95885"/>
                </a:lnTo>
                <a:lnTo>
                  <a:pt x="56387" y="96012"/>
                </a:lnTo>
                <a:close/>
              </a:path>
              <a:path w="111760" h="116205">
                <a:moveTo>
                  <a:pt x="77724" y="111252"/>
                </a:moveTo>
                <a:lnTo>
                  <a:pt x="33528" y="111252"/>
                </a:lnTo>
                <a:lnTo>
                  <a:pt x="33528" y="109728"/>
                </a:lnTo>
                <a:lnTo>
                  <a:pt x="25908" y="105156"/>
                </a:lnTo>
                <a:lnTo>
                  <a:pt x="86868" y="105156"/>
                </a:lnTo>
                <a:lnTo>
                  <a:pt x="79248" y="109728"/>
                </a:lnTo>
                <a:lnTo>
                  <a:pt x="77724" y="111252"/>
                </a:lnTo>
                <a:close/>
              </a:path>
              <a:path w="111760" h="116205">
                <a:moveTo>
                  <a:pt x="68580" y="114300"/>
                </a:moveTo>
                <a:lnTo>
                  <a:pt x="44195" y="114300"/>
                </a:lnTo>
                <a:lnTo>
                  <a:pt x="35052" y="111252"/>
                </a:lnTo>
                <a:lnTo>
                  <a:pt x="76200" y="111252"/>
                </a:lnTo>
                <a:lnTo>
                  <a:pt x="68580" y="114300"/>
                </a:lnTo>
                <a:close/>
              </a:path>
              <a:path w="111760" h="116205">
                <a:moveTo>
                  <a:pt x="56387" y="115824"/>
                </a:moveTo>
                <a:lnTo>
                  <a:pt x="54864" y="115824"/>
                </a:lnTo>
                <a:lnTo>
                  <a:pt x="45719" y="114300"/>
                </a:lnTo>
                <a:lnTo>
                  <a:pt x="65532" y="114300"/>
                </a:lnTo>
                <a:lnTo>
                  <a:pt x="56387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57544" y="4105655"/>
            <a:ext cx="111760" cy="114300"/>
          </a:xfrm>
          <a:custGeom>
            <a:avLst/>
            <a:gdLst/>
            <a:ahLst/>
            <a:cxnLst/>
            <a:rect l="l" t="t" r="r" b="b"/>
            <a:pathLst>
              <a:path w="111760" h="114300">
                <a:moveTo>
                  <a:pt x="76200" y="4572"/>
                </a:moveTo>
                <a:lnTo>
                  <a:pt x="35052" y="4572"/>
                </a:lnTo>
                <a:lnTo>
                  <a:pt x="44195" y="1524"/>
                </a:lnTo>
                <a:lnTo>
                  <a:pt x="44195" y="0"/>
                </a:lnTo>
                <a:lnTo>
                  <a:pt x="67056" y="0"/>
                </a:lnTo>
                <a:lnTo>
                  <a:pt x="67056" y="1524"/>
                </a:lnTo>
                <a:lnTo>
                  <a:pt x="68580" y="1524"/>
                </a:lnTo>
                <a:lnTo>
                  <a:pt x="76200" y="4572"/>
                </a:lnTo>
                <a:close/>
              </a:path>
              <a:path w="111760" h="114300">
                <a:moveTo>
                  <a:pt x="86868" y="9144"/>
                </a:move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close/>
              </a:path>
              <a:path w="111760" h="114300">
                <a:moveTo>
                  <a:pt x="35052" y="25908"/>
                </a:moveTo>
                <a:lnTo>
                  <a:pt x="36576" y="24384"/>
                </a:lnTo>
                <a:lnTo>
                  <a:pt x="10668" y="24384"/>
                </a:lnTo>
                <a:lnTo>
                  <a:pt x="15240" y="16764"/>
                </a:lnTo>
                <a:lnTo>
                  <a:pt x="16764" y="16764"/>
                </a:lnTo>
                <a:lnTo>
                  <a:pt x="16764" y="15240"/>
                </a:lnTo>
                <a:lnTo>
                  <a:pt x="24384" y="10668"/>
                </a:lnTo>
                <a:lnTo>
                  <a:pt x="24384" y="9144"/>
                </a:lnTo>
                <a:lnTo>
                  <a:pt x="88391" y="9144"/>
                </a:lnTo>
                <a:lnTo>
                  <a:pt x="88391" y="10668"/>
                </a:lnTo>
                <a:lnTo>
                  <a:pt x="94488" y="15240"/>
                </a:lnTo>
                <a:lnTo>
                  <a:pt x="96012" y="16764"/>
                </a:lnTo>
                <a:lnTo>
                  <a:pt x="97231" y="18288"/>
                </a:lnTo>
                <a:lnTo>
                  <a:pt x="54864" y="18288"/>
                </a:lnTo>
                <a:lnTo>
                  <a:pt x="55626" y="18415"/>
                </a:lnTo>
                <a:lnTo>
                  <a:pt x="47244" y="19812"/>
                </a:lnTo>
                <a:lnTo>
                  <a:pt x="48768" y="19812"/>
                </a:lnTo>
                <a:lnTo>
                  <a:pt x="41148" y="21336"/>
                </a:lnTo>
                <a:lnTo>
                  <a:pt x="42672" y="21336"/>
                </a:lnTo>
                <a:lnTo>
                  <a:pt x="35052" y="25908"/>
                </a:lnTo>
                <a:close/>
              </a:path>
              <a:path w="111760" h="114300">
                <a:moveTo>
                  <a:pt x="55626" y="18415"/>
                </a:moveTo>
                <a:lnTo>
                  <a:pt x="54864" y="18288"/>
                </a:lnTo>
                <a:lnTo>
                  <a:pt x="56387" y="18288"/>
                </a:lnTo>
                <a:lnTo>
                  <a:pt x="55626" y="18415"/>
                </a:lnTo>
                <a:close/>
              </a:path>
              <a:path w="111760" h="114300">
                <a:moveTo>
                  <a:pt x="77724" y="25908"/>
                </a:moveTo>
                <a:lnTo>
                  <a:pt x="70104" y="21336"/>
                </a:lnTo>
                <a:lnTo>
                  <a:pt x="71628" y="21336"/>
                </a:lnTo>
                <a:lnTo>
                  <a:pt x="62484" y="19812"/>
                </a:lnTo>
                <a:lnTo>
                  <a:pt x="64008" y="19812"/>
                </a:lnTo>
                <a:lnTo>
                  <a:pt x="55626" y="18415"/>
                </a:lnTo>
                <a:lnTo>
                  <a:pt x="56387" y="18288"/>
                </a:lnTo>
                <a:lnTo>
                  <a:pt x="97231" y="18288"/>
                </a:lnTo>
                <a:lnTo>
                  <a:pt x="102108" y="24384"/>
                </a:lnTo>
                <a:lnTo>
                  <a:pt x="76200" y="24384"/>
                </a:lnTo>
                <a:lnTo>
                  <a:pt x="77724" y="25908"/>
                </a:lnTo>
                <a:close/>
              </a:path>
              <a:path w="111760" h="114300">
                <a:moveTo>
                  <a:pt x="96012" y="97536"/>
                </a:moveTo>
                <a:lnTo>
                  <a:pt x="15240" y="97536"/>
                </a:lnTo>
                <a:lnTo>
                  <a:pt x="15240" y="96012"/>
                </a:lnTo>
                <a:lnTo>
                  <a:pt x="10668" y="89916"/>
                </a:lnTo>
                <a:lnTo>
                  <a:pt x="9144" y="88392"/>
                </a:lnTo>
                <a:lnTo>
                  <a:pt x="4572" y="80772"/>
                </a:lnTo>
                <a:lnTo>
                  <a:pt x="4572" y="77724"/>
                </a:lnTo>
                <a:lnTo>
                  <a:pt x="1524" y="68580"/>
                </a:lnTo>
                <a:lnTo>
                  <a:pt x="1524" y="67056"/>
                </a:lnTo>
                <a:lnTo>
                  <a:pt x="0" y="57912"/>
                </a:lnTo>
                <a:lnTo>
                  <a:pt x="0" y="56388"/>
                </a:lnTo>
                <a:lnTo>
                  <a:pt x="1524" y="45720"/>
                </a:lnTo>
                <a:lnTo>
                  <a:pt x="1524" y="44196"/>
                </a:lnTo>
                <a:lnTo>
                  <a:pt x="4572" y="35052"/>
                </a:lnTo>
                <a:lnTo>
                  <a:pt x="4572" y="33528"/>
                </a:lnTo>
                <a:lnTo>
                  <a:pt x="9144" y="25908"/>
                </a:lnTo>
                <a:lnTo>
                  <a:pt x="9144" y="24384"/>
                </a:lnTo>
                <a:lnTo>
                  <a:pt x="36576" y="24384"/>
                </a:lnTo>
                <a:lnTo>
                  <a:pt x="30861" y="28956"/>
                </a:lnTo>
                <a:lnTo>
                  <a:pt x="30480" y="28956"/>
                </a:lnTo>
                <a:lnTo>
                  <a:pt x="28956" y="30480"/>
                </a:lnTo>
                <a:lnTo>
                  <a:pt x="29260" y="30480"/>
                </a:lnTo>
                <a:lnTo>
                  <a:pt x="24384" y="36576"/>
                </a:lnTo>
                <a:lnTo>
                  <a:pt x="24993" y="36576"/>
                </a:lnTo>
                <a:lnTo>
                  <a:pt x="21336" y="42672"/>
                </a:lnTo>
                <a:lnTo>
                  <a:pt x="22352" y="42672"/>
                </a:lnTo>
                <a:lnTo>
                  <a:pt x="20320" y="48768"/>
                </a:lnTo>
                <a:lnTo>
                  <a:pt x="19812" y="48768"/>
                </a:lnTo>
                <a:lnTo>
                  <a:pt x="18542" y="56388"/>
                </a:lnTo>
                <a:lnTo>
                  <a:pt x="18288" y="56388"/>
                </a:lnTo>
                <a:lnTo>
                  <a:pt x="18288" y="57912"/>
                </a:lnTo>
                <a:lnTo>
                  <a:pt x="18542" y="57912"/>
                </a:lnTo>
                <a:lnTo>
                  <a:pt x="19812" y="65532"/>
                </a:lnTo>
                <a:lnTo>
                  <a:pt x="20320" y="65532"/>
                </a:lnTo>
                <a:lnTo>
                  <a:pt x="22352" y="71628"/>
                </a:lnTo>
                <a:lnTo>
                  <a:pt x="21336" y="71628"/>
                </a:lnTo>
                <a:lnTo>
                  <a:pt x="24993" y="77724"/>
                </a:lnTo>
                <a:lnTo>
                  <a:pt x="24384" y="77724"/>
                </a:lnTo>
                <a:lnTo>
                  <a:pt x="29260" y="83820"/>
                </a:lnTo>
                <a:lnTo>
                  <a:pt x="28956" y="83820"/>
                </a:lnTo>
                <a:lnTo>
                  <a:pt x="30480" y="85344"/>
                </a:lnTo>
                <a:lnTo>
                  <a:pt x="30860" y="85344"/>
                </a:lnTo>
                <a:lnTo>
                  <a:pt x="36576" y="89916"/>
                </a:lnTo>
                <a:lnTo>
                  <a:pt x="37592" y="89916"/>
                </a:lnTo>
                <a:lnTo>
                  <a:pt x="42672" y="92964"/>
                </a:lnTo>
                <a:lnTo>
                  <a:pt x="44958" y="92964"/>
                </a:lnTo>
                <a:lnTo>
                  <a:pt x="48768" y="94488"/>
                </a:lnTo>
                <a:lnTo>
                  <a:pt x="97536" y="94488"/>
                </a:lnTo>
                <a:lnTo>
                  <a:pt x="96012" y="96012"/>
                </a:lnTo>
                <a:lnTo>
                  <a:pt x="96012" y="97536"/>
                </a:lnTo>
                <a:close/>
              </a:path>
              <a:path w="111760" h="114300">
                <a:moveTo>
                  <a:pt x="105460" y="30480"/>
                </a:moveTo>
                <a:lnTo>
                  <a:pt x="82296" y="30480"/>
                </a:lnTo>
                <a:lnTo>
                  <a:pt x="76200" y="24384"/>
                </a:lnTo>
                <a:lnTo>
                  <a:pt x="102108" y="24384"/>
                </a:lnTo>
                <a:lnTo>
                  <a:pt x="102108" y="25908"/>
                </a:lnTo>
                <a:lnTo>
                  <a:pt x="103632" y="25908"/>
                </a:lnTo>
                <a:lnTo>
                  <a:pt x="105460" y="30480"/>
                </a:lnTo>
                <a:close/>
              </a:path>
              <a:path w="111760" h="114300">
                <a:moveTo>
                  <a:pt x="28956" y="30480"/>
                </a:moveTo>
                <a:lnTo>
                  <a:pt x="30480" y="28956"/>
                </a:lnTo>
                <a:lnTo>
                  <a:pt x="29802" y="29802"/>
                </a:lnTo>
                <a:lnTo>
                  <a:pt x="28956" y="30480"/>
                </a:lnTo>
                <a:close/>
              </a:path>
              <a:path w="111760" h="114300">
                <a:moveTo>
                  <a:pt x="29802" y="29802"/>
                </a:moveTo>
                <a:lnTo>
                  <a:pt x="30480" y="28956"/>
                </a:lnTo>
                <a:lnTo>
                  <a:pt x="30861" y="28956"/>
                </a:lnTo>
                <a:lnTo>
                  <a:pt x="29802" y="29802"/>
                </a:lnTo>
                <a:close/>
              </a:path>
              <a:path w="111760" h="114300">
                <a:moveTo>
                  <a:pt x="86868" y="36576"/>
                </a:moveTo>
                <a:lnTo>
                  <a:pt x="80772" y="28956"/>
                </a:lnTo>
                <a:lnTo>
                  <a:pt x="82296" y="30480"/>
                </a:lnTo>
                <a:lnTo>
                  <a:pt x="105460" y="30480"/>
                </a:lnTo>
                <a:lnTo>
                  <a:pt x="106679" y="33528"/>
                </a:lnTo>
                <a:lnTo>
                  <a:pt x="108204" y="35052"/>
                </a:lnTo>
                <a:lnTo>
                  <a:pt x="86868" y="35052"/>
                </a:lnTo>
                <a:lnTo>
                  <a:pt x="86868" y="36576"/>
                </a:lnTo>
                <a:close/>
              </a:path>
              <a:path w="111760" h="114300">
                <a:moveTo>
                  <a:pt x="29260" y="30480"/>
                </a:moveTo>
                <a:lnTo>
                  <a:pt x="28956" y="30480"/>
                </a:lnTo>
                <a:lnTo>
                  <a:pt x="29802" y="29802"/>
                </a:lnTo>
                <a:lnTo>
                  <a:pt x="29260" y="30480"/>
                </a:lnTo>
                <a:close/>
              </a:path>
              <a:path w="111760" h="114300">
                <a:moveTo>
                  <a:pt x="24993" y="36576"/>
                </a:moveTo>
                <a:lnTo>
                  <a:pt x="24384" y="36576"/>
                </a:lnTo>
                <a:lnTo>
                  <a:pt x="25908" y="35052"/>
                </a:lnTo>
                <a:lnTo>
                  <a:pt x="24993" y="36576"/>
                </a:lnTo>
                <a:close/>
              </a:path>
              <a:path w="111760" h="114300">
                <a:moveTo>
                  <a:pt x="89916" y="42672"/>
                </a:moveTo>
                <a:lnTo>
                  <a:pt x="86868" y="35052"/>
                </a:lnTo>
                <a:lnTo>
                  <a:pt x="108204" y="35052"/>
                </a:lnTo>
                <a:lnTo>
                  <a:pt x="110236" y="41148"/>
                </a:lnTo>
                <a:lnTo>
                  <a:pt x="89916" y="41148"/>
                </a:lnTo>
                <a:lnTo>
                  <a:pt x="89916" y="42672"/>
                </a:lnTo>
                <a:close/>
              </a:path>
              <a:path w="111760" h="114300">
                <a:moveTo>
                  <a:pt x="22352" y="42672"/>
                </a:moveTo>
                <a:lnTo>
                  <a:pt x="21336" y="42672"/>
                </a:lnTo>
                <a:lnTo>
                  <a:pt x="22859" y="41148"/>
                </a:lnTo>
                <a:lnTo>
                  <a:pt x="22352" y="42672"/>
                </a:lnTo>
                <a:close/>
              </a:path>
              <a:path w="111760" h="114300">
                <a:moveTo>
                  <a:pt x="111252" y="50292"/>
                </a:moveTo>
                <a:lnTo>
                  <a:pt x="92964" y="50292"/>
                </a:lnTo>
                <a:lnTo>
                  <a:pt x="89916" y="41148"/>
                </a:lnTo>
                <a:lnTo>
                  <a:pt x="110236" y="41148"/>
                </a:lnTo>
                <a:lnTo>
                  <a:pt x="111252" y="44196"/>
                </a:lnTo>
                <a:lnTo>
                  <a:pt x="111252" y="50292"/>
                </a:lnTo>
                <a:close/>
              </a:path>
              <a:path w="111760" h="114300">
                <a:moveTo>
                  <a:pt x="19812" y="50292"/>
                </a:moveTo>
                <a:lnTo>
                  <a:pt x="19812" y="48768"/>
                </a:lnTo>
                <a:lnTo>
                  <a:pt x="20320" y="48768"/>
                </a:lnTo>
                <a:lnTo>
                  <a:pt x="19812" y="50292"/>
                </a:lnTo>
                <a:close/>
              </a:path>
              <a:path w="111760" h="114300">
                <a:moveTo>
                  <a:pt x="92837" y="57150"/>
                </a:moveTo>
                <a:lnTo>
                  <a:pt x="91439" y="48768"/>
                </a:lnTo>
                <a:lnTo>
                  <a:pt x="92964" y="50292"/>
                </a:lnTo>
                <a:lnTo>
                  <a:pt x="111252" y="50292"/>
                </a:lnTo>
                <a:lnTo>
                  <a:pt x="111252" y="56388"/>
                </a:lnTo>
                <a:lnTo>
                  <a:pt x="92964" y="56388"/>
                </a:lnTo>
                <a:lnTo>
                  <a:pt x="92837" y="57150"/>
                </a:lnTo>
                <a:close/>
              </a:path>
              <a:path w="111760" h="114300">
                <a:moveTo>
                  <a:pt x="18288" y="57912"/>
                </a:moveTo>
                <a:lnTo>
                  <a:pt x="18288" y="56388"/>
                </a:lnTo>
                <a:lnTo>
                  <a:pt x="18415" y="57150"/>
                </a:lnTo>
                <a:lnTo>
                  <a:pt x="18288" y="57912"/>
                </a:lnTo>
                <a:close/>
              </a:path>
              <a:path w="111760" h="114300">
                <a:moveTo>
                  <a:pt x="18414" y="57150"/>
                </a:moveTo>
                <a:lnTo>
                  <a:pt x="18288" y="56388"/>
                </a:lnTo>
                <a:lnTo>
                  <a:pt x="18542" y="56388"/>
                </a:lnTo>
                <a:lnTo>
                  <a:pt x="18414" y="57150"/>
                </a:lnTo>
                <a:close/>
              </a:path>
              <a:path w="111760" h="114300">
                <a:moveTo>
                  <a:pt x="92964" y="57912"/>
                </a:moveTo>
                <a:lnTo>
                  <a:pt x="92837" y="57150"/>
                </a:lnTo>
                <a:lnTo>
                  <a:pt x="92964" y="56388"/>
                </a:lnTo>
                <a:lnTo>
                  <a:pt x="92964" y="57912"/>
                </a:lnTo>
                <a:close/>
              </a:path>
              <a:path w="111760" h="114300">
                <a:moveTo>
                  <a:pt x="111252" y="57912"/>
                </a:moveTo>
                <a:lnTo>
                  <a:pt x="92964" y="57912"/>
                </a:lnTo>
                <a:lnTo>
                  <a:pt x="92964" y="56388"/>
                </a:lnTo>
                <a:lnTo>
                  <a:pt x="111252" y="56388"/>
                </a:lnTo>
                <a:lnTo>
                  <a:pt x="111252" y="57912"/>
                </a:lnTo>
                <a:close/>
              </a:path>
              <a:path w="111760" h="114300">
                <a:moveTo>
                  <a:pt x="18542" y="57912"/>
                </a:moveTo>
                <a:lnTo>
                  <a:pt x="18288" y="57912"/>
                </a:lnTo>
                <a:lnTo>
                  <a:pt x="18414" y="57150"/>
                </a:lnTo>
                <a:lnTo>
                  <a:pt x="18542" y="57912"/>
                </a:lnTo>
                <a:close/>
              </a:path>
              <a:path w="111760" h="114300">
                <a:moveTo>
                  <a:pt x="91439" y="65532"/>
                </a:moveTo>
                <a:lnTo>
                  <a:pt x="92837" y="57150"/>
                </a:lnTo>
                <a:lnTo>
                  <a:pt x="92964" y="57912"/>
                </a:lnTo>
                <a:lnTo>
                  <a:pt x="111252" y="57912"/>
                </a:lnTo>
                <a:lnTo>
                  <a:pt x="111252" y="64008"/>
                </a:lnTo>
                <a:lnTo>
                  <a:pt x="92964" y="64008"/>
                </a:lnTo>
                <a:lnTo>
                  <a:pt x="91439" y="65532"/>
                </a:lnTo>
                <a:close/>
              </a:path>
              <a:path w="111760" h="114300">
                <a:moveTo>
                  <a:pt x="20320" y="65532"/>
                </a:moveTo>
                <a:lnTo>
                  <a:pt x="19812" y="65532"/>
                </a:lnTo>
                <a:lnTo>
                  <a:pt x="19812" y="64008"/>
                </a:lnTo>
                <a:lnTo>
                  <a:pt x="20320" y="65532"/>
                </a:lnTo>
                <a:close/>
              </a:path>
              <a:path w="111760" h="114300">
                <a:moveTo>
                  <a:pt x="109728" y="73152"/>
                </a:moveTo>
                <a:lnTo>
                  <a:pt x="89916" y="73152"/>
                </a:lnTo>
                <a:lnTo>
                  <a:pt x="92964" y="64008"/>
                </a:lnTo>
                <a:lnTo>
                  <a:pt x="111252" y="64008"/>
                </a:lnTo>
                <a:lnTo>
                  <a:pt x="111252" y="68580"/>
                </a:lnTo>
                <a:lnTo>
                  <a:pt x="109728" y="73152"/>
                </a:lnTo>
                <a:close/>
              </a:path>
              <a:path w="111760" h="114300">
                <a:moveTo>
                  <a:pt x="22859" y="73152"/>
                </a:moveTo>
                <a:lnTo>
                  <a:pt x="21336" y="71628"/>
                </a:lnTo>
                <a:lnTo>
                  <a:pt x="22352" y="71628"/>
                </a:lnTo>
                <a:lnTo>
                  <a:pt x="22859" y="73152"/>
                </a:lnTo>
                <a:close/>
              </a:path>
              <a:path w="111760" h="114300">
                <a:moveTo>
                  <a:pt x="108204" y="79248"/>
                </a:moveTo>
                <a:lnTo>
                  <a:pt x="86868" y="79248"/>
                </a:lnTo>
                <a:lnTo>
                  <a:pt x="89916" y="71628"/>
                </a:lnTo>
                <a:lnTo>
                  <a:pt x="89916" y="73152"/>
                </a:lnTo>
                <a:lnTo>
                  <a:pt x="109728" y="73152"/>
                </a:lnTo>
                <a:lnTo>
                  <a:pt x="108204" y="77724"/>
                </a:lnTo>
                <a:lnTo>
                  <a:pt x="108204" y="79248"/>
                </a:lnTo>
                <a:close/>
              </a:path>
              <a:path w="111760" h="114300">
                <a:moveTo>
                  <a:pt x="25908" y="79248"/>
                </a:moveTo>
                <a:lnTo>
                  <a:pt x="24384" y="77724"/>
                </a:lnTo>
                <a:lnTo>
                  <a:pt x="24993" y="77724"/>
                </a:lnTo>
                <a:lnTo>
                  <a:pt x="25908" y="79248"/>
                </a:lnTo>
                <a:close/>
              </a:path>
              <a:path w="111760" h="114300">
                <a:moveTo>
                  <a:pt x="80772" y="85344"/>
                </a:moveTo>
                <a:lnTo>
                  <a:pt x="86868" y="77724"/>
                </a:lnTo>
                <a:lnTo>
                  <a:pt x="86868" y="79248"/>
                </a:lnTo>
                <a:lnTo>
                  <a:pt x="106679" y="79248"/>
                </a:lnTo>
                <a:lnTo>
                  <a:pt x="105156" y="83820"/>
                </a:lnTo>
                <a:lnTo>
                  <a:pt x="82296" y="83820"/>
                </a:lnTo>
                <a:lnTo>
                  <a:pt x="80772" y="85344"/>
                </a:lnTo>
                <a:close/>
              </a:path>
              <a:path w="111760" h="114300">
                <a:moveTo>
                  <a:pt x="30480" y="85344"/>
                </a:moveTo>
                <a:lnTo>
                  <a:pt x="28956" y="83820"/>
                </a:lnTo>
                <a:lnTo>
                  <a:pt x="29802" y="84497"/>
                </a:lnTo>
                <a:lnTo>
                  <a:pt x="30480" y="85344"/>
                </a:lnTo>
                <a:close/>
              </a:path>
              <a:path w="111760" h="114300">
                <a:moveTo>
                  <a:pt x="29802" y="84497"/>
                </a:moveTo>
                <a:lnTo>
                  <a:pt x="28956" y="83820"/>
                </a:lnTo>
                <a:lnTo>
                  <a:pt x="29260" y="83820"/>
                </a:lnTo>
                <a:lnTo>
                  <a:pt x="29802" y="84497"/>
                </a:lnTo>
                <a:close/>
              </a:path>
              <a:path w="111760" h="114300">
                <a:moveTo>
                  <a:pt x="102108" y="89916"/>
                </a:moveTo>
                <a:lnTo>
                  <a:pt x="76200" y="89916"/>
                </a:lnTo>
                <a:lnTo>
                  <a:pt x="82296" y="83820"/>
                </a:lnTo>
                <a:lnTo>
                  <a:pt x="105156" y="83820"/>
                </a:lnTo>
                <a:lnTo>
                  <a:pt x="103632" y="88392"/>
                </a:lnTo>
                <a:lnTo>
                  <a:pt x="102108" y="88392"/>
                </a:lnTo>
                <a:lnTo>
                  <a:pt x="102108" y="89916"/>
                </a:lnTo>
                <a:close/>
              </a:path>
              <a:path w="111760" h="114300">
                <a:moveTo>
                  <a:pt x="30860" y="85344"/>
                </a:moveTo>
                <a:lnTo>
                  <a:pt x="30480" y="85344"/>
                </a:lnTo>
                <a:lnTo>
                  <a:pt x="29802" y="84497"/>
                </a:lnTo>
                <a:lnTo>
                  <a:pt x="30860" y="85344"/>
                </a:lnTo>
                <a:close/>
              </a:path>
              <a:path w="111760" h="114300">
                <a:moveTo>
                  <a:pt x="37592" y="89916"/>
                </a:moveTo>
                <a:lnTo>
                  <a:pt x="36576" y="89916"/>
                </a:lnTo>
                <a:lnTo>
                  <a:pt x="35052" y="88392"/>
                </a:lnTo>
                <a:lnTo>
                  <a:pt x="37592" y="89916"/>
                </a:lnTo>
                <a:close/>
              </a:path>
              <a:path w="111760" h="114300">
                <a:moveTo>
                  <a:pt x="99060" y="92964"/>
                </a:moveTo>
                <a:lnTo>
                  <a:pt x="70104" y="92964"/>
                </a:lnTo>
                <a:lnTo>
                  <a:pt x="77724" y="88392"/>
                </a:lnTo>
                <a:lnTo>
                  <a:pt x="76200" y="89916"/>
                </a:lnTo>
                <a:lnTo>
                  <a:pt x="102108" y="89916"/>
                </a:lnTo>
                <a:lnTo>
                  <a:pt x="99060" y="92964"/>
                </a:lnTo>
                <a:close/>
              </a:path>
              <a:path w="111760" h="114300">
                <a:moveTo>
                  <a:pt x="44958" y="92964"/>
                </a:moveTo>
                <a:lnTo>
                  <a:pt x="42672" y="92964"/>
                </a:lnTo>
                <a:lnTo>
                  <a:pt x="41148" y="91440"/>
                </a:lnTo>
                <a:lnTo>
                  <a:pt x="44958" y="92964"/>
                </a:lnTo>
                <a:close/>
              </a:path>
              <a:path w="111760" h="114300">
                <a:moveTo>
                  <a:pt x="97536" y="94488"/>
                </a:moveTo>
                <a:lnTo>
                  <a:pt x="62484" y="94488"/>
                </a:lnTo>
                <a:lnTo>
                  <a:pt x="71628" y="91440"/>
                </a:lnTo>
                <a:lnTo>
                  <a:pt x="70104" y="92964"/>
                </a:lnTo>
                <a:lnTo>
                  <a:pt x="99060" y="92964"/>
                </a:lnTo>
                <a:lnTo>
                  <a:pt x="97536" y="94488"/>
                </a:lnTo>
                <a:close/>
              </a:path>
              <a:path w="111760" h="114300">
                <a:moveTo>
                  <a:pt x="79248" y="109728"/>
                </a:moveTo>
                <a:lnTo>
                  <a:pt x="33528" y="109728"/>
                </a:lnTo>
                <a:lnTo>
                  <a:pt x="25908" y="105156"/>
                </a:lnTo>
                <a:lnTo>
                  <a:pt x="24384" y="105156"/>
                </a:lnTo>
                <a:lnTo>
                  <a:pt x="24384" y="103632"/>
                </a:lnTo>
                <a:lnTo>
                  <a:pt x="16764" y="97536"/>
                </a:lnTo>
                <a:lnTo>
                  <a:pt x="94488" y="97536"/>
                </a:lnTo>
                <a:lnTo>
                  <a:pt x="86868" y="105156"/>
                </a:lnTo>
                <a:lnTo>
                  <a:pt x="79248" y="109728"/>
                </a:lnTo>
                <a:close/>
              </a:path>
              <a:path w="111760" h="114300">
                <a:moveTo>
                  <a:pt x="68580" y="112776"/>
                </a:moveTo>
                <a:lnTo>
                  <a:pt x="44195" y="112776"/>
                </a:lnTo>
                <a:lnTo>
                  <a:pt x="35052" y="109728"/>
                </a:lnTo>
                <a:lnTo>
                  <a:pt x="76200" y="109728"/>
                </a:lnTo>
                <a:lnTo>
                  <a:pt x="68580" y="112776"/>
                </a:lnTo>
                <a:close/>
              </a:path>
              <a:path w="111760" h="114300">
                <a:moveTo>
                  <a:pt x="56387" y="114300"/>
                </a:moveTo>
                <a:lnTo>
                  <a:pt x="54864" y="114300"/>
                </a:lnTo>
                <a:lnTo>
                  <a:pt x="45719" y="112776"/>
                </a:lnTo>
                <a:lnTo>
                  <a:pt x="65532" y="112776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309768" y="2213371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54825" y="2532459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891271" y="433577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48512" y="4933188"/>
            <a:ext cx="8566403" cy="1947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48512" y="4933188"/>
            <a:ext cx="8566785" cy="1948180"/>
          </a:xfrm>
          <a:custGeom>
            <a:avLst/>
            <a:gdLst/>
            <a:ahLst/>
            <a:cxnLst/>
            <a:rect l="l" t="t" r="r" b="b"/>
            <a:pathLst>
              <a:path w="8566785" h="1948179">
                <a:moveTo>
                  <a:pt x="8564880" y="1947672"/>
                </a:moveTo>
                <a:lnTo>
                  <a:pt x="3048" y="1947672"/>
                </a:lnTo>
                <a:lnTo>
                  <a:pt x="0" y="1946147"/>
                </a:lnTo>
                <a:lnTo>
                  <a:pt x="0" y="1524"/>
                </a:lnTo>
                <a:lnTo>
                  <a:pt x="3048" y="0"/>
                </a:lnTo>
                <a:lnTo>
                  <a:pt x="8564880" y="0"/>
                </a:lnTo>
                <a:lnTo>
                  <a:pt x="8566403" y="1524"/>
                </a:lnTo>
                <a:lnTo>
                  <a:pt x="8566403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1938527"/>
                </a:lnTo>
                <a:lnTo>
                  <a:pt x="6096" y="1938527"/>
                </a:lnTo>
                <a:lnTo>
                  <a:pt x="10668" y="1943100"/>
                </a:lnTo>
                <a:lnTo>
                  <a:pt x="8566403" y="1943100"/>
                </a:lnTo>
                <a:lnTo>
                  <a:pt x="8566403" y="1946147"/>
                </a:lnTo>
                <a:lnTo>
                  <a:pt x="8564880" y="1947672"/>
                </a:lnTo>
                <a:close/>
              </a:path>
              <a:path w="8566785" h="1948179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8566785" h="1948179">
                <a:moveTo>
                  <a:pt x="855726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8557260" y="4572"/>
                </a:lnTo>
                <a:lnTo>
                  <a:pt x="8557260" y="9144"/>
                </a:lnTo>
                <a:close/>
              </a:path>
              <a:path w="8566785" h="1948179">
                <a:moveTo>
                  <a:pt x="8557260" y="1943100"/>
                </a:moveTo>
                <a:lnTo>
                  <a:pt x="8557260" y="4572"/>
                </a:lnTo>
                <a:lnTo>
                  <a:pt x="8561832" y="9144"/>
                </a:lnTo>
                <a:lnTo>
                  <a:pt x="8566403" y="9144"/>
                </a:lnTo>
                <a:lnTo>
                  <a:pt x="8566403" y="1938527"/>
                </a:lnTo>
                <a:lnTo>
                  <a:pt x="8561832" y="1938527"/>
                </a:lnTo>
                <a:lnTo>
                  <a:pt x="8557260" y="1943100"/>
                </a:lnTo>
                <a:close/>
              </a:path>
              <a:path w="8566785" h="1948179">
                <a:moveTo>
                  <a:pt x="8566403" y="9144"/>
                </a:moveTo>
                <a:lnTo>
                  <a:pt x="8561832" y="9144"/>
                </a:lnTo>
                <a:lnTo>
                  <a:pt x="8557260" y="4572"/>
                </a:lnTo>
                <a:lnTo>
                  <a:pt x="8566403" y="4572"/>
                </a:lnTo>
                <a:lnTo>
                  <a:pt x="8566403" y="9144"/>
                </a:lnTo>
                <a:close/>
              </a:path>
              <a:path w="8566785" h="1948179">
                <a:moveTo>
                  <a:pt x="10668" y="1943100"/>
                </a:moveTo>
                <a:lnTo>
                  <a:pt x="6096" y="1938527"/>
                </a:lnTo>
                <a:lnTo>
                  <a:pt x="10668" y="1938527"/>
                </a:lnTo>
                <a:lnTo>
                  <a:pt x="10668" y="1943100"/>
                </a:lnTo>
                <a:close/>
              </a:path>
              <a:path w="8566785" h="1948179">
                <a:moveTo>
                  <a:pt x="8557260" y="1943100"/>
                </a:moveTo>
                <a:lnTo>
                  <a:pt x="10668" y="1943100"/>
                </a:lnTo>
                <a:lnTo>
                  <a:pt x="10668" y="1938527"/>
                </a:lnTo>
                <a:lnTo>
                  <a:pt x="8557260" y="1938527"/>
                </a:lnTo>
                <a:lnTo>
                  <a:pt x="8557260" y="1943100"/>
                </a:lnTo>
                <a:close/>
              </a:path>
              <a:path w="8566785" h="1948179">
                <a:moveTo>
                  <a:pt x="8566403" y="1943100"/>
                </a:moveTo>
                <a:lnTo>
                  <a:pt x="8557260" y="1943100"/>
                </a:lnTo>
                <a:lnTo>
                  <a:pt x="8561832" y="1938527"/>
                </a:lnTo>
                <a:lnTo>
                  <a:pt x="8566403" y="1938527"/>
                </a:lnTo>
                <a:lnTo>
                  <a:pt x="8566403" y="1943100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131490" y="5019675"/>
            <a:ext cx="7701915" cy="1292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要点：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dirty="0" sz="2400" spc="-5">
                <a:latin typeface="Times New Roman"/>
                <a:cs typeface="Times New Roman"/>
              </a:rPr>
              <a:t>•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宋体"/>
                <a:cs typeface="宋体"/>
              </a:rPr>
              <a:t>运放的净输入电压信号是</a:t>
            </a:r>
            <a:r>
              <a:rPr dirty="0" sz="2400" spc="20">
                <a:solidFill>
                  <a:srgbClr val="BF0000"/>
                </a:solidFill>
                <a:latin typeface="宋体"/>
                <a:cs typeface="宋体"/>
              </a:rPr>
              <a:t>同</a:t>
            </a:r>
            <a:r>
              <a:rPr dirty="0" sz="2400">
                <a:solidFill>
                  <a:srgbClr val="BF0000"/>
                </a:solidFill>
                <a:latin typeface="宋体"/>
                <a:cs typeface="宋体"/>
              </a:rPr>
              <a:t>相</a:t>
            </a:r>
            <a:r>
              <a:rPr dirty="0" sz="2400" spc="20">
                <a:solidFill>
                  <a:srgbClr val="BF0000"/>
                </a:solidFill>
                <a:latin typeface="宋体"/>
                <a:cs typeface="宋体"/>
              </a:rPr>
              <a:t>端</a:t>
            </a:r>
            <a:r>
              <a:rPr dirty="0" sz="2400">
                <a:solidFill>
                  <a:srgbClr val="BF0000"/>
                </a:solidFill>
                <a:latin typeface="宋体"/>
                <a:cs typeface="宋体"/>
              </a:rPr>
              <a:t>与</a:t>
            </a:r>
            <a:r>
              <a:rPr dirty="0" sz="2400" spc="20">
                <a:solidFill>
                  <a:srgbClr val="BF0000"/>
                </a:solidFill>
                <a:latin typeface="宋体"/>
                <a:cs typeface="宋体"/>
              </a:rPr>
              <a:t>反</a:t>
            </a:r>
            <a:r>
              <a:rPr dirty="0" sz="2400">
                <a:solidFill>
                  <a:srgbClr val="BF0000"/>
                </a:solidFill>
                <a:latin typeface="宋体"/>
                <a:cs typeface="宋体"/>
              </a:rPr>
              <a:t>相</a:t>
            </a:r>
            <a:r>
              <a:rPr dirty="0" sz="2400" spc="20">
                <a:solidFill>
                  <a:srgbClr val="BF0000"/>
                </a:solidFill>
                <a:latin typeface="宋体"/>
                <a:cs typeface="宋体"/>
              </a:rPr>
              <a:t>端</a:t>
            </a:r>
            <a:r>
              <a:rPr dirty="0" sz="2400">
                <a:solidFill>
                  <a:srgbClr val="BF0000"/>
                </a:solidFill>
                <a:latin typeface="宋体"/>
                <a:cs typeface="宋体"/>
              </a:rPr>
              <a:t>的</a:t>
            </a:r>
            <a:r>
              <a:rPr dirty="0" sz="2400" spc="20">
                <a:solidFill>
                  <a:srgbClr val="BF0000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BF0000"/>
                </a:solidFill>
                <a:latin typeface="宋体"/>
                <a:cs typeface="宋体"/>
              </a:rPr>
              <a:t>压之</a:t>
            </a:r>
            <a:r>
              <a:rPr dirty="0" sz="2400" spc="20">
                <a:solidFill>
                  <a:srgbClr val="BF0000"/>
                </a:solidFill>
                <a:latin typeface="宋体"/>
                <a:cs typeface="宋体"/>
              </a:rPr>
              <a:t>差</a:t>
            </a:r>
            <a:r>
              <a:rPr dirty="0" sz="2400">
                <a:solidFill>
                  <a:srgbClr val="BF00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•	</a:t>
            </a:r>
            <a:r>
              <a:rPr dirty="0" sz="2400" spc="5">
                <a:latin typeface="Times New Roman"/>
                <a:cs typeface="Times New Roman"/>
              </a:rPr>
              <a:t>BJT</a:t>
            </a:r>
            <a:r>
              <a:rPr dirty="0" sz="2400" spc="5">
                <a:latin typeface="宋体"/>
                <a:cs typeface="宋体"/>
              </a:rPr>
              <a:t>放大电路的净输入电压信号是</a:t>
            </a:r>
            <a:r>
              <a:rPr dirty="0" sz="2400" spc="5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dirty="0" sz="2400" spc="5">
                <a:solidFill>
                  <a:srgbClr val="BF0000"/>
                </a:solidFill>
                <a:latin typeface="宋体"/>
                <a:cs typeface="宋体"/>
              </a:rPr>
              <a:t>、</a:t>
            </a:r>
            <a:r>
              <a:rPr dirty="0" sz="2400" spc="5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dirty="0" sz="2400" spc="5">
                <a:solidFill>
                  <a:srgbClr val="BF0000"/>
                </a:solidFill>
                <a:latin typeface="宋体"/>
                <a:cs typeface="宋体"/>
              </a:rPr>
              <a:t>极的电压之差</a:t>
            </a:r>
            <a:r>
              <a:rPr dirty="0" sz="2400" spc="5">
                <a:solidFill>
                  <a:srgbClr val="BF00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815584" y="3171443"/>
            <a:ext cx="730250" cy="728980"/>
          </a:xfrm>
          <a:custGeom>
            <a:avLst/>
            <a:gdLst/>
            <a:ahLst/>
            <a:cxnLst/>
            <a:rect l="l" t="t" r="r" b="b"/>
            <a:pathLst>
              <a:path w="730250" h="728979">
                <a:moveTo>
                  <a:pt x="384048" y="728472"/>
                </a:moveTo>
                <a:lnTo>
                  <a:pt x="345948" y="728472"/>
                </a:lnTo>
                <a:lnTo>
                  <a:pt x="309371" y="725424"/>
                </a:lnTo>
                <a:lnTo>
                  <a:pt x="257555" y="713232"/>
                </a:lnTo>
                <a:lnTo>
                  <a:pt x="207264" y="693420"/>
                </a:lnTo>
                <a:lnTo>
                  <a:pt x="161544" y="667512"/>
                </a:lnTo>
                <a:lnTo>
                  <a:pt x="106680" y="621791"/>
                </a:lnTo>
                <a:lnTo>
                  <a:pt x="96012" y="609600"/>
                </a:lnTo>
                <a:lnTo>
                  <a:pt x="83819" y="595883"/>
                </a:lnTo>
                <a:lnTo>
                  <a:pt x="44196" y="537972"/>
                </a:lnTo>
                <a:lnTo>
                  <a:pt x="16764" y="472440"/>
                </a:lnTo>
                <a:lnTo>
                  <a:pt x="4571" y="420624"/>
                </a:lnTo>
                <a:lnTo>
                  <a:pt x="1523" y="382524"/>
                </a:lnTo>
                <a:lnTo>
                  <a:pt x="0" y="364236"/>
                </a:lnTo>
                <a:lnTo>
                  <a:pt x="4571" y="309372"/>
                </a:lnTo>
                <a:lnTo>
                  <a:pt x="16764" y="256032"/>
                </a:lnTo>
                <a:lnTo>
                  <a:pt x="36576" y="205740"/>
                </a:lnTo>
                <a:lnTo>
                  <a:pt x="62483" y="160020"/>
                </a:lnTo>
                <a:lnTo>
                  <a:pt x="96012" y="118872"/>
                </a:lnTo>
                <a:lnTo>
                  <a:pt x="106680" y="106680"/>
                </a:lnTo>
                <a:lnTo>
                  <a:pt x="134112" y="82296"/>
                </a:lnTo>
                <a:lnTo>
                  <a:pt x="147828" y="71628"/>
                </a:lnTo>
                <a:lnTo>
                  <a:pt x="161544" y="62483"/>
                </a:lnTo>
                <a:lnTo>
                  <a:pt x="176783" y="51816"/>
                </a:lnTo>
                <a:lnTo>
                  <a:pt x="192023" y="44196"/>
                </a:lnTo>
                <a:lnTo>
                  <a:pt x="207264" y="35052"/>
                </a:lnTo>
                <a:lnTo>
                  <a:pt x="224028" y="28956"/>
                </a:lnTo>
                <a:lnTo>
                  <a:pt x="239267" y="21336"/>
                </a:lnTo>
                <a:lnTo>
                  <a:pt x="257555" y="16764"/>
                </a:lnTo>
                <a:lnTo>
                  <a:pt x="274319" y="10667"/>
                </a:lnTo>
                <a:lnTo>
                  <a:pt x="291083" y="7620"/>
                </a:lnTo>
                <a:lnTo>
                  <a:pt x="309371" y="3048"/>
                </a:lnTo>
                <a:lnTo>
                  <a:pt x="345948" y="0"/>
                </a:lnTo>
                <a:lnTo>
                  <a:pt x="384048" y="0"/>
                </a:lnTo>
                <a:lnTo>
                  <a:pt x="402335" y="1524"/>
                </a:lnTo>
                <a:lnTo>
                  <a:pt x="448057" y="9144"/>
                </a:lnTo>
                <a:lnTo>
                  <a:pt x="347471" y="9144"/>
                </a:lnTo>
                <a:lnTo>
                  <a:pt x="329183" y="10667"/>
                </a:lnTo>
                <a:lnTo>
                  <a:pt x="310896" y="13716"/>
                </a:lnTo>
                <a:lnTo>
                  <a:pt x="294132" y="16764"/>
                </a:lnTo>
                <a:lnTo>
                  <a:pt x="275844" y="19812"/>
                </a:lnTo>
                <a:lnTo>
                  <a:pt x="277367" y="19812"/>
                </a:lnTo>
                <a:lnTo>
                  <a:pt x="263652" y="24383"/>
                </a:lnTo>
                <a:lnTo>
                  <a:pt x="259080" y="24383"/>
                </a:lnTo>
                <a:lnTo>
                  <a:pt x="242316" y="30480"/>
                </a:lnTo>
                <a:lnTo>
                  <a:pt x="243839" y="30480"/>
                </a:lnTo>
                <a:lnTo>
                  <a:pt x="227076" y="36575"/>
                </a:lnTo>
                <a:lnTo>
                  <a:pt x="196596" y="51816"/>
                </a:lnTo>
                <a:lnTo>
                  <a:pt x="166116" y="70104"/>
                </a:lnTo>
                <a:lnTo>
                  <a:pt x="152400" y="79248"/>
                </a:lnTo>
                <a:lnTo>
                  <a:pt x="138683" y="89916"/>
                </a:lnTo>
                <a:lnTo>
                  <a:pt x="140208" y="89916"/>
                </a:lnTo>
                <a:lnTo>
                  <a:pt x="126492" y="102108"/>
                </a:lnTo>
                <a:lnTo>
                  <a:pt x="114300" y="112775"/>
                </a:lnTo>
                <a:lnTo>
                  <a:pt x="102108" y="124967"/>
                </a:lnTo>
                <a:lnTo>
                  <a:pt x="70103" y="166116"/>
                </a:lnTo>
                <a:lnTo>
                  <a:pt x="71628" y="166116"/>
                </a:lnTo>
                <a:lnTo>
                  <a:pt x="60960" y="179832"/>
                </a:lnTo>
                <a:lnTo>
                  <a:pt x="38100" y="225552"/>
                </a:lnTo>
                <a:lnTo>
                  <a:pt x="16764" y="292608"/>
                </a:lnTo>
                <a:lnTo>
                  <a:pt x="10667" y="345948"/>
                </a:lnTo>
                <a:lnTo>
                  <a:pt x="10667" y="382524"/>
                </a:lnTo>
                <a:lnTo>
                  <a:pt x="13716" y="419100"/>
                </a:lnTo>
                <a:lnTo>
                  <a:pt x="13970" y="419100"/>
                </a:lnTo>
                <a:lnTo>
                  <a:pt x="16764" y="435864"/>
                </a:lnTo>
                <a:lnTo>
                  <a:pt x="21335" y="452628"/>
                </a:lnTo>
                <a:lnTo>
                  <a:pt x="25908" y="470916"/>
                </a:lnTo>
                <a:lnTo>
                  <a:pt x="26462" y="470916"/>
                </a:lnTo>
                <a:lnTo>
                  <a:pt x="38100" y="502920"/>
                </a:lnTo>
                <a:lnTo>
                  <a:pt x="60960" y="548640"/>
                </a:lnTo>
                <a:lnTo>
                  <a:pt x="71628" y="562356"/>
                </a:lnTo>
                <a:lnTo>
                  <a:pt x="70103" y="562356"/>
                </a:lnTo>
                <a:lnTo>
                  <a:pt x="80771" y="577596"/>
                </a:lnTo>
                <a:lnTo>
                  <a:pt x="91439" y="589788"/>
                </a:lnTo>
                <a:lnTo>
                  <a:pt x="102108" y="603504"/>
                </a:lnTo>
                <a:lnTo>
                  <a:pt x="126492" y="627888"/>
                </a:lnTo>
                <a:lnTo>
                  <a:pt x="140208" y="638556"/>
                </a:lnTo>
                <a:lnTo>
                  <a:pt x="138683" y="638556"/>
                </a:lnTo>
                <a:lnTo>
                  <a:pt x="152400" y="649224"/>
                </a:lnTo>
                <a:lnTo>
                  <a:pt x="166116" y="658367"/>
                </a:lnTo>
                <a:lnTo>
                  <a:pt x="181355" y="669036"/>
                </a:lnTo>
                <a:lnTo>
                  <a:pt x="183895" y="669036"/>
                </a:lnTo>
                <a:lnTo>
                  <a:pt x="196596" y="676656"/>
                </a:lnTo>
                <a:lnTo>
                  <a:pt x="227076" y="691896"/>
                </a:lnTo>
                <a:lnTo>
                  <a:pt x="243839" y="697991"/>
                </a:lnTo>
                <a:lnTo>
                  <a:pt x="259080" y="704088"/>
                </a:lnTo>
                <a:lnTo>
                  <a:pt x="277367" y="708659"/>
                </a:lnTo>
                <a:lnTo>
                  <a:pt x="275844" y="708659"/>
                </a:lnTo>
                <a:lnTo>
                  <a:pt x="294132" y="713232"/>
                </a:lnTo>
                <a:lnTo>
                  <a:pt x="299720" y="713232"/>
                </a:lnTo>
                <a:lnTo>
                  <a:pt x="310896" y="716280"/>
                </a:lnTo>
                <a:lnTo>
                  <a:pt x="347471" y="719328"/>
                </a:lnTo>
                <a:lnTo>
                  <a:pt x="451103" y="719328"/>
                </a:lnTo>
                <a:lnTo>
                  <a:pt x="438912" y="722375"/>
                </a:lnTo>
                <a:lnTo>
                  <a:pt x="420623" y="725424"/>
                </a:lnTo>
                <a:lnTo>
                  <a:pt x="384048" y="728472"/>
                </a:lnTo>
                <a:close/>
              </a:path>
              <a:path w="730250" h="728979">
                <a:moveTo>
                  <a:pt x="470916" y="25908"/>
                </a:moveTo>
                <a:lnTo>
                  <a:pt x="454151" y="19812"/>
                </a:lnTo>
                <a:lnTo>
                  <a:pt x="437387" y="16764"/>
                </a:lnTo>
                <a:lnTo>
                  <a:pt x="400812" y="10667"/>
                </a:lnTo>
                <a:lnTo>
                  <a:pt x="402335" y="10667"/>
                </a:lnTo>
                <a:lnTo>
                  <a:pt x="384048" y="9144"/>
                </a:lnTo>
                <a:lnTo>
                  <a:pt x="448057" y="9144"/>
                </a:lnTo>
                <a:lnTo>
                  <a:pt x="457200" y="10667"/>
                </a:lnTo>
                <a:lnTo>
                  <a:pt x="473964" y="16764"/>
                </a:lnTo>
                <a:lnTo>
                  <a:pt x="490728" y="21336"/>
                </a:lnTo>
                <a:lnTo>
                  <a:pt x="497433" y="24383"/>
                </a:lnTo>
                <a:lnTo>
                  <a:pt x="470916" y="24383"/>
                </a:lnTo>
                <a:lnTo>
                  <a:pt x="470916" y="25908"/>
                </a:lnTo>
                <a:close/>
              </a:path>
              <a:path w="730250" h="728979">
                <a:moveTo>
                  <a:pt x="259080" y="25908"/>
                </a:moveTo>
                <a:lnTo>
                  <a:pt x="259080" y="24383"/>
                </a:lnTo>
                <a:lnTo>
                  <a:pt x="263652" y="24383"/>
                </a:lnTo>
                <a:lnTo>
                  <a:pt x="259080" y="25908"/>
                </a:lnTo>
                <a:close/>
              </a:path>
              <a:path w="730250" h="728979">
                <a:moveTo>
                  <a:pt x="713786" y="470916"/>
                </a:moveTo>
                <a:lnTo>
                  <a:pt x="704087" y="470916"/>
                </a:lnTo>
                <a:lnTo>
                  <a:pt x="710183" y="452628"/>
                </a:lnTo>
                <a:lnTo>
                  <a:pt x="716280" y="419100"/>
                </a:lnTo>
                <a:lnTo>
                  <a:pt x="719328" y="400812"/>
                </a:lnTo>
                <a:lnTo>
                  <a:pt x="720851" y="382524"/>
                </a:lnTo>
                <a:lnTo>
                  <a:pt x="720851" y="345948"/>
                </a:lnTo>
                <a:lnTo>
                  <a:pt x="719328" y="327659"/>
                </a:lnTo>
                <a:lnTo>
                  <a:pt x="716280" y="310896"/>
                </a:lnTo>
                <a:lnTo>
                  <a:pt x="713232" y="292608"/>
                </a:lnTo>
                <a:lnTo>
                  <a:pt x="710183" y="275844"/>
                </a:lnTo>
                <a:lnTo>
                  <a:pt x="704087" y="259080"/>
                </a:lnTo>
                <a:lnTo>
                  <a:pt x="699516" y="242316"/>
                </a:lnTo>
                <a:lnTo>
                  <a:pt x="678180" y="195072"/>
                </a:lnTo>
                <a:lnTo>
                  <a:pt x="650748" y="152400"/>
                </a:lnTo>
                <a:lnTo>
                  <a:pt x="627887" y="124967"/>
                </a:lnTo>
                <a:lnTo>
                  <a:pt x="617219" y="112775"/>
                </a:lnTo>
                <a:lnTo>
                  <a:pt x="603503" y="102108"/>
                </a:lnTo>
                <a:lnTo>
                  <a:pt x="605028" y="102108"/>
                </a:lnTo>
                <a:lnTo>
                  <a:pt x="591312" y="89916"/>
                </a:lnTo>
                <a:lnTo>
                  <a:pt x="550164" y="60959"/>
                </a:lnTo>
                <a:lnTo>
                  <a:pt x="502919" y="36575"/>
                </a:lnTo>
                <a:lnTo>
                  <a:pt x="504444" y="36575"/>
                </a:lnTo>
                <a:lnTo>
                  <a:pt x="470916" y="24383"/>
                </a:lnTo>
                <a:lnTo>
                  <a:pt x="497433" y="24383"/>
                </a:lnTo>
                <a:lnTo>
                  <a:pt x="507492" y="28956"/>
                </a:lnTo>
                <a:lnTo>
                  <a:pt x="522732" y="35052"/>
                </a:lnTo>
                <a:lnTo>
                  <a:pt x="539496" y="44196"/>
                </a:lnTo>
                <a:lnTo>
                  <a:pt x="554735" y="51816"/>
                </a:lnTo>
                <a:lnTo>
                  <a:pt x="569976" y="62483"/>
                </a:lnTo>
                <a:lnTo>
                  <a:pt x="611123" y="94488"/>
                </a:lnTo>
                <a:lnTo>
                  <a:pt x="646176" y="132588"/>
                </a:lnTo>
                <a:lnTo>
                  <a:pt x="658367" y="146304"/>
                </a:lnTo>
                <a:lnTo>
                  <a:pt x="667512" y="160020"/>
                </a:lnTo>
                <a:lnTo>
                  <a:pt x="694944" y="205740"/>
                </a:lnTo>
                <a:lnTo>
                  <a:pt x="701039" y="222504"/>
                </a:lnTo>
                <a:lnTo>
                  <a:pt x="708660" y="239267"/>
                </a:lnTo>
                <a:lnTo>
                  <a:pt x="713232" y="256032"/>
                </a:lnTo>
                <a:lnTo>
                  <a:pt x="719328" y="272796"/>
                </a:lnTo>
                <a:lnTo>
                  <a:pt x="728471" y="327659"/>
                </a:lnTo>
                <a:lnTo>
                  <a:pt x="729996" y="345948"/>
                </a:lnTo>
                <a:lnTo>
                  <a:pt x="729996" y="382524"/>
                </a:lnTo>
                <a:lnTo>
                  <a:pt x="728471" y="402336"/>
                </a:lnTo>
                <a:lnTo>
                  <a:pt x="725423" y="420624"/>
                </a:lnTo>
                <a:lnTo>
                  <a:pt x="722376" y="437388"/>
                </a:lnTo>
                <a:lnTo>
                  <a:pt x="719328" y="455675"/>
                </a:lnTo>
                <a:lnTo>
                  <a:pt x="713786" y="470916"/>
                </a:lnTo>
                <a:close/>
              </a:path>
              <a:path w="730250" h="728979">
                <a:moveTo>
                  <a:pt x="13970" y="419100"/>
                </a:moveTo>
                <a:lnTo>
                  <a:pt x="13716" y="419100"/>
                </a:lnTo>
                <a:lnTo>
                  <a:pt x="13716" y="417575"/>
                </a:lnTo>
                <a:lnTo>
                  <a:pt x="13970" y="419100"/>
                </a:lnTo>
                <a:close/>
              </a:path>
              <a:path w="730250" h="728979">
                <a:moveTo>
                  <a:pt x="26462" y="470916"/>
                </a:moveTo>
                <a:lnTo>
                  <a:pt x="25908" y="470916"/>
                </a:lnTo>
                <a:lnTo>
                  <a:pt x="25908" y="469391"/>
                </a:lnTo>
                <a:lnTo>
                  <a:pt x="26462" y="470916"/>
                </a:lnTo>
                <a:close/>
              </a:path>
              <a:path w="730250" h="728979">
                <a:moveTo>
                  <a:pt x="567436" y="669036"/>
                </a:moveTo>
                <a:lnTo>
                  <a:pt x="550164" y="669036"/>
                </a:lnTo>
                <a:lnTo>
                  <a:pt x="563880" y="658367"/>
                </a:lnTo>
                <a:lnTo>
                  <a:pt x="577596" y="649224"/>
                </a:lnTo>
                <a:lnTo>
                  <a:pt x="605028" y="627888"/>
                </a:lnTo>
                <a:lnTo>
                  <a:pt x="603503" y="627888"/>
                </a:lnTo>
                <a:lnTo>
                  <a:pt x="617219" y="615696"/>
                </a:lnTo>
                <a:lnTo>
                  <a:pt x="627887" y="603504"/>
                </a:lnTo>
                <a:lnTo>
                  <a:pt x="640080" y="589788"/>
                </a:lnTo>
                <a:lnTo>
                  <a:pt x="650748" y="577596"/>
                </a:lnTo>
                <a:lnTo>
                  <a:pt x="659892" y="562356"/>
                </a:lnTo>
                <a:lnTo>
                  <a:pt x="669035" y="548640"/>
                </a:lnTo>
                <a:lnTo>
                  <a:pt x="678180" y="533400"/>
                </a:lnTo>
                <a:lnTo>
                  <a:pt x="693419" y="502920"/>
                </a:lnTo>
                <a:lnTo>
                  <a:pt x="699516" y="486156"/>
                </a:lnTo>
                <a:lnTo>
                  <a:pt x="704087" y="469391"/>
                </a:lnTo>
                <a:lnTo>
                  <a:pt x="704087" y="470916"/>
                </a:lnTo>
                <a:lnTo>
                  <a:pt x="713786" y="470916"/>
                </a:lnTo>
                <a:lnTo>
                  <a:pt x="713232" y="472440"/>
                </a:lnTo>
                <a:lnTo>
                  <a:pt x="708660" y="489204"/>
                </a:lnTo>
                <a:lnTo>
                  <a:pt x="701039" y="505967"/>
                </a:lnTo>
                <a:lnTo>
                  <a:pt x="694944" y="522732"/>
                </a:lnTo>
                <a:lnTo>
                  <a:pt x="667512" y="568452"/>
                </a:lnTo>
                <a:lnTo>
                  <a:pt x="658367" y="582167"/>
                </a:lnTo>
                <a:lnTo>
                  <a:pt x="646176" y="595883"/>
                </a:lnTo>
                <a:lnTo>
                  <a:pt x="635508" y="609600"/>
                </a:lnTo>
                <a:lnTo>
                  <a:pt x="611123" y="633983"/>
                </a:lnTo>
                <a:lnTo>
                  <a:pt x="597408" y="646175"/>
                </a:lnTo>
                <a:lnTo>
                  <a:pt x="569976" y="667512"/>
                </a:lnTo>
                <a:lnTo>
                  <a:pt x="567436" y="669036"/>
                </a:lnTo>
                <a:close/>
              </a:path>
              <a:path w="730250" h="728979">
                <a:moveTo>
                  <a:pt x="183895" y="669036"/>
                </a:moveTo>
                <a:lnTo>
                  <a:pt x="181355" y="669036"/>
                </a:lnTo>
                <a:lnTo>
                  <a:pt x="181355" y="667512"/>
                </a:lnTo>
                <a:lnTo>
                  <a:pt x="183895" y="669036"/>
                </a:lnTo>
                <a:close/>
              </a:path>
              <a:path w="730250" h="728979">
                <a:moveTo>
                  <a:pt x="473964" y="713232"/>
                </a:moveTo>
                <a:lnTo>
                  <a:pt x="437387" y="713232"/>
                </a:lnTo>
                <a:lnTo>
                  <a:pt x="470916" y="704088"/>
                </a:lnTo>
                <a:lnTo>
                  <a:pt x="504444" y="691896"/>
                </a:lnTo>
                <a:lnTo>
                  <a:pt x="502919" y="691896"/>
                </a:lnTo>
                <a:lnTo>
                  <a:pt x="519683" y="684275"/>
                </a:lnTo>
                <a:lnTo>
                  <a:pt x="534923" y="676656"/>
                </a:lnTo>
                <a:lnTo>
                  <a:pt x="550164" y="667512"/>
                </a:lnTo>
                <a:lnTo>
                  <a:pt x="550164" y="669036"/>
                </a:lnTo>
                <a:lnTo>
                  <a:pt x="567436" y="669036"/>
                </a:lnTo>
                <a:lnTo>
                  <a:pt x="539496" y="685800"/>
                </a:lnTo>
                <a:lnTo>
                  <a:pt x="522732" y="693420"/>
                </a:lnTo>
                <a:lnTo>
                  <a:pt x="507492" y="701040"/>
                </a:lnTo>
                <a:lnTo>
                  <a:pt x="473964" y="713232"/>
                </a:lnTo>
                <a:close/>
              </a:path>
              <a:path w="730250" h="728979">
                <a:moveTo>
                  <a:pt x="299720" y="713232"/>
                </a:moveTo>
                <a:lnTo>
                  <a:pt x="294132" y="713232"/>
                </a:lnTo>
                <a:lnTo>
                  <a:pt x="294132" y="711708"/>
                </a:lnTo>
                <a:lnTo>
                  <a:pt x="299720" y="713232"/>
                </a:lnTo>
                <a:close/>
              </a:path>
              <a:path w="730250" h="728979">
                <a:moveTo>
                  <a:pt x="451103" y="719328"/>
                </a:moveTo>
                <a:lnTo>
                  <a:pt x="384048" y="719328"/>
                </a:lnTo>
                <a:lnTo>
                  <a:pt x="402335" y="717804"/>
                </a:lnTo>
                <a:lnTo>
                  <a:pt x="400812" y="717804"/>
                </a:lnTo>
                <a:lnTo>
                  <a:pt x="419100" y="716280"/>
                </a:lnTo>
                <a:lnTo>
                  <a:pt x="437387" y="711708"/>
                </a:lnTo>
                <a:lnTo>
                  <a:pt x="437387" y="713232"/>
                </a:lnTo>
                <a:lnTo>
                  <a:pt x="473964" y="713232"/>
                </a:lnTo>
                <a:lnTo>
                  <a:pt x="457200" y="717804"/>
                </a:lnTo>
                <a:lnTo>
                  <a:pt x="451103" y="7193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406383" y="2939796"/>
            <a:ext cx="730250" cy="730250"/>
          </a:xfrm>
          <a:custGeom>
            <a:avLst/>
            <a:gdLst/>
            <a:ahLst/>
            <a:cxnLst/>
            <a:rect l="l" t="t" r="r" b="b"/>
            <a:pathLst>
              <a:path w="730250" h="730250">
                <a:moveTo>
                  <a:pt x="364235" y="729995"/>
                </a:moveTo>
                <a:lnTo>
                  <a:pt x="309371" y="725423"/>
                </a:lnTo>
                <a:lnTo>
                  <a:pt x="291083" y="722375"/>
                </a:lnTo>
                <a:lnTo>
                  <a:pt x="274319" y="717803"/>
                </a:lnTo>
                <a:lnTo>
                  <a:pt x="256032" y="713231"/>
                </a:lnTo>
                <a:lnTo>
                  <a:pt x="222503" y="701039"/>
                </a:lnTo>
                <a:lnTo>
                  <a:pt x="207264" y="693419"/>
                </a:lnTo>
                <a:lnTo>
                  <a:pt x="190500" y="685800"/>
                </a:lnTo>
                <a:lnTo>
                  <a:pt x="146303" y="656843"/>
                </a:lnTo>
                <a:lnTo>
                  <a:pt x="106680" y="623315"/>
                </a:lnTo>
                <a:lnTo>
                  <a:pt x="73151" y="583691"/>
                </a:lnTo>
                <a:lnTo>
                  <a:pt x="44196" y="537971"/>
                </a:lnTo>
                <a:lnTo>
                  <a:pt x="22860" y="490727"/>
                </a:lnTo>
                <a:lnTo>
                  <a:pt x="12192" y="455675"/>
                </a:lnTo>
                <a:lnTo>
                  <a:pt x="7619" y="438911"/>
                </a:lnTo>
                <a:lnTo>
                  <a:pt x="1523" y="402335"/>
                </a:lnTo>
                <a:lnTo>
                  <a:pt x="0" y="384047"/>
                </a:lnTo>
                <a:lnTo>
                  <a:pt x="0" y="345947"/>
                </a:lnTo>
                <a:lnTo>
                  <a:pt x="1523" y="327659"/>
                </a:lnTo>
                <a:lnTo>
                  <a:pt x="7619" y="291083"/>
                </a:lnTo>
                <a:lnTo>
                  <a:pt x="12192" y="274319"/>
                </a:lnTo>
                <a:lnTo>
                  <a:pt x="16764" y="256031"/>
                </a:lnTo>
                <a:lnTo>
                  <a:pt x="28955" y="222503"/>
                </a:lnTo>
                <a:lnTo>
                  <a:pt x="36576" y="207263"/>
                </a:lnTo>
                <a:lnTo>
                  <a:pt x="44196" y="190500"/>
                </a:lnTo>
                <a:lnTo>
                  <a:pt x="73151" y="146303"/>
                </a:lnTo>
                <a:lnTo>
                  <a:pt x="118871" y="94487"/>
                </a:lnTo>
                <a:lnTo>
                  <a:pt x="161544" y="62483"/>
                </a:lnTo>
                <a:lnTo>
                  <a:pt x="207264" y="36575"/>
                </a:lnTo>
                <a:lnTo>
                  <a:pt x="222503" y="28955"/>
                </a:lnTo>
                <a:lnTo>
                  <a:pt x="239267" y="21335"/>
                </a:lnTo>
                <a:lnTo>
                  <a:pt x="256032" y="16763"/>
                </a:lnTo>
                <a:lnTo>
                  <a:pt x="274319" y="10667"/>
                </a:lnTo>
                <a:lnTo>
                  <a:pt x="291083" y="7619"/>
                </a:lnTo>
                <a:lnTo>
                  <a:pt x="327660" y="1523"/>
                </a:lnTo>
                <a:lnTo>
                  <a:pt x="345948" y="0"/>
                </a:lnTo>
                <a:lnTo>
                  <a:pt x="384048" y="0"/>
                </a:lnTo>
                <a:lnTo>
                  <a:pt x="402335" y="1523"/>
                </a:lnTo>
                <a:lnTo>
                  <a:pt x="438912" y="7619"/>
                </a:lnTo>
                <a:lnTo>
                  <a:pt x="447294" y="9143"/>
                </a:lnTo>
                <a:lnTo>
                  <a:pt x="364235" y="9143"/>
                </a:lnTo>
                <a:lnTo>
                  <a:pt x="345948" y="10667"/>
                </a:lnTo>
                <a:lnTo>
                  <a:pt x="329183" y="10667"/>
                </a:lnTo>
                <a:lnTo>
                  <a:pt x="292608" y="16763"/>
                </a:lnTo>
                <a:lnTo>
                  <a:pt x="242316" y="30479"/>
                </a:lnTo>
                <a:lnTo>
                  <a:pt x="230124" y="36575"/>
                </a:lnTo>
                <a:lnTo>
                  <a:pt x="227076" y="36575"/>
                </a:lnTo>
                <a:lnTo>
                  <a:pt x="210312" y="44195"/>
                </a:lnTo>
                <a:lnTo>
                  <a:pt x="195071" y="51815"/>
                </a:lnTo>
                <a:lnTo>
                  <a:pt x="179832" y="60959"/>
                </a:lnTo>
                <a:lnTo>
                  <a:pt x="181355" y="60959"/>
                </a:lnTo>
                <a:lnTo>
                  <a:pt x="166116" y="70103"/>
                </a:lnTo>
                <a:lnTo>
                  <a:pt x="154359" y="79247"/>
                </a:lnTo>
                <a:lnTo>
                  <a:pt x="152400" y="79247"/>
                </a:lnTo>
                <a:lnTo>
                  <a:pt x="138683" y="89915"/>
                </a:lnTo>
                <a:lnTo>
                  <a:pt x="126492" y="102107"/>
                </a:lnTo>
                <a:lnTo>
                  <a:pt x="114490" y="112775"/>
                </a:lnTo>
                <a:lnTo>
                  <a:pt x="114300" y="112775"/>
                </a:lnTo>
                <a:lnTo>
                  <a:pt x="112776" y="114300"/>
                </a:lnTo>
                <a:lnTo>
                  <a:pt x="112945" y="114300"/>
                </a:lnTo>
                <a:lnTo>
                  <a:pt x="102108" y="126491"/>
                </a:lnTo>
                <a:lnTo>
                  <a:pt x="89916" y="138683"/>
                </a:lnTo>
                <a:lnTo>
                  <a:pt x="91439" y="138683"/>
                </a:lnTo>
                <a:lnTo>
                  <a:pt x="70103" y="166115"/>
                </a:lnTo>
                <a:lnTo>
                  <a:pt x="61874" y="179831"/>
                </a:lnTo>
                <a:lnTo>
                  <a:pt x="60960" y="179831"/>
                </a:lnTo>
                <a:lnTo>
                  <a:pt x="51816" y="195071"/>
                </a:lnTo>
                <a:lnTo>
                  <a:pt x="44196" y="210311"/>
                </a:lnTo>
                <a:lnTo>
                  <a:pt x="38100" y="227075"/>
                </a:lnTo>
                <a:lnTo>
                  <a:pt x="30480" y="242315"/>
                </a:lnTo>
                <a:lnTo>
                  <a:pt x="16764" y="292607"/>
                </a:lnTo>
                <a:lnTo>
                  <a:pt x="10667" y="329183"/>
                </a:lnTo>
                <a:lnTo>
                  <a:pt x="12065" y="329183"/>
                </a:lnTo>
                <a:lnTo>
                  <a:pt x="9144" y="364235"/>
                </a:lnTo>
                <a:lnTo>
                  <a:pt x="10667" y="382523"/>
                </a:lnTo>
                <a:lnTo>
                  <a:pt x="10667" y="400811"/>
                </a:lnTo>
                <a:lnTo>
                  <a:pt x="13716" y="419100"/>
                </a:lnTo>
                <a:lnTo>
                  <a:pt x="16764" y="435863"/>
                </a:lnTo>
                <a:lnTo>
                  <a:pt x="21335" y="454151"/>
                </a:lnTo>
                <a:lnTo>
                  <a:pt x="21716" y="454151"/>
                </a:lnTo>
                <a:lnTo>
                  <a:pt x="25908" y="470915"/>
                </a:lnTo>
                <a:lnTo>
                  <a:pt x="30480" y="487679"/>
                </a:lnTo>
                <a:lnTo>
                  <a:pt x="31172" y="487679"/>
                </a:lnTo>
                <a:lnTo>
                  <a:pt x="38100" y="502919"/>
                </a:lnTo>
                <a:lnTo>
                  <a:pt x="44196" y="518159"/>
                </a:lnTo>
                <a:lnTo>
                  <a:pt x="51816" y="533400"/>
                </a:lnTo>
                <a:lnTo>
                  <a:pt x="70103" y="563879"/>
                </a:lnTo>
                <a:lnTo>
                  <a:pt x="91439" y="591311"/>
                </a:lnTo>
                <a:lnTo>
                  <a:pt x="89916" y="591311"/>
                </a:lnTo>
                <a:lnTo>
                  <a:pt x="114300" y="615695"/>
                </a:lnTo>
                <a:lnTo>
                  <a:pt x="112776" y="615695"/>
                </a:lnTo>
                <a:lnTo>
                  <a:pt x="126492" y="627887"/>
                </a:lnTo>
                <a:lnTo>
                  <a:pt x="138683" y="638555"/>
                </a:lnTo>
                <a:lnTo>
                  <a:pt x="166116" y="659891"/>
                </a:lnTo>
                <a:lnTo>
                  <a:pt x="181355" y="669035"/>
                </a:lnTo>
                <a:lnTo>
                  <a:pt x="179832" y="669035"/>
                </a:lnTo>
                <a:lnTo>
                  <a:pt x="227076" y="691895"/>
                </a:lnTo>
                <a:lnTo>
                  <a:pt x="292608" y="713231"/>
                </a:lnTo>
                <a:lnTo>
                  <a:pt x="347471" y="719327"/>
                </a:lnTo>
                <a:lnTo>
                  <a:pt x="450088" y="719327"/>
                </a:lnTo>
                <a:lnTo>
                  <a:pt x="438912" y="722375"/>
                </a:lnTo>
                <a:lnTo>
                  <a:pt x="420623" y="725423"/>
                </a:lnTo>
                <a:lnTo>
                  <a:pt x="364235" y="729995"/>
                </a:lnTo>
                <a:close/>
              </a:path>
              <a:path w="730250" h="730250">
                <a:moveTo>
                  <a:pt x="502919" y="38100"/>
                </a:moveTo>
                <a:lnTo>
                  <a:pt x="486155" y="30479"/>
                </a:lnTo>
                <a:lnTo>
                  <a:pt x="487680" y="30479"/>
                </a:lnTo>
                <a:lnTo>
                  <a:pt x="454151" y="21335"/>
                </a:lnTo>
                <a:lnTo>
                  <a:pt x="435864" y="16763"/>
                </a:lnTo>
                <a:lnTo>
                  <a:pt x="419100" y="13715"/>
                </a:lnTo>
                <a:lnTo>
                  <a:pt x="400812" y="10667"/>
                </a:lnTo>
                <a:lnTo>
                  <a:pt x="382523" y="10667"/>
                </a:lnTo>
                <a:lnTo>
                  <a:pt x="364235" y="9143"/>
                </a:lnTo>
                <a:lnTo>
                  <a:pt x="447294" y="9143"/>
                </a:lnTo>
                <a:lnTo>
                  <a:pt x="455676" y="10667"/>
                </a:lnTo>
                <a:lnTo>
                  <a:pt x="473964" y="16763"/>
                </a:lnTo>
                <a:lnTo>
                  <a:pt x="490728" y="21335"/>
                </a:lnTo>
                <a:lnTo>
                  <a:pt x="507492" y="28955"/>
                </a:lnTo>
                <a:lnTo>
                  <a:pt x="522732" y="36575"/>
                </a:lnTo>
                <a:lnTo>
                  <a:pt x="502919" y="36575"/>
                </a:lnTo>
                <a:lnTo>
                  <a:pt x="502919" y="38100"/>
                </a:lnTo>
                <a:close/>
              </a:path>
              <a:path w="730250" h="730250">
                <a:moveTo>
                  <a:pt x="227076" y="38100"/>
                </a:moveTo>
                <a:lnTo>
                  <a:pt x="227076" y="36575"/>
                </a:lnTo>
                <a:lnTo>
                  <a:pt x="230124" y="36575"/>
                </a:lnTo>
                <a:lnTo>
                  <a:pt x="227076" y="38100"/>
                </a:lnTo>
                <a:close/>
              </a:path>
              <a:path w="730250" h="730250">
                <a:moveTo>
                  <a:pt x="577596" y="80771"/>
                </a:moveTo>
                <a:lnTo>
                  <a:pt x="563880" y="70103"/>
                </a:lnTo>
                <a:lnTo>
                  <a:pt x="533400" y="51815"/>
                </a:lnTo>
                <a:lnTo>
                  <a:pt x="534923" y="51815"/>
                </a:lnTo>
                <a:lnTo>
                  <a:pt x="518160" y="44195"/>
                </a:lnTo>
                <a:lnTo>
                  <a:pt x="502919" y="36575"/>
                </a:lnTo>
                <a:lnTo>
                  <a:pt x="522732" y="36575"/>
                </a:lnTo>
                <a:lnTo>
                  <a:pt x="568451" y="62483"/>
                </a:lnTo>
                <a:lnTo>
                  <a:pt x="591529" y="79247"/>
                </a:lnTo>
                <a:lnTo>
                  <a:pt x="577596" y="79247"/>
                </a:lnTo>
                <a:lnTo>
                  <a:pt x="577596" y="80771"/>
                </a:lnTo>
                <a:close/>
              </a:path>
              <a:path w="730250" h="730250">
                <a:moveTo>
                  <a:pt x="152400" y="80771"/>
                </a:moveTo>
                <a:lnTo>
                  <a:pt x="152400" y="79247"/>
                </a:lnTo>
                <a:lnTo>
                  <a:pt x="154359" y="79247"/>
                </a:lnTo>
                <a:lnTo>
                  <a:pt x="152400" y="80771"/>
                </a:lnTo>
                <a:close/>
              </a:path>
              <a:path w="730250" h="730250">
                <a:moveTo>
                  <a:pt x="615696" y="114300"/>
                </a:moveTo>
                <a:lnTo>
                  <a:pt x="591312" y="89915"/>
                </a:lnTo>
                <a:lnTo>
                  <a:pt x="577596" y="79247"/>
                </a:lnTo>
                <a:lnTo>
                  <a:pt x="591529" y="79247"/>
                </a:lnTo>
                <a:lnTo>
                  <a:pt x="597408" y="83819"/>
                </a:lnTo>
                <a:lnTo>
                  <a:pt x="609600" y="94487"/>
                </a:lnTo>
                <a:lnTo>
                  <a:pt x="623316" y="106679"/>
                </a:lnTo>
                <a:lnTo>
                  <a:pt x="629412" y="112775"/>
                </a:lnTo>
                <a:lnTo>
                  <a:pt x="615696" y="112775"/>
                </a:lnTo>
                <a:lnTo>
                  <a:pt x="615696" y="114300"/>
                </a:lnTo>
                <a:close/>
              </a:path>
              <a:path w="730250" h="730250">
                <a:moveTo>
                  <a:pt x="112776" y="114300"/>
                </a:moveTo>
                <a:lnTo>
                  <a:pt x="114300" y="112775"/>
                </a:lnTo>
                <a:lnTo>
                  <a:pt x="113581" y="113583"/>
                </a:lnTo>
                <a:lnTo>
                  <a:pt x="112776" y="114300"/>
                </a:lnTo>
                <a:close/>
              </a:path>
              <a:path w="730250" h="730250">
                <a:moveTo>
                  <a:pt x="113581" y="113583"/>
                </a:moveTo>
                <a:lnTo>
                  <a:pt x="114300" y="112775"/>
                </a:lnTo>
                <a:lnTo>
                  <a:pt x="114490" y="112775"/>
                </a:lnTo>
                <a:lnTo>
                  <a:pt x="113581" y="113583"/>
                </a:lnTo>
                <a:close/>
              </a:path>
              <a:path w="730250" h="730250">
                <a:moveTo>
                  <a:pt x="669035" y="181355"/>
                </a:moveTo>
                <a:lnTo>
                  <a:pt x="659892" y="166115"/>
                </a:lnTo>
                <a:lnTo>
                  <a:pt x="638555" y="138683"/>
                </a:lnTo>
                <a:lnTo>
                  <a:pt x="627887" y="126491"/>
                </a:lnTo>
                <a:lnTo>
                  <a:pt x="615696" y="112775"/>
                </a:lnTo>
                <a:lnTo>
                  <a:pt x="629412" y="112775"/>
                </a:lnTo>
                <a:lnTo>
                  <a:pt x="656844" y="146303"/>
                </a:lnTo>
                <a:lnTo>
                  <a:pt x="679398" y="179831"/>
                </a:lnTo>
                <a:lnTo>
                  <a:pt x="669035" y="179831"/>
                </a:lnTo>
                <a:lnTo>
                  <a:pt x="669035" y="181355"/>
                </a:lnTo>
                <a:close/>
              </a:path>
              <a:path w="730250" h="730250">
                <a:moveTo>
                  <a:pt x="112945" y="114300"/>
                </a:moveTo>
                <a:lnTo>
                  <a:pt x="112776" y="114300"/>
                </a:lnTo>
                <a:lnTo>
                  <a:pt x="113581" y="113583"/>
                </a:lnTo>
                <a:lnTo>
                  <a:pt x="112945" y="114300"/>
                </a:lnTo>
                <a:close/>
              </a:path>
              <a:path w="730250" h="730250">
                <a:moveTo>
                  <a:pt x="60960" y="181355"/>
                </a:moveTo>
                <a:lnTo>
                  <a:pt x="60960" y="179831"/>
                </a:lnTo>
                <a:lnTo>
                  <a:pt x="61874" y="179831"/>
                </a:lnTo>
                <a:lnTo>
                  <a:pt x="60960" y="181355"/>
                </a:lnTo>
                <a:close/>
              </a:path>
              <a:path w="730250" h="730250">
                <a:moveTo>
                  <a:pt x="717803" y="329183"/>
                </a:moveTo>
                <a:lnTo>
                  <a:pt x="704087" y="259079"/>
                </a:lnTo>
                <a:lnTo>
                  <a:pt x="684276" y="210311"/>
                </a:lnTo>
                <a:lnTo>
                  <a:pt x="685800" y="210311"/>
                </a:lnTo>
                <a:lnTo>
                  <a:pt x="676655" y="195071"/>
                </a:lnTo>
                <a:lnTo>
                  <a:pt x="669035" y="179831"/>
                </a:lnTo>
                <a:lnTo>
                  <a:pt x="679398" y="179831"/>
                </a:lnTo>
                <a:lnTo>
                  <a:pt x="685800" y="190500"/>
                </a:lnTo>
                <a:lnTo>
                  <a:pt x="693419" y="207263"/>
                </a:lnTo>
                <a:lnTo>
                  <a:pt x="701039" y="222503"/>
                </a:lnTo>
                <a:lnTo>
                  <a:pt x="713232" y="256031"/>
                </a:lnTo>
                <a:lnTo>
                  <a:pt x="717803" y="272795"/>
                </a:lnTo>
                <a:lnTo>
                  <a:pt x="722376" y="291083"/>
                </a:lnTo>
                <a:lnTo>
                  <a:pt x="728471" y="327659"/>
                </a:lnTo>
                <a:lnTo>
                  <a:pt x="717803" y="327659"/>
                </a:lnTo>
                <a:lnTo>
                  <a:pt x="717803" y="329183"/>
                </a:lnTo>
                <a:close/>
              </a:path>
              <a:path w="730250" h="730250">
                <a:moveTo>
                  <a:pt x="12065" y="329183"/>
                </a:moveTo>
                <a:lnTo>
                  <a:pt x="10667" y="329183"/>
                </a:lnTo>
                <a:lnTo>
                  <a:pt x="12192" y="327659"/>
                </a:lnTo>
                <a:lnTo>
                  <a:pt x="12065" y="329183"/>
                </a:lnTo>
                <a:close/>
              </a:path>
              <a:path w="730250" h="730250">
                <a:moveTo>
                  <a:pt x="718219" y="454151"/>
                </a:moveTo>
                <a:lnTo>
                  <a:pt x="708660" y="454151"/>
                </a:lnTo>
                <a:lnTo>
                  <a:pt x="713232" y="435863"/>
                </a:lnTo>
                <a:lnTo>
                  <a:pt x="716280" y="419100"/>
                </a:lnTo>
                <a:lnTo>
                  <a:pt x="720851" y="364235"/>
                </a:lnTo>
                <a:lnTo>
                  <a:pt x="717803" y="327659"/>
                </a:lnTo>
                <a:lnTo>
                  <a:pt x="728471" y="327659"/>
                </a:lnTo>
                <a:lnTo>
                  <a:pt x="728471" y="345947"/>
                </a:lnTo>
                <a:lnTo>
                  <a:pt x="729996" y="364235"/>
                </a:lnTo>
                <a:lnTo>
                  <a:pt x="728471" y="384047"/>
                </a:lnTo>
                <a:lnTo>
                  <a:pt x="728471" y="402335"/>
                </a:lnTo>
                <a:lnTo>
                  <a:pt x="722376" y="438911"/>
                </a:lnTo>
                <a:lnTo>
                  <a:pt x="718219" y="454151"/>
                </a:lnTo>
                <a:close/>
              </a:path>
              <a:path w="730250" h="730250">
                <a:moveTo>
                  <a:pt x="21716" y="454151"/>
                </a:moveTo>
                <a:lnTo>
                  <a:pt x="21335" y="454151"/>
                </a:lnTo>
                <a:lnTo>
                  <a:pt x="21335" y="452627"/>
                </a:lnTo>
                <a:lnTo>
                  <a:pt x="21716" y="454151"/>
                </a:lnTo>
                <a:close/>
              </a:path>
              <a:path w="730250" h="730250">
                <a:moveTo>
                  <a:pt x="708244" y="487679"/>
                </a:moveTo>
                <a:lnTo>
                  <a:pt x="697992" y="487679"/>
                </a:lnTo>
                <a:lnTo>
                  <a:pt x="704087" y="470915"/>
                </a:lnTo>
                <a:lnTo>
                  <a:pt x="708660" y="452627"/>
                </a:lnTo>
                <a:lnTo>
                  <a:pt x="708660" y="454151"/>
                </a:lnTo>
                <a:lnTo>
                  <a:pt x="718219" y="454151"/>
                </a:lnTo>
                <a:lnTo>
                  <a:pt x="717803" y="455675"/>
                </a:lnTo>
                <a:lnTo>
                  <a:pt x="713232" y="473963"/>
                </a:lnTo>
                <a:lnTo>
                  <a:pt x="708244" y="487679"/>
                </a:lnTo>
                <a:close/>
              </a:path>
              <a:path w="730250" h="730250">
                <a:moveTo>
                  <a:pt x="31172" y="487679"/>
                </a:moveTo>
                <a:lnTo>
                  <a:pt x="30480" y="487679"/>
                </a:lnTo>
                <a:lnTo>
                  <a:pt x="30480" y="486155"/>
                </a:lnTo>
                <a:lnTo>
                  <a:pt x="31172" y="487679"/>
                </a:lnTo>
                <a:close/>
              </a:path>
              <a:path w="730250" h="730250">
                <a:moveTo>
                  <a:pt x="450088" y="719327"/>
                </a:moveTo>
                <a:lnTo>
                  <a:pt x="382523" y="719327"/>
                </a:lnTo>
                <a:lnTo>
                  <a:pt x="419100" y="716279"/>
                </a:lnTo>
                <a:lnTo>
                  <a:pt x="435864" y="713231"/>
                </a:lnTo>
                <a:lnTo>
                  <a:pt x="454151" y="708659"/>
                </a:lnTo>
                <a:lnTo>
                  <a:pt x="470916" y="704087"/>
                </a:lnTo>
                <a:lnTo>
                  <a:pt x="487680" y="697991"/>
                </a:lnTo>
                <a:lnTo>
                  <a:pt x="486155" y="697991"/>
                </a:lnTo>
                <a:lnTo>
                  <a:pt x="502919" y="691895"/>
                </a:lnTo>
                <a:lnTo>
                  <a:pt x="518160" y="684275"/>
                </a:lnTo>
                <a:lnTo>
                  <a:pt x="534923" y="676655"/>
                </a:lnTo>
                <a:lnTo>
                  <a:pt x="533400" y="676655"/>
                </a:lnTo>
                <a:lnTo>
                  <a:pt x="591312" y="638555"/>
                </a:lnTo>
                <a:lnTo>
                  <a:pt x="627887" y="603503"/>
                </a:lnTo>
                <a:lnTo>
                  <a:pt x="659892" y="563879"/>
                </a:lnTo>
                <a:lnTo>
                  <a:pt x="676655" y="533400"/>
                </a:lnTo>
                <a:lnTo>
                  <a:pt x="685800" y="518159"/>
                </a:lnTo>
                <a:lnTo>
                  <a:pt x="684276" y="518159"/>
                </a:lnTo>
                <a:lnTo>
                  <a:pt x="691896" y="502919"/>
                </a:lnTo>
                <a:lnTo>
                  <a:pt x="697992" y="486155"/>
                </a:lnTo>
                <a:lnTo>
                  <a:pt x="697992" y="487679"/>
                </a:lnTo>
                <a:lnTo>
                  <a:pt x="708244" y="487679"/>
                </a:lnTo>
                <a:lnTo>
                  <a:pt x="707135" y="490727"/>
                </a:lnTo>
                <a:lnTo>
                  <a:pt x="685800" y="537971"/>
                </a:lnTo>
                <a:lnTo>
                  <a:pt x="656844" y="583691"/>
                </a:lnTo>
                <a:lnTo>
                  <a:pt x="623316" y="623315"/>
                </a:lnTo>
                <a:lnTo>
                  <a:pt x="583692" y="656843"/>
                </a:lnTo>
                <a:lnTo>
                  <a:pt x="537971" y="685800"/>
                </a:lnTo>
                <a:lnTo>
                  <a:pt x="473964" y="713231"/>
                </a:lnTo>
                <a:lnTo>
                  <a:pt x="455676" y="717803"/>
                </a:lnTo>
                <a:lnTo>
                  <a:pt x="450088" y="71932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994142" y="3023616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95666" y="3759708"/>
            <a:ext cx="0" cy="563880"/>
          </a:xfrm>
          <a:custGeom>
            <a:avLst/>
            <a:gdLst/>
            <a:ahLst/>
            <a:cxnLst/>
            <a:rect l="l" t="t" r="r" b="b"/>
            <a:pathLst>
              <a:path w="0" h="563879">
                <a:moveTo>
                  <a:pt x="0" y="0"/>
                </a:moveTo>
                <a:lnTo>
                  <a:pt x="0" y="56388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29371" y="3355848"/>
            <a:ext cx="128270" cy="403860"/>
          </a:xfrm>
          <a:custGeom>
            <a:avLst/>
            <a:gdLst/>
            <a:ahLst/>
            <a:cxnLst/>
            <a:rect l="l" t="t" r="r" b="b"/>
            <a:pathLst>
              <a:path w="128270" h="403860">
                <a:moveTo>
                  <a:pt x="0" y="0"/>
                </a:moveTo>
                <a:lnTo>
                  <a:pt x="128016" y="0"/>
                </a:lnTo>
                <a:lnTo>
                  <a:pt x="128016" y="403859"/>
                </a:lnTo>
                <a:lnTo>
                  <a:pt x="0" y="403859"/>
                </a:lnTo>
                <a:lnTo>
                  <a:pt x="0" y="0"/>
                </a:lnTo>
                <a:close/>
              </a:path>
            </a:pathLst>
          </a:custGeom>
          <a:solidFill>
            <a:srgbClr val="C6D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15655" y="3340608"/>
            <a:ext cx="157480" cy="434340"/>
          </a:xfrm>
          <a:custGeom>
            <a:avLst/>
            <a:gdLst/>
            <a:ahLst/>
            <a:cxnLst/>
            <a:rect l="l" t="t" r="r" b="b"/>
            <a:pathLst>
              <a:path w="157479" h="434339">
                <a:moveTo>
                  <a:pt x="156972" y="434339"/>
                </a:moveTo>
                <a:lnTo>
                  <a:pt x="0" y="434339"/>
                </a:lnTo>
                <a:lnTo>
                  <a:pt x="0" y="0"/>
                </a:lnTo>
                <a:lnTo>
                  <a:pt x="156972" y="0"/>
                </a:lnTo>
                <a:lnTo>
                  <a:pt x="156972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05384"/>
                </a:lnTo>
                <a:lnTo>
                  <a:pt x="13716" y="405384"/>
                </a:lnTo>
                <a:lnTo>
                  <a:pt x="27432" y="419100"/>
                </a:lnTo>
                <a:lnTo>
                  <a:pt x="156972" y="419100"/>
                </a:lnTo>
                <a:lnTo>
                  <a:pt x="156972" y="434339"/>
                </a:lnTo>
                <a:close/>
              </a:path>
              <a:path w="157479" h="434339">
                <a:moveTo>
                  <a:pt x="27432" y="28955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5"/>
                </a:lnTo>
                <a:close/>
              </a:path>
              <a:path w="157479" h="434339">
                <a:moveTo>
                  <a:pt x="128016" y="28955"/>
                </a:moveTo>
                <a:lnTo>
                  <a:pt x="27432" y="28955"/>
                </a:lnTo>
                <a:lnTo>
                  <a:pt x="27432" y="15240"/>
                </a:lnTo>
                <a:lnTo>
                  <a:pt x="128016" y="15240"/>
                </a:lnTo>
                <a:lnTo>
                  <a:pt x="128016" y="28955"/>
                </a:lnTo>
                <a:close/>
              </a:path>
              <a:path w="157479" h="434339">
                <a:moveTo>
                  <a:pt x="128016" y="419100"/>
                </a:moveTo>
                <a:lnTo>
                  <a:pt x="128016" y="15240"/>
                </a:lnTo>
                <a:lnTo>
                  <a:pt x="141732" y="28956"/>
                </a:lnTo>
                <a:lnTo>
                  <a:pt x="156972" y="28955"/>
                </a:lnTo>
                <a:lnTo>
                  <a:pt x="156972" y="405384"/>
                </a:lnTo>
                <a:lnTo>
                  <a:pt x="141732" y="405384"/>
                </a:lnTo>
                <a:lnTo>
                  <a:pt x="128016" y="419100"/>
                </a:lnTo>
                <a:close/>
              </a:path>
              <a:path w="157479" h="434339">
                <a:moveTo>
                  <a:pt x="156972" y="28955"/>
                </a:moveTo>
                <a:lnTo>
                  <a:pt x="141732" y="28956"/>
                </a:lnTo>
                <a:lnTo>
                  <a:pt x="128016" y="15240"/>
                </a:lnTo>
                <a:lnTo>
                  <a:pt x="156972" y="15240"/>
                </a:lnTo>
                <a:lnTo>
                  <a:pt x="156972" y="28955"/>
                </a:lnTo>
                <a:close/>
              </a:path>
              <a:path w="157479" h="434339">
                <a:moveTo>
                  <a:pt x="27432" y="419100"/>
                </a:moveTo>
                <a:lnTo>
                  <a:pt x="13716" y="405384"/>
                </a:lnTo>
                <a:lnTo>
                  <a:pt x="27432" y="405384"/>
                </a:lnTo>
                <a:lnTo>
                  <a:pt x="27432" y="419100"/>
                </a:lnTo>
                <a:close/>
              </a:path>
              <a:path w="157479" h="434339">
                <a:moveTo>
                  <a:pt x="128016" y="419100"/>
                </a:moveTo>
                <a:lnTo>
                  <a:pt x="27432" y="419100"/>
                </a:lnTo>
                <a:lnTo>
                  <a:pt x="27432" y="405384"/>
                </a:lnTo>
                <a:lnTo>
                  <a:pt x="128016" y="405384"/>
                </a:lnTo>
                <a:lnTo>
                  <a:pt x="128016" y="419100"/>
                </a:lnTo>
                <a:close/>
              </a:path>
              <a:path w="157479" h="434339">
                <a:moveTo>
                  <a:pt x="156972" y="419100"/>
                </a:moveTo>
                <a:lnTo>
                  <a:pt x="128016" y="419100"/>
                </a:lnTo>
                <a:lnTo>
                  <a:pt x="141732" y="405384"/>
                </a:lnTo>
                <a:lnTo>
                  <a:pt x="156972" y="405384"/>
                </a:lnTo>
                <a:lnTo>
                  <a:pt x="156972" y="4191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31975" y="1804416"/>
            <a:ext cx="3395472" cy="214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59507" y="3950208"/>
            <a:ext cx="196850" cy="38100"/>
          </a:xfrm>
          <a:custGeom>
            <a:avLst/>
            <a:gdLst/>
            <a:ahLst/>
            <a:cxnLst/>
            <a:rect l="l" t="t" r="r" b="b"/>
            <a:pathLst>
              <a:path w="196850" h="38100">
                <a:moveTo>
                  <a:pt x="0" y="38100"/>
                </a:moveTo>
                <a:lnTo>
                  <a:pt x="196596" y="38100"/>
                </a:lnTo>
                <a:lnTo>
                  <a:pt x="19659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515866" y="1869456"/>
            <a:ext cx="27495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52929" y="2165078"/>
            <a:ext cx="367665" cy="488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 spc="172">
                <a:latin typeface="Times New Roman"/>
                <a:cs typeface="Times New Roman"/>
              </a:rPr>
              <a:t>O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668587" y="2051446"/>
            <a:ext cx="457200" cy="773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r>
              <a:rPr dirty="0" sz="2400" spc="-840">
                <a:latin typeface="宋体"/>
                <a:cs typeface="宋体"/>
              </a:rPr>
              <a:t> </a:t>
            </a:r>
            <a:r>
              <a:rPr dirty="0" baseline="-27777" sz="3600" spc="-7">
                <a:latin typeface="Times New Roman"/>
                <a:cs typeface="Times New Roman"/>
              </a:rPr>
              <a:t>A</a:t>
            </a:r>
            <a:endParaRPr baseline="-27777" sz="36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745"/>
              </a:spcBef>
            </a:pPr>
            <a:r>
              <a:rPr dirty="0" sz="2000" b="1">
                <a:latin typeface="等线"/>
                <a:cs typeface="等线"/>
              </a:rPr>
              <a:t>-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81504" y="2388615"/>
            <a:ext cx="762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248916" y="2154682"/>
            <a:ext cx="248285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401" sz="3675" spc="-13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450" spc="-1839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29983" y="2644073"/>
            <a:ext cx="32956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73381" y="3323769"/>
            <a:ext cx="228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976103" y="3500062"/>
            <a:ext cx="127000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159507" y="3950208"/>
            <a:ext cx="196850" cy="38100"/>
          </a:xfrm>
          <a:custGeom>
            <a:avLst/>
            <a:gdLst/>
            <a:ahLst/>
            <a:cxnLst/>
            <a:rect l="l" t="t" r="r" b="b"/>
            <a:pathLst>
              <a:path w="196850" h="38100">
                <a:moveTo>
                  <a:pt x="0" y="38100"/>
                </a:moveTo>
                <a:lnTo>
                  <a:pt x="196596" y="38100"/>
                </a:lnTo>
                <a:lnTo>
                  <a:pt x="19659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2026840" y="4301728"/>
            <a:ext cx="1247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存</a:t>
            </a:r>
            <a:r>
              <a:rPr dirty="0" sz="2400" spc="20">
                <a:latin typeface="宋体"/>
                <a:cs typeface="宋体"/>
              </a:rPr>
              <a:t>在</a:t>
            </a:r>
            <a:r>
              <a:rPr dirty="0" sz="2400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31785" y="6421867"/>
            <a:ext cx="6415405" cy="390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0"/>
              </a:lnSpc>
              <a:tabLst>
                <a:tab pos="354965" algn="l"/>
              </a:tabLst>
            </a:pPr>
            <a:r>
              <a:rPr dirty="0" sz="2400" spc="-5">
                <a:solidFill>
                  <a:srgbClr val="BF0000"/>
                </a:solidFill>
                <a:latin typeface="Times New Roman"/>
                <a:cs typeface="Times New Roman"/>
              </a:rPr>
              <a:t>•	</a:t>
            </a:r>
            <a:r>
              <a:rPr dirty="0" sz="2400" spc="30">
                <a:solidFill>
                  <a:srgbClr val="BF0000"/>
                </a:solidFill>
                <a:latin typeface="Times New Roman"/>
                <a:cs typeface="Times New Roman"/>
              </a:rPr>
              <a:t>BJT</a:t>
            </a:r>
            <a:r>
              <a:rPr dirty="0" sz="2400" spc="30">
                <a:solidFill>
                  <a:srgbClr val="BF0000"/>
                </a:solidFill>
                <a:latin typeface="宋体"/>
                <a:cs typeface="宋体"/>
              </a:rPr>
              <a:t>放大电路的输出电流包括</a:t>
            </a:r>
            <a:r>
              <a:rPr dirty="0" sz="2400" spc="-585">
                <a:solidFill>
                  <a:srgbClr val="BF0000"/>
                </a:solidFill>
                <a:latin typeface="宋体"/>
                <a:cs typeface="宋体"/>
              </a:rPr>
              <a:t> </a:t>
            </a:r>
            <a:r>
              <a:rPr dirty="0" sz="2400" spc="4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15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BF0000"/>
                </a:solidFill>
                <a:latin typeface="宋体"/>
                <a:cs typeface="宋体"/>
              </a:rPr>
              <a:t>和</a:t>
            </a:r>
            <a:r>
              <a:rPr dirty="0" sz="2400" spc="-595">
                <a:solidFill>
                  <a:srgbClr val="BF0000"/>
                </a:solidFill>
                <a:latin typeface="宋体"/>
                <a:cs typeface="宋体"/>
              </a:rPr>
              <a:t> </a:t>
            </a:r>
            <a:r>
              <a:rPr dirty="0" sz="2400" spc="4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dirty="0" baseline="-20833" sz="2400" spc="-3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dirty="0" sz="2400" spc="-5">
                <a:solidFill>
                  <a:srgbClr val="BF0000"/>
                </a:solidFill>
                <a:latin typeface="Times New Roman"/>
                <a:cs typeface="Times New Roman"/>
              </a:rPr>
              <a:t> ≈</a:t>
            </a:r>
            <a:r>
              <a:rPr dirty="0" sz="2400" spc="-1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6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37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r>
              <a:rPr dirty="0" sz="2400">
                <a:solidFill>
                  <a:srgbClr val="BF00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668" y="350520"/>
            <a:ext cx="9144000" cy="967740"/>
          </a:xfrm>
          <a:prstGeom prst="rect">
            <a:avLst/>
          </a:prstGeom>
          <a:solidFill>
            <a:srgbClr val="DBEDF4"/>
          </a:solidFill>
        </p:spPr>
        <p:txBody>
          <a:bodyPr wrap="square" lIns="0" tIns="293370" rIns="0" bIns="0" rtlCol="0" vert="horz">
            <a:spAutoFit/>
          </a:bodyPr>
          <a:lstStyle/>
          <a:p>
            <a:pPr marL="2908935">
              <a:lnSpc>
                <a:spcPct val="100000"/>
              </a:lnSpc>
              <a:spcBef>
                <a:spcPts val="2310"/>
              </a:spcBef>
            </a:pPr>
            <a:r>
              <a:rPr dirty="0" sz="3200" spc="155">
                <a:latin typeface="Times New Roman"/>
                <a:cs typeface="Times New Roman"/>
              </a:rPr>
              <a:t>3.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 spc="15">
                <a:latin typeface="宋体"/>
                <a:cs typeface="宋体"/>
              </a:rPr>
              <a:t>正反馈与负反馈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7507" y="4837176"/>
            <a:ext cx="1607820" cy="603885"/>
          </a:xfrm>
          <a:custGeom>
            <a:avLst/>
            <a:gdLst/>
            <a:ahLst/>
            <a:cxnLst/>
            <a:rect l="l" t="t" r="r" b="b"/>
            <a:pathLst>
              <a:path w="1607820" h="603885">
                <a:moveTo>
                  <a:pt x="1607820" y="603504"/>
                </a:moveTo>
                <a:lnTo>
                  <a:pt x="0" y="603504"/>
                </a:lnTo>
                <a:lnTo>
                  <a:pt x="0" y="0"/>
                </a:lnTo>
                <a:lnTo>
                  <a:pt x="1607820" y="0"/>
                </a:lnTo>
                <a:lnTo>
                  <a:pt x="160782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65404"/>
                </a:lnTo>
                <a:lnTo>
                  <a:pt x="18288" y="565404"/>
                </a:lnTo>
                <a:lnTo>
                  <a:pt x="38100" y="585215"/>
                </a:lnTo>
                <a:lnTo>
                  <a:pt x="1607820" y="585215"/>
                </a:lnTo>
                <a:lnTo>
                  <a:pt x="1607820" y="603504"/>
                </a:lnTo>
                <a:close/>
              </a:path>
              <a:path w="1607820" h="60388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607820" h="603885">
                <a:moveTo>
                  <a:pt x="156972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569720" y="19812"/>
                </a:lnTo>
                <a:lnTo>
                  <a:pt x="1569720" y="38100"/>
                </a:lnTo>
                <a:close/>
              </a:path>
              <a:path w="1607820" h="603885">
                <a:moveTo>
                  <a:pt x="1569720" y="585215"/>
                </a:moveTo>
                <a:lnTo>
                  <a:pt x="1569720" y="19812"/>
                </a:lnTo>
                <a:lnTo>
                  <a:pt x="1589532" y="38100"/>
                </a:lnTo>
                <a:lnTo>
                  <a:pt x="1607820" y="38100"/>
                </a:lnTo>
                <a:lnTo>
                  <a:pt x="1607820" y="565404"/>
                </a:lnTo>
                <a:lnTo>
                  <a:pt x="1589532" y="565404"/>
                </a:lnTo>
                <a:lnTo>
                  <a:pt x="1569720" y="585215"/>
                </a:lnTo>
                <a:close/>
              </a:path>
              <a:path w="1607820" h="603885">
                <a:moveTo>
                  <a:pt x="1607820" y="38100"/>
                </a:moveTo>
                <a:lnTo>
                  <a:pt x="1589532" y="38100"/>
                </a:lnTo>
                <a:lnTo>
                  <a:pt x="1569720" y="19812"/>
                </a:lnTo>
                <a:lnTo>
                  <a:pt x="1607820" y="19812"/>
                </a:lnTo>
                <a:lnTo>
                  <a:pt x="1607820" y="38100"/>
                </a:lnTo>
                <a:close/>
              </a:path>
              <a:path w="1607820" h="603885">
                <a:moveTo>
                  <a:pt x="38100" y="585215"/>
                </a:moveTo>
                <a:lnTo>
                  <a:pt x="18288" y="565404"/>
                </a:lnTo>
                <a:lnTo>
                  <a:pt x="38100" y="565404"/>
                </a:lnTo>
                <a:lnTo>
                  <a:pt x="38100" y="585215"/>
                </a:lnTo>
                <a:close/>
              </a:path>
              <a:path w="1607820" h="603885">
                <a:moveTo>
                  <a:pt x="1569720" y="585215"/>
                </a:moveTo>
                <a:lnTo>
                  <a:pt x="38100" y="585215"/>
                </a:lnTo>
                <a:lnTo>
                  <a:pt x="38100" y="565404"/>
                </a:lnTo>
                <a:lnTo>
                  <a:pt x="1569720" y="565404"/>
                </a:lnTo>
                <a:lnTo>
                  <a:pt x="1569720" y="585215"/>
                </a:lnTo>
                <a:close/>
              </a:path>
              <a:path w="1607820" h="603885">
                <a:moveTo>
                  <a:pt x="1607820" y="585215"/>
                </a:moveTo>
                <a:lnTo>
                  <a:pt x="1569720" y="585215"/>
                </a:lnTo>
                <a:lnTo>
                  <a:pt x="1589532" y="565404"/>
                </a:lnTo>
                <a:lnTo>
                  <a:pt x="1607820" y="565404"/>
                </a:lnTo>
                <a:lnTo>
                  <a:pt x="1607820" y="58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83212" y="4968478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通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72755" y="5047488"/>
            <a:ext cx="114300" cy="1496695"/>
          </a:xfrm>
          <a:custGeom>
            <a:avLst/>
            <a:gdLst/>
            <a:ahLst/>
            <a:cxnLst/>
            <a:rect l="l" t="t" r="r" b="b"/>
            <a:pathLst>
              <a:path w="114300" h="1496695">
                <a:moveTo>
                  <a:pt x="38100" y="110304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4300" y="56387"/>
                </a:lnTo>
                <a:lnTo>
                  <a:pt x="38100" y="56387"/>
                </a:lnTo>
                <a:lnTo>
                  <a:pt x="38100" y="110304"/>
                </a:lnTo>
                <a:close/>
              </a:path>
              <a:path w="114300" h="1496695">
                <a:moveTo>
                  <a:pt x="57912" y="114299"/>
                </a:moveTo>
                <a:lnTo>
                  <a:pt x="38100" y="110304"/>
                </a:lnTo>
                <a:lnTo>
                  <a:pt x="38100" y="56387"/>
                </a:lnTo>
                <a:lnTo>
                  <a:pt x="76200" y="56387"/>
                </a:lnTo>
                <a:lnTo>
                  <a:pt x="76200" y="110461"/>
                </a:lnTo>
                <a:lnTo>
                  <a:pt x="57912" y="114299"/>
                </a:lnTo>
                <a:close/>
              </a:path>
              <a:path w="114300" h="1496695">
                <a:moveTo>
                  <a:pt x="76200" y="110461"/>
                </a:moveTo>
                <a:lnTo>
                  <a:pt x="76200" y="56387"/>
                </a:lnTo>
                <a:lnTo>
                  <a:pt x="114300" y="56387"/>
                </a:lnTo>
                <a:lnTo>
                  <a:pt x="109775" y="78938"/>
                </a:lnTo>
                <a:lnTo>
                  <a:pt x="97536" y="97345"/>
                </a:lnTo>
                <a:lnTo>
                  <a:pt x="79581" y="109751"/>
                </a:lnTo>
                <a:lnTo>
                  <a:pt x="76200" y="110461"/>
                </a:lnTo>
                <a:close/>
              </a:path>
              <a:path w="114300" h="1496695">
                <a:moveTo>
                  <a:pt x="76200" y="1496567"/>
                </a:moveTo>
                <a:lnTo>
                  <a:pt x="38100" y="1496567"/>
                </a:lnTo>
                <a:lnTo>
                  <a:pt x="38100" y="110304"/>
                </a:lnTo>
                <a:lnTo>
                  <a:pt x="57912" y="114299"/>
                </a:lnTo>
                <a:lnTo>
                  <a:pt x="76200" y="114299"/>
                </a:lnTo>
                <a:lnTo>
                  <a:pt x="76200" y="1496567"/>
                </a:lnTo>
                <a:close/>
              </a:path>
              <a:path w="114300" h="1496695">
                <a:moveTo>
                  <a:pt x="76200" y="114299"/>
                </a:moveTo>
                <a:lnTo>
                  <a:pt x="57912" y="114299"/>
                </a:lnTo>
                <a:lnTo>
                  <a:pt x="76200" y="110461"/>
                </a:lnTo>
                <a:lnTo>
                  <a:pt x="7620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83928" y="4588668"/>
            <a:ext cx="136207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总输入</a:t>
            </a:r>
            <a:r>
              <a:rPr dirty="0" sz="2400" spc="110">
                <a:latin typeface="宋体"/>
                <a:cs typeface="宋体"/>
              </a:rPr>
              <a:t> </a:t>
            </a:r>
            <a:r>
              <a:rPr dirty="0" baseline="3546" sz="3525" spc="-2137">
                <a:latin typeface="Times New Roman"/>
                <a:cs typeface="Times New Roman"/>
              </a:rPr>
              <a:t>X</a:t>
            </a:r>
            <a:r>
              <a:rPr dirty="0" baseline="18912" sz="3525" spc="-2137">
                <a:latin typeface="Times New Roman"/>
                <a:cs typeface="Times New Roman"/>
              </a:rPr>
              <a:t></a:t>
            </a:r>
            <a:r>
              <a:rPr dirty="0" baseline="18912" sz="3525" spc="-419">
                <a:latin typeface="Times New Roman"/>
                <a:cs typeface="Times New Roman"/>
              </a:rPr>
              <a:t> </a:t>
            </a:r>
            <a:r>
              <a:rPr dirty="0" baseline="-18518" sz="2025">
                <a:latin typeface="Times New Roman"/>
                <a:cs typeface="Times New Roman"/>
              </a:rPr>
              <a:t>i</a:t>
            </a:r>
            <a:endParaRPr baseline="-18518" sz="20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2555" y="4992623"/>
            <a:ext cx="927100" cy="190500"/>
          </a:xfrm>
          <a:custGeom>
            <a:avLst/>
            <a:gdLst/>
            <a:ahLst/>
            <a:cxnLst/>
            <a:rect l="l" t="t" r="r" b="b"/>
            <a:pathLst>
              <a:path w="927100" h="190500">
                <a:moveTo>
                  <a:pt x="736091" y="190500"/>
                </a:moveTo>
                <a:lnTo>
                  <a:pt x="736091" y="0"/>
                </a:lnTo>
                <a:lnTo>
                  <a:pt x="887282" y="76200"/>
                </a:lnTo>
                <a:lnTo>
                  <a:pt x="754379" y="76200"/>
                </a:lnTo>
                <a:lnTo>
                  <a:pt x="754379" y="114300"/>
                </a:lnTo>
                <a:lnTo>
                  <a:pt x="889721" y="114300"/>
                </a:lnTo>
                <a:lnTo>
                  <a:pt x="736091" y="190500"/>
                </a:lnTo>
                <a:close/>
              </a:path>
              <a:path w="927100" h="190500">
                <a:moveTo>
                  <a:pt x="736091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736091" y="76200"/>
                </a:lnTo>
                <a:lnTo>
                  <a:pt x="736091" y="114300"/>
                </a:lnTo>
                <a:close/>
              </a:path>
              <a:path w="927100" h="190500">
                <a:moveTo>
                  <a:pt x="889721" y="114300"/>
                </a:moveTo>
                <a:lnTo>
                  <a:pt x="754379" y="114300"/>
                </a:lnTo>
                <a:lnTo>
                  <a:pt x="754379" y="76200"/>
                </a:lnTo>
                <a:lnTo>
                  <a:pt x="887282" y="76200"/>
                </a:lnTo>
                <a:lnTo>
                  <a:pt x="926591" y="96012"/>
                </a:lnTo>
                <a:lnTo>
                  <a:pt x="88972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5432" y="4872228"/>
            <a:ext cx="509270" cy="495300"/>
          </a:xfrm>
          <a:custGeom>
            <a:avLst/>
            <a:gdLst/>
            <a:ahLst/>
            <a:cxnLst/>
            <a:rect l="l" t="t" r="r" b="b"/>
            <a:pathLst>
              <a:path w="509270" h="495300">
                <a:moveTo>
                  <a:pt x="281940" y="493775"/>
                </a:moveTo>
                <a:lnTo>
                  <a:pt x="228600" y="493775"/>
                </a:lnTo>
                <a:lnTo>
                  <a:pt x="179831" y="484631"/>
                </a:lnTo>
                <a:lnTo>
                  <a:pt x="134112" y="464819"/>
                </a:lnTo>
                <a:lnTo>
                  <a:pt x="92964" y="438912"/>
                </a:lnTo>
                <a:lnTo>
                  <a:pt x="57912" y="405383"/>
                </a:lnTo>
                <a:lnTo>
                  <a:pt x="30480" y="365759"/>
                </a:lnTo>
                <a:lnTo>
                  <a:pt x="4572" y="298703"/>
                </a:lnTo>
                <a:lnTo>
                  <a:pt x="3048" y="284988"/>
                </a:lnTo>
                <a:lnTo>
                  <a:pt x="0" y="260603"/>
                </a:lnTo>
                <a:lnTo>
                  <a:pt x="0" y="234695"/>
                </a:lnTo>
                <a:lnTo>
                  <a:pt x="4572" y="198119"/>
                </a:lnTo>
                <a:lnTo>
                  <a:pt x="19812" y="150875"/>
                </a:lnTo>
                <a:lnTo>
                  <a:pt x="42672" y="109727"/>
                </a:lnTo>
                <a:lnTo>
                  <a:pt x="73152" y="73151"/>
                </a:lnTo>
                <a:lnTo>
                  <a:pt x="111252" y="42671"/>
                </a:lnTo>
                <a:lnTo>
                  <a:pt x="153924" y="19811"/>
                </a:lnTo>
                <a:lnTo>
                  <a:pt x="202692" y="4571"/>
                </a:lnTo>
                <a:lnTo>
                  <a:pt x="240792" y="0"/>
                </a:lnTo>
                <a:lnTo>
                  <a:pt x="280416" y="0"/>
                </a:lnTo>
                <a:lnTo>
                  <a:pt x="329184" y="10668"/>
                </a:lnTo>
                <a:lnTo>
                  <a:pt x="374904" y="28956"/>
                </a:lnTo>
                <a:lnTo>
                  <a:pt x="390905" y="38099"/>
                </a:lnTo>
                <a:lnTo>
                  <a:pt x="233172" y="38099"/>
                </a:lnTo>
                <a:lnTo>
                  <a:pt x="211836" y="41147"/>
                </a:lnTo>
                <a:lnTo>
                  <a:pt x="170688" y="53339"/>
                </a:lnTo>
                <a:lnTo>
                  <a:pt x="134112" y="73151"/>
                </a:lnTo>
                <a:lnTo>
                  <a:pt x="86868" y="112775"/>
                </a:lnTo>
                <a:lnTo>
                  <a:pt x="64008" y="146303"/>
                </a:lnTo>
                <a:lnTo>
                  <a:pt x="47244" y="184403"/>
                </a:lnTo>
                <a:lnTo>
                  <a:pt x="42672" y="204215"/>
                </a:lnTo>
                <a:lnTo>
                  <a:pt x="39624" y="214883"/>
                </a:lnTo>
                <a:lnTo>
                  <a:pt x="39624" y="225551"/>
                </a:lnTo>
                <a:lnTo>
                  <a:pt x="38100" y="236219"/>
                </a:lnTo>
                <a:lnTo>
                  <a:pt x="38100" y="268223"/>
                </a:lnTo>
                <a:lnTo>
                  <a:pt x="47244" y="307848"/>
                </a:lnTo>
                <a:lnTo>
                  <a:pt x="64008" y="345948"/>
                </a:lnTo>
                <a:lnTo>
                  <a:pt x="86868" y="379475"/>
                </a:lnTo>
                <a:lnTo>
                  <a:pt x="115824" y="408431"/>
                </a:lnTo>
                <a:lnTo>
                  <a:pt x="150876" y="431292"/>
                </a:lnTo>
                <a:lnTo>
                  <a:pt x="188976" y="446531"/>
                </a:lnTo>
                <a:lnTo>
                  <a:pt x="231648" y="455675"/>
                </a:lnTo>
                <a:lnTo>
                  <a:pt x="242316" y="455675"/>
                </a:lnTo>
                <a:lnTo>
                  <a:pt x="254507" y="457200"/>
                </a:lnTo>
                <a:lnTo>
                  <a:pt x="389762" y="457200"/>
                </a:lnTo>
                <a:lnTo>
                  <a:pt x="376428" y="464819"/>
                </a:lnTo>
                <a:lnTo>
                  <a:pt x="353567" y="475488"/>
                </a:lnTo>
                <a:lnTo>
                  <a:pt x="330708" y="483107"/>
                </a:lnTo>
                <a:lnTo>
                  <a:pt x="306323" y="489204"/>
                </a:lnTo>
                <a:lnTo>
                  <a:pt x="281940" y="493775"/>
                </a:lnTo>
                <a:close/>
              </a:path>
              <a:path w="509270" h="495300">
                <a:moveTo>
                  <a:pt x="389762" y="457200"/>
                </a:moveTo>
                <a:lnTo>
                  <a:pt x="265176" y="457200"/>
                </a:lnTo>
                <a:lnTo>
                  <a:pt x="297180" y="452628"/>
                </a:lnTo>
                <a:lnTo>
                  <a:pt x="318515" y="448056"/>
                </a:lnTo>
                <a:lnTo>
                  <a:pt x="356615" y="431292"/>
                </a:lnTo>
                <a:lnTo>
                  <a:pt x="391667" y="409956"/>
                </a:lnTo>
                <a:lnTo>
                  <a:pt x="420623" y="381000"/>
                </a:lnTo>
                <a:lnTo>
                  <a:pt x="445008" y="347472"/>
                </a:lnTo>
                <a:lnTo>
                  <a:pt x="461772" y="310895"/>
                </a:lnTo>
                <a:lnTo>
                  <a:pt x="469391" y="268223"/>
                </a:lnTo>
                <a:lnTo>
                  <a:pt x="470915" y="259079"/>
                </a:lnTo>
                <a:lnTo>
                  <a:pt x="470915" y="236219"/>
                </a:lnTo>
                <a:lnTo>
                  <a:pt x="469391" y="225551"/>
                </a:lnTo>
                <a:lnTo>
                  <a:pt x="469391" y="214883"/>
                </a:lnTo>
                <a:lnTo>
                  <a:pt x="466343" y="205739"/>
                </a:lnTo>
                <a:lnTo>
                  <a:pt x="461772" y="185927"/>
                </a:lnTo>
                <a:lnTo>
                  <a:pt x="454152" y="166115"/>
                </a:lnTo>
                <a:lnTo>
                  <a:pt x="434339" y="131063"/>
                </a:lnTo>
                <a:lnTo>
                  <a:pt x="408432" y="99059"/>
                </a:lnTo>
                <a:lnTo>
                  <a:pt x="376428" y="74675"/>
                </a:lnTo>
                <a:lnTo>
                  <a:pt x="339852" y="54863"/>
                </a:lnTo>
                <a:lnTo>
                  <a:pt x="277368" y="38099"/>
                </a:lnTo>
                <a:lnTo>
                  <a:pt x="390905" y="38099"/>
                </a:lnTo>
                <a:lnTo>
                  <a:pt x="434339" y="71627"/>
                </a:lnTo>
                <a:lnTo>
                  <a:pt x="464819" y="108203"/>
                </a:lnTo>
                <a:lnTo>
                  <a:pt x="489204" y="149351"/>
                </a:lnTo>
                <a:lnTo>
                  <a:pt x="504443" y="196595"/>
                </a:lnTo>
                <a:lnTo>
                  <a:pt x="509015" y="234695"/>
                </a:lnTo>
                <a:lnTo>
                  <a:pt x="509015" y="259079"/>
                </a:lnTo>
                <a:lnTo>
                  <a:pt x="504443" y="297180"/>
                </a:lnTo>
                <a:lnTo>
                  <a:pt x="489204" y="342900"/>
                </a:lnTo>
                <a:lnTo>
                  <a:pt x="466343" y="385572"/>
                </a:lnTo>
                <a:lnTo>
                  <a:pt x="434339" y="422147"/>
                </a:lnTo>
                <a:lnTo>
                  <a:pt x="397763" y="452628"/>
                </a:lnTo>
                <a:lnTo>
                  <a:pt x="389762" y="457200"/>
                </a:lnTo>
                <a:close/>
              </a:path>
              <a:path w="509270" h="495300">
                <a:moveTo>
                  <a:pt x="254507" y="495300"/>
                </a:moveTo>
                <a:lnTo>
                  <a:pt x="242316" y="493775"/>
                </a:lnTo>
                <a:lnTo>
                  <a:pt x="268224" y="493775"/>
                </a:lnTo>
                <a:lnTo>
                  <a:pt x="254507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86141" y="4760462"/>
            <a:ext cx="314325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60"/>
              </a:lnSpc>
            </a:pPr>
            <a:r>
              <a:rPr dirty="0" sz="4000" spc="15">
                <a:latin typeface="Times New Roman"/>
                <a:cs typeface="Times New Roman"/>
              </a:rPr>
              <a:t>+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41548" y="5366004"/>
            <a:ext cx="190500" cy="1152525"/>
          </a:xfrm>
          <a:custGeom>
            <a:avLst/>
            <a:gdLst/>
            <a:ahLst/>
            <a:cxnLst/>
            <a:rect l="l" t="t" r="r" b="b"/>
            <a:pathLst>
              <a:path w="190500" h="1152525">
                <a:moveTo>
                  <a:pt x="76200" y="190500"/>
                </a:moveTo>
                <a:lnTo>
                  <a:pt x="0" y="190500"/>
                </a:lnTo>
                <a:lnTo>
                  <a:pt x="94488" y="0"/>
                </a:lnTo>
                <a:lnTo>
                  <a:pt x="181282" y="172212"/>
                </a:lnTo>
                <a:lnTo>
                  <a:pt x="76200" y="172212"/>
                </a:lnTo>
                <a:lnTo>
                  <a:pt x="76200" y="190500"/>
                </a:lnTo>
                <a:close/>
              </a:path>
              <a:path w="190500" h="1152525">
                <a:moveTo>
                  <a:pt x="114300" y="1152143"/>
                </a:moveTo>
                <a:lnTo>
                  <a:pt x="76200" y="1152143"/>
                </a:lnTo>
                <a:lnTo>
                  <a:pt x="76200" y="172212"/>
                </a:lnTo>
                <a:lnTo>
                  <a:pt x="114300" y="172212"/>
                </a:lnTo>
                <a:lnTo>
                  <a:pt x="114300" y="1152143"/>
                </a:lnTo>
                <a:close/>
              </a:path>
              <a:path w="190500" h="1152525">
                <a:moveTo>
                  <a:pt x="190500" y="190500"/>
                </a:moveTo>
                <a:lnTo>
                  <a:pt x="114300" y="190500"/>
                </a:lnTo>
                <a:lnTo>
                  <a:pt x="114300" y="172212"/>
                </a:lnTo>
                <a:lnTo>
                  <a:pt x="181282" y="172212"/>
                </a:lnTo>
                <a:lnTo>
                  <a:pt x="1905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7507" y="6138671"/>
            <a:ext cx="1621790" cy="684530"/>
          </a:xfrm>
          <a:custGeom>
            <a:avLst/>
            <a:gdLst/>
            <a:ahLst/>
            <a:cxnLst/>
            <a:rect l="l" t="t" r="r" b="b"/>
            <a:pathLst>
              <a:path w="1621790" h="684529">
                <a:moveTo>
                  <a:pt x="1621536" y="684275"/>
                </a:moveTo>
                <a:lnTo>
                  <a:pt x="0" y="684275"/>
                </a:lnTo>
                <a:lnTo>
                  <a:pt x="0" y="0"/>
                </a:lnTo>
                <a:lnTo>
                  <a:pt x="1621536" y="0"/>
                </a:lnTo>
                <a:lnTo>
                  <a:pt x="162153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646175"/>
                </a:lnTo>
                <a:lnTo>
                  <a:pt x="18288" y="646175"/>
                </a:lnTo>
                <a:lnTo>
                  <a:pt x="38100" y="665987"/>
                </a:lnTo>
                <a:lnTo>
                  <a:pt x="1621536" y="665987"/>
                </a:lnTo>
                <a:lnTo>
                  <a:pt x="1621536" y="684275"/>
                </a:lnTo>
                <a:close/>
              </a:path>
              <a:path w="1621790" h="684529">
                <a:moveTo>
                  <a:pt x="38100" y="38099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621790" h="684529">
                <a:moveTo>
                  <a:pt x="1583436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583436" y="19812"/>
                </a:lnTo>
                <a:lnTo>
                  <a:pt x="1583436" y="38099"/>
                </a:lnTo>
                <a:close/>
              </a:path>
              <a:path w="1621790" h="684529">
                <a:moveTo>
                  <a:pt x="1583436" y="665987"/>
                </a:moveTo>
                <a:lnTo>
                  <a:pt x="1583436" y="19812"/>
                </a:lnTo>
                <a:lnTo>
                  <a:pt x="1603248" y="38100"/>
                </a:lnTo>
                <a:lnTo>
                  <a:pt x="1621536" y="38099"/>
                </a:lnTo>
                <a:lnTo>
                  <a:pt x="1621536" y="646175"/>
                </a:lnTo>
                <a:lnTo>
                  <a:pt x="1603248" y="646175"/>
                </a:lnTo>
                <a:lnTo>
                  <a:pt x="1583436" y="665987"/>
                </a:lnTo>
                <a:close/>
              </a:path>
              <a:path w="1621790" h="684529">
                <a:moveTo>
                  <a:pt x="1621536" y="38099"/>
                </a:moveTo>
                <a:lnTo>
                  <a:pt x="1603248" y="38100"/>
                </a:lnTo>
                <a:lnTo>
                  <a:pt x="1583436" y="19812"/>
                </a:lnTo>
                <a:lnTo>
                  <a:pt x="1621536" y="19812"/>
                </a:lnTo>
                <a:lnTo>
                  <a:pt x="1621536" y="38099"/>
                </a:lnTo>
                <a:close/>
              </a:path>
              <a:path w="1621790" h="684529">
                <a:moveTo>
                  <a:pt x="38100" y="665987"/>
                </a:moveTo>
                <a:lnTo>
                  <a:pt x="18288" y="646175"/>
                </a:lnTo>
                <a:lnTo>
                  <a:pt x="38100" y="646175"/>
                </a:lnTo>
                <a:lnTo>
                  <a:pt x="38100" y="665987"/>
                </a:lnTo>
                <a:close/>
              </a:path>
              <a:path w="1621790" h="684529">
                <a:moveTo>
                  <a:pt x="1583436" y="665987"/>
                </a:moveTo>
                <a:lnTo>
                  <a:pt x="38100" y="665987"/>
                </a:lnTo>
                <a:lnTo>
                  <a:pt x="38100" y="646175"/>
                </a:lnTo>
                <a:lnTo>
                  <a:pt x="1583436" y="646175"/>
                </a:lnTo>
                <a:lnTo>
                  <a:pt x="1583436" y="665987"/>
                </a:lnTo>
                <a:close/>
              </a:path>
              <a:path w="1621790" h="684529">
                <a:moveTo>
                  <a:pt x="1621536" y="665987"/>
                </a:moveTo>
                <a:lnTo>
                  <a:pt x="1583436" y="665987"/>
                </a:lnTo>
                <a:lnTo>
                  <a:pt x="1603248" y="646175"/>
                </a:lnTo>
                <a:lnTo>
                  <a:pt x="1621536" y="646175"/>
                </a:lnTo>
                <a:lnTo>
                  <a:pt x="1621536" y="665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91546" y="6292453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反</a:t>
            </a:r>
            <a:r>
              <a:rPr dirty="0" sz="2400" spc="20">
                <a:latin typeface="宋体"/>
                <a:cs typeface="宋体"/>
              </a:rPr>
              <a:t>馈通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97039" y="6423660"/>
            <a:ext cx="848994" cy="190500"/>
          </a:xfrm>
          <a:custGeom>
            <a:avLst/>
            <a:gdLst/>
            <a:ahLst/>
            <a:cxnLst/>
            <a:rect l="l" t="t" r="r" b="b"/>
            <a:pathLst>
              <a:path w="848995" h="190500">
                <a:moveTo>
                  <a:pt x="190500" y="190500"/>
                </a:moveTo>
                <a:lnTo>
                  <a:pt x="0" y="94488"/>
                </a:lnTo>
                <a:lnTo>
                  <a:pt x="190500" y="0"/>
                </a:lnTo>
                <a:lnTo>
                  <a:pt x="190500" y="76200"/>
                </a:lnTo>
                <a:lnTo>
                  <a:pt x="170688" y="76200"/>
                </a:lnTo>
                <a:lnTo>
                  <a:pt x="170688" y="114300"/>
                </a:lnTo>
                <a:lnTo>
                  <a:pt x="190500" y="114300"/>
                </a:lnTo>
                <a:lnTo>
                  <a:pt x="190500" y="190500"/>
                </a:lnTo>
                <a:close/>
              </a:path>
              <a:path w="848995" h="190500">
                <a:moveTo>
                  <a:pt x="190500" y="114300"/>
                </a:moveTo>
                <a:lnTo>
                  <a:pt x="170688" y="114300"/>
                </a:lnTo>
                <a:lnTo>
                  <a:pt x="170688" y="76200"/>
                </a:lnTo>
                <a:lnTo>
                  <a:pt x="190500" y="76200"/>
                </a:lnTo>
                <a:lnTo>
                  <a:pt x="190500" y="114300"/>
                </a:lnTo>
                <a:close/>
              </a:path>
              <a:path w="848995" h="190500">
                <a:moveTo>
                  <a:pt x="848868" y="114300"/>
                </a:moveTo>
                <a:lnTo>
                  <a:pt x="190500" y="114300"/>
                </a:lnTo>
                <a:lnTo>
                  <a:pt x="190500" y="76200"/>
                </a:lnTo>
                <a:lnTo>
                  <a:pt x="848868" y="76200"/>
                </a:lnTo>
                <a:lnTo>
                  <a:pt x="848868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29940" y="6518910"/>
            <a:ext cx="1896110" cy="0"/>
          </a:xfrm>
          <a:custGeom>
            <a:avLst/>
            <a:gdLst/>
            <a:ahLst/>
            <a:cxnLst/>
            <a:rect l="l" t="t" r="r" b="b"/>
            <a:pathLst>
              <a:path w="1896110" h="0">
                <a:moveTo>
                  <a:pt x="0" y="0"/>
                </a:moveTo>
                <a:lnTo>
                  <a:pt x="189585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28059" y="4997196"/>
            <a:ext cx="1711960" cy="190500"/>
          </a:xfrm>
          <a:custGeom>
            <a:avLst/>
            <a:gdLst/>
            <a:ahLst/>
            <a:cxnLst/>
            <a:rect l="l" t="t" r="r" b="b"/>
            <a:pathLst>
              <a:path w="1711960" h="190500">
                <a:moveTo>
                  <a:pt x="1520951" y="190500"/>
                </a:moveTo>
                <a:lnTo>
                  <a:pt x="1520951" y="0"/>
                </a:lnTo>
                <a:lnTo>
                  <a:pt x="1674580" y="76200"/>
                </a:lnTo>
                <a:lnTo>
                  <a:pt x="1540763" y="76200"/>
                </a:lnTo>
                <a:lnTo>
                  <a:pt x="1540763" y="114300"/>
                </a:lnTo>
                <a:lnTo>
                  <a:pt x="1672142" y="114300"/>
                </a:lnTo>
                <a:lnTo>
                  <a:pt x="1520951" y="190500"/>
                </a:lnTo>
                <a:close/>
              </a:path>
              <a:path w="1711960" h="190500">
                <a:moveTo>
                  <a:pt x="1520951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1520951" y="76200"/>
                </a:lnTo>
                <a:lnTo>
                  <a:pt x="1520951" y="114300"/>
                </a:lnTo>
                <a:close/>
              </a:path>
              <a:path w="1711960" h="190500">
                <a:moveTo>
                  <a:pt x="1672142" y="114300"/>
                </a:moveTo>
                <a:lnTo>
                  <a:pt x="1540763" y="114300"/>
                </a:lnTo>
                <a:lnTo>
                  <a:pt x="1540763" y="76200"/>
                </a:lnTo>
                <a:lnTo>
                  <a:pt x="1674580" y="76200"/>
                </a:lnTo>
                <a:lnTo>
                  <a:pt x="1711451" y="94488"/>
                </a:lnTo>
                <a:lnTo>
                  <a:pt x="167214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10755" y="5009388"/>
            <a:ext cx="1656714" cy="190500"/>
          </a:xfrm>
          <a:custGeom>
            <a:avLst/>
            <a:gdLst/>
            <a:ahLst/>
            <a:cxnLst/>
            <a:rect l="l" t="t" r="r" b="b"/>
            <a:pathLst>
              <a:path w="1656715" h="190500">
                <a:moveTo>
                  <a:pt x="1466087" y="190500"/>
                </a:moveTo>
                <a:lnTo>
                  <a:pt x="1466087" y="0"/>
                </a:lnTo>
                <a:lnTo>
                  <a:pt x="1619717" y="76199"/>
                </a:lnTo>
                <a:lnTo>
                  <a:pt x="1484375" y="76200"/>
                </a:lnTo>
                <a:lnTo>
                  <a:pt x="1484375" y="114300"/>
                </a:lnTo>
                <a:lnTo>
                  <a:pt x="1617278" y="114300"/>
                </a:lnTo>
                <a:lnTo>
                  <a:pt x="1466087" y="190500"/>
                </a:lnTo>
                <a:close/>
              </a:path>
              <a:path w="1656715" h="190500">
                <a:moveTo>
                  <a:pt x="1466087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1466087" y="76200"/>
                </a:lnTo>
                <a:lnTo>
                  <a:pt x="1466087" y="114300"/>
                </a:lnTo>
                <a:close/>
              </a:path>
              <a:path w="1656715" h="190500">
                <a:moveTo>
                  <a:pt x="1617278" y="114300"/>
                </a:moveTo>
                <a:lnTo>
                  <a:pt x="1484375" y="114300"/>
                </a:lnTo>
                <a:lnTo>
                  <a:pt x="1484375" y="76200"/>
                </a:lnTo>
                <a:lnTo>
                  <a:pt x="1619717" y="76199"/>
                </a:lnTo>
                <a:lnTo>
                  <a:pt x="1656587" y="94488"/>
                </a:lnTo>
                <a:lnTo>
                  <a:pt x="1617278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410447" y="4827778"/>
            <a:ext cx="144145" cy="294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5"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89262" y="4551171"/>
            <a:ext cx="118808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宋体"/>
                <a:cs typeface="宋体"/>
              </a:rPr>
              <a:t>输出</a:t>
            </a:r>
            <a:r>
              <a:rPr dirty="0" sz="3200" spc="-575">
                <a:latin typeface="宋体"/>
                <a:cs typeface="宋体"/>
              </a:rPr>
              <a:t> </a:t>
            </a:r>
            <a:r>
              <a:rPr dirty="0" sz="3200" spc="-1945">
                <a:latin typeface="Times New Roman"/>
                <a:cs typeface="Times New Roman"/>
              </a:rPr>
              <a:t>X</a:t>
            </a:r>
            <a:r>
              <a:rPr dirty="0" baseline="15625" sz="4800" spc="-2917">
                <a:latin typeface="Times New Roman"/>
                <a:cs typeface="Times New Roman"/>
              </a:rPr>
              <a:t></a:t>
            </a:r>
            <a:endParaRPr baseline="15625" sz="4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56738" y="1653635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500"/>
                </a:lnTo>
              </a:path>
            </a:pathLst>
          </a:custGeom>
          <a:ln w="196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56895" y="1653635"/>
            <a:ext cx="0" cy="577850"/>
          </a:xfrm>
          <a:custGeom>
            <a:avLst/>
            <a:gdLst/>
            <a:ahLst/>
            <a:cxnLst/>
            <a:rect l="l" t="t" r="r" b="b"/>
            <a:pathLst>
              <a:path w="0" h="577850">
                <a:moveTo>
                  <a:pt x="0" y="0"/>
                </a:moveTo>
                <a:lnTo>
                  <a:pt x="0" y="577500"/>
                </a:lnTo>
              </a:path>
            </a:pathLst>
          </a:custGeom>
          <a:ln w="196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24048" y="1535684"/>
            <a:ext cx="426084" cy="664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75"/>
              </a:lnSpc>
            </a:pPr>
            <a:r>
              <a:rPr dirty="0" baseline="-16129" sz="4650" spc="-2827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3100" spc="-1885">
                <a:solidFill>
                  <a:srgbClr val="FF0000"/>
                </a:solidFill>
                <a:latin typeface="Times New Roman"/>
                <a:cs typeface="Times New Roman"/>
              </a:rPr>
              <a:t></a:t>
            </a:r>
            <a:r>
              <a:rPr dirty="0" sz="31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12544" sz="4650" spc="-3509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baseline="-12544" sz="4650">
              <a:latin typeface="Times New Roman"/>
              <a:cs typeface="Times New Roman"/>
            </a:endParaRPr>
          </a:p>
          <a:p>
            <a:pPr algn="r" marR="101600">
              <a:lnSpc>
                <a:spcPts val="1755"/>
              </a:lnSpc>
            </a:pPr>
            <a:r>
              <a:rPr dirty="0" sz="1750" spc="-29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23345" y="1708118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483"/>
                </a:lnTo>
              </a:path>
            </a:pathLst>
          </a:custGeom>
          <a:ln w="14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99107" y="1708118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483"/>
                </a:lnTo>
              </a:path>
            </a:pathLst>
          </a:custGeom>
          <a:ln w="147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69795" y="1620265"/>
            <a:ext cx="28257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baseline="-15366" sz="3525" spc="-2137">
                <a:latin typeface="Times New Roman"/>
                <a:cs typeface="Times New Roman"/>
              </a:rPr>
              <a:t>X</a:t>
            </a:r>
            <a:r>
              <a:rPr dirty="0" sz="2350" spc="-1425"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  <a:p>
            <a:pPr algn="r" marR="5080">
              <a:lnSpc>
                <a:spcPts val="1345"/>
              </a:lnSpc>
            </a:pPr>
            <a:r>
              <a:rPr dirty="0" sz="135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62555" y="1869948"/>
            <a:ext cx="463296" cy="144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57983" y="1859279"/>
            <a:ext cx="473963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57983" y="1859279"/>
            <a:ext cx="474345" cy="166370"/>
          </a:xfrm>
          <a:custGeom>
            <a:avLst/>
            <a:gdLst/>
            <a:ahLst/>
            <a:cxnLst/>
            <a:rect l="l" t="t" r="r" b="b"/>
            <a:pathLst>
              <a:path w="474344" h="166369">
                <a:moveTo>
                  <a:pt x="391667" y="13716"/>
                </a:moveTo>
                <a:lnTo>
                  <a:pt x="391667" y="0"/>
                </a:lnTo>
                <a:lnTo>
                  <a:pt x="402335" y="10668"/>
                </a:lnTo>
                <a:lnTo>
                  <a:pt x="400812" y="10668"/>
                </a:lnTo>
                <a:lnTo>
                  <a:pt x="391667" y="13716"/>
                </a:lnTo>
                <a:close/>
              </a:path>
              <a:path w="474344" h="166369">
                <a:moveTo>
                  <a:pt x="400812" y="22860"/>
                </a:moveTo>
                <a:lnTo>
                  <a:pt x="391667" y="13716"/>
                </a:lnTo>
                <a:lnTo>
                  <a:pt x="400812" y="10668"/>
                </a:lnTo>
                <a:lnTo>
                  <a:pt x="400812" y="22860"/>
                </a:lnTo>
                <a:close/>
              </a:path>
              <a:path w="474344" h="166369">
                <a:moveTo>
                  <a:pt x="460969" y="83017"/>
                </a:moveTo>
                <a:lnTo>
                  <a:pt x="400812" y="22860"/>
                </a:lnTo>
                <a:lnTo>
                  <a:pt x="400812" y="10668"/>
                </a:lnTo>
                <a:lnTo>
                  <a:pt x="402335" y="10668"/>
                </a:lnTo>
                <a:lnTo>
                  <a:pt x="470915" y="79248"/>
                </a:lnTo>
                <a:lnTo>
                  <a:pt x="464819" y="79248"/>
                </a:lnTo>
                <a:lnTo>
                  <a:pt x="460969" y="83017"/>
                </a:lnTo>
                <a:close/>
              </a:path>
              <a:path w="474344" h="166369">
                <a:moveTo>
                  <a:pt x="391667" y="47244"/>
                </a:moveTo>
                <a:lnTo>
                  <a:pt x="391667" y="13716"/>
                </a:lnTo>
                <a:lnTo>
                  <a:pt x="400812" y="22860"/>
                </a:lnTo>
                <a:lnTo>
                  <a:pt x="400812" y="42672"/>
                </a:lnTo>
                <a:lnTo>
                  <a:pt x="396239" y="42672"/>
                </a:lnTo>
                <a:lnTo>
                  <a:pt x="391667" y="47244"/>
                </a:lnTo>
                <a:close/>
              </a:path>
              <a:path w="474344" h="166369">
                <a:moveTo>
                  <a:pt x="391667" y="123444"/>
                </a:moveTo>
                <a:lnTo>
                  <a:pt x="0" y="123444"/>
                </a:lnTo>
                <a:lnTo>
                  <a:pt x="0" y="42672"/>
                </a:lnTo>
                <a:lnTo>
                  <a:pt x="391667" y="42672"/>
                </a:lnTo>
                <a:lnTo>
                  <a:pt x="391667" y="47244"/>
                </a:lnTo>
                <a:lnTo>
                  <a:pt x="9144" y="47244"/>
                </a:lnTo>
                <a:lnTo>
                  <a:pt x="4572" y="51816"/>
                </a:lnTo>
                <a:lnTo>
                  <a:pt x="9144" y="51816"/>
                </a:lnTo>
                <a:lnTo>
                  <a:pt x="9144" y="114300"/>
                </a:lnTo>
                <a:lnTo>
                  <a:pt x="4572" y="114300"/>
                </a:lnTo>
                <a:lnTo>
                  <a:pt x="9144" y="118872"/>
                </a:lnTo>
                <a:lnTo>
                  <a:pt x="391667" y="118872"/>
                </a:lnTo>
                <a:lnTo>
                  <a:pt x="391667" y="123444"/>
                </a:lnTo>
                <a:close/>
              </a:path>
              <a:path w="474344" h="166369">
                <a:moveTo>
                  <a:pt x="400812" y="51816"/>
                </a:moveTo>
                <a:lnTo>
                  <a:pt x="9144" y="51816"/>
                </a:lnTo>
                <a:lnTo>
                  <a:pt x="9144" y="47244"/>
                </a:lnTo>
                <a:lnTo>
                  <a:pt x="391667" y="47244"/>
                </a:lnTo>
                <a:lnTo>
                  <a:pt x="396239" y="42672"/>
                </a:lnTo>
                <a:lnTo>
                  <a:pt x="400812" y="42672"/>
                </a:lnTo>
                <a:lnTo>
                  <a:pt x="400812" y="51816"/>
                </a:lnTo>
                <a:close/>
              </a:path>
              <a:path w="474344" h="166369">
                <a:moveTo>
                  <a:pt x="9144" y="51816"/>
                </a:moveTo>
                <a:lnTo>
                  <a:pt x="4572" y="51816"/>
                </a:lnTo>
                <a:lnTo>
                  <a:pt x="9144" y="47244"/>
                </a:lnTo>
                <a:lnTo>
                  <a:pt x="9144" y="51816"/>
                </a:lnTo>
                <a:close/>
              </a:path>
              <a:path w="474344" h="166369">
                <a:moveTo>
                  <a:pt x="464819" y="86868"/>
                </a:moveTo>
                <a:lnTo>
                  <a:pt x="460969" y="83017"/>
                </a:lnTo>
                <a:lnTo>
                  <a:pt x="464819" y="79248"/>
                </a:lnTo>
                <a:lnTo>
                  <a:pt x="464819" y="86868"/>
                </a:lnTo>
                <a:close/>
              </a:path>
              <a:path w="474344" h="166369">
                <a:moveTo>
                  <a:pt x="469475" y="86868"/>
                </a:moveTo>
                <a:lnTo>
                  <a:pt x="464819" y="86868"/>
                </a:lnTo>
                <a:lnTo>
                  <a:pt x="464819" y="79248"/>
                </a:lnTo>
                <a:lnTo>
                  <a:pt x="470915" y="79248"/>
                </a:lnTo>
                <a:lnTo>
                  <a:pt x="473963" y="82296"/>
                </a:lnTo>
                <a:lnTo>
                  <a:pt x="469475" y="86868"/>
                </a:lnTo>
                <a:close/>
              </a:path>
              <a:path w="474344" h="166369">
                <a:moveTo>
                  <a:pt x="402142" y="155448"/>
                </a:moveTo>
                <a:lnTo>
                  <a:pt x="400812" y="155448"/>
                </a:lnTo>
                <a:lnTo>
                  <a:pt x="400812" y="141922"/>
                </a:lnTo>
                <a:lnTo>
                  <a:pt x="460969" y="83017"/>
                </a:lnTo>
                <a:lnTo>
                  <a:pt x="464819" y="86868"/>
                </a:lnTo>
                <a:lnTo>
                  <a:pt x="469475" y="86868"/>
                </a:lnTo>
                <a:lnTo>
                  <a:pt x="402142" y="155448"/>
                </a:lnTo>
                <a:close/>
              </a:path>
              <a:path w="474344" h="166369">
                <a:moveTo>
                  <a:pt x="9144" y="118872"/>
                </a:moveTo>
                <a:lnTo>
                  <a:pt x="4572" y="114300"/>
                </a:lnTo>
                <a:lnTo>
                  <a:pt x="9144" y="114300"/>
                </a:lnTo>
                <a:lnTo>
                  <a:pt x="9144" y="118872"/>
                </a:lnTo>
                <a:close/>
              </a:path>
              <a:path w="474344" h="166369">
                <a:moveTo>
                  <a:pt x="400812" y="123444"/>
                </a:moveTo>
                <a:lnTo>
                  <a:pt x="396239" y="123444"/>
                </a:lnTo>
                <a:lnTo>
                  <a:pt x="391667" y="118872"/>
                </a:lnTo>
                <a:lnTo>
                  <a:pt x="9144" y="118872"/>
                </a:lnTo>
                <a:lnTo>
                  <a:pt x="9144" y="114300"/>
                </a:lnTo>
                <a:lnTo>
                  <a:pt x="400812" y="114300"/>
                </a:lnTo>
                <a:lnTo>
                  <a:pt x="400812" y="123444"/>
                </a:lnTo>
                <a:close/>
              </a:path>
              <a:path w="474344" h="166369">
                <a:moveTo>
                  <a:pt x="391667" y="150876"/>
                </a:moveTo>
                <a:lnTo>
                  <a:pt x="391667" y="118872"/>
                </a:lnTo>
                <a:lnTo>
                  <a:pt x="396239" y="123444"/>
                </a:lnTo>
                <a:lnTo>
                  <a:pt x="400812" y="123444"/>
                </a:lnTo>
                <a:lnTo>
                  <a:pt x="400812" y="141922"/>
                </a:lnTo>
                <a:lnTo>
                  <a:pt x="391667" y="150876"/>
                </a:lnTo>
                <a:close/>
              </a:path>
              <a:path w="474344" h="166369">
                <a:moveTo>
                  <a:pt x="400812" y="155448"/>
                </a:moveTo>
                <a:lnTo>
                  <a:pt x="391667" y="150876"/>
                </a:lnTo>
                <a:lnTo>
                  <a:pt x="400812" y="141922"/>
                </a:lnTo>
                <a:lnTo>
                  <a:pt x="400812" y="155448"/>
                </a:lnTo>
                <a:close/>
              </a:path>
              <a:path w="474344" h="166369">
                <a:moveTo>
                  <a:pt x="391667" y="166116"/>
                </a:moveTo>
                <a:lnTo>
                  <a:pt x="391667" y="150876"/>
                </a:lnTo>
                <a:lnTo>
                  <a:pt x="400812" y="155448"/>
                </a:lnTo>
                <a:lnTo>
                  <a:pt x="402142" y="155448"/>
                </a:lnTo>
                <a:lnTo>
                  <a:pt x="391667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662759" y="1749028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正</a:t>
            </a:r>
            <a:r>
              <a:rPr dirty="0" sz="2400">
                <a:latin typeface="宋体"/>
                <a:cs typeface="宋体"/>
              </a:rPr>
              <a:t>反馈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39952" y="1749266"/>
            <a:ext cx="0" cy="427355"/>
          </a:xfrm>
          <a:custGeom>
            <a:avLst/>
            <a:gdLst/>
            <a:ahLst/>
            <a:cxnLst/>
            <a:rect l="l" t="t" r="r" b="b"/>
            <a:pathLst>
              <a:path w="0" h="427355">
                <a:moveTo>
                  <a:pt x="0" y="0"/>
                </a:moveTo>
                <a:lnTo>
                  <a:pt x="0" y="427291"/>
                </a:lnTo>
              </a:path>
            </a:pathLst>
          </a:custGeom>
          <a:ln w="14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09903" y="1749266"/>
            <a:ext cx="0" cy="427355"/>
          </a:xfrm>
          <a:custGeom>
            <a:avLst/>
            <a:gdLst/>
            <a:ahLst/>
            <a:cxnLst/>
            <a:rect l="l" t="t" r="r" b="b"/>
            <a:pathLst>
              <a:path w="0" h="427355">
                <a:moveTo>
                  <a:pt x="0" y="0"/>
                </a:moveTo>
                <a:lnTo>
                  <a:pt x="0" y="427291"/>
                </a:lnTo>
              </a:path>
            </a:pathLst>
          </a:custGeom>
          <a:ln w="14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285735" y="1661667"/>
            <a:ext cx="323215" cy="49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00"/>
              </a:lnSpc>
            </a:pPr>
            <a:r>
              <a:rPr dirty="0" baseline="-15700" sz="3450" spc="-210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300" spc="-1400">
                <a:solidFill>
                  <a:srgbClr val="FF0000"/>
                </a:solidFill>
                <a:latin typeface="Times New Roman"/>
                <a:cs typeface="Times New Roman"/>
              </a:rPr>
              <a:t></a:t>
            </a:r>
            <a:r>
              <a:rPr dirty="0" sz="23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12077" sz="3450" spc="-2602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baseline="-12077" sz="3450">
              <a:latin typeface="Times New Roman"/>
              <a:cs typeface="Times New Roman"/>
            </a:endParaRPr>
          </a:p>
          <a:p>
            <a:pPr algn="r" marR="76835">
              <a:lnSpc>
                <a:spcPts val="1300"/>
              </a:lnSpc>
            </a:pPr>
            <a:r>
              <a:rPr dirty="0" sz="1300" spc="-21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55874" y="1657254"/>
            <a:ext cx="0" cy="607060"/>
          </a:xfrm>
          <a:custGeom>
            <a:avLst/>
            <a:gdLst/>
            <a:ahLst/>
            <a:cxnLst/>
            <a:rect l="l" t="t" r="r" b="b"/>
            <a:pathLst>
              <a:path w="0" h="607060">
                <a:moveTo>
                  <a:pt x="0" y="0"/>
                </a:moveTo>
                <a:lnTo>
                  <a:pt x="0" y="606742"/>
                </a:lnTo>
              </a:path>
            </a:pathLst>
          </a:custGeom>
          <a:ln w="20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75653" y="1657254"/>
            <a:ext cx="0" cy="607060"/>
          </a:xfrm>
          <a:custGeom>
            <a:avLst/>
            <a:gdLst/>
            <a:ahLst/>
            <a:cxnLst/>
            <a:rect l="l" t="t" r="r" b="b"/>
            <a:pathLst>
              <a:path w="0" h="607060">
                <a:moveTo>
                  <a:pt x="0" y="0"/>
                </a:moveTo>
                <a:lnTo>
                  <a:pt x="0" y="606742"/>
                </a:lnTo>
              </a:path>
            </a:pathLst>
          </a:custGeom>
          <a:ln w="20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214364" y="1935226"/>
            <a:ext cx="9207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5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6328" y="1534921"/>
            <a:ext cx="259715" cy="62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384" sz="4875" spc="-2970">
                <a:latin typeface="Times New Roman"/>
                <a:cs typeface="Times New Roman"/>
              </a:rPr>
              <a:t>X</a:t>
            </a:r>
            <a:r>
              <a:rPr dirty="0" sz="3250" spc="-1980">
                <a:latin typeface="Times New Roman"/>
                <a:cs typeface="Times New Roman"/>
              </a:rPr>
              <a:t>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65392" y="1869948"/>
            <a:ext cx="463295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60819" y="1859279"/>
            <a:ext cx="473963" cy="166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60819" y="1859279"/>
            <a:ext cx="474345" cy="166370"/>
          </a:xfrm>
          <a:custGeom>
            <a:avLst/>
            <a:gdLst/>
            <a:ahLst/>
            <a:cxnLst/>
            <a:rect l="l" t="t" r="r" b="b"/>
            <a:pathLst>
              <a:path w="474345" h="166369">
                <a:moveTo>
                  <a:pt x="390143" y="47244"/>
                </a:moveTo>
                <a:lnTo>
                  <a:pt x="390143" y="0"/>
                </a:lnTo>
                <a:lnTo>
                  <a:pt x="401009" y="10668"/>
                </a:lnTo>
                <a:lnTo>
                  <a:pt x="399287" y="10668"/>
                </a:lnTo>
                <a:lnTo>
                  <a:pt x="391667" y="13716"/>
                </a:lnTo>
                <a:lnTo>
                  <a:pt x="399287" y="21498"/>
                </a:lnTo>
                <a:lnTo>
                  <a:pt x="399287" y="42672"/>
                </a:lnTo>
                <a:lnTo>
                  <a:pt x="394715" y="42672"/>
                </a:lnTo>
                <a:lnTo>
                  <a:pt x="390143" y="47244"/>
                </a:lnTo>
                <a:close/>
              </a:path>
              <a:path w="474345" h="166369">
                <a:moveTo>
                  <a:pt x="399287" y="21498"/>
                </a:moveTo>
                <a:lnTo>
                  <a:pt x="391667" y="13716"/>
                </a:lnTo>
                <a:lnTo>
                  <a:pt x="399287" y="10668"/>
                </a:lnTo>
                <a:lnTo>
                  <a:pt x="399287" y="21498"/>
                </a:lnTo>
                <a:close/>
              </a:path>
              <a:path w="474345" h="166369">
                <a:moveTo>
                  <a:pt x="459526" y="83017"/>
                </a:moveTo>
                <a:lnTo>
                  <a:pt x="399287" y="21498"/>
                </a:lnTo>
                <a:lnTo>
                  <a:pt x="399287" y="10668"/>
                </a:lnTo>
                <a:lnTo>
                  <a:pt x="401009" y="10668"/>
                </a:lnTo>
                <a:lnTo>
                  <a:pt x="470859" y="79248"/>
                </a:lnTo>
                <a:lnTo>
                  <a:pt x="463295" y="79248"/>
                </a:lnTo>
                <a:lnTo>
                  <a:pt x="459526" y="83017"/>
                </a:lnTo>
                <a:close/>
              </a:path>
              <a:path w="474345" h="166369">
                <a:moveTo>
                  <a:pt x="390143" y="123444"/>
                </a:moveTo>
                <a:lnTo>
                  <a:pt x="0" y="123444"/>
                </a:lnTo>
                <a:lnTo>
                  <a:pt x="0" y="42672"/>
                </a:lnTo>
                <a:lnTo>
                  <a:pt x="390143" y="42672"/>
                </a:lnTo>
                <a:lnTo>
                  <a:pt x="390143" y="47244"/>
                </a:lnTo>
                <a:lnTo>
                  <a:pt x="9144" y="47244"/>
                </a:lnTo>
                <a:lnTo>
                  <a:pt x="4572" y="51816"/>
                </a:lnTo>
                <a:lnTo>
                  <a:pt x="9144" y="51816"/>
                </a:lnTo>
                <a:lnTo>
                  <a:pt x="9144" y="114300"/>
                </a:lnTo>
                <a:lnTo>
                  <a:pt x="4572" y="114300"/>
                </a:lnTo>
                <a:lnTo>
                  <a:pt x="9144" y="118872"/>
                </a:lnTo>
                <a:lnTo>
                  <a:pt x="390143" y="118872"/>
                </a:lnTo>
                <a:lnTo>
                  <a:pt x="390143" y="123444"/>
                </a:lnTo>
                <a:close/>
              </a:path>
              <a:path w="474345" h="166369">
                <a:moveTo>
                  <a:pt x="399287" y="51816"/>
                </a:moveTo>
                <a:lnTo>
                  <a:pt x="9144" y="51816"/>
                </a:lnTo>
                <a:lnTo>
                  <a:pt x="9144" y="47244"/>
                </a:lnTo>
                <a:lnTo>
                  <a:pt x="390143" y="47244"/>
                </a:lnTo>
                <a:lnTo>
                  <a:pt x="394715" y="42672"/>
                </a:lnTo>
                <a:lnTo>
                  <a:pt x="399287" y="42672"/>
                </a:lnTo>
                <a:lnTo>
                  <a:pt x="399287" y="51816"/>
                </a:lnTo>
                <a:close/>
              </a:path>
              <a:path w="474345" h="166369">
                <a:moveTo>
                  <a:pt x="9144" y="51816"/>
                </a:moveTo>
                <a:lnTo>
                  <a:pt x="4572" y="51816"/>
                </a:lnTo>
                <a:lnTo>
                  <a:pt x="9144" y="47244"/>
                </a:lnTo>
                <a:lnTo>
                  <a:pt x="9144" y="51816"/>
                </a:lnTo>
                <a:close/>
              </a:path>
              <a:path w="474345" h="166369">
                <a:moveTo>
                  <a:pt x="463295" y="86868"/>
                </a:moveTo>
                <a:lnTo>
                  <a:pt x="459526" y="83017"/>
                </a:lnTo>
                <a:lnTo>
                  <a:pt x="463295" y="79248"/>
                </a:lnTo>
                <a:lnTo>
                  <a:pt x="463295" y="86868"/>
                </a:lnTo>
                <a:close/>
              </a:path>
              <a:path w="474345" h="166369">
                <a:moveTo>
                  <a:pt x="469391" y="86868"/>
                </a:moveTo>
                <a:lnTo>
                  <a:pt x="463295" y="86868"/>
                </a:lnTo>
                <a:lnTo>
                  <a:pt x="463295" y="79248"/>
                </a:lnTo>
                <a:lnTo>
                  <a:pt x="470859" y="79248"/>
                </a:lnTo>
                <a:lnTo>
                  <a:pt x="473963" y="82296"/>
                </a:lnTo>
                <a:lnTo>
                  <a:pt x="469391" y="86868"/>
                </a:lnTo>
                <a:close/>
              </a:path>
              <a:path w="474345" h="166369">
                <a:moveTo>
                  <a:pt x="400811" y="155448"/>
                </a:moveTo>
                <a:lnTo>
                  <a:pt x="399287" y="155448"/>
                </a:lnTo>
                <a:lnTo>
                  <a:pt x="399287" y="143256"/>
                </a:lnTo>
                <a:lnTo>
                  <a:pt x="459526" y="83017"/>
                </a:lnTo>
                <a:lnTo>
                  <a:pt x="463295" y="86868"/>
                </a:lnTo>
                <a:lnTo>
                  <a:pt x="469391" y="86868"/>
                </a:lnTo>
                <a:lnTo>
                  <a:pt x="400811" y="155448"/>
                </a:lnTo>
                <a:close/>
              </a:path>
              <a:path w="474345" h="166369">
                <a:moveTo>
                  <a:pt x="9144" y="118872"/>
                </a:moveTo>
                <a:lnTo>
                  <a:pt x="4572" y="114300"/>
                </a:lnTo>
                <a:lnTo>
                  <a:pt x="9144" y="114300"/>
                </a:lnTo>
                <a:lnTo>
                  <a:pt x="9144" y="118872"/>
                </a:lnTo>
                <a:close/>
              </a:path>
              <a:path w="474345" h="166369">
                <a:moveTo>
                  <a:pt x="399287" y="123444"/>
                </a:moveTo>
                <a:lnTo>
                  <a:pt x="394715" y="123444"/>
                </a:lnTo>
                <a:lnTo>
                  <a:pt x="390143" y="118872"/>
                </a:lnTo>
                <a:lnTo>
                  <a:pt x="9144" y="118872"/>
                </a:lnTo>
                <a:lnTo>
                  <a:pt x="9144" y="114300"/>
                </a:lnTo>
                <a:lnTo>
                  <a:pt x="399287" y="114300"/>
                </a:lnTo>
                <a:lnTo>
                  <a:pt x="399287" y="123444"/>
                </a:lnTo>
                <a:close/>
              </a:path>
              <a:path w="474345" h="166369">
                <a:moveTo>
                  <a:pt x="390143" y="166116"/>
                </a:moveTo>
                <a:lnTo>
                  <a:pt x="390143" y="118872"/>
                </a:lnTo>
                <a:lnTo>
                  <a:pt x="394715" y="123444"/>
                </a:lnTo>
                <a:lnTo>
                  <a:pt x="399287" y="123444"/>
                </a:lnTo>
                <a:lnTo>
                  <a:pt x="399287" y="143256"/>
                </a:lnTo>
                <a:lnTo>
                  <a:pt x="391667" y="150876"/>
                </a:lnTo>
                <a:lnTo>
                  <a:pt x="399287" y="155448"/>
                </a:lnTo>
                <a:lnTo>
                  <a:pt x="400811" y="155448"/>
                </a:lnTo>
                <a:lnTo>
                  <a:pt x="390143" y="166116"/>
                </a:lnTo>
                <a:close/>
              </a:path>
              <a:path w="474345" h="166369">
                <a:moveTo>
                  <a:pt x="399287" y="155448"/>
                </a:moveTo>
                <a:lnTo>
                  <a:pt x="391667" y="150876"/>
                </a:lnTo>
                <a:lnTo>
                  <a:pt x="399287" y="143256"/>
                </a:lnTo>
                <a:lnTo>
                  <a:pt x="399287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70893" y="1447800"/>
            <a:ext cx="503809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15155" algn="l"/>
              </a:tabLst>
            </a:pPr>
            <a:r>
              <a:rPr dirty="0" sz="2400">
                <a:latin typeface="宋体"/>
                <a:cs typeface="宋体"/>
              </a:rPr>
              <a:t>增大	减小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44246" y="1749028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负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03120" y="4044696"/>
            <a:ext cx="399287" cy="531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03120" y="4044696"/>
            <a:ext cx="399415" cy="532130"/>
          </a:xfrm>
          <a:custGeom>
            <a:avLst/>
            <a:gdLst/>
            <a:ahLst/>
            <a:cxnLst/>
            <a:rect l="l" t="t" r="r" b="b"/>
            <a:pathLst>
              <a:path w="399414" h="532129">
                <a:moveTo>
                  <a:pt x="397763" y="531876"/>
                </a:moveTo>
                <a:lnTo>
                  <a:pt x="1524" y="531876"/>
                </a:lnTo>
                <a:lnTo>
                  <a:pt x="0" y="530352"/>
                </a:lnTo>
                <a:lnTo>
                  <a:pt x="0" y="1524"/>
                </a:lnTo>
                <a:lnTo>
                  <a:pt x="1524" y="0"/>
                </a:lnTo>
                <a:lnTo>
                  <a:pt x="397763" y="0"/>
                </a:lnTo>
                <a:lnTo>
                  <a:pt x="399287" y="1524"/>
                </a:lnTo>
                <a:lnTo>
                  <a:pt x="39928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522732"/>
                </a:lnTo>
                <a:lnTo>
                  <a:pt x="4572" y="522732"/>
                </a:lnTo>
                <a:lnTo>
                  <a:pt x="9144" y="527304"/>
                </a:lnTo>
                <a:lnTo>
                  <a:pt x="399287" y="527304"/>
                </a:lnTo>
                <a:lnTo>
                  <a:pt x="399287" y="530352"/>
                </a:lnTo>
                <a:lnTo>
                  <a:pt x="397763" y="531876"/>
                </a:lnTo>
                <a:close/>
              </a:path>
              <a:path w="399414" h="53212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99414" h="532129">
                <a:moveTo>
                  <a:pt x="390143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90143" y="4572"/>
                </a:lnTo>
                <a:lnTo>
                  <a:pt x="390143" y="9144"/>
                </a:lnTo>
                <a:close/>
              </a:path>
              <a:path w="399414" h="532129">
                <a:moveTo>
                  <a:pt x="390143" y="527304"/>
                </a:moveTo>
                <a:lnTo>
                  <a:pt x="390143" y="4572"/>
                </a:lnTo>
                <a:lnTo>
                  <a:pt x="394715" y="9144"/>
                </a:lnTo>
                <a:lnTo>
                  <a:pt x="399287" y="9144"/>
                </a:lnTo>
                <a:lnTo>
                  <a:pt x="399287" y="522732"/>
                </a:lnTo>
                <a:lnTo>
                  <a:pt x="394715" y="522732"/>
                </a:lnTo>
                <a:lnTo>
                  <a:pt x="390143" y="527304"/>
                </a:lnTo>
                <a:close/>
              </a:path>
              <a:path w="399414" h="532129">
                <a:moveTo>
                  <a:pt x="399287" y="9144"/>
                </a:moveTo>
                <a:lnTo>
                  <a:pt x="394715" y="9144"/>
                </a:lnTo>
                <a:lnTo>
                  <a:pt x="390143" y="4572"/>
                </a:lnTo>
                <a:lnTo>
                  <a:pt x="399287" y="4572"/>
                </a:lnTo>
                <a:lnTo>
                  <a:pt x="399287" y="9144"/>
                </a:lnTo>
                <a:close/>
              </a:path>
              <a:path w="399414" h="532129">
                <a:moveTo>
                  <a:pt x="9144" y="527304"/>
                </a:moveTo>
                <a:lnTo>
                  <a:pt x="4572" y="522732"/>
                </a:lnTo>
                <a:lnTo>
                  <a:pt x="9144" y="522732"/>
                </a:lnTo>
                <a:lnTo>
                  <a:pt x="9144" y="527304"/>
                </a:lnTo>
                <a:close/>
              </a:path>
              <a:path w="399414" h="532129">
                <a:moveTo>
                  <a:pt x="390143" y="527304"/>
                </a:moveTo>
                <a:lnTo>
                  <a:pt x="9144" y="527304"/>
                </a:lnTo>
                <a:lnTo>
                  <a:pt x="9144" y="522732"/>
                </a:lnTo>
                <a:lnTo>
                  <a:pt x="390143" y="522732"/>
                </a:lnTo>
                <a:lnTo>
                  <a:pt x="390143" y="527304"/>
                </a:lnTo>
                <a:close/>
              </a:path>
              <a:path w="399414" h="532129">
                <a:moveTo>
                  <a:pt x="399287" y="527304"/>
                </a:moveTo>
                <a:lnTo>
                  <a:pt x="390143" y="527304"/>
                </a:lnTo>
                <a:lnTo>
                  <a:pt x="394715" y="522732"/>
                </a:lnTo>
                <a:lnTo>
                  <a:pt x="399287" y="522732"/>
                </a:lnTo>
                <a:lnTo>
                  <a:pt x="399287" y="52730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186521" y="4080814"/>
            <a:ext cx="22796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95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80716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80360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81527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81172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80815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80459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81628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81271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80915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80560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81728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881371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81015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80659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81827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81472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81115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80759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81927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81572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81216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880859" y="44279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082028" y="442798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143750" y="44287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143750" y="46283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143750" y="48280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143750" y="50276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143750" y="522884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143750" y="54284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143750" y="56281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143750" y="5827776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089148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288791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488435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688079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89247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88891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88535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88179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89347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888992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88635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88279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489447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689091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888736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88379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289547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89191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88835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88480" y="593674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89647" y="5936742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017520" y="5580888"/>
            <a:ext cx="142240" cy="355600"/>
          </a:xfrm>
          <a:custGeom>
            <a:avLst/>
            <a:gdLst/>
            <a:ahLst/>
            <a:cxnLst/>
            <a:rect l="l" t="t" r="r" b="b"/>
            <a:pathLst>
              <a:path w="142239" h="355600">
                <a:moveTo>
                  <a:pt x="56387" y="141732"/>
                </a:moveTo>
                <a:lnTo>
                  <a:pt x="0" y="141732"/>
                </a:lnTo>
                <a:lnTo>
                  <a:pt x="71627" y="0"/>
                </a:lnTo>
                <a:lnTo>
                  <a:pt x="134947" y="128016"/>
                </a:lnTo>
                <a:lnTo>
                  <a:pt x="56387" y="128016"/>
                </a:lnTo>
                <a:lnTo>
                  <a:pt x="56387" y="141732"/>
                </a:lnTo>
                <a:close/>
              </a:path>
              <a:path w="142239" h="355600">
                <a:moveTo>
                  <a:pt x="85343" y="242316"/>
                </a:moveTo>
                <a:lnTo>
                  <a:pt x="56387" y="242316"/>
                </a:lnTo>
                <a:lnTo>
                  <a:pt x="56387" y="128016"/>
                </a:lnTo>
                <a:lnTo>
                  <a:pt x="85343" y="128016"/>
                </a:lnTo>
                <a:lnTo>
                  <a:pt x="85343" y="242316"/>
                </a:lnTo>
                <a:close/>
              </a:path>
              <a:path w="142239" h="355600">
                <a:moveTo>
                  <a:pt x="141731" y="141732"/>
                </a:moveTo>
                <a:lnTo>
                  <a:pt x="85343" y="141732"/>
                </a:lnTo>
                <a:lnTo>
                  <a:pt x="85343" y="128016"/>
                </a:lnTo>
                <a:lnTo>
                  <a:pt x="134947" y="128016"/>
                </a:lnTo>
                <a:lnTo>
                  <a:pt x="141731" y="141732"/>
                </a:lnTo>
                <a:close/>
              </a:path>
              <a:path w="142239" h="355600">
                <a:moveTo>
                  <a:pt x="85343" y="355092"/>
                </a:moveTo>
                <a:lnTo>
                  <a:pt x="56387" y="355092"/>
                </a:lnTo>
                <a:lnTo>
                  <a:pt x="56387" y="327659"/>
                </a:lnTo>
                <a:lnTo>
                  <a:pt x="85343" y="327659"/>
                </a:lnTo>
                <a:lnTo>
                  <a:pt x="85343" y="3550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174353" y="2422921"/>
            <a:ext cx="8142605" cy="131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11655" marR="5080" indent="-1799589">
              <a:lnSpc>
                <a:spcPct val="100000"/>
              </a:lnSpc>
            </a:pPr>
            <a:r>
              <a:rPr dirty="0" sz="2400" spc="5">
                <a:solidFill>
                  <a:srgbClr val="BF0000"/>
                </a:solidFill>
                <a:latin typeface="宋体"/>
                <a:cs typeface="宋体"/>
              </a:rPr>
              <a:t>瞬时极性法:</a:t>
            </a:r>
            <a:r>
              <a:rPr dirty="0" sz="2400" spc="5">
                <a:latin typeface="宋体"/>
                <a:cs typeface="宋体"/>
              </a:rPr>
              <a:t>设输入极性为正，沿放大通路再经反馈通路回到 </a:t>
            </a:r>
            <a:r>
              <a:rPr dirty="0" sz="2400" spc="-108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输入端，观察净输入量与总输入量的关系：</a:t>
            </a:r>
            <a:endParaRPr sz="2400">
              <a:latin typeface="宋体"/>
              <a:cs typeface="宋体"/>
            </a:endParaRPr>
          </a:p>
          <a:p>
            <a:pPr marL="1697989">
              <a:lnSpc>
                <a:spcPts val="2285"/>
              </a:lnSpc>
              <a:spcBef>
                <a:spcPts val="1285"/>
              </a:spcBef>
              <a:tabLst>
                <a:tab pos="2609215" algn="l"/>
                <a:tab pos="3253740" algn="l"/>
                <a:tab pos="3923029" algn="l"/>
              </a:tabLst>
            </a:pPr>
            <a:r>
              <a:rPr dirty="0" sz="2350" spc="-1390">
                <a:latin typeface="Times New Roman"/>
                <a:cs typeface="Times New Roman"/>
              </a:rPr>
              <a:t>X</a:t>
            </a:r>
            <a:r>
              <a:rPr dirty="0" baseline="15366" sz="3525" spc="-2085">
                <a:latin typeface="Times New Roman"/>
                <a:cs typeface="Times New Roman"/>
              </a:rPr>
              <a:t></a:t>
            </a:r>
            <a:r>
              <a:rPr dirty="0" baseline="15366" sz="3525" spc="509">
                <a:latin typeface="Times New Roman"/>
                <a:cs typeface="Times New Roman"/>
              </a:rPr>
              <a:t> </a:t>
            </a:r>
            <a:r>
              <a:rPr dirty="0" baseline="10638" sz="3525" spc="-2654">
                <a:latin typeface="Times New Roman"/>
                <a:cs typeface="Times New Roman"/>
              </a:rPr>
              <a:t></a:t>
            </a:r>
            <a:r>
              <a:rPr dirty="0" baseline="10638" sz="3525" spc="-375">
                <a:latin typeface="Times New Roman"/>
                <a:cs typeface="Times New Roman"/>
              </a:rPr>
              <a:t> </a:t>
            </a:r>
            <a:r>
              <a:rPr dirty="0" sz="2350" spc="-935">
                <a:latin typeface="Times New Roman"/>
                <a:cs typeface="Times New Roman"/>
              </a:rPr>
              <a:t>=</a:t>
            </a:r>
            <a:r>
              <a:rPr dirty="0" sz="2350" spc="-935">
                <a:latin typeface="Times New Roman"/>
                <a:cs typeface="Times New Roman"/>
              </a:rPr>
              <a:t>X</a:t>
            </a:r>
            <a:r>
              <a:rPr dirty="0" baseline="15366" sz="3525" spc="-1402">
                <a:latin typeface="Times New Roman"/>
                <a:cs typeface="Times New Roman"/>
              </a:rPr>
              <a:t>	</a:t>
            </a:r>
            <a:r>
              <a:rPr dirty="0" sz="2350" spc="-1065">
                <a:latin typeface="Times New Roman"/>
                <a:cs typeface="Times New Roman"/>
              </a:rPr>
              <a:t></a:t>
            </a:r>
            <a:r>
              <a:rPr dirty="0" sz="2350" spc="145">
                <a:latin typeface="Times New Roman"/>
                <a:cs typeface="Times New Roman"/>
              </a:rPr>
              <a:t> </a:t>
            </a:r>
            <a:r>
              <a:rPr dirty="0" sz="2350" spc="-1390">
                <a:latin typeface="Times New Roman"/>
                <a:cs typeface="Times New Roman"/>
              </a:rPr>
              <a:t>X</a:t>
            </a:r>
            <a:r>
              <a:rPr dirty="0" baseline="15366" sz="3525" spc="-2085">
                <a:latin typeface="Times New Roman"/>
                <a:cs typeface="Times New Roman"/>
              </a:rPr>
              <a:t>	</a:t>
            </a:r>
            <a:r>
              <a:rPr dirty="0" sz="2350" spc="-1065">
                <a:latin typeface="Times New Roman"/>
                <a:cs typeface="Times New Roman"/>
              </a:rPr>
              <a:t></a:t>
            </a:r>
            <a:r>
              <a:rPr dirty="0" sz="2350" spc="285">
                <a:latin typeface="Times New Roman"/>
                <a:cs typeface="Times New Roman"/>
              </a:rPr>
              <a:t> </a:t>
            </a:r>
            <a:r>
              <a:rPr dirty="0" sz="2350" spc="-1390">
                <a:latin typeface="Times New Roman"/>
                <a:cs typeface="Times New Roman"/>
              </a:rPr>
              <a:t>X</a:t>
            </a:r>
            <a:r>
              <a:rPr dirty="0" baseline="15366" sz="3525" spc="-2085">
                <a:latin typeface="Times New Roman"/>
                <a:cs typeface="Times New Roman"/>
              </a:rPr>
              <a:t>	</a:t>
            </a:r>
            <a:r>
              <a:rPr dirty="0" sz="2400" spc="-5" b="1">
                <a:latin typeface="Times New Roman"/>
                <a:cs typeface="Times New Roman"/>
              </a:rPr>
              <a:t></a:t>
            </a:r>
            <a:r>
              <a:rPr dirty="0" sz="2400" spc="-5">
                <a:latin typeface="宋体"/>
                <a:cs typeface="宋体"/>
              </a:rPr>
              <a:t>负反馈</a:t>
            </a:r>
            <a:endParaRPr sz="2400">
              <a:latin typeface="宋体"/>
              <a:cs typeface="宋体"/>
            </a:endParaRPr>
          </a:p>
          <a:p>
            <a:pPr marL="1922145">
              <a:lnSpc>
                <a:spcPts val="1025"/>
              </a:lnSpc>
              <a:tabLst>
                <a:tab pos="2475865" algn="l"/>
                <a:tab pos="3077845" algn="l"/>
                <a:tab pos="3742054" algn="l"/>
              </a:tabLst>
            </a:pPr>
            <a:r>
              <a:rPr dirty="0" sz="1350">
                <a:latin typeface="Times New Roman"/>
                <a:cs typeface="Times New Roman"/>
              </a:rPr>
              <a:t>i	i	f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860039" y="3820922"/>
            <a:ext cx="1995170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30"/>
              </a:lnSpc>
              <a:tabLst>
                <a:tab pos="881380" algn="l"/>
                <a:tab pos="1444625" algn="l"/>
              </a:tabLst>
            </a:pPr>
            <a:r>
              <a:rPr dirty="0" sz="2350" spc="-1390">
                <a:latin typeface="Times New Roman"/>
                <a:cs typeface="Times New Roman"/>
              </a:rPr>
              <a:t>X</a:t>
            </a:r>
            <a:r>
              <a:rPr dirty="0" baseline="15366" sz="3525" spc="-2085">
                <a:latin typeface="Times New Roman"/>
                <a:cs typeface="Times New Roman"/>
              </a:rPr>
              <a:t></a:t>
            </a:r>
            <a:r>
              <a:rPr dirty="0" baseline="15366" sz="3525" spc="494">
                <a:latin typeface="Times New Roman"/>
                <a:cs typeface="Times New Roman"/>
              </a:rPr>
              <a:t> </a:t>
            </a:r>
            <a:r>
              <a:rPr dirty="0" baseline="10638" sz="3525" spc="-2654">
                <a:latin typeface="Times New Roman"/>
                <a:cs typeface="Times New Roman"/>
              </a:rPr>
              <a:t></a:t>
            </a:r>
            <a:r>
              <a:rPr dirty="0" baseline="10638" sz="3525" spc="-352">
                <a:latin typeface="Times New Roman"/>
                <a:cs typeface="Times New Roman"/>
              </a:rPr>
              <a:t> </a:t>
            </a:r>
            <a:r>
              <a:rPr dirty="0" sz="2350" spc="-935">
                <a:latin typeface="Times New Roman"/>
                <a:cs typeface="Times New Roman"/>
              </a:rPr>
              <a:t>=</a:t>
            </a:r>
            <a:r>
              <a:rPr dirty="0" sz="2350" spc="-935">
                <a:latin typeface="Times New Roman"/>
                <a:cs typeface="Times New Roman"/>
              </a:rPr>
              <a:t>X</a:t>
            </a:r>
            <a:r>
              <a:rPr dirty="0" baseline="15366" sz="3525" spc="-1402">
                <a:latin typeface="Times New Roman"/>
                <a:cs typeface="Times New Roman"/>
              </a:rPr>
              <a:t>	</a:t>
            </a:r>
            <a:r>
              <a:rPr dirty="0" sz="2350" spc="-935">
                <a:latin typeface="Times New Roman"/>
                <a:cs typeface="Times New Roman"/>
              </a:rPr>
              <a:t>+</a:t>
            </a:r>
            <a:r>
              <a:rPr dirty="0" sz="2350" spc="-935">
                <a:latin typeface="Times New Roman"/>
                <a:cs typeface="Times New Roman"/>
              </a:rPr>
              <a:t>X</a:t>
            </a:r>
            <a:r>
              <a:rPr dirty="0" baseline="15366" sz="3525" spc="-1402">
                <a:latin typeface="Times New Roman"/>
                <a:cs typeface="Times New Roman"/>
              </a:rPr>
              <a:t>	</a:t>
            </a:r>
            <a:r>
              <a:rPr dirty="0" sz="2350" spc="-1065">
                <a:latin typeface="Times New Roman"/>
                <a:cs typeface="Times New Roman"/>
              </a:rPr>
              <a:t></a:t>
            </a:r>
            <a:r>
              <a:rPr dirty="0" sz="2350" spc="190">
                <a:latin typeface="Times New Roman"/>
                <a:cs typeface="Times New Roman"/>
              </a:rPr>
              <a:t> </a:t>
            </a:r>
            <a:r>
              <a:rPr dirty="0" sz="2350" spc="-1390">
                <a:latin typeface="Times New Roman"/>
                <a:cs typeface="Times New Roman"/>
              </a:rPr>
              <a:t>X</a:t>
            </a:r>
            <a:r>
              <a:rPr dirty="0" baseline="15366" sz="3525" spc="-2085">
                <a:latin typeface="Times New Roman"/>
                <a:cs typeface="Times New Roman"/>
              </a:rPr>
              <a:t></a:t>
            </a:r>
            <a:endParaRPr baseline="15366" sz="3525">
              <a:latin typeface="Times New Roman"/>
              <a:cs typeface="Times New Roman"/>
            </a:endParaRPr>
          </a:p>
          <a:p>
            <a:pPr marL="236220">
              <a:lnSpc>
                <a:spcPts val="1030"/>
              </a:lnSpc>
              <a:tabLst>
                <a:tab pos="789940" algn="l"/>
                <a:tab pos="1270000" algn="l"/>
                <a:tab pos="1934210" algn="l"/>
              </a:tabLst>
            </a:pPr>
            <a:r>
              <a:rPr dirty="0" sz="1350">
                <a:latin typeface="Times New Roman"/>
                <a:cs typeface="Times New Roman"/>
              </a:rPr>
              <a:t>i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i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f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059200" y="3839010"/>
            <a:ext cx="12433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5" b="1">
                <a:latin typeface="Times New Roman"/>
                <a:cs typeface="Times New Roman"/>
              </a:rPr>
              <a:t></a:t>
            </a:r>
            <a:r>
              <a:rPr dirty="0" sz="2400">
                <a:latin typeface="宋体"/>
                <a:cs typeface="宋体"/>
              </a:rPr>
              <a:t>正</a:t>
            </a:r>
            <a:r>
              <a:rPr dirty="0" sz="2400" spc="20">
                <a:latin typeface="宋体"/>
                <a:cs typeface="宋体"/>
              </a:rPr>
              <a:t>反</a:t>
            </a:r>
            <a:r>
              <a:rPr dirty="0" sz="2400">
                <a:latin typeface="宋体"/>
                <a:cs typeface="宋体"/>
              </a:rPr>
              <a:t>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108703" y="5163311"/>
            <a:ext cx="37338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108703" y="5163311"/>
            <a:ext cx="373380" cy="533400"/>
          </a:xfrm>
          <a:custGeom>
            <a:avLst/>
            <a:gdLst/>
            <a:ahLst/>
            <a:cxnLst/>
            <a:rect l="l" t="t" r="r" b="b"/>
            <a:pathLst>
              <a:path w="373379" h="533400">
                <a:moveTo>
                  <a:pt x="371856" y="533400"/>
                </a:moveTo>
                <a:lnTo>
                  <a:pt x="3048" y="533400"/>
                </a:lnTo>
                <a:lnTo>
                  <a:pt x="0" y="530352"/>
                </a:lnTo>
                <a:lnTo>
                  <a:pt x="0" y="1524"/>
                </a:lnTo>
                <a:lnTo>
                  <a:pt x="3048" y="0"/>
                </a:lnTo>
                <a:lnTo>
                  <a:pt x="371856" y="0"/>
                </a:lnTo>
                <a:lnTo>
                  <a:pt x="373380" y="1524"/>
                </a:lnTo>
                <a:lnTo>
                  <a:pt x="37338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522732"/>
                </a:lnTo>
                <a:lnTo>
                  <a:pt x="4572" y="522732"/>
                </a:lnTo>
                <a:lnTo>
                  <a:pt x="9144" y="527304"/>
                </a:lnTo>
                <a:lnTo>
                  <a:pt x="373380" y="527304"/>
                </a:lnTo>
                <a:lnTo>
                  <a:pt x="373380" y="530352"/>
                </a:lnTo>
                <a:lnTo>
                  <a:pt x="371856" y="533400"/>
                </a:lnTo>
                <a:close/>
              </a:path>
              <a:path w="373379" h="53340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73379" h="533400">
                <a:moveTo>
                  <a:pt x="364236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64236" y="4572"/>
                </a:lnTo>
                <a:lnTo>
                  <a:pt x="364236" y="9144"/>
                </a:lnTo>
                <a:close/>
              </a:path>
              <a:path w="373379" h="533400">
                <a:moveTo>
                  <a:pt x="364236" y="527304"/>
                </a:moveTo>
                <a:lnTo>
                  <a:pt x="364236" y="4572"/>
                </a:lnTo>
                <a:lnTo>
                  <a:pt x="368808" y="9144"/>
                </a:lnTo>
                <a:lnTo>
                  <a:pt x="373380" y="9144"/>
                </a:lnTo>
                <a:lnTo>
                  <a:pt x="373380" y="522732"/>
                </a:lnTo>
                <a:lnTo>
                  <a:pt x="368808" y="522732"/>
                </a:lnTo>
                <a:lnTo>
                  <a:pt x="364236" y="527304"/>
                </a:lnTo>
                <a:close/>
              </a:path>
              <a:path w="373379" h="533400">
                <a:moveTo>
                  <a:pt x="373380" y="9144"/>
                </a:moveTo>
                <a:lnTo>
                  <a:pt x="368808" y="9144"/>
                </a:lnTo>
                <a:lnTo>
                  <a:pt x="364236" y="4572"/>
                </a:lnTo>
                <a:lnTo>
                  <a:pt x="373380" y="4572"/>
                </a:lnTo>
                <a:lnTo>
                  <a:pt x="373380" y="9144"/>
                </a:lnTo>
                <a:close/>
              </a:path>
              <a:path w="373379" h="533400">
                <a:moveTo>
                  <a:pt x="9144" y="527304"/>
                </a:moveTo>
                <a:lnTo>
                  <a:pt x="4572" y="522732"/>
                </a:lnTo>
                <a:lnTo>
                  <a:pt x="9144" y="522732"/>
                </a:lnTo>
                <a:lnTo>
                  <a:pt x="9144" y="527304"/>
                </a:lnTo>
                <a:close/>
              </a:path>
              <a:path w="373379" h="533400">
                <a:moveTo>
                  <a:pt x="364236" y="527304"/>
                </a:moveTo>
                <a:lnTo>
                  <a:pt x="9144" y="527304"/>
                </a:lnTo>
                <a:lnTo>
                  <a:pt x="9144" y="522732"/>
                </a:lnTo>
                <a:lnTo>
                  <a:pt x="364236" y="522732"/>
                </a:lnTo>
                <a:lnTo>
                  <a:pt x="364236" y="527304"/>
                </a:lnTo>
                <a:close/>
              </a:path>
              <a:path w="373379" h="533400">
                <a:moveTo>
                  <a:pt x="373380" y="527304"/>
                </a:moveTo>
                <a:lnTo>
                  <a:pt x="364236" y="527304"/>
                </a:lnTo>
                <a:lnTo>
                  <a:pt x="368808" y="522732"/>
                </a:lnTo>
                <a:lnTo>
                  <a:pt x="373380" y="522732"/>
                </a:lnTo>
                <a:lnTo>
                  <a:pt x="373380" y="527304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3519884" y="4611290"/>
            <a:ext cx="1531620" cy="1772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9079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净输入</a:t>
            </a:r>
            <a:r>
              <a:rPr dirty="0" sz="2400" spc="-67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10335" sz="3225" spc="-195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25839" sz="3225" spc="-1950">
                <a:solidFill>
                  <a:srgbClr val="FF0000"/>
                </a:solidFill>
                <a:latin typeface="Times New Roman"/>
                <a:cs typeface="Times New Roman"/>
              </a:rPr>
              <a:t></a:t>
            </a:r>
            <a:r>
              <a:rPr dirty="0" baseline="25839" sz="3225" spc="-35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8888" sz="1875" spc="-138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12919" sz="3225" spc="-1380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baseline="12919" sz="3225">
              <a:latin typeface="Times New Roman"/>
              <a:cs typeface="Times New Roman"/>
            </a:endParaRPr>
          </a:p>
          <a:p>
            <a:pPr algn="ctr" marL="15240">
              <a:lnSpc>
                <a:spcPct val="100000"/>
              </a:lnSpc>
              <a:spcBef>
                <a:spcPts val="1760"/>
              </a:spcBef>
            </a:pPr>
            <a:r>
              <a:rPr dirty="0" sz="2800" spc="155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反馈量</a:t>
            </a:r>
            <a:r>
              <a:rPr dirty="0" sz="2400" spc="-15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baseline="5910" sz="3525" spc="-2152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dirty="0" baseline="21276" sz="3525" spc="-2152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r>
              <a:rPr dirty="0" baseline="21276" sz="3525" spc="-35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-14403" sz="202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endParaRPr baseline="-14403" sz="2025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ç¬¬17è®²</dc:title>
  <dcterms:created xsi:type="dcterms:W3CDTF">2018-11-26T09:01:36Z</dcterms:created>
  <dcterms:modified xsi:type="dcterms:W3CDTF">2018-11-26T09:01:36Z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2018-10-31T00:00:00Z</vt:filetime>
  </property>
  <property fmtid="{D5CDD505-2E9C-101B-9397-08002B2CF9AE}" pid="3" name="LastSaved">
    <vt:filetime>2018-11-26T00:00:00Z</vt:filetime>
  </property>
</Properties>
</file>