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929" y="574313"/>
            <a:ext cx="8671541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543" y="1408509"/>
            <a:ext cx="8342312" cy="446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0246" y="6811063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325">
              <a:lnSpc>
                <a:spcPts val="3750"/>
              </a:lnSpc>
            </a:pPr>
            <a:r>
              <a:rPr dirty="0" sz="3200" spc="10">
                <a:solidFill>
                  <a:srgbClr val="000000"/>
                </a:solidFill>
                <a:latin typeface="宋体"/>
                <a:cs typeface="宋体"/>
              </a:rPr>
              <a:t>8.4</a:t>
            </a:r>
            <a:r>
              <a:rPr dirty="0" sz="3200" spc="-7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3200" spc="10">
                <a:solidFill>
                  <a:srgbClr val="000000"/>
                </a:solidFill>
                <a:latin typeface="宋体"/>
                <a:cs typeface="宋体"/>
              </a:rPr>
              <a:t>甲乙类双电源互补对称功率放大电路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8035" y="3419302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2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8035" y="1582913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8350" y="2116836"/>
            <a:ext cx="0" cy="1158240"/>
          </a:xfrm>
          <a:custGeom>
            <a:avLst/>
            <a:gdLst/>
            <a:ahLst/>
            <a:cxnLst/>
            <a:rect l="l" t="t" r="r" b="b"/>
            <a:pathLst>
              <a:path w="0" h="1158239">
                <a:moveTo>
                  <a:pt x="0" y="0"/>
                </a:moveTo>
                <a:lnTo>
                  <a:pt x="0" y="1158239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55419" y="271500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 h="0">
                <a:moveTo>
                  <a:pt x="0" y="0"/>
                </a:moveTo>
                <a:lnTo>
                  <a:pt x="57607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31492" y="327279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4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70759" y="3075432"/>
            <a:ext cx="192405" cy="208915"/>
          </a:xfrm>
          <a:custGeom>
            <a:avLst/>
            <a:gdLst/>
            <a:ahLst/>
            <a:cxnLst/>
            <a:rect l="l" t="t" r="r" b="b"/>
            <a:pathLst>
              <a:path w="192405" h="208914">
                <a:moveTo>
                  <a:pt x="24929" y="179524"/>
                </a:moveTo>
                <a:lnTo>
                  <a:pt x="28816" y="161061"/>
                </a:lnTo>
                <a:lnTo>
                  <a:pt x="176783" y="0"/>
                </a:lnTo>
                <a:lnTo>
                  <a:pt x="192023" y="12192"/>
                </a:lnTo>
                <a:lnTo>
                  <a:pt x="45262" y="173240"/>
                </a:lnTo>
                <a:lnTo>
                  <a:pt x="24929" y="179524"/>
                </a:lnTo>
                <a:close/>
              </a:path>
              <a:path w="192405" h="208914">
                <a:moveTo>
                  <a:pt x="0" y="208788"/>
                </a:moveTo>
                <a:lnTo>
                  <a:pt x="21335" y="105155"/>
                </a:lnTo>
                <a:lnTo>
                  <a:pt x="22859" y="100584"/>
                </a:lnTo>
                <a:lnTo>
                  <a:pt x="27431" y="97536"/>
                </a:lnTo>
                <a:lnTo>
                  <a:pt x="33527" y="99060"/>
                </a:lnTo>
                <a:lnTo>
                  <a:pt x="38099" y="99060"/>
                </a:lnTo>
                <a:lnTo>
                  <a:pt x="41147" y="105155"/>
                </a:lnTo>
                <a:lnTo>
                  <a:pt x="39623" y="109728"/>
                </a:lnTo>
                <a:lnTo>
                  <a:pt x="28816" y="161061"/>
                </a:lnTo>
                <a:lnTo>
                  <a:pt x="4571" y="187452"/>
                </a:lnTo>
                <a:lnTo>
                  <a:pt x="19811" y="201168"/>
                </a:lnTo>
                <a:lnTo>
                  <a:pt x="23585" y="201168"/>
                </a:lnTo>
                <a:lnTo>
                  <a:pt x="0" y="208788"/>
                </a:lnTo>
                <a:close/>
              </a:path>
              <a:path w="192405" h="208914">
                <a:moveTo>
                  <a:pt x="23585" y="201168"/>
                </a:moveTo>
                <a:lnTo>
                  <a:pt x="19811" y="201168"/>
                </a:lnTo>
                <a:lnTo>
                  <a:pt x="45262" y="173240"/>
                </a:lnTo>
                <a:lnTo>
                  <a:pt x="92963" y="158495"/>
                </a:lnTo>
                <a:lnTo>
                  <a:pt x="99059" y="156972"/>
                </a:lnTo>
                <a:lnTo>
                  <a:pt x="103631" y="160019"/>
                </a:lnTo>
                <a:lnTo>
                  <a:pt x="105155" y="164592"/>
                </a:lnTo>
                <a:lnTo>
                  <a:pt x="106679" y="170688"/>
                </a:lnTo>
                <a:lnTo>
                  <a:pt x="103631" y="175260"/>
                </a:lnTo>
                <a:lnTo>
                  <a:pt x="99059" y="176783"/>
                </a:lnTo>
                <a:lnTo>
                  <a:pt x="23585" y="201168"/>
                </a:lnTo>
                <a:close/>
              </a:path>
              <a:path w="192405" h="208914">
                <a:moveTo>
                  <a:pt x="19811" y="201168"/>
                </a:moveTo>
                <a:lnTo>
                  <a:pt x="4571" y="187452"/>
                </a:lnTo>
                <a:lnTo>
                  <a:pt x="28816" y="161061"/>
                </a:lnTo>
                <a:lnTo>
                  <a:pt x="24929" y="179524"/>
                </a:lnTo>
                <a:lnTo>
                  <a:pt x="9143" y="184404"/>
                </a:lnTo>
                <a:lnTo>
                  <a:pt x="21335" y="196595"/>
                </a:lnTo>
                <a:lnTo>
                  <a:pt x="23978" y="196595"/>
                </a:lnTo>
                <a:lnTo>
                  <a:pt x="19811" y="201168"/>
                </a:lnTo>
                <a:close/>
              </a:path>
              <a:path w="192405" h="208914">
                <a:moveTo>
                  <a:pt x="23978" y="196595"/>
                </a:moveTo>
                <a:lnTo>
                  <a:pt x="21335" y="196595"/>
                </a:lnTo>
                <a:lnTo>
                  <a:pt x="24929" y="179524"/>
                </a:lnTo>
                <a:lnTo>
                  <a:pt x="45262" y="173240"/>
                </a:lnTo>
                <a:lnTo>
                  <a:pt x="23978" y="196595"/>
                </a:lnTo>
                <a:close/>
              </a:path>
              <a:path w="192405" h="208914">
                <a:moveTo>
                  <a:pt x="21335" y="196595"/>
                </a:moveTo>
                <a:lnTo>
                  <a:pt x="9143" y="184404"/>
                </a:lnTo>
                <a:lnTo>
                  <a:pt x="24929" y="179524"/>
                </a:lnTo>
                <a:lnTo>
                  <a:pt x="21335" y="196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69998" y="3073908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63139" y="3268980"/>
            <a:ext cx="200025" cy="222885"/>
          </a:xfrm>
          <a:custGeom>
            <a:avLst/>
            <a:gdLst/>
            <a:ahLst/>
            <a:cxnLst/>
            <a:rect l="l" t="t" r="r" b="b"/>
            <a:pathLst>
              <a:path w="200025" h="222885">
                <a:moveTo>
                  <a:pt x="184403" y="222503"/>
                </a:moveTo>
                <a:lnTo>
                  <a:pt x="0" y="12191"/>
                </a:lnTo>
                <a:lnTo>
                  <a:pt x="13715" y="0"/>
                </a:lnTo>
                <a:lnTo>
                  <a:pt x="199643" y="208787"/>
                </a:lnTo>
                <a:lnTo>
                  <a:pt x="184403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68473" y="1915667"/>
            <a:ext cx="0" cy="411480"/>
          </a:xfrm>
          <a:custGeom>
            <a:avLst/>
            <a:gdLst/>
            <a:ahLst/>
            <a:cxnLst/>
            <a:rect l="l" t="t" r="r" b="b"/>
            <a:pathLst>
              <a:path w="0" h="411480">
                <a:moveTo>
                  <a:pt x="0" y="0"/>
                </a:moveTo>
                <a:lnTo>
                  <a:pt x="0" y="41148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61616" y="1909572"/>
            <a:ext cx="196850" cy="195580"/>
          </a:xfrm>
          <a:custGeom>
            <a:avLst/>
            <a:gdLst/>
            <a:ahLst/>
            <a:cxnLst/>
            <a:rect l="l" t="t" r="r" b="b"/>
            <a:pathLst>
              <a:path w="196850" h="195580">
                <a:moveTo>
                  <a:pt x="13716" y="195072"/>
                </a:moveTo>
                <a:lnTo>
                  <a:pt x="0" y="181356"/>
                </a:lnTo>
                <a:lnTo>
                  <a:pt x="182880" y="0"/>
                </a:lnTo>
                <a:lnTo>
                  <a:pt x="196595" y="13716"/>
                </a:lnTo>
                <a:lnTo>
                  <a:pt x="13716" y="195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61616" y="2110740"/>
            <a:ext cx="219710" cy="216535"/>
          </a:xfrm>
          <a:custGeom>
            <a:avLst/>
            <a:gdLst/>
            <a:ahLst/>
            <a:cxnLst/>
            <a:rect l="l" t="t" r="r" b="b"/>
            <a:pathLst>
              <a:path w="219710" h="216535">
                <a:moveTo>
                  <a:pt x="192220" y="189406"/>
                </a:moveTo>
                <a:lnTo>
                  <a:pt x="173716" y="184780"/>
                </a:lnTo>
                <a:lnTo>
                  <a:pt x="0" y="13716"/>
                </a:lnTo>
                <a:lnTo>
                  <a:pt x="13716" y="0"/>
                </a:lnTo>
                <a:lnTo>
                  <a:pt x="187263" y="170897"/>
                </a:lnTo>
                <a:lnTo>
                  <a:pt x="192220" y="189406"/>
                </a:lnTo>
                <a:close/>
              </a:path>
              <a:path w="219710" h="216535">
                <a:moveTo>
                  <a:pt x="217793" y="210311"/>
                </a:moveTo>
                <a:lnTo>
                  <a:pt x="199644" y="210311"/>
                </a:lnTo>
                <a:lnTo>
                  <a:pt x="213359" y="196595"/>
                </a:lnTo>
                <a:lnTo>
                  <a:pt x="187263" y="170897"/>
                </a:lnTo>
                <a:lnTo>
                  <a:pt x="173735" y="120396"/>
                </a:lnTo>
                <a:lnTo>
                  <a:pt x="172211" y="115824"/>
                </a:lnTo>
                <a:lnTo>
                  <a:pt x="175259" y="109728"/>
                </a:lnTo>
                <a:lnTo>
                  <a:pt x="179832" y="108204"/>
                </a:lnTo>
                <a:lnTo>
                  <a:pt x="185928" y="106679"/>
                </a:lnTo>
                <a:lnTo>
                  <a:pt x="190499" y="109728"/>
                </a:lnTo>
                <a:lnTo>
                  <a:pt x="192023" y="115824"/>
                </a:lnTo>
                <a:lnTo>
                  <a:pt x="217793" y="210311"/>
                </a:lnTo>
                <a:close/>
              </a:path>
              <a:path w="219710" h="216535">
                <a:moveTo>
                  <a:pt x="219456" y="216407"/>
                </a:moveTo>
                <a:lnTo>
                  <a:pt x="112776" y="188976"/>
                </a:lnTo>
                <a:lnTo>
                  <a:pt x="109728" y="184404"/>
                </a:lnTo>
                <a:lnTo>
                  <a:pt x="111252" y="178307"/>
                </a:lnTo>
                <a:lnTo>
                  <a:pt x="112776" y="173736"/>
                </a:lnTo>
                <a:lnTo>
                  <a:pt x="117348" y="170688"/>
                </a:lnTo>
                <a:lnTo>
                  <a:pt x="173716" y="184780"/>
                </a:lnTo>
                <a:lnTo>
                  <a:pt x="199644" y="210311"/>
                </a:lnTo>
                <a:lnTo>
                  <a:pt x="217793" y="210311"/>
                </a:lnTo>
                <a:lnTo>
                  <a:pt x="219456" y="216407"/>
                </a:lnTo>
                <a:close/>
              </a:path>
              <a:path w="219710" h="216535">
                <a:moveTo>
                  <a:pt x="204215" y="205740"/>
                </a:moveTo>
                <a:lnTo>
                  <a:pt x="196596" y="205740"/>
                </a:lnTo>
                <a:lnTo>
                  <a:pt x="208788" y="193548"/>
                </a:lnTo>
                <a:lnTo>
                  <a:pt x="192220" y="189406"/>
                </a:lnTo>
                <a:lnTo>
                  <a:pt x="187263" y="170897"/>
                </a:lnTo>
                <a:lnTo>
                  <a:pt x="213359" y="196595"/>
                </a:lnTo>
                <a:lnTo>
                  <a:pt x="204215" y="205740"/>
                </a:lnTo>
                <a:close/>
              </a:path>
              <a:path w="219710" h="216535">
                <a:moveTo>
                  <a:pt x="199644" y="210311"/>
                </a:moveTo>
                <a:lnTo>
                  <a:pt x="173716" y="184780"/>
                </a:lnTo>
                <a:lnTo>
                  <a:pt x="192220" y="189406"/>
                </a:lnTo>
                <a:lnTo>
                  <a:pt x="196596" y="205740"/>
                </a:lnTo>
                <a:lnTo>
                  <a:pt x="204215" y="205740"/>
                </a:lnTo>
                <a:lnTo>
                  <a:pt x="199644" y="210311"/>
                </a:lnTo>
                <a:close/>
              </a:path>
              <a:path w="219710" h="216535">
                <a:moveTo>
                  <a:pt x="196596" y="205740"/>
                </a:moveTo>
                <a:lnTo>
                  <a:pt x="192220" y="189406"/>
                </a:lnTo>
                <a:lnTo>
                  <a:pt x="208788" y="193548"/>
                </a:lnTo>
                <a:lnTo>
                  <a:pt x="196596" y="205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39111" y="2117598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74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59736" y="2318004"/>
            <a:ext cx="0" cy="765175"/>
          </a:xfrm>
          <a:custGeom>
            <a:avLst/>
            <a:gdLst/>
            <a:ahLst/>
            <a:cxnLst/>
            <a:rect l="l" t="t" r="r" b="b"/>
            <a:pathLst>
              <a:path w="0" h="765175">
                <a:moveTo>
                  <a:pt x="0" y="0"/>
                </a:moveTo>
                <a:lnTo>
                  <a:pt x="0" y="7650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55164" y="2715005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 h="0">
                <a:moveTo>
                  <a:pt x="0" y="0"/>
                </a:moveTo>
                <a:lnTo>
                  <a:pt x="80467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40964" y="3650741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 h="0">
                <a:moveTo>
                  <a:pt x="0" y="0"/>
                </a:moveTo>
                <a:lnTo>
                  <a:pt x="260603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36876" y="2694432"/>
            <a:ext cx="43180" cy="47625"/>
          </a:xfrm>
          <a:custGeom>
            <a:avLst/>
            <a:gdLst/>
            <a:ahLst/>
            <a:cxnLst/>
            <a:rect l="l" t="t" r="r" b="b"/>
            <a:pathLst>
              <a:path w="43180" h="47625">
                <a:moveTo>
                  <a:pt x="21336" y="47244"/>
                </a:moveTo>
                <a:lnTo>
                  <a:pt x="13501" y="45386"/>
                </a:lnTo>
                <a:lnTo>
                  <a:pt x="6667" y="40386"/>
                </a:lnTo>
                <a:lnTo>
                  <a:pt x="1833" y="33099"/>
                </a:lnTo>
                <a:lnTo>
                  <a:pt x="0" y="24384"/>
                </a:lnTo>
                <a:lnTo>
                  <a:pt x="1833" y="14787"/>
                </a:lnTo>
                <a:lnTo>
                  <a:pt x="6667" y="7048"/>
                </a:lnTo>
                <a:lnTo>
                  <a:pt x="13501" y="1881"/>
                </a:lnTo>
                <a:lnTo>
                  <a:pt x="21336" y="0"/>
                </a:lnTo>
                <a:lnTo>
                  <a:pt x="29813" y="1881"/>
                </a:lnTo>
                <a:lnTo>
                  <a:pt x="36576" y="7048"/>
                </a:lnTo>
                <a:lnTo>
                  <a:pt x="41052" y="14787"/>
                </a:lnTo>
                <a:lnTo>
                  <a:pt x="42672" y="24384"/>
                </a:lnTo>
                <a:lnTo>
                  <a:pt x="41052" y="33099"/>
                </a:lnTo>
                <a:lnTo>
                  <a:pt x="36576" y="40386"/>
                </a:lnTo>
                <a:lnTo>
                  <a:pt x="29813" y="45386"/>
                </a:lnTo>
                <a:lnTo>
                  <a:pt x="21336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23160" y="2680716"/>
            <a:ext cx="71755" cy="76200"/>
          </a:xfrm>
          <a:custGeom>
            <a:avLst/>
            <a:gdLst/>
            <a:ahLst/>
            <a:cxnLst/>
            <a:rect l="l" t="t" r="r" b="b"/>
            <a:pathLst>
              <a:path w="71755" h="76200">
                <a:moveTo>
                  <a:pt x="44195" y="1524"/>
                </a:moveTo>
                <a:lnTo>
                  <a:pt x="25907" y="1524"/>
                </a:lnTo>
                <a:lnTo>
                  <a:pt x="27431" y="0"/>
                </a:lnTo>
                <a:lnTo>
                  <a:pt x="44195" y="0"/>
                </a:lnTo>
                <a:lnTo>
                  <a:pt x="44195" y="1524"/>
                </a:lnTo>
                <a:close/>
              </a:path>
              <a:path w="71755" h="76200">
                <a:moveTo>
                  <a:pt x="48767" y="3048"/>
                </a:moveTo>
                <a:lnTo>
                  <a:pt x="21335" y="3048"/>
                </a:lnTo>
                <a:lnTo>
                  <a:pt x="22859" y="1524"/>
                </a:lnTo>
                <a:lnTo>
                  <a:pt x="48767" y="1524"/>
                </a:lnTo>
                <a:lnTo>
                  <a:pt x="48767" y="3048"/>
                </a:lnTo>
                <a:close/>
              </a:path>
              <a:path w="71755" h="76200">
                <a:moveTo>
                  <a:pt x="54863" y="6096"/>
                </a:moveTo>
                <a:lnTo>
                  <a:pt x="16763" y="6096"/>
                </a:lnTo>
                <a:lnTo>
                  <a:pt x="19811" y="3048"/>
                </a:lnTo>
                <a:lnTo>
                  <a:pt x="51815" y="3048"/>
                </a:lnTo>
                <a:lnTo>
                  <a:pt x="54863" y="6096"/>
                </a:lnTo>
                <a:close/>
              </a:path>
              <a:path w="71755" h="76200">
                <a:moveTo>
                  <a:pt x="32765" y="46482"/>
                </a:moveTo>
                <a:lnTo>
                  <a:pt x="30479" y="45720"/>
                </a:lnTo>
                <a:lnTo>
                  <a:pt x="0" y="45720"/>
                </a:lnTo>
                <a:lnTo>
                  <a:pt x="0" y="30480"/>
                </a:lnTo>
                <a:lnTo>
                  <a:pt x="1523" y="28956"/>
                </a:lnTo>
                <a:lnTo>
                  <a:pt x="1523" y="24384"/>
                </a:lnTo>
                <a:lnTo>
                  <a:pt x="3047" y="22860"/>
                </a:lnTo>
                <a:lnTo>
                  <a:pt x="4571" y="18288"/>
                </a:lnTo>
                <a:lnTo>
                  <a:pt x="4571" y="16764"/>
                </a:lnTo>
                <a:lnTo>
                  <a:pt x="6095" y="16764"/>
                </a:lnTo>
                <a:lnTo>
                  <a:pt x="6095" y="15240"/>
                </a:lnTo>
                <a:lnTo>
                  <a:pt x="9143" y="12192"/>
                </a:lnTo>
                <a:lnTo>
                  <a:pt x="9143" y="10668"/>
                </a:lnTo>
                <a:lnTo>
                  <a:pt x="10667" y="10668"/>
                </a:lnTo>
                <a:lnTo>
                  <a:pt x="15239" y="6096"/>
                </a:lnTo>
                <a:lnTo>
                  <a:pt x="56387" y="6096"/>
                </a:lnTo>
                <a:lnTo>
                  <a:pt x="62483" y="12192"/>
                </a:lnTo>
                <a:lnTo>
                  <a:pt x="64007" y="15240"/>
                </a:lnTo>
                <a:lnTo>
                  <a:pt x="67055" y="18288"/>
                </a:lnTo>
                <a:lnTo>
                  <a:pt x="68579" y="22860"/>
                </a:lnTo>
                <a:lnTo>
                  <a:pt x="68579" y="24384"/>
                </a:lnTo>
                <a:lnTo>
                  <a:pt x="69595" y="27432"/>
                </a:lnTo>
                <a:lnTo>
                  <a:pt x="33527" y="27432"/>
                </a:lnTo>
                <a:lnTo>
                  <a:pt x="34442" y="27736"/>
                </a:lnTo>
                <a:lnTo>
                  <a:pt x="32003" y="28956"/>
                </a:lnTo>
                <a:lnTo>
                  <a:pt x="31394" y="29870"/>
                </a:lnTo>
                <a:lnTo>
                  <a:pt x="30479" y="30480"/>
                </a:lnTo>
                <a:lnTo>
                  <a:pt x="29717" y="32004"/>
                </a:lnTo>
                <a:lnTo>
                  <a:pt x="28955" y="32004"/>
                </a:lnTo>
                <a:lnTo>
                  <a:pt x="28955" y="42672"/>
                </a:lnTo>
                <a:lnTo>
                  <a:pt x="32765" y="46482"/>
                </a:lnTo>
                <a:close/>
              </a:path>
              <a:path w="71755" h="76200">
                <a:moveTo>
                  <a:pt x="34442" y="27736"/>
                </a:moveTo>
                <a:lnTo>
                  <a:pt x="33527" y="27432"/>
                </a:lnTo>
                <a:lnTo>
                  <a:pt x="35051" y="27432"/>
                </a:lnTo>
                <a:lnTo>
                  <a:pt x="34442" y="27736"/>
                </a:lnTo>
                <a:close/>
              </a:path>
              <a:path w="71755" h="76200">
                <a:moveTo>
                  <a:pt x="34543" y="27770"/>
                </a:moveTo>
                <a:lnTo>
                  <a:pt x="35051" y="27432"/>
                </a:lnTo>
                <a:lnTo>
                  <a:pt x="34543" y="27770"/>
                </a:lnTo>
                <a:close/>
              </a:path>
              <a:path w="71755" h="76200">
                <a:moveTo>
                  <a:pt x="35051" y="27940"/>
                </a:moveTo>
                <a:lnTo>
                  <a:pt x="34670" y="27813"/>
                </a:lnTo>
                <a:lnTo>
                  <a:pt x="35051" y="27432"/>
                </a:lnTo>
                <a:lnTo>
                  <a:pt x="35661" y="27736"/>
                </a:lnTo>
                <a:lnTo>
                  <a:pt x="35051" y="27940"/>
                </a:lnTo>
                <a:close/>
              </a:path>
              <a:path w="71755" h="76200">
                <a:moveTo>
                  <a:pt x="35661" y="27736"/>
                </a:moveTo>
                <a:lnTo>
                  <a:pt x="35051" y="27432"/>
                </a:lnTo>
                <a:lnTo>
                  <a:pt x="35813" y="27686"/>
                </a:lnTo>
                <a:lnTo>
                  <a:pt x="35661" y="27736"/>
                </a:lnTo>
                <a:close/>
              </a:path>
              <a:path w="71755" h="76200">
                <a:moveTo>
                  <a:pt x="35813" y="27686"/>
                </a:moveTo>
                <a:lnTo>
                  <a:pt x="35051" y="27432"/>
                </a:lnTo>
                <a:lnTo>
                  <a:pt x="36575" y="27432"/>
                </a:lnTo>
                <a:lnTo>
                  <a:pt x="35813" y="27686"/>
                </a:lnTo>
                <a:close/>
              </a:path>
              <a:path w="71755" h="76200">
                <a:moveTo>
                  <a:pt x="35966" y="27736"/>
                </a:moveTo>
                <a:lnTo>
                  <a:pt x="35813" y="27686"/>
                </a:lnTo>
                <a:lnTo>
                  <a:pt x="36575" y="27432"/>
                </a:lnTo>
                <a:lnTo>
                  <a:pt x="35966" y="27736"/>
                </a:lnTo>
                <a:close/>
              </a:path>
              <a:path w="71755" h="76200">
                <a:moveTo>
                  <a:pt x="37337" y="28194"/>
                </a:moveTo>
                <a:lnTo>
                  <a:pt x="35966" y="27736"/>
                </a:lnTo>
                <a:lnTo>
                  <a:pt x="36575" y="27432"/>
                </a:lnTo>
                <a:lnTo>
                  <a:pt x="37337" y="28194"/>
                </a:lnTo>
                <a:close/>
              </a:path>
              <a:path w="71755" h="76200">
                <a:moveTo>
                  <a:pt x="39623" y="28956"/>
                </a:moveTo>
                <a:lnTo>
                  <a:pt x="37337" y="28194"/>
                </a:lnTo>
                <a:lnTo>
                  <a:pt x="36575" y="27432"/>
                </a:lnTo>
                <a:lnTo>
                  <a:pt x="39623" y="28956"/>
                </a:lnTo>
                <a:close/>
              </a:path>
              <a:path w="71755" h="76200">
                <a:moveTo>
                  <a:pt x="41655" y="32004"/>
                </a:moveTo>
                <a:lnTo>
                  <a:pt x="39623" y="28956"/>
                </a:lnTo>
                <a:lnTo>
                  <a:pt x="36575" y="27432"/>
                </a:lnTo>
                <a:lnTo>
                  <a:pt x="69595" y="27432"/>
                </a:lnTo>
                <a:lnTo>
                  <a:pt x="70103" y="28956"/>
                </a:lnTo>
                <a:lnTo>
                  <a:pt x="70103" y="30480"/>
                </a:lnTo>
                <a:lnTo>
                  <a:pt x="41147" y="30480"/>
                </a:lnTo>
                <a:lnTo>
                  <a:pt x="41655" y="32004"/>
                </a:lnTo>
                <a:close/>
              </a:path>
              <a:path w="71755" h="76200">
                <a:moveTo>
                  <a:pt x="32003" y="28956"/>
                </a:moveTo>
                <a:lnTo>
                  <a:pt x="34442" y="27736"/>
                </a:lnTo>
                <a:lnTo>
                  <a:pt x="33527" y="28448"/>
                </a:lnTo>
                <a:lnTo>
                  <a:pt x="32003" y="28956"/>
                </a:lnTo>
                <a:close/>
              </a:path>
              <a:path w="71755" h="76200">
                <a:moveTo>
                  <a:pt x="35356" y="28041"/>
                </a:moveTo>
                <a:lnTo>
                  <a:pt x="35051" y="27940"/>
                </a:lnTo>
                <a:lnTo>
                  <a:pt x="35661" y="27736"/>
                </a:lnTo>
                <a:lnTo>
                  <a:pt x="35813" y="27813"/>
                </a:lnTo>
                <a:lnTo>
                  <a:pt x="35356" y="28041"/>
                </a:lnTo>
                <a:close/>
              </a:path>
              <a:path w="71755" h="76200">
                <a:moveTo>
                  <a:pt x="33527" y="28448"/>
                </a:moveTo>
                <a:lnTo>
                  <a:pt x="34543" y="27770"/>
                </a:lnTo>
                <a:lnTo>
                  <a:pt x="35051" y="27940"/>
                </a:lnTo>
                <a:lnTo>
                  <a:pt x="33527" y="28448"/>
                </a:lnTo>
                <a:close/>
              </a:path>
              <a:path w="71755" h="76200">
                <a:moveTo>
                  <a:pt x="38099" y="28956"/>
                </a:moveTo>
                <a:lnTo>
                  <a:pt x="35356" y="28041"/>
                </a:lnTo>
                <a:lnTo>
                  <a:pt x="35813" y="27813"/>
                </a:lnTo>
                <a:lnTo>
                  <a:pt x="38099" y="28956"/>
                </a:lnTo>
                <a:close/>
              </a:path>
              <a:path w="71755" h="76200">
                <a:moveTo>
                  <a:pt x="41147" y="32004"/>
                </a:moveTo>
                <a:lnTo>
                  <a:pt x="37337" y="28194"/>
                </a:lnTo>
                <a:lnTo>
                  <a:pt x="39623" y="28956"/>
                </a:lnTo>
                <a:lnTo>
                  <a:pt x="41147" y="32004"/>
                </a:lnTo>
                <a:close/>
              </a:path>
              <a:path w="71755" h="76200">
                <a:moveTo>
                  <a:pt x="31622" y="29718"/>
                </a:moveTo>
                <a:lnTo>
                  <a:pt x="32003" y="28956"/>
                </a:lnTo>
                <a:lnTo>
                  <a:pt x="33527" y="28448"/>
                </a:lnTo>
                <a:lnTo>
                  <a:pt x="31622" y="29718"/>
                </a:lnTo>
                <a:close/>
              </a:path>
              <a:path w="71755" h="76200">
                <a:moveTo>
                  <a:pt x="30479" y="32004"/>
                </a:moveTo>
                <a:lnTo>
                  <a:pt x="31495" y="29972"/>
                </a:lnTo>
                <a:lnTo>
                  <a:pt x="33527" y="28956"/>
                </a:lnTo>
                <a:lnTo>
                  <a:pt x="30479" y="32004"/>
                </a:lnTo>
                <a:close/>
              </a:path>
              <a:path w="71755" h="76200">
                <a:moveTo>
                  <a:pt x="31241" y="30099"/>
                </a:moveTo>
                <a:lnTo>
                  <a:pt x="31394" y="29870"/>
                </a:lnTo>
                <a:lnTo>
                  <a:pt x="31622" y="29718"/>
                </a:lnTo>
                <a:lnTo>
                  <a:pt x="31495" y="29972"/>
                </a:lnTo>
                <a:lnTo>
                  <a:pt x="31241" y="30099"/>
                </a:lnTo>
                <a:close/>
              </a:path>
              <a:path w="71755" h="76200">
                <a:moveTo>
                  <a:pt x="29971" y="32004"/>
                </a:moveTo>
                <a:lnTo>
                  <a:pt x="30479" y="30480"/>
                </a:lnTo>
                <a:lnTo>
                  <a:pt x="31241" y="30099"/>
                </a:lnTo>
                <a:lnTo>
                  <a:pt x="29971" y="32004"/>
                </a:lnTo>
                <a:close/>
              </a:path>
              <a:path w="71755" h="76200">
                <a:moveTo>
                  <a:pt x="28955" y="33528"/>
                </a:moveTo>
                <a:lnTo>
                  <a:pt x="30479" y="30480"/>
                </a:lnTo>
                <a:lnTo>
                  <a:pt x="29971" y="32004"/>
                </a:lnTo>
                <a:lnTo>
                  <a:pt x="28955" y="33528"/>
                </a:lnTo>
                <a:close/>
              </a:path>
              <a:path w="71755" h="76200">
                <a:moveTo>
                  <a:pt x="42671" y="33528"/>
                </a:moveTo>
                <a:lnTo>
                  <a:pt x="41655" y="32004"/>
                </a:lnTo>
                <a:lnTo>
                  <a:pt x="41147" y="30480"/>
                </a:lnTo>
                <a:lnTo>
                  <a:pt x="42671" y="33528"/>
                </a:lnTo>
                <a:close/>
              </a:path>
              <a:path w="71755" h="76200">
                <a:moveTo>
                  <a:pt x="41147" y="44196"/>
                </a:moveTo>
                <a:lnTo>
                  <a:pt x="42671" y="41148"/>
                </a:lnTo>
                <a:lnTo>
                  <a:pt x="42671" y="33528"/>
                </a:lnTo>
                <a:lnTo>
                  <a:pt x="41147" y="30480"/>
                </a:lnTo>
                <a:lnTo>
                  <a:pt x="70103" y="30480"/>
                </a:lnTo>
                <a:lnTo>
                  <a:pt x="70103" y="32004"/>
                </a:lnTo>
                <a:lnTo>
                  <a:pt x="71627" y="36576"/>
                </a:lnTo>
                <a:lnTo>
                  <a:pt x="71627" y="39624"/>
                </a:lnTo>
                <a:lnTo>
                  <a:pt x="70611" y="42672"/>
                </a:lnTo>
                <a:lnTo>
                  <a:pt x="42671" y="42672"/>
                </a:lnTo>
                <a:lnTo>
                  <a:pt x="41147" y="44196"/>
                </a:lnTo>
                <a:close/>
              </a:path>
              <a:path w="71755" h="76200">
                <a:moveTo>
                  <a:pt x="28955" y="33528"/>
                </a:moveTo>
                <a:lnTo>
                  <a:pt x="28955" y="32004"/>
                </a:lnTo>
                <a:lnTo>
                  <a:pt x="29717" y="32004"/>
                </a:lnTo>
                <a:lnTo>
                  <a:pt x="28955" y="33528"/>
                </a:lnTo>
                <a:close/>
              </a:path>
              <a:path w="71755" h="76200">
                <a:moveTo>
                  <a:pt x="28955" y="35052"/>
                </a:moveTo>
                <a:lnTo>
                  <a:pt x="28955" y="33528"/>
                </a:lnTo>
                <a:lnTo>
                  <a:pt x="29971" y="32004"/>
                </a:lnTo>
                <a:lnTo>
                  <a:pt x="28955" y="35052"/>
                </a:lnTo>
                <a:close/>
              </a:path>
              <a:path w="71755" h="76200">
                <a:moveTo>
                  <a:pt x="42671" y="36576"/>
                </a:moveTo>
                <a:lnTo>
                  <a:pt x="41147" y="32004"/>
                </a:lnTo>
                <a:lnTo>
                  <a:pt x="42671" y="35052"/>
                </a:lnTo>
                <a:lnTo>
                  <a:pt x="42671" y="36576"/>
                </a:lnTo>
                <a:close/>
              </a:path>
              <a:path w="71755" h="76200">
                <a:moveTo>
                  <a:pt x="42671" y="35052"/>
                </a:moveTo>
                <a:lnTo>
                  <a:pt x="41655" y="32004"/>
                </a:lnTo>
                <a:lnTo>
                  <a:pt x="42671" y="33528"/>
                </a:lnTo>
                <a:lnTo>
                  <a:pt x="42671" y="35052"/>
                </a:lnTo>
                <a:close/>
              </a:path>
              <a:path w="71755" h="76200">
                <a:moveTo>
                  <a:pt x="41147" y="42672"/>
                </a:moveTo>
                <a:lnTo>
                  <a:pt x="42671" y="38100"/>
                </a:lnTo>
                <a:lnTo>
                  <a:pt x="42671" y="41148"/>
                </a:lnTo>
                <a:lnTo>
                  <a:pt x="41147" y="42672"/>
                </a:lnTo>
                <a:close/>
              </a:path>
              <a:path w="71755" h="76200">
                <a:moveTo>
                  <a:pt x="30479" y="44196"/>
                </a:moveTo>
                <a:lnTo>
                  <a:pt x="28955" y="42672"/>
                </a:lnTo>
                <a:lnTo>
                  <a:pt x="28955" y="41148"/>
                </a:lnTo>
                <a:lnTo>
                  <a:pt x="30479" y="44196"/>
                </a:lnTo>
                <a:close/>
              </a:path>
              <a:path w="71755" h="76200">
                <a:moveTo>
                  <a:pt x="69595" y="47244"/>
                </a:moveTo>
                <a:lnTo>
                  <a:pt x="38099" y="47244"/>
                </a:lnTo>
                <a:lnTo>
                  <a:pt x="42671" y="42672"/>
                </a:lnTo>
                <a:lnTo>
                  <a:pt x="70611" y="42672"/>
                </a:lnTo>
                <a:lnTo>
                  <a:pt x="70103" y="44196"/>
                </a:lnTo>
                <a:lnTo>
                  <a:pt x="70103" y="45720"/>
                </a:lnTo>
                <a:lnTo>
                  <a:pt x="69595" y="47244"/>
                </a:lnTo>
                <a:close/>
              </a:path>
              <a:path w="71755" h="76200">
                <a:moveTo>
                  <a:pt x="57911" y="68580"/>
                </a:moveTo>
                <a:lnTo>
                  <a:pt x="13715" y="68580"/>
                </a:lnTo>
                <a:lnTo>
                  <a:pt x="10667" y="65532"/>
                </a:lnTo>
                <a:lnTo>
                  <a:pt x="10667" y="64008"/>
                </a:lnTo>
                <a:lnTo>
                  <a:pt x="9143" y="64008"/>
                </a:lnTo>
                <a:lnTo>
                  <a:pt x="9143" y="62484"/>
                </a:lnTo>
                <a:lnTo>
                  <a:pt x="4571" y="57912"/>
                </a:lnTo>
                <a:lnTo>
                  <a:pt x="4571" y="56388"/>
                </a:lnTo>
                <a:lnTo>
                  <a:pt x="3047" y="53340"/>
                </a:lnTo>
                <a:lnTo>
                  <a:pt x="3047" y="51816"/>
                </a:lnTo>
                <a:lnTo>
                  <a:pt x="1523" y="51816"/>
                </a:lnTo>
                <a:lnTo>
                  <a:pt x="1523" y="45720"/>
                </a:lnTo>
                <a:lnTo>
                  <a:pt x="30479" y="45720"/>
                </a:lnTo>
                <a:lnTo>
                  <a:pt x="33527" y="47244"/>
                </a:lnTo>
                <a:lnTo>
                  <a:pt x="69595" y="47244"/>
                </a:lnTo>
                <a:lnTo>
                  <a:pt x="68579" y="50292"/>
                </a:lnTo>
                <a:lnTo>
                  <a:pt x="68579" y="53340"/>
                </a:lnTo>
                <a:lnTo>
                  <a:pt x="67055" y="56388"/>
                </a:lnTo>
                <a:lnTo>
                  <a:pt x="65531" y="57912"/>
                </a:lnTo>
                <a:lnTo>
                  <a:pt x="65531" y="59436"/>
                </a:lnTo>
                <a:lnTo>
                  <a:pt x="64007" y="59436"/>
                </a:lnTo>
                <a:lnTo>
                  <a:pt x="62483" y="62484"/>
                </a:lnTo>
                <a:lnTo>
                  <a:pt x="60959" y="64008"/>
                </a:lnTo>
                <a:lnTo>
                  <a:pt x="60959" y="65532"/>
                </a:lnTo>
                <a:lnTo>
                  <a:pt x="57911" y="68580"/>
                </a:lnTo>
                <a:close/>
              </a:path>
              <a:path w="71755" h="76200">
                <a:moveTo>
                  <a:pt x="33527" y="47244"/>
                </a:moveTo>
                <a:lnTo>
                  <a:pt x="30479" y="45720"/>
                </a:lnTo>
                <a:lnTo>
                  <a:pt x="32765" y="46482"/>
                </a:lnTo>
                <a:lnTo>
                  <a:pt x="33527" y="47244"/>
                </a:lnTo>
                <a:close/>
              </a:path>
              <a:path w="71755" h="76200">
                <a:moveTo>
                  <a:pt x="35051" y="47244"/>
                </a:moveTo>
                <a:lnTo>
                  <a:pt x="32003" y="45720"/>
                </a:lnTo>
                <a:lnTo>
                  <a:pt x="35813" y="46990"/>
                </a:lnTo>
                <a:lnTo>
                  <a:pt x="35051" y="47244"/>
                </a:lnTo>
                <a:close/>
              </a:path>
              <a:path w="71755" h="76200">
                <a:moveTo>
                  <a:pt x="36575" y="47244"/>
                </a:moveTo>
                <a:lnTo>
                  <a:pt x="35813" y="46990"/>
                </a:lnTo>
                <a:lnTo>
                  <a:pt x="39623" y="45720"/>
                </a:lnTo>
                <a:lnTo>
                  <a:pt x="36575" y="47244"/>
                </a:lnTo>
                <a:close/>
              </a:path>
              <a:path w="71755" h="76200">
                <a:moveTo>
                  <a:pt x="38099" y="47244"/>
                </a:moveTo>
                <a:lnTo>
                  <a:pt x="36575" y="47244"/>
                </a:lnTo>
                <a:lnTo>
                  <a:pt x="39623" y="45720"/>
                </a:lnTo>
                <a:lnTo>
                  <a:pt x="38099" y="47244"/>
                </a:lnTo>
                <a:close/>
              </a:path>
              <a:path w="71755" h="76200">
                <a:moveTo>
                  <a:pt x="35051" y="47244"/>
                </a:moveTo>
                <a:lnTo>
                  <a:pt x="33527" y="47244"/>
                </a:lnTo>
                <a:lnTo>
                  <a:pt x="32765" y="46482"/>
                </a:lnTo>
                <a:lnTo>
                  <a:pt x="35051" y="47244"/>
                </a:lnTo>
                <a:close/>
              </a:path>
              <a:path w="71755" h="76200">
                <a:moveTo>
                  <a:pt x="36575" y="47244"/>
                </a:moveTo>
                <a:lnTo>
                  <a:pt x="35051" y="47244"/>
                </a:lnTo>
                <a:lnTo>
                  <a:pt x="35813" y="46990"/>
                </a:lnTo>
                <a:lnTo>
                  <a:pt x="36575" y="47244"/>
                </a:lnTo>
                <a:close/>
              </a:path>
              <a:path w="71755" h="76200">
                <a:moveTo>
                  <a:pt x="51815" y="71628"/>
                </a:moveTo>
                <a:lnTo>
                  <a:pt x="19811" y="71628"/>
                </a:lnTo>
                <a:lnTo>
                  <a:pt x="16763" y="70104"/>
                </a:lnTo>
                <a:lnTo>
                  <a:pt x="15239" y="68580"/>
                </a:lnTo>
                <a:lnTo>
                  <a:pt x="56387" y="68580"/>
                </a:lnTo>
                <a:lnTo>
                  <a:pt x="54863" y="70104"/>
                </a:lnTo>
                <a:lnTo>
                  <a:pt x="51815" y="71628"/>
                </a:lnTo>
                <a:close/>
              </a:path>
              <a:path w="71755" h="76200">
                <a:moveTo>
                  <a:pt x="44195" y="74676"/>
                </a:moveTo>
                <a:lnTo>
                  <a:pt x="25907" y="74676"/>
                </a:lnTo>
                <a:lnTo>
                  <a:pt x="22859" y="73152"/>
                </a:lnTo>
                <a:lnTo>
                  <a:pt x="21335" y="73152"/>
                </a:lnTo>
                <a:lnTo>
                  <a:pt x="21335" y="71628"/>
                </a:lnTo>
                <a:lnTo>
                  <a:pt x="50291" y="71628"/>
                </a:lnTo>
                <a:lnTo>
                  <a:pt x="48767" y="73152"/>
                </a:lnTo>
                <a:lnTo>
                  <a:pt x="44195" y="74676"/>
                </a:lnTo>
                <a:close/>
              </a:path>
              <a:path w="71755" h="76200">
                <a:moveTo>
                  <a:pt x="36575" y="76200"/>
                </a:moveTo>
                <a:lnTo>
                  <a:pt x="33527" y="76200"/>
                </a:lnTo>
                <a:lnTo>
                  <a:pt x="28955" y="74676"/>
                </a:lnTo>
                <a:lnTo>
                  <a:pt x="41147" y="74676"/>
                </a:lnTo>
                <a:lnTo>
                  <a:pt x="3657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55163" y="3477767"/>
            <a:ext cx="0" cy="378460"/>
          </a:xfrm>
          <a:custGeom>
            <a:avLst/>
            <a:gdLst/>
            <a:ahLst/>
            <a:cxnLst/>
            <a:rect l="l" t="t" r="r" b="b"/>
            <a:pathLst>
              <a:path w="0" h="378460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60753" y="2705100"/>
            <a:ext cx="0" cy="836930"/>
          </a:xfrm>
          <a:custGeom>
            <a:avLst/>
            <a:gdLst/>
            <a:ahLst/>
            <a:cxnLst/>
            <a:rect l="l" t="t" r="r" b="b"/>
            <a:pathLst>
              <a:path w="0" h="836929">
                <a:moveTo>
                  <a:pt x="0" y="0"/>
                </a:moveTo>
                <a:lnTo>
                  <a:pt x="0" y="836675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39178" y="3030746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95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29066" y="3149330"/>
            <a:ext cx="9334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79623" y="1421393"/>
            <a:ext cx="47117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+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97">
                <a:latin typeface="Times New Roman"/>
                <a:cs typeface="Times New Roman"/>
              </a:rPr>
              <a:t>C</a:t>
            </a:r>
            <a:r>
              <a:rPr dirty="0" baseline="-21164" sz="1575" spc="104">
                <a:latin typeface="Times New Roman"/>
                <a:cs typeface="Times New Roman"/>
              </a:rPr>
              <a:t>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11679" y="2691383"/>
            <a:ext cx="44450" cy="45720"/>
          </a:xfrm>
          <a:custGeom>
            <a:avLst/>
            <a:gdLst/>
            <a:ahLst/>
            <a:cxnLst/>
            <a:rect l="l" t="t" r="r" b="b"/>
            <a:pathLst>
              <a:path w="44450" h="45719">
                <a:moveTo>
                  <a:pt x="21335" y="45720"/>
                </a:moveTo>
                <a:lnTo>
                  <a:pt x="13501" y="43862"/>
                </a:lnTo>
                <a:lnTo>
                  <a:pt x="6667" y="38862"/>
                </a:lnTo>
                <a:lnTo>
                  <a:pt x="1833" y="31575"/>
                </a:lnTo>
                <a:lnTo>
                  <a:pt x="0" y="22860"/>
                </a:lnTo>
                <a:lnTo>
                  <a:pt x="1833" y="13501"/>
                </a:lnTo>
                <a:lnTo>
                  <a:pt x="6667" y="6286"/>
                </a:lnTo>
                <a:lnTo>
                  <a:pt x="13501" y="1643"/>
                </a:lnTo>
                <a:lnTo>
                  <a:pt x="21335" y="0"/>
                </a:lnTo>
                <a:lnTo>
                  <a:pt x="30051" y="1643"/>
                </a:lnTo>
                <a:lnTo>
                  <a:pt x="37337" y="6286"/>
                </a:lnTo>
                <a:lnTo>
                  <a:pt x="42338" y="13501"/>
                </a:lnTo>
                <a:lnTo>
                  <a:pt x="44195" y="22860"/>
                </a:lnTo>
                <a:lnTo>
                  <a:pt x="42338" y="31575"/>
                </a:lnTo>
                <a:lnTo>
                  <a:pt x="37337" y="38862"/>
                </a:lnTo>
                <a:lnTo>
                  <a:pt x="30051" y="43862"/>
                </a:lnTo>
                <a:lnTo>
                  <a:pt x="21335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97963" y="2676144"/>
            <a:ext cx="71755" cy="76200"/>
          </a:xfrm>
          <a:custGeom>
            <a:avLst/>
            <a:gdLst/>
            <a:ahLst/>
            <a:cxnLst/>
            <a:rect l="l" t="t" r="r" b="b"/>
            <a:pathLst>
              <a:path w="71755" h="76200">
                <a:moveTo>
                  <a:pt x="41147" y="1524"/>
                </a:moveTo>
                <a:lnTo>
                  <a:pt x="30479" y="1524"/>
                </a:lnTo>
                <a:lnTo>
                  <a:pt x="33527" y="0"/>
                </a:lnTo>
                <a:lnTo>
                  <a:pt x="36575" y="0"/>
                </a:lnTo>
                <a:lnTo>
                  <a:pt x="41147" y="1524"/>
                </a:lnTo>
                <a:close/>
              </a:path>
              <a:path w="71755" h="76200">
                <a:moveTo>
                  <a:pt x="48767" y="3048"/>
                </a:moveTo>
                <a:lnTo>
                  <a:pt x="22859" y="3048"/>
                </a:lnTo>
                <a:lnTo>
                  <a:pt x="27431" y="1524"/>
                </a:lnTo>
                <a:lnTo>
                  <a:pt x="44195" y="1524"/>
                </a:lnTo>
                <a:lnTo>
                  <a:pt x="48767" y="3048"/>
                </a:lnTo>
                <a:close/>
              </a:path>
              <a:path w="71755" h="76200">
                <a:moveTo>
                  <a:pt x="56387" y="7620"/>
                </a:moveTo>
                <a:lnTo>
                  <a:pt x="15239" y="7620"/>
                </a:lnTo>
                <a:lnTo>
                  <a:pt x="16763" y="6096"/>
                </a:lnTo>
                <a:lnTo>
                  <a:pt x="19811" y="4572"/>
                </a:lnTo>
                <a:lnTo>
                  <a:pt x="21335" y="3048"/>
                </a:lnTo>
                <a:lnTo>
                  <a:pt x="50291" y="3048"/>
                </a:lnTo>
                <a:lnTo>
                  <a:pt x="51815" y="4572"/>
                </a:lnTo>
                <a:lnTo>
                  <a:pt x="54863" y="6096"/>
                </a:lnTo>
                <a:lnTo>
                  <a:pt x="56387" y="7620"/>
                </a:lnTo>
                <a:close/>
              </a:path>
              <a:path w="71755" h="76200">
                <a:moveTo>
                  <a:pt x="60959" y="12192"/>
                </a:moveTo>
                <a:lnTo>
                  <a:pt x="10667" y="12192"/>
                </a:lnTo>
                <a:lnTo>
                  <a:pt x="10667" y="10668"/>
                </a:lnTo>
                <a:lnTo>
                  <a:pt x="13715" y="7620"/>
                </a:lnTo>
                <a:lnTo>
                  <a:pt x="57911" y="7620"/>
                </a:lnTo>
                <a:lnTo>
                  <a:pt x="60959" y="10668"/>
                </a:lnTo>
                <a:lnTo>
                  <a:pt x="60959" y="12192"/>
                </a:lnTo>
                <a:close/>
              </a:path>
              <a:path w="71755" h="76200">
                <a:moveTo>
                  <a:pt x="65531" y="18288"/>
                </a:moveTo>
                <a:lnTo>
                  <a:pt x="6095" y="18288"/>
                </a:lnTo>
                <a:lnTo>
                  <a:pt x="6095" y="16764"/>
                </a:lnTo>
                <a:lnTo>
                  <a:pt x="9143" y="12192"/>
                </a:lnTo>
                <a:lnTo>
                  <a:pt x="62483" y="12192"/>
                </a:lnTo>
                <a:lnTo>
                  <a:pt x="65531" y="16764"/>
                </a:lnTo>
                <a:lnTo>
                  <a:pt x="65531" y="18288"/>
                </a:lnTo>
                <a:close/>
              </a:path>
              <a:path w="71755" h="76200">
                <a:moveTo>
                  <a:pt x="30479" y="30480"/>
                </a:moveTo>
                <a:lnTo>
                  <a:pt x="1523" y="30480"/>
                </a:lnTo>
                <a:lnTo>
                  <a:pt x="1523" y="24384"/>
                </a:lnTo>
                <a:lnTo>
                  <a:pt x="3047" y="24384"/>
                </a:lnTo>
                <a:lnTo>
                  <a:pt x="3047" y="22860"/>
                </a:lnTo>
                <a:lnTo>
                  <a:pt x="4571" y="18288"/>
                </a:lnTo>
                <a:lnTo>
                  <a:pt x="67055" y="18288"/>
                </a:lnTo>
                <a:lnTo>
                  <a:pt x="68579" y="22860"/>
                </a:lnTo>
                <a:lnTo>
                  <a:pt x="68579" y="24384"/>
                </a:lnTo>
                <a:lnTo>
                  <a:pt x="70103" y="28956"/>
                </a:lnTo>
                <a:lnTo>
                  <a:pt x="33527" y="28956"/>
                </a:lnTo>
                <a:lnTo>
                  <a:pt x="30479" y="30480"/>
                </a:lnTo>
                <a:close/>
              </a:path>
              <a:path w="71755" h="76200">
                <a:moveTo>
                  <a:pt x="30479" y="30480"/>
                </a:moveTo>
                <a:lnTo>
                  <a:pt x="33527" y="28956"/>
                </a:lnTo>
                <a:lnTo>
                  <a:pt x="32765" y="29718"/>
                </a:lnTo>
                <a:lnTo>
                  <a:pt x="30479" y="30480"/>
                </a:lnTo>
                <a:close/>
              </a:path>
              <a:path w="71755" h="76200">
                <a:moveTo>
                  <a:pt x="32765" y="29718"/>
                </a:moveTo>
                <a:lnTo>
                  <a:pt x="33527" y="28956"/>
                </a:lnTo>
                <a:lnTo>
                  <a:pt x="35051" y="28956"/>
                </a:lnTo>
                <a:lnTo>
                  <a:pt x="32765" y="29718"/>
                </a:lnTo>
                <a:close/>
              </a:path>
              <a:path w="71755" h="76200">
                <a:moveTo>
                  <a:pt x="32003" y="30480"/>
                </a:moveTo>
                <a:lnTo>
                  <a:pt x="35051" y="28956"/>
                </a:lnTo>
                <a:lnTo>
                  <a:pt x="35813" y="29210"/>
                </a:lnTo>
                <a:lnTo>
                  <a:pt x="32003" y="30480"/>
                </a:lnTo>
                <a:close/>
              </a:path>
              <a:path w="71755" h="76200">
                <a:moveTo>
                  <a:pt x="35813" y="29210"/>
                </a:moveTo>
                <a:lnTo>
                  <a:pt x="35051" y="28956"/>
                </a:lnTo>
                <a:lnTo>
                  <a:pt x="36575" y="28956"/>
                </a:lnTo>
                <a:lnTo>
                  <a:pt x="35813" y="29210"/>
                </a:lnTo>
                <a:close/>
              </a:path>
              <a:path w="71755" h="76200">
                <a:moveTo>
                  <a:pt x="39623" y="30480"/>
                </a:moveTo>
                <a:lnTo>
                  <a:pt x="35813" y="29210"/>
                </a:lnTo>
                <a:lnTo>
                  <a:pt x="36575" y="28956"/>
                </a:lnTo>
                <a:lnTo>
                  <a:pt x="39623" y="30480"/>
                </a:lnTo>
                <a:close/>
              </a:path>
              <a:path w="71755" h="76200">
                <a:moveTo>
                  <a:pt x="38861" y="29718"/>
                </a:moveTo>
                <a:lnTo>
                  <a:pt x="36575" y="28956"/>
                </a:lnTo>
                <a:lnTo>
                  <a:pt x="38099" y="28956"/>
                </a:lnTo>
                <a:lnTo>
                  <a:pt x="38861" y="29718"/>
                </a:lnTo>
                <a:close/>
              </a:path>
              <a:path w="71755" h="76200">
                <a:moveTo>
                  <a:pt x="41147" y="30480"/>
                </a:moveTo>
                <a:lnTo>
                  <a:pt x="38861" y="29718"/>
                </a:lnTo>
                <a:lnTo>
                  <a:pt x="38099" y="28956"/>
                </a:lnTo>
                <a:lnTo>
                  <a:pt x="41147" y="30480"/>
                </a:lnTo>
                <a:close/>
              </a:path>
              <a:path w="71755" h="76200">
                <a:moveTo>
                  <a:pt x="70103" y="30480"/>
                </a:moveTo>
                <a:lnTo>
                  <a:pt x="41147" y="30480"/>
                </a:lnTo>
                <a:lnTo>
                  <a:pt x="38099" y="28956"/>
                </a:lnTo>
                <a:lnTo>
                  <a:pt x="70103" y="28956"/>
                </a:lnTo>
                <a:lnTo>
                  <a:pt x="70103" y="30480"/>
                </a:lnTo>
                <a:close/>
              </a:path>
              <a:path w="71755" h="76200">
                <a:moveTo>
                  <a:pt x="67055" y="57912"/>
                </a:moveTo>
                <a:lnTo>
                  <a:pt x="4571" y="57912"/>
                </a:lnTo>
                <a:lnTo>
                  <a:pt x="3047" y="53340"/>
                </a:lnTo>
                <a:lnTo>
                  <a:pt x="3047" y="51816"/>
                </a:lnTo>
                <a:lnTo>
                  <a:pt x="1523" y="50292"/>
                </a:lnTo>
                <a:lnTo>
                  <a:pt x="1523" y="45720"/>
                </a:lnTo>
                <a:lnTo>
                  <a:pt x="0" y="44196"/>
                </a:lnTo>
                <a:lnTo>
                  <a:pt x="0" y="30480"/>
                </a:lnTo>
                <a:lnTo>
                  <a:pt x="30479" y="30480"/>
                </a:lnTo>
                <a:lnTo>
                  <a:pt x="32765" y="29718"/>
                </a:lnTo>
                <a:lnTo>
                  <a:pt x="28955" y="33528"/>
                </a:lnTo>
                <a:lnTo>
                  <a:pt x="29717" y="33528"/>
                </a:lnTo>
                <a:lnTo>
                  <a:pt x="28955" y="35052"/>
                </a:lnTo>
                <a:lnTo>
                  <a:pt x="28955" y="41148"/>
                </a:lnTo>
                <a:lnTo>
                  <a:pt x="29717" y="42672"/>
                </a:lnTo>
                <a:lnTo>
                  <a:pt x="28955" y="42672"/>
                </a:lnTo>
                <a:lnTo>
                  <a:pt x="33527" y="47244"/>
                </a:lnTo>
                <a:lnTo>
                  <a:pt x="70103" y="47244"/>
                </a:lnTo>
                <a:lnTo>
                  <a:pt x="68579" y="50292"/>
                </a:lnTo>
                <a:lnTo>
                  <a:pt x="68579" y="53340"/>
                </a:lnTo>
                <a:lnTo>
                  <a:pt x="67055" y="57912"/>
                </a:lnTo>
                <a:close/>
              </a:path>
              <a:path w="71755" h="76200">
                <a:moveTo>
                  <a:pt x="71627" y="33528"/>
                </a:moveTo>
                <a:lnTo>
                  <a:pt x="42671" y="33528"/>
                </a:lnTo>
                <a:lnTo>
                  <a:pt x="38861" y="29718"/>
                </a:lnTo>
                <a:lnTo>
                  <a:pt x="41147" y="30480"/>
                </a:lnTo>
                <a:lnTo>
                  <a:pt x="70103" y="30480"/>
                </a:lnTo>
                <a:lnTo>
                  <a:pt x="71627" y="32004"/>
                </a:lnTo>
                <a:lnTo>
                  <a:pt x="71627" y="33528"/>
                </a:lnTo>
                <a:close/>
              </a:path>
              <a:path w="71755" h="76200">
                <a:moveTo>
                  <a:pt x="29717" y="33528"/>
                </a:moveTo>
                <a:lnTo>
                  <a:pt x="28955" y="33528"/>
                </a:lnTo>
                <a:lnTo>
                  <a:pt x="30479" y="32004"/>
                </a:lnTo>
                <a:lnTo>
                  <a:pt x="29717" y="33528"/>
                </a:lnTo>
                <a:close/>
              </a:path>
              <a:path w="71755" h="76200">
                <a:moveTo>
                  <a:pt x="41147" y="44196"/>
                </a:moveTo>
                <a:lnTo>
                  <a:pt x="42671" y="41148"/>
                </a:lnTo>
                <a:lnTo>
                  <a:pt x="42671" y="35052"/>
                </a:lnTo>
                <a:lnTo>
                  <a:pt x="41147" y="32004"/>
                </a:lnTo>
                <a:lnTo>
                  <a:pt x="42671" y="33528"/>
                </a:lnTo>
                <a:lnTo>
                  <a:pt x="71627" y="33528"/>
                </a:lnTo>
                <a:lnTo>
                  <a:pt x="71627" y="42672"/>
                </a:lnTo>
                <a:lnTo>
                  <a:pt x="42671" y="42672"/>
                </a:lnTo>
                <a:lnTo>
                  <a:pt x="41147" y="44196"/>
                </a:lnTo>
                <a:close/>
              </a:path>
              <a:path w="71755" h="76200">
                <a:moveTo>
                  <a:pt x="28955" y="36576"/>
                </a:moveTo>
                <a:lnTo>
                  <a:pt x="28955" y="35052"/>
                </a:lnTo>
                <a:lnTo>
                  <a:pt x="30479" y="33528"/>
                </a:lnTo>
                <a:lnTo>
                  <a:pt x="28955" y="36576"/>
                </a:lnTo>
                <a:close/>
              </a:path>
              <a:path w="71755" h="76200">
                <a:moveTo>
                  <a:pt x="42671" y="36576"/>
                </a:moveTo>
                <a:lnTo>
                  <a:pt x="41147" y="33528"/>
                </a:lnTo>
                <a:lnTo>
                  <a:pt x="42671" y="35052"/>
                </a:lnTo>
                <a:lnTo>
                  <a:pt x="42671" y="36576"/>
                </a:lnTo>
                <a:close/>
              </a:path>
              <a:path w="71755" h="76200">
                <a:moveTo>
                  <a:pt x="30479" y="42672"/>
                </a:moveTo>
                <a:lnTo>
                  <a:pt x="28955" y="41148"/>
                </a:lnTo>
                <a:lnTo>
                  <a:pt x="28955" y="38100"/>
                </a:lnTo>
                <a:lnTo>
                  <a:pt x="30479" y="42672"/>
                </a:lnTo>
                <a:close/>
              </a:path>
              <a:path w="71755" h="76200">
                <a:moveTo>
                  <a:pt x="41147" y="42672"/>
                </a:moveTo>
                <a:lnTo>
                  <a:pt x="42671" y="38100"/>
                </a:lnTo>
                <a:lnTo>
                  <a:pt x="42671" y="41148"/>
                </a:lnTo>
                <a:lnTo>
                  <a:pt x="41147" y="42672"/>
                </a:lnTo>
                <a:close/>
              </a:path>
              <a:path w="71755" h="76200">
                <a:moveTo>
                  <a:pt x="30479" y="44196"/>
                </a:moveTo>
                <a:lnTo>
                  <a:pt x="28955" y="42672"/>
                </a:lnTo>
                <a:lnTo>
                  <a:pt x="29717" y="42672"/>
                </a:lnTo>
                <a:lnTo>
                  <a:pt x="30479" y="44196"/>
                </a:lnTo>
                <a:close/>
              </a:path>
              <a:path w="71755" h="76200">
                <a:moveTo>
                  <a:pt x="70103" y="47244"/>
                </a:moveTo>
                <a:lnTo>
                  <a:pt x="38099" y="47244"/>
                </a:lnTo>
                <a:lnTo>
                  <a:pt x="42671" y="42672"/>
                </a:lnTo>
                <a:lnTo>
                  <a:pt x="71627" y="42672"/>
                </a:lnTo>
                <a:lnTo>
                  <a:pt x="71627" y="44196"/>
                </a:lnTo>
                <a:lnTo>
                  <a:pt x="70103" y="44196"/>
                </a:lnTo>
                <a:lnTo>
                  <a:pt x="70103" y="47244"/>
                </a:lnTo>
                <a:close/>
              </a:path>
              <a:path w="71755" h="76200">
                <a:moveTo>
                  <a:pt x="33527" y="46228"/>
                </a:moveTo>
                <a:lnTo>
                  <a:pt x="32003" y="45720"/>
                </a:lnTo>
                <a:lnTo>
                  <a:pt x="30479" y="44196"/>
                </a:lnTo>
                <a:lnTo>
                  <a:pt x="33527" y="46228"/>
                </a:lnTo>
                <a:close/>
              </a:path>
              <a:path w="71755" h="76200">
                <a:moveTo>
                  <a:pt x="38099" y="46228"/>
                </a:moveTo>
                <a:lnTo>
                  <a:pt x="41147" y="44196"/>
                </a:lnTo>
                <a:lnTo>
                  <a:pt x="39623" y="45720"/>
                </a:lnTo>
                <a:lnTo>
                  <a:pt x="38099" y="46228"/>
                </a:lnTo>
                <a:close/>
              </a:path>
              <a:path w="71755" h="76200">
                <a:moveTo>
                  <a:pt x="35051" y="47244"/>
                </a:moveTo>
                <a:lnTo>
                  <a:pt x="33527" y="47244"/>
                </a:lnTo>
                <a:lnTo>
                  <a:pt x="32003" y="45720"/>
                </a:lnTo>
                <a:lnTo>
                  <a:pt x="35051" y="47244"/>
                </a:lnTo>
                <a:close/>
              </a:path>
              <a:path w="71755" h="76200">
                <a:moveTo>
                  <a:pt x="35051" y="47244"/>
                </a:moveTo>
                <a:lnTo>
                  <a:pt x="32003" y="45720"/>
                </a:lnTo>
                <a:lnTo>
                  <a:pt x="33527" y="46228"/>
                </a:lnTo>
                <a:lnTo>
                  <a:pt x="35051" y="47244"/>
                </a:lnTo>
                <a:close/>
              </a:path>
              <a:path w="71755" h="76200">
                <a:moveTo>
                  <a:pt x="36575" y="47244"/>
                </a:moveTo>
                <a:lnTo>
                  <a:pt x="38099" y="46228"/>
                </a:lnTo>
                <a:lnTo>
                  <a:pt x="39623" y="45720"/>
                </a:lnTo>
                <a:lnTo>
                  <a:pt x="36575" y="47244"/>
                </a:lnTo>
                <a:close/>
              </a:path>
              <a:path w="71755" h="76200">
                <a:moveTo>
                  <a:pt x="38099" y="47244"/>
                </a:moveTo>
                <a:lnTo>
                  <a:pt x="36575" y="47244"/>
                </a:lnTo>
                <a:lnTo>
                  <a:pt x="39623" y="45720"/>
                </a:lnTo>
                <a:lnTo>
                  <a:pt x="38099" y="47244"/>
                </a:lnTo>
                <a:close/>
              </a:path>
              <a:path w="71755" h="76200">
                <a:moveTo>
                  <a:pt x="35051" y="47244"/>
                </a:moveTo>
                <a:lnTo>
                  <a:pt x="33527" y="46228"/>
                </a:lnTo>
                <a:lnTo>
                  <a:pt x="35813" y="46990"/>
                </a:lnTo>
                <a:lnTo>
                  <a:pt x="35051" y="47244"/>
                </a:lnTo>
                <a:close/>
              </a:path>
              <a:path w="71755" h="76200">
                <a:moveTo>
                  <a:pt x="36575" y="47244"/>
                </a:moveTo>
                <a:lnTo>
                  <a:pt x="35813" y="46990"/>
                </a:lnTo>
                <a:lnTo>
                  <a:pt x="38099" y="46228"/>
                </a:lnTo>
                <a:lnTo>
                  <a:pt x="36575" y="47244"/>
                </a:lnTo>
                <a:close/>
              </a:path>
              <a:path w="71755" h="76200">
                <a:moveTo>
                  <a:pt x="36575" y="47244"/>
                </a:moveTo>
                <a:lnTo>
                  <a:pt x="35051" y="47244"/>
                </a:lnTo>
                <a:lnTo>
                  <a:pt x="35813" y="46990"/>
                </a:lnTo>
                <a:lnTo>
                  <a:pt x="36575" y="47244"/>
                </a:lnTo>
                <a:close/>
              </a:path>
              <a:path w="71755" h="76200">
                <a:moveTo>
                  <a:pt x="57911" y="68580"/>
                </a:moveTo>
                <a:lnTo>
                  <a:pt x="13715" y="68580"/>
                </a:lnTo>
                <a:lnTo>
                  <a:pt x="10667" y="65532"/>
                </a:lnTo>
                <a:lnTo>
                  <a:pt x="10667" y="64008"/>
                </a:lnTo>
                <a:lnTo>
                  <a:pt x="9143" y="64008"/>
                </a:lnTo>
                <a:lnTo>
                  <a:pt x="9143" y="62484"/>
                </a:lnTo>
                <a:lnTo>
                  <a:pt x="6095" y="59436"/>
                </a:lnTo>
                <a:lnTo>
                  <a:pt x="6095" y="57912"/>
                </a:lnTo>
                <a:lnTo>
                  <a:pt x="65531" y="57912"/>
                </a:lnTo>
                <a:lnTo>
                  <a:pt x="65531" y="59436"/>
                </a:lnTo>
                <a:lnTo>
                  <a:pt x="60959" y="64008"/>
                </a:lnTo>
                <a:lnTo>
                  <a:pt x="60959" y="65532"/>
                </a:lnTo>
                <a:lnTo>
                  <a:pt x="57911" y="68580"/>
                </a:lnTo>
                <a:close/>
              </a:path>
              <a:path w="71755" h="76200">
                <a:moveTo>
                  <a:pt x="51815" y="71628"/>
                </a:moveTo>
                <a:lnTo>
                  <a:pt x="19811" y="71628"/>
                </a:lnTo>
                <a:lnTo>
                  <a:pt x="16763" y="70104"/>
                </a:lnTo>
                <a:lnTo>
                  <a:pt x="15239" y="68580"/>
                </a:lnTo>
                <a:lnTo>
                  <a:pt x="56387" y="68580"/>
                </a:lnTo>
                <a:lnTo>
                  <a:pt x="54863" y="70104"/>
                </a:lnTo>
                <a:lnTo>
                  <a:pt x="51815" y="71628"/>
                </a:lnTo>
                <a:close/>
              </a:path>
              <a:path w="71755" h="76200">
                <a:moveTo>
                  <a:pt x="44195" y="74676"/>
                </a:moveTo>
                <a:lnTo>
                  <a:pt x="27431" y="74676"/>
                </a:lnTo>
                <a:lnTo>
                  <a:pt x="22859" y="73152"/>
                </a:lnTo>
                <a:lnTo>
                  <a:pt x="21335" y="73152"/>
                </a:lnTo>
                <a:lnTo>
                  <a:pt x="21335" y="71628"/>
                </a:lnTo>
                <a:lnTo>
                  <a:pt x="50291" y="71628"/>
                </a:lnTo>
                <a:lnTo>
                  <a:pt x="48767" y="73152"/>
                </a:lnTo>
                <a:lnTo>
                  <a:pt x="44195" y="74676"/>
                </a:lnTo>
                <a:close/>
              </a:path>
              <a:path w="71755" h="76200">
                <a:moveTo>
                  <a:pt x="36575" y="76200"/>
                </a:moveTo>
                <a:lnTo>
                  <a:pt x="35051" y="76200"/>
                </a:lnTo>
                <a:lnTo>
                  <a:pt x="33527" y="74676"/>
                </a:lnTo>
                <a:lnTo>
                  <a:pt x="36575" y="74676"/>
                </a:lnTo>
                <a:lnTo>
                  <a:pt x="3657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927107" y="3120611"/>
            <a:ext cx="25146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baseline="-21164" sz="1575" spc="104">
                <a:latin typeface="Times New Roman"/>
                <a:cs typeface="Times New Roman"/>
              </a:rPr>
              <a:t>L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55163" y="1546859"/>
            <a:ext cx="0" cy="379730"/>
          </a:xfrm>
          <a:custGeom>
            <a:avLst/>
            <a:gdLst/>
            <a:ahLst/>
            <a:cxnLst/>
            <a:rect l="l" t="t" r="r" b="b"/>
            <a:pathLst>
              <a:path w="0" h="379730">
                <a:moveTo>
                  <a:pt x="0" y="0"/>
                </a:moveTo>
                <a:lnTo>
                  <a:pt x="0" y="37947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61359" y="2711196"/>
            <a:ext cx="0" cy="236220"/>
          </a:xfrm>
          <a:custGeom>
            <a:avLst/>
            <a:gdLst/>
            <a:ahLst/>
            <a:cxnLst/>
            <a:rect l="l" t="t" r="r" b="b"/>
            <a:pathLst>
              <a:path w="0" h="236219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61359" y="3308603"/>
            <a:ext cx="0" cy="352425"/>
          </a:xfrm>
          <a:custGeom>
            <a:avLst/>
            <a:gdLst/>
            <a:ahLst/>
            <a:cxnLst/>
            <a:rect l="l" t="t" r="r" b="b"/>
            <a:pathLst>
              <a:path w="0" h="352425">
                <a:moveTo>
                  <a:pt x="0" y="0"/>
                </a:moveTo>
                <a:lnTo>
                  <a:pt x="0" y="35204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31975" y="3525773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4" h="0">
                <a:moveTo>
                  <a:pt x="0" y="0"/>
                </a:moveTo>
                <a:lnTo>
                  <a:pt x="26060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95400" y="2955036"/>
            <a:ext cx="340360" cy="337185"/>
          </a:xfrm>
          <a:custGeom>
            <a:avLst/>
            <a:gdLst/>
            <a:ahLst/>
            <a:cxnLst/>
            <a:rect l="l" t="t" r="r" b="b"/>
            <a:pathLst>
              <a:path w="340360" h="337185">
                <a:moveTo>
                  <a:pt x="170688" y="336803"/>
                </a:moveTo>
                <a:lnTo>
                  <a:pt x="120396" y="329183"/>
                </a:lnTo>
                <a:lnTo>
                  <a:pt x="89916" y="315467"/>
                </a:lnTo>
                <a:lnTo>
                  <a:pt x="74676" y="307847"/>
                </a:lnTo>
                <a:lnTo>
                  <a:pt x="39624" y="275843"/>
                </a:lnTo>
                <a:lnTo>
                  <a:pt x="13716" y="234695"/>
                </a:lnTo>
                <a:lnTo>
                  <a:pt x="0" y="169163"/>
                </a:lnTo>
                <a:lnTo>
                  <a:pt x="0" y="152399"/>
                </a:lnTo>
                <a:lnTo>
                  <a:pt x="19812" y="88391"/>
                </a:lnTo>
                <a:lnTo>
                  <a:pt x="48768" y="50291"/>
                </a:lnTo>
                <a:lnTo>
                  <a:pt x="88391" y="21335"/>
                </a:lnTo>
                <a:lnTo>
                  <a:pt x="152400" y="1523"/>
                </a:lnTo>
                <a:lnTo>
                  <a:pt x="169164" y="0"/>
                </a:lnTo>
                <a:lnTo>
                  <a:pt x="187452" y="1523"/>
                </a:lnTo>
                <a:lnTo>
                  <a:pt x="220980" y="7620"/>
                </a:lnTo>
                <a:lnTo>
                  <a:pt x="236219" y="13715"/>
                </a:lnTo>
                <a:lnTo>
                  <a:pt x="248411" y="19811"/>
                </a:lnTo>
                <a:lnTo>
                  <a:pt x="155448" y="19811"/>
                </a:lnTo>
                <a:lnTo>
                  <a:pt x="124968" y="25907"/>
                </a:lnTo>
                <a:lnTo>
                  <a:pt x="111252" y="30479"/>
                </a:lnTo>
                <a:lnTo>
                  <a:pt x="99060" y="38099"/>
                </a:lnTo>
                <a:lnTo>
                  <a:pt x="85344" y="44195"/>
                </a:lnTo>
                <a:lnTo>
                  <a:pt x="53339" y="73151"/>
                </a:lnTo>
                <a:lnTo>
                  <a:pt x="30480" y="109727"/>
                </a:lnTo>
                <a:lnTo>
                  <a:pt x="19812" y="152399"/>
                </a:lnTo>
                <a:lnTo>
                  <a:pt x="18288" y="167639"/>
                </a:lnTo>
                <a:lnTo>
                  <a:pt x="21336" y="198119"/>
                </a:lnTo>
                <a:lnTo>
                  <a:pt x="36576" y="239267"/>
                </a:lnTo>
                <a:lnTo>
                  <a:pt x="62484" y="272795"/>
                </a:lnTo>
                <a:lnTo>
                  <a:pt x="97536" y="298703"/>
                </a:lnTo>
                <a:lnTo>
                  <a:pt x="138684" y="313943"/>
                </a:lnTo>
                <a:lnTo>
                  <a:pt x="153924" y="316991"/>
                </a:lnTo>
                <a:lnTo>
                  <a:pt x="248411" y="316991"/>
                </a:lnTo>
                <a:lnTo>
                  <a:pt x="236219" y="323087"/>
                </a:lnTo>
                <a:lnTo>
                  <a:pt x="220980" y="329183"/>
                </a:lnTo>
                <a:lnTo>
                  <a:pt x="187452" y="335280"/>
                </a:lnTo>
                <a:lnTo>
                  <a:pt x="170688" y="336803"/>
                </a:lnTo>
                <a:close/>
              </a:path>
              <a:path w="340360" h="337185">
                <a:moveTo>
                  <a:pt x="248411" y="316991"/>
                </a:moveTo>
                <a:lnTo>
                  <a:pt x="185928" y="316991"/>
                </a:lnTo>
                <a:lnTo>
                  <a:pt x="199643" y="313943"/>
                </a:lnTo>
                <a:lnTo>
                  <a:pt x="214883" y="310895"/>
                </a:lnTo>
                <a:lnTo>
                  <a:pt x="228600" y="306323"/>
                </a:lnTo>
                <a:lnTo>
                  <a:pt x="242316" y="298703"/>
                </a:lnTo>
                <a:lnTo>
                  <a:pt x="254507" y="292607"/>
                </a:lnTo>
                <a:lnTo>
                  <a:pt x="266700" y="283463"/>
                </a:lnTo>
                <a:lnTo>
                  <a:pt x="295656" y="251459"/>
                </a:lnTo>
                <a:lnTo>
                  <a:pt x="318515" y="199643"/>
                </a:lnTo>
                <a:lnTo>
                  <a:pt x="321563" y="169163"/>
                </a:lnTo>
                <a:lnTo>
                  <a:pt x="318515" y="138683"/>
                </a:lnTo>
                <a:lnTo>
                  <a:pt x="303276" y="97535"/>
                </a:lnTo>
                <a:lnTo>
                  <a:pt x="277368" y="64007"/>
                </a:lnTo>
                <a:lnTo>
                  <a:pt x="242316" y="38099"/>
                </a:lnTo>
                <a:lnTo>
                  <a:pt x="201168" y="22859"/>
                </a:lnTo>
                <a:lnTo>
                  <a:pt x="185928" y="19811"/>
                </a:lnTo>
                <a:lnTo>
                  <a:pt x="248411" y="19811"/>
                </a:lnTo>
                <a:lnTo>
                  <a:pt x="289559" y="48767"/>
                </a:lnTo>
                <a:lnTo>
                  <a:pt x="320039" y="88391"/>
                </a:lnTo>
                <a:lnTo>
                  <a:pt x="336804" y="134111"/>
                </a:lnTo>
                <a:lnTo>
                  <a:pt x="339852" y="150875"/>
                </a:lnTo>
                <a:lnTo>
                  <a:pt x="339852" y="184403"/>
                </a:lnTo>
                <a:lnTo>
                  <a:pt x="327660" y="233171"/>
                </a:lnTo>
                <a:lnTo>
                  <a:pt x="301752" y="274319"/>
                </a:lnTo>
                <a:lnTo>
                  <a:pt x="265176" y="307847"/>
                </a:lnTo>
                <a:lnTo>
                  <a:pt x="251459" y="315467"/>
                </a:lnTo>
                <a:lnTo>
                  <a:pt x="248411" y="316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057166" y="2663781"/>
            <a:ext cx="174625" cy="805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340">
              <a:lnSpc>
                <a:spcPct val="100000"/>
              </a:lnSpc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600" spc="-45">
                <a:latin typeface="Times New Roman"/>
                <a:cs typeface="Times New Roman"/>
              </a:rPr>
              <a:t>v</a:t>
            </a:r>
            <a:r>
              <a:rPr dirty="0" baseline="-21164" sz="1575" spc="-67">
                <a:latin typeface="Times New Roman"/>
                <a:cs typeface="Times New Roman"/>
              </a:rPr>
              <a:t>i</a:t>
            </a:r>
            <a:endParaRPr baseline="-21164" sz="1575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345"/>
              </a:spcBef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6023" y="2727123"/>
            <a:ext cx="12700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82151" y="3326489"/>
            <a:ext cx="12700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91256" y="2947416"/>
            <a:ext cx="137160" cy="361315"/>
          </a:xfrm>
          <a:custGeom>
            <a:avLst/>
            <a:gdLst/>
            <a:ahLst/>
            <a:cxnLst/>
            <a:rect l="l" t="t" r="r" b="b"/>
            <a:pathLst>
              <a:path w="137160" h="361314">
                <a:moveTo>
                  <a:pt x="0" y="0"/>
                </a:moveTo>
                <a:lnTo>
                  <a:pt x="137159" y="0"/>
                </a:lnTo>
                <a:lnTo>
                  <a:pt x="137159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80588" y="2936748"/>
            <a:ext cx="157480" cy="381000"/>
          </a:xfrm>
          <a:custGeom>
            <a:avLst/>
            <a:gdLst/>
            <a:ahLst/>
            <a:cxnLst/>
            <a:rect l="l" t="t" r="r" b="b"/>
            <a:pathLst>
              <a:path w="157479" h="381000">
                <a:moveTo>
                  <a:pt x="156972" y="381000"/>
                </a:moveTo>
                <a:lnTo>
                  <a:pt x="0" y="381000"/>
                </a:lnTo>
                <a:lnTo>
                  <a:pt x="0" y="0"/>
                </a:lnTo>
                <a:lnTo>
                  <a:pt x="156972" y="0"/>
                </a:lnTo>
                <a:lnTo>
                  <a:pt x="156972" y="10668"/>
                </a:lnTo>
                <a:lnTo>
                  <a:pt x="19812" y="10668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362712"/>
                </a:lnTo>
                <a:lnTo>
                  <a:pt x="10668" y="362712"/>
                </a:lnTo>
                <a:lnTo>
                  <a:pt x="19812" y="371856"/>
                </a:lnTo>
                <a:lnTo>
                  <a:pt x="156972" y="371856"/>
                </a:lnTo>
                <a:lnTo>
                  <a:pt x="156972" y="381000"/>
                </a:lnTo>
                <a:close/>
              </a:path>
              <a:path w="157479" h="381000">
                <a:moveTo>
                  <a:pt x="19812" y="19811"/>
                </a:moveTo>
                <a:lnTo>
                  <a:pt x="10668" y="19812"/>
                </a:lnTo>
                <a:lnTo>
                  <a:pt x="19812" y="10668"/>
                </a:lnTo>
                <a:lnTo>
                  <a:pt x="19812" y="19811"/>
                </a:lnTo>
                <a:close/>
              </a:path>
              <a:path w="157479" h="381000">
                <a:moveTo>
                  <a:pt x="138684" y="19811"/>
                </a:moveTo>
                <a:lnTo>
                  <a:pt x="19812" y="19811"/>
                </a:lnTo>
                <a:lnTo>
                  <a:pt x="19812" y="10668"/>
                </a:lnTo>
                <a:lnTo>
                  <a:pt x="138684" y="10668"/>
                </a:lnTo>
                <a:lnTo>
                  <a:pt x="138684" y="19811"/>
                </a:lnTo>
                <a:close/>
              </a:path>
              <a:path w="157479" h="381000">
                <a:moveTo>
                  <a:pt x="138684" y="371856"/>
                </a:moveTo>
                <a:lnTo>
                  <a:pt x="138684" y="10668"/>
                </a:lnTo>
                <a:lnTo>
                  <a:pt x="147828" y="19812"/>
                </a:lnTo>
                <a:lnTo>
                  <a:pt x="156972" y="19811"/>
                </a:lnTo>
                <a:lnTo>
                  <a:pt x="156972" y="362712"/>
                </a:lnTo>
                <a:lnTo>
                  <a:pt x="147828" y="362712"/>
                </a:lnTo>
                <a:lnTo>
                  <a:pt x="138684" y="371856"/>
                </a:lnTo>
                <a:close/>
              </a:path>
              <a:path w="157479" h="381000">
                <a:moveTo>
                  <a:pt x="156972" y="19811"/>
                </a:moveTo>
                <a:lnTo>
                  <a:pt x="147828" y="19812"/>
                </a:lnTo>
                <a:lnTo>
                  <a:pt x="138684" y="10668"/>
                </a:lnTo>
                <a:lnTo>
                  <a:pt x="156972" y="10668"/>
                </a:lnTo>
                <a:lnTo>
                  <a:pt x="156972" y="19811"/>
                </a:lnTo>
                <a:close/>
              </a:path>
              <a:path w="157479" h="381000">
                <a:moveTo>
                  <a:pt x="19812" y="371856"/>
                </a:moveTo>
                <a:lnTo>
                  <a:pt x="10668" y="362712"/>
                </a:lnTo>
                <a:lnTo>
                  <a:pt x="19812" y="362712"/>
                </a:lnTo>
                <a:lnTo>
                  <a:pt x="19812" y="371856"/>
                </a:lnTo>
                <a:close/>
              </a:path>
              <a:path w="157479" h="381000">
                <a:moveTo>
                  <a:pt x="138684" y="371856"/>
                </a:moveTo>
                <a:lnTo>
                  <a:pt x="19812" y="371856"/>
                </a:lnTo>
                <a:lnTo>
                  <a:pt x="19812" y="362712"/>
                </a:lnTo>
                <a:lnTo>
                  <a:pt x="138684" y="362712"/>
                </a:lnTo>
                <a:lnTo>
                  <a:pt x="138684" y="371856"/>
                </a:lnTo>
                <a:close/>
              </a:path>
              <a:path w="157479" h="381000">
                <a:moveTo>
                  <a:pt x="156972" y="371856"/>
                </a:moveTo>
                <a:lnTo>
                  <a:pt x="138684" y="371856"/>
                </a:lnTo>
                <a:lnTo>
                  <a:pt x="147828" y="362712"/>
                </a:lnTo>
                <a:lnTo>
                  <a:pt x="156972" y="362712"/>
                </a:lnTo>
                <a:lnTo>
                  <a:pt x="156972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12492" y="3848100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45719" y="91440"/>
                </a:moveTo>
                <a:lnTo>
                  <a:pt x="28289" y="87725"/>
                </a:lnTo>
                <a:lnTo>
                  <a:pt x="13715" y="77724"/>
                </a:lnTo>
                <a:lnTo>
                  <a:pt x="3714" y="63150"/>
                </a:lnTo>
                <a:lnTo>
                  <a:pt x="0" y="45720"/>
                </a:lnTo>
                <a:lnTo>
                  <a:pt x="3714" y="28289"/>
                </a:lnTo>
                <a:lnTo>
                  <a:pt x="13715" y="13716"/>
                </a:lnTo>
                <a:lnTo>
                  <a:pt x="28289" y="3714"/>
                </a:lnTo>
                <a:lnTo>
                  <a:pt x="45719" y="0"/>
                </a:lnTo>
                <a:lnTo>
                  <a:pt x="63793" y="3714"/>
                </a:lnTo>
                <a:lnTo>
                  <a:pt x="78295" y="13716"/>
                </a:lnTo>
                <a:lnTo>
                  <a:pt x="87939" y="28289"/>
                </a:lnTo>
                <a:lnTo>
                  <a:pt x="91439" y="45720"/>
                </a:lnTo>
                <a:lnTo>
                  <a:pt x="87939" y="63150"/>
                </a:lnTo>
                <a:lnTo>
                  <a:pt x="78295" y="77724"/>
                </a:lnTo>
                <a:lnTo>
                  <a:pt x="63793" y="87725"/>
                </a:lnTo>
                <a:lnTo>
                  <a:pt x="45719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03348" y="3838955"/>
            <a:ext cx="111760" cy="109855"/>
          </a:xfrm>
          <a:custGeom>
            <a:avLst/>
            <a:gdLst/>
            <a:ahLst/>
            <a:cxnLst/>
            <a:rect l="l" t="t" r="r" b="b"/>
            <a:pathLst>
              <a:path w="111760" h="109854">
                <a:moveTo>
                  <a:pt x="65531" y="1523"/>
                </a:moveTo>
                <a:lnTo>
                  <a:pt x="45719" y="1523"/>
                </a:lnTo>
                <a:lnTo>
                  <a:pt x="54863" y="0"/>
                </a:lnTo>
                <a:lnTo>
                  <a:pt x="56387" y="0"/>
                </a:lnTo>
                <a:lnTo>
                  <a:pt x="65531" y="1523"/>
                </a:lnTo>
                <a:close/>
              </a:path>
              <a:path w="111760" h="109854">
                <a:moveTo>
                  <a:pt x="76199" y="4571"/>
                </a:moveTo>
                <a:lnTo>
                  <a:pt x="35051" y="4571"/>
                </a:lnTo>
                <a:lnTo>
                  <a:pt x="42671" y="1523"/>
                </a:lnTo>
                <a:lnTo>
                  <a:pt x="67055" y="1523"/>
                </a:lnTo>
                <a:lnTo>
                  <a:pt x="76199" y="4571"/>
                </a:lnTo>
                <a:close/>
              </a:path>
              <a:path w="111760" h="109854">
                <a:moveTo>
                  <a:pt x="77723" y="105155"/>
                </a:moveTo>
                <a:lnTo>
                  <a:pt x="33527" y="105155"/>
                </a:lnTo>
                <a:lnTo>
                  <a:pt x="24383" y="100583"/>
                </a:lnTo>
                <a:lnTo>
                  <a:pt x="24383" y="99059"/>
                </a:lnTo>
                <a:lnTo>
                  <a:pt x="16763" y="94487"/>
                </a:lnTo>
                <a:lnTo>
                  <a:pt x="16763" y="92963"/>
                </a:lnTo>
                <a:lnTo>
                  <a:pt x="15239" y="92963"/>
                </a:lnTo>
                <a:lnTo>
                  <a:pt x="9143" y="85343"/>
                </a:lnTo>
                <a:lnTo>
                  <a:pt x="9143" y="83819"/>
                </a:lnTo>
                <a:lnTo>
                  <a:pt x="4571" y="76199"/>
                </a:lnTo>
                <a:lnTo>
                  <a:pt x="4571" y="74675"/>
                </a:lnTo>
                <a:lnTo>
                  <a:pt x="1523" y="67055"/>
                </a:lnTo>
                <a:lnTo>
                  <a:pt x="1523" y="65531"/>
                </a:lnTo>
                <a:lnTo>
                  <a:pt x="0" y="56387"/>
                </a:lnTo>
                <a:lnTo>
                  <a:pt x="0" y="53339"/>
                </a:lnTo>
                <a:lnTo>
                  <a:pt x="1523" y="44195"/>
                </a:lnTo>
                <a:lnTo>
                  <a:pt x="1523" y="42671"/>
                </a:lnTo>
                <a:lnTo>
                  <a:pt x="4571" y="33527"/>
                </a:lnTo>
                <a:lnTo>
                  <a:pt x="4571" y="32003"/>
                </a:lnTo>
                <a:lnTo>
                  <a:pt x="9143" y="24383"/>
                </a:lnTo>
                <a:lnTo>
                  <a:pt x="9143" y="22859"/>
                </a:lnTo>
                <a:lnTo>
                  <a:pt x="16763" y="15239"/>
                </a:lnTo>
                <a:lnTo>
                  <a:pt x="24383" y="9143"/>
                </a:lnTo>
                <a:lnTo>
                  <a:pt x="33527" y="4571"/>
                </a:lnTo>
                <a:lnTo>
                  <a:pt x="77723" y="4571"/>
                </a:lnTo>
                <a:lnTo>
                  <a:pt x="85343" y="9143"/>
                </a:lnTo>
                <a:lnTo>
                  <a:pt x="86867" y="9143"/>
                </a:lnTo>
                <a:lnTo>
                  <a:pt x="94487" y="15239"/>
                </a:lnTo>
                <a:lnTo>
                  <a:pt x="94487" y="16763"/>
                </a:lnTo>
                <a:lnTo>
                  <a:pt x="96011" y="18287"/>
                </a:lnTo>
                <a:lnTo>
                  <a:pt x="54863" y="18287"/>
                </a:lnTo>
                <a:lnTo>
                  <a:pt x="55625" y="18414"/>
                </a:lnTo>
                <a:lnTo>
                  <a:pt x="47243" y="19811"/>
                </a:lnTo>
                <a:lnTo>
                  <a:pt x="48767" y="19811"/>
                </a:lnTo>
                <a:lnTo>
                  <a:pt x="44195" y="21335"/>
                </a:lnTo>
                <a:lnTo>
                  <a:pt x="42671" y="21335"/>
                </a:lnTo>
                <a:lnTo>
                  <a:pt x="36575" y="24383"/>
                </a:lnTo>
                <a:lnTo>
                  <a:pt x="35051" y="24383"/>
                </a:lnTo>
                <a:lnTo>
                  <a:pt x="24383" y="35051"/>
                </a:lnTo>
                <a:lnTo>
                  <a:pt x="24993" y="35051"/>
                </a:lnTo>
                <a:lnTo>
                  <a:pt x="22250" y="39623"/>
                </a:lnTo>
                <a:lnTo>
                  <a:pt x="21335" y="39623"/>
                </a:lnTo>
                <a:lnTo>
                  <a:pt x="20065" y="47243"/>
                </a:lnTo>
                <a:lnTo>
                  <a:pt x="19811" y="47243"/>
                </a:lnTo>
                <a:lnTo>
                  <a:pt x="18795" y="53339"/>
                </a:lnTo>
                <a:lnTo>
                  <a:pt x="18287" y="53339"/>
                </a:lnTo>
                <a:lnTo>
                  <a:pt x="18287" y="56387"/>
                </a:lnTo>
                <a:lnTo>
                  <a:pt x="18795" y="56387"/>
                </a:lnTo>
                <a:lnTo>
                  <a:pt x="19811" y="62483"/>
                </a:lnTo>
                <a:lnTo>
                  <a:pt x="20065" y="62483"/>
                </a:lnTo>
                <a:lnTo>
                  <a:pt x="21335" y="70103"/>
                </a:lnTo>
                <a:lnTo>
                  <a:pt x="23164" y="70103"/>
                </a:lnTo>
                <a:lnTo>
                  <a:pt x="24993" y="73151"/>
                </a:lnTo>
                <a:lnTo>
                  <a:pt x="24383" y="73151"/>
                </a:lnTo>
                <a:lnTo>
                  <a:pt x="29260" y="79247"/>
                </a:lnTo>
                <a:lnTo>
                  <a:pt x="28955" y="79247"/>
                </a:lnTo>
                <a:lnTo>
                  <a:pt x="35051" y="85343"/>
                </a:lnTo>
                <a:lnTo>
                  <a:pt x="36575" y="85343"/>
                </a:lnTo>
                <a:lnTo>
                  <a:pt x="42671" y="88391"/>
                </a:lnTo>
                <a:lnTo>
                  <a:pt x="44195" y="88391"/>
                </a:lnTo>
                <a:lnTo>
                  <a:pt x="48767" y="89915"/>
                </a:lnTo>
                <a:lnTo>
                  <a:pt x="96926" y="89915"/>
                </a:lnTo>
                <a:lnTo>
                  <a:pt x="94487" y="92963"/>
                </a:lnTo>
                <a:lnTo>
                  <a:pt x="94487" y="94487"/>
                </a:lnTo>
                <a:lnTo>
                  <a:pt x="86867" y="99059"/>
                </a:lnTo>
                <a:lnTo>
                  <a:pt x="86867" y="100583"/>
                </a:lnTo>
                <a:lnTo>
                  <a:pt x="85343" y="100583"/>
                </a:lnTo>
                <a:lnTo>
                  <a:pt x="77723" y="105155"/>
                </a:lnTo>
                <a:close/>
              </a:path>
              <a:path w="111760" h="109854">
                <a:moveTo>
                  <a:pt x="55625" y="18414"/>
                </a:moveTo>
                <a:lnTo>
                  <a:pt x="54863" y="18287"/>
                </a:lnTo>
                <a:lnTo>
                  <a:pt x="56387" y="18287"/>
                </a:lnTo>
                <a:lnTo>
                  <a:pt x="55625" y="18414"/>
                </a:lnTo>
                <a:close/>
              </a:path>
              <a:path w="111760" h="109854">
                <a:moveTo>
                  <a:pt x="70103" y="22859"/>
                </a:moveTo>
                <a:lnTo>
                  <a:pt x="62483" y="19811"/>
                </a:lnTo>
                <a:lnTo>
                  <a:pt x="64007" y="19811"/>
                </a:lnTo>
                <a:lnTo>
                  <a:pt x="55625" y="18414"/>
                </a:lnTo>
                <a:lnTo>
                  <a:pt x="56387" y="18287"/>
                </a:lnTo>
                <a:lnTo>
                  <a:pt x="96011" y="18287"/>
                </a:lnTo>
                <a:lnTo>
                  <a:pt x="99059" y="21335"/>
                </a:lnTo>
                <a:lnTo>
                  <a:pt x="68579" y="21335"/>
                </a:lnTo>
                <a:lnTo>
                  <a:pt x="70103" y="22859"/>
                </a:lnTo>
                <a:close/>
              </a:path>
              <a:path w="111760" h="109854">
                <a:moveTo>
                  <a:pt x="39623" y="22859"/>
                </a:moveTo>
                <a:lnTo>
                  <a:pt x="42671" y="21335"/>
                </a:lnTo>
                <a:lnTo>
                  <a:pt x="44195" y="21335"/>
                </a:lnTo>
                <a:lnTo>
                  <a:pt x="39623" y="22859"/>
                </a:lnTo>
                <a:close/>
              </a:path>
              <a:path w="111760" h="109854">
                <a:moveTo>
                  <a:pt x="76199" y="25907"/>
                </a:moveTo>
                <a:lnTo>
                  <a:pt x="68579" y="21335"/>
                </a:lnTo>
                <a:lnTo>
                  <a:pt x="99059" y="21335"/>
                </a:lnTo>
                <a:lnTo>
                  <a:pt x="100583" y="22859"/>
                </a:lnTo>
                <a:lnTo>
                  <a:pt x="100583" y="24383"/>
                </a:lnTo>
                <a:lnTo>
                  <a:pt x="74675" y="24383"/>
                </a:lnTo>
                <a:lnTo>
                  <a:pt x="76199" y="25907"/>
                </a:lnTo>
                <a:close/>
              </a:path>
              <a:path w="111760" h="109854">
                <a:moveTo>
                  <a:pt x="33527" y="25907"/>
                </a:moveTo>
                <a:lnTo>
                  <a:pt x="35051" y="24383"/>
                </a:lnTo>
                <a:lnTo>
                  <a:pt x="36575" y="24383"/>
                </a:lnTo>
                <a:lnTo>
                  <a:pt x="33527" y="25907"/>
                </a:lnTo>
                <a:close/>
              </a:path>
              <a:path w="111760" h="109854">
                <a:moveTo>
                  <a:pt x="82295" y="30479"/>
                </a:moveTo>
                <a:lnTo>
                  <a:pt x="74675" y="24383"/>
                </a:lnTo>
                <a:lnTo>
                  <a:pt x="102107" y="24383"/>
                </a:lnTo>
                <a:lnTo>
                  <a:pt x="104851" y="28955"/>
                </a:lnTo>
                <a:lnTo>
                  <a:pt x="80771" y="28955"/>
                </a:lnTo>
                <a:lnTo>
                  <a:pt x="82295" y="30479"/>
                </a:lnTo>
                <a:close/>
              </a:path>
              <a:path w="111760" h="109854">
                <a:moveTo>
                  <a:pt x="107187" y="35051"/>
                </a:moveTo>
                <a:lnTo>
                  <a:pt x="86867" y="35051"/>
                </a:lnTo>
                <a:lnTo>
                  <a:pt x="80771" y="28955"/>
                </a:lnTo>
                <a:lnTo>
                  <a:pt x="104851" y="28955"/>
                </a:lnTo>
                <a:lnTo>
                  <a:pt x="106679" y="32003"/>
                </a:lnTo>
                <a:lnTo>
                  <a:pt x="106679" y="33527"/>
                </a:lnTo>
                <a:lnTo>
                  <a:pt x="107187" y="35051"/>
                </a:lnTo>
                <a:close/>
              </a:path>
              <a:path w="111760" h="109854">
                <a:moveTo>
                  <a:pt x="24993" y="35051"/>
                </a:moveTo>
                <a:lnTo>
                  <a:pt x="24383" y="35051"/>
                </a:lnTo>
                <a:lnTo>
                  <a:pt x="25907" y="33527"/>
                </a:lnTo>
                <a:lnTo>
                  <a:pt x="24993" y="35051"/>
                </a:lnTo>
                <a:close/>
              </a:path>
              <a:path w="111760" h="109854">
                <a:moveTo>
                  <a:pt x="109219" y="41147"/>
                </a:moveTo>
                <a:lnTo>
                  <a:pt x="89915" y="41147"/>
                </a:lnTo>
                <a:lnTo>
                  <a:pt x="85343" y="33527"/>
                </a:lnTo>
                <a:lnTo>
                  <a:pt x="86867" y="35051"/>
                </a:lnTo>
                <a:lnTo>
                  <a:pt x="107187" y="35051"/>
                </a:lnTo>
                <a:lnTo>
                  <a:pt x="109219" y="41147"/>
                </a:lnTo>
                <a:close/>
              </a:path>
              <a:path w="111760" h="109854">
                <a:moveTo>
                  <a:pt x="21335" y="41147"/>
                </a:moveTo>
                <a:lnTo>
                  <a:pt x="21335" y="39623"/>
                </a:lnTo>
                <a:lnTo>
                  <a:pt x="22250" y="39623"/>
                </a:lnTo>
                <a:lnTo>
                  <a:pt x="21335" y="41147"/>
                </a:lnTo>
                <a:close/>
              </a:path>
              <a:path w="111760" h="109854">
                <a:moveTo>
                  <a:pt x="91439" y="48767"/>
                </a:moveTo>
                <a:lnTo>
                  <a:pt x="88391" y="39623"/>
                </a:lnTo>
                <a:lnTo>
                  <a:pt x="89915" y="41147"/>
                </a:lnTo>
                <a:lnTo>
                  <a:pt x="109219" y="41147"/>
                </a:lnTo>
                <a:lnTo>
                  <a:pt x="109727" y="42671"/>
                </a:lnTo>
                <a:lnTo>
                  <a:pt x="109727" y="44195"/>
                </a:lnTo>
                <a:lnTo>
                  <a:pt x="110235" y="47243"/>
                </a:lnTo>
                <a:lnTo>
                  <a:pt x="91439" y="47243"/>
                </a:lnTo>
                <a:lnTo>
                  <a:pt x="91439" y="48767"/>
                </a:lnTo>
                <a:close/>
              </a:path>
              <a:path w="111760" h="109854">
                <a:moveTo>
                  <a:pt x="19811" y="48767"/>
                </a:moveTo>
                <a:lnTo>
                  <a:pt x="19811" y="47243"/>
                </a:lnTo>
                <a:lnTo>
                  <a:pt x="20065" y="47243"/>
                </a:lnTo>
                <a:lnTo>
                  <a:pt x="19811" y="48767"/>
                </a:lnTo>
                <a:close/>
              </a:path>
              <a:path w="111760" h="109854">
                <a:moveTo>
                  <a:pt x="110235" y="62483"/>
                </a:moveTo>
                <a:lnTo>
                  <a:pt x="91439" y="62483"/>
                </a:lnTo>
                <a:lnTo>
                  <a:pt x="91439" y="47243"/>
                </a:lnTo>
                <a:lnTo>
                  <a:pt x="110235" y="47243"/>
                </a:lnTo>
                <a:lnTo>
                  <a:pt x="111251" y="53339"/>
                </a:lnTo>
                <a:lnTo>
                  <a:pt x="111251" y="56387"/>
                </a:lnTo>
                <a:lnTo>
                  <a:pt x="110235" y="62483"/>
                </a:lnTo>
                <a:close/>
              </a:path>
              <a:path w="111760" h="109854">
                <a:moveTo>
                  <a:pt x="18287" y="56387"/>
                </a:moveTo>
                <a:lnTo>
                  <a:pt x="18287" y="53339"/>
                </a:lnTo>
                <a:lnTo>
                  <a:pt x="18541" y="54863"/>
                </a:lnTo>
                <a:lnTo>
                  <a:pt x="18287" y="56387"/>
                </a:lnTo>
                <a:close/>
              </a:path>
              <a:path w="111760" h="109854">
                <a:moveTo>
                  <a:pt x="18541" y="54863"/>
                </a:moveTo>
                <a:lnTo>
                  <a:pt x="18287" y="53339"/>
                </a:lnTo>
                <a:lnTo>
                  <a:pt x="18795" y="53339"/>
                </a:lnTo>
                <a:lnTo>
                  <a:pt x="18541" y="54863"/>
                </a:lnTo>
                <a:close/>
              </a:path>
              <a:path w="111760" h="109854">
                <a:moveTo>
                  <a:pt x="18795" y="56387"/>
                </a:moveTo>
                <a:lnTo>
                  <a:pt x="18287" y="56387"/>
                </a:lnTo>
                <a:lnTo>
                  <a:pt x="18541" y="54863"/>
                </a:lnTo>
                <a:lnTo>
                  <a:pt x="18795" y="56387"/>
                </a:lnTo>
                <a:close/>
              </a:path>
              <a:path w="111760" h="109854">
                <a:moveTo>
                  <a:pt x="20065" y="62483"/>
                </a:moveTo>
                <a:lnTo>
                  <a:pt x="19811" y="62483"/>
                </a:lnTo>
                <a:lnTo>
                  <a:pt x="19811" y="60959"/>
                </a:lnTo>
                <a:lnTo>
                  <a:pt x="20065" y="62483"/>
                </a:lnTo>
                <a:close/>
              </a:path>
              <a:path w="111760" h="109854">
                <a:moveTo>
                  <a:pt x="88772" y="68960"/>
                </a:moveTo>
                <a:lnTo>
                  <a:pt x="91439" y="60959"/>
                </a:lnTo>
                <a:lnTo>
                  <a:pt x="91439" y="62483"/>
                </a:lnTo>
                <a:lnTo>
                  <a:pt x="110235" y="62483"/>
                </a:lnTo>
                <a:lnTo>
                  <a:pt x="109727" y="65531"/>
                </a:lnTo>
                <a:lnTo>
                  <a:pt x="109727" y="67055"/>
                </a:lnTo>
                <a:lnTo>
                  <a:pt x="89915" y="67055"/>
                </a:lnTo>
                <a:lnTo>
                  <a:pt x="88772" y="68960"/>
                </a:lnTo>
                <a:close/>
              </a:path>
              <a:path w="111760" h="109854">
                <a:moveTo>
                  <a:pt x="23164" y="70103"/>
                </a:moveTo>
                <a:lnTo>
                  <a:pt x="21335" y="70103"/>
                </a:lnTo>
                <a:lnTo>
                  <a:pt x="21335" y="67055"/>
                </a:lnTo>
                <a:lnTo>
                  <a:pt x="23164" y="70103"/>
                </a:lnTo>
                <a:close/>
              </a:path>
              <a:path w="111760" h="109854">
                <a:moveTo>
                  <a:pt x="88391" y="70103"/>
                </a:moveTo>
                <a:lnTo>
                  <a:pt x="88772" y="68960"/>
                </a:lnTo>
                <a:lnTo>
                  <a:pt x="89915" y="67055"/>
                </a:lnTo>
                <a:lnTo>
                  <a:pt x="88391" y="70103"/>
                </a:lnTo>
                <a:close/>
              </a:path>
              <a:path w="111760" h="109854">
                <a:moveTo>
                  <a:pt x="108508" y="70103"/>
                </a:moveTo>
                <a:lnTo>
                  <a:pt x="88391" y="70103"/>
                </a:lnTo>
                <a:lnTo>
                  <a:pt x="89915" y="67055"/>
                </a:lnTo>
                <a:lnTo>
                  <a:pt x="109727" y="67055"/>
                </a:lnTo>
                <a:lnTo>
                  <a:pt x="108508" y="70103"/>
                </a:lnTo>
                <a:close/>
              </a:path>
              <a:path w="111760" h="109854">
                <a:moveTo>
                  <a:pt x="85343" y="74675"/>
                </a:moveTo>
                <a:lnTo>
                  <a:pt x="88772" y="68960"/>
                </a:lnTo>
                <a:lnTo>
                  <a:pt x="88391" y="70103"/>
                </a:lnTo>
                <a:lnTo>
                  <a:pt x="108508" y="70103"/>
                </a:lnTo>
                <a:lnTo>
                  <a:pt x="107289" y="73151"/>
                </a:lnTo>
                <a:lnTo>
                  <a:pt x="86867" y="73151"/>
                </a:lnTo>
                <a:lnTo>
                  <a:pt x="85343" y="74675"/>
                </a:lnTo>
                <a:close/>
              </a:path>
              <a:path w="111760" h="109854">
                <a:moveTo>
                  <a:pt x="25907" y="74675"/>
                </a:moveTo>
                <a:lnTo>
                  <a:pt x="24383" y="73151"/>
                </a:lnTo>
                <a:lnTo>
                  <a:pt x="24993" y="73151"/>
                </a:lnTo>
                <a:lnTo>
                  <a:pt x="25907" y="74675"/>
                </a:lnTo>
                <a:close/>
              </a:path>
              <a:path w="111760" h="109854">
                <a:moveTo>
                  <a:pt x="81449" y="79925"/>
                </a:moveTo>
                <a:lnTo>
                  <a:pt x="86867" y="73151"/>
                </a:lnTo>
                <a:lnTo>
                  <a:pt x="107289" y="73151"/>
                </a:lnTo>
                <a:lnTo>
                  <a:pt x="106679" y="74675"/>
                </a:lnTo>
                <a:lnTo>
                  <a:pt x="106679" y="76199"/>
                </a:lnTo>
                <a:lnTo>
                  <a:pt x="104851" y="79247"/>
                </a:lnTo>
                <a:lnTo>
                  <a:pt x="82295" y="79247"/>
                </a:lnTo>
                <a:lnTo>
                  <a:pt x="81449" y="79925"/>
                </a:lnTo>
                <a:close/>
              </a:path>
              <a:path w="111760" h="109854">
                <a:moveTo>
                  <a:pt x="30479" y="80771"/>
                </a:moveTo>
                <a:lnTo>
                  <a:pt x="28955" y="79247"/>
                </a:lnTo>
                <a:lnTo>
                  <a:pt x="29260" y="79247"/>
                </a:lnTo>
                <a:lnTo>
                  <a:pt x="30479" y="80771"/>
                </a:lnTo>
                <a:close/>
              </a:path>
              <a:path w="111760" h="109854">
                <a:moveTo>
                  <a:pt x="80771" y="80771"/>
                </a:moveTo>
                <a:lnTo>
                  <a:pt x="81449" y="79925"/>
                </a:lnTo>
                <a:lnTo>
                  <a:pt x="82295" y="79247"/>
                </a:lnTo>
                <a:lnTo>
                  <a:pt x="80771" y="80771"/>
                </a:lnTo>
                <a:close/>
              </a:path>
              <a:path w="111760" h="109854">
                <a:moveTo>
                  <a:pt x="103936" y="80771"/>
                </a:moveTo>
                <a:lnTo>
                  <a:pt x="80771" y="80771"/>
                </a:lnTo>
                <a:lnTo>
                  <a:pt x="82295" y="79247"/>
                </a:lnTo>
                <a:lnTo>
                  <a:pt x="104851" y="79247"/>
                </a:lnTo>
                <a:lnTo>
                  <a:pt x="103936" y="80771"/>
                </a:lnTo>
                <a:close/>
              </a:path>
              <a:path w="111760" h="109854">
                <a:moveTo>
                  <a:pt x="102107" y="85343"/>
                </a:moveTo>
                <a:lnTo>
                  <a:pt x="74675" y="85343"/>
                </a:lnTo>
                <a:lnTo>
                  <a:pt x="81449" y="79925"/>
                </a:lnTo>
                <a:lnTo>
                  <a:pt x="80771" y="80771"/>
                </a:lnTo>
                <a:lnTo>
                  <a:pt x="103936" y="80771"/>
                </a:lnTo>
                <a:lnTo>
                  <a:pt x="102107" y="83819"/>
                </a:lnTo>
                <a:lnTo>
                  <a:pt x="102107" y="85343"/>
                </a:lnTo>
                <a:close/>
              </a:path>
              <a:path w="111760" h="109854">
                <a:moveTo>
                  <a:pt x="36575" y="85343"/>
                </a:moveTo>
                <a:lnTo>
                  <a:pt x="35051" y="85343"/>
                </a:lnTo>
                <a:lnTo>
                  <a:pt x="33527" y="83819"/>
                </a:lnTo>
                <a:lnTo>
                  <a:pt x="36575" y="85343"/>
                </a:lnTo>
                <a:close/>
              </a:path>
              <a:path w="111760" h="109854">
                <a:moveTo>
                  <a:pt x="98145" y="88391"/>
                </a:moveTo>
                <a:lnTo>
                  <a:pt x="68579" y="88391"/>
                </a:lnTo>
                <a:lnTo>
                  <a:pt x="76199" y="83819"/>
                </a:lnTo>
                <a:lnTo>
                  <a:pt x="74675" y="85343"/>
                </a:lnTo>
                <a:lnTo>
                  <a:pt x="100583" y="85343"/>
                </a:lnTo>
                <a:lnTo>
                  <a:pt x="98145" y="88391"/>
                </a:lnTo>
                <a:close/>
              </a:path>
              <a:path w="111760" h="109854">
                <a:moveTo>
                  <a:pt x="44195" y="88391"/>
                </a:moveTo>
                <a:lnTo>
                  <a:pt x="42671" y="88391"/>
                </a:lnTo>
                <a:lnTo>
                  <a:pt x="39623" y="86867"/>
                </a:lnTo>
                <a:lnTo>
                  <a:pt x="44195" y="88391"/>
                </a:lnTo>
                <a:close/>
              </a:path>
              <a:path w="111760" h="109854">
                <a:moveTo>
                  <a:pt x="96926" y="89915"/>
                </a:moveTo>
                <a:lnTo>
                  <a:pt x="62483" y="89915"/>
                </a:lnTo>
                <a:lnTo>
                  <a:pt x="70103" y="86867"/>
                </a:lnTo>
                <a:lnTo>
                  <a:pt x="68579" y="88391"/>
                </a:lnTo>
                <a:lnTo>
                  <a:pt x="98145" y="88391"/>
                </a:lnTo>
                <a:lnTo>
                  <a:pt x="96926" y="89915"/>
                </a:lnTo>
                <a:close/>
              </a:path>
              <a:path w="111760" h="109854">
                <a:moveTo>
                  <a:pt x="67055" y="108203"/>
                </a:moveTo>
                <a:lnTo>
                  <a:pt x="42671" y="108203"/>
                </a:lnTo>
                <a:lnTo>
                  <a:pt x="35051" y="105155"/>
                </a:lnTo>
                <a:lnTo>
                  <a:pt x="76199" y="105155"/>
                </a:lnTo>
                <a:lnTo>
                  <a:pt x="67055" y="108203"/>
                </a:lnTo>
                <a:close/>
              </a:path>
              <a:path w="111760" h="109854">
                <a:moveTo>
                  <a:pt x="56387" y="109727"/>
                </a:moveTo>
                <a:lnTo>
                  <a:pt x="54863" y="109727"/>
                </a:lnTo>
                <a:lnTo>
                  <a:pt x="45719" y="108203"/>
                </a:lnTo>
                <a:lnTo>
                  <a:pt x="65531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09444" y="1520951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40">
                <a:moveTo>
                  <a:pt x="45719" y="91440"/>
                </a:moveTo>
                <a:lnTo>
                  <a:pt x="28289" y="87725"/>
                </a:lnTo>
                <a:lnTo>
                  <a:pt x="13715" y="77724"/>
                </a:lnTo>
                <a:lnTo>
                  <a:pt x="3714" y="63150"/>
                </a:lnTo>
                <a:lnTo>
                  <a:pt x="0" y="45720"/>
                </a:lnTo>
                <a:lnTo>
                  <a:pt x="3714" y="27646"/>
                </a:lnTo>
                <a:lnTo>
                  <a:pt x="13715" y="13144"/>
                </a:lnTo>
                <a:lnTo>
                  <a:pt x="28289" y="3500"/>
                </a:lnTo>
                <a:lnTo>
                  <a:pt x="45719" y="0"/>
                </a:lnTo>
                <a:lnTo>
                  <a:pt x="63793" y="3500"/>
                </a:lnTo>
                <a:lnTo>
                  <a:pt x="78295" y="13144"/>
                </a:lnTo>
                <a:lnTo>
                  <a:pt x="87939" y="27646"/>
                </a:lnTo>
                <a:lnTo>
                  <a:pt x="91439" y="45720"/>
                </a:lnTo>
                <a:lnTo>
                  <a:pt x="87939" y="63150"/>
                </a:lnTo>
                <a:lnTo>
                  <a:pt x="78295" y="77724"/>
                </a:lnTo>
                <a:lnTo>
                  <a:pt x="63793" y="87725"/>
                </a:lnTo>
                <a:lnTo>
                  <a:pt x="45719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00300" y="1511808"/>
            <a:ext cx="111760" cy="109855"/>
          </a:xfrm>
          <a:custGeom>
            <a:avLst/>
            <a:gdLst/>
            <a:ahLst/>
            <a:cxnLst/>
            <a:rect l="l" t="t" r="r" b="b"/>
            <a:pathLst>
              <a:path w="111760" h="109855">
                <a:moveTo>
                  <a:pt x="65531" y="1523"/>
                </a:moveTo>
                <a:lnTo>
                  <a:pt x="44195" y="1523"/>
                </a:lnTo>
                <a:lnTo>
                  <a:pt x="53339" y="0"/>
                </a:lnTo>
                <a:lnTo>
                  <a:pt x="56387" y="0"/>
                </a:lnTo>
                <a:lnTo>
                  <a:pt x="65531" y="1523"/>
                </a:lnTo>
                <a:close/>
              </a:path>
              <a:path w="111760" h="109855">
                <a:moveTo>
                  <a:pt x="76199" y="4571"/>
                </a:moveTo>
                <a:lnTo>
                  <a:pt x="33527" y="4571"/>
                </a:lnTo>
                <a:lnTo>
                  <a:pt x="35051" y="3047"/>
                </a:lnTo>
                <a:lnTo>
                  <a:pt x="42671" y="1523"/>
                </a:lnTo>
                <a:lnTo>
                  <a:pt x="67055" y="1523"/>
                </a:lnTo>
                <a:lnTo>
                  <a:pt x="76199" y="3047"/>
                </a:lnTo>
                <a:lnTo>
                  <a:pt x="76199" y="4571"/>
                </a:lnTo>
                <a:close/>
              </a:path>
              <a:path w="111760" h="109855">
                <a:moveTo>
                  <a:pt x="85343" y="9143"/>
                </a:moveTo>
                <a:lnTo>
                  <a:pt x="24383" y="9143"/>
                </a:lnTo>
                <a:lnTo>
                  <a:pt x="32003" y="4571"/>
                </a:lnTo>
                <a:lnTo>
                  <a:pt x="77723" y="4571"/>
                </a:lnTo>
                <a:lnTo>
                  <a:pt x="85343" y="9143"/>
                </a:lnTo>
                <a:close/>
              </a:path>
              <a:path w="111760" h="109855">
                <a:moveTo>
                  <a:pt x="77723" y="105155"/>
                </a:moveTo>
                <a:lnTo>
                  <a:pt x="32003" y="105155"/>
                </a:lnTo>
                <a:lnTo>
                  <a:pt x="24383" y="100583"/>
                </a:lnTo>
                <a:lnTo>
                  <a:pt x="22859" y="99059"/>
                </a:lnTo>
                <a:lnTo>
                  <a:pt x="16763" y="94487"/>
                </a:lnTo>
                <a:lnTo>
                  <a:pt x="16763" y="92963"/>
                </a:lnTo>
                <a:lnTo>
                  <a:pt x="15239" y="92963"/>
                </a:lnTo>
                <a:lnTo>
                  <a:pt x="9143" y="85343"/>
                </a:lnTo>
                <a:lnTo>
                  <a:pt x="9143" y="83819"/>
                </a:lnTo>
                <a:lnTo>
                  <a:pt x="4571" y="76199"/>
                </a:lnTo>
                <a:lnTo>
                  <a:pt x="3047" y="74675"/>
                </a:lnTo>
                <a:lnTo>
                  <a:pt x="1523" y="67055"/>
                </a:lnTo>
                <a:lnTo>
                  <a:pt x="1523" y="65531"/>
                </a:lnTo>
                <a:lnTo>
                  <a:pt x="0" y="65531"/>
                </a:lnTo>
                <a:lnTo>
                  <a:pt x="0" y="44195"/>
                </a:lnTo>
                <a:lnTo>
                  <a:pt x="1523" y="42671"/>
                </a:lnTo>
                <a:lnTo>
                  <a:pt x="3047" y="33527"/>
                </a:lnTo>
                <a:lnTo>
                  <a:pt x="4571" y="33527"/>
                </a:lnTo>
                <a:lnTo>
                  <a:pt x="4571" y="32003"/>
                </a:lnTo>
                <a:lnTo>
                  <a:pt x="9143" y="24383"/>
                </a:lnTo>
                <a:lnTo>
                  <a:pt x="9143" y="22859"/>
                </a:lnTo>
                <a:lnTo>
                  <a:pt x="22859" y="9143"/>
                </a:lnTo>
                <a:lnTo>
                  <a:pt x="86867" y="9143"/>
                </a:lnTo>
                <a:lnTo>
                  <a:pt x="92963" y="15239"/>
                </a:lnTo>
                <a:lnTo>
                  <a:pt x="94487" y="15239"/>
                </a:lnTo>
                <a:lnTo>
                  <a:pt x="94487" y="16763"/>
                </a:lnTo>
                <a:lnTo>
                  <a:pt x="96011" y="18287"/>
                </a:lnTo>
                <a:lnTo>
                  <a:pt x="53339" y="18287"/>
                </a:lnTo>
                <a:lnTo>
                  <a:pt x="54981" y="18522"/>
                </a:lnTo>
                <a:lnTo>
                  <a:pt x="47243" y="19811"/>
                </a:lnTo>
                <a:lnTo>
                  <a:pt x="48767" y="19811"/>
                </a:lnTo>
                <a:lnTo>
                  <a:pt x="39623" y="21335"/>
                </a:lnTo>
                <a:lnTo>
                  <a:pt x="41147" y="21335"/>
                </a:lnTo>
                <a:lnTo>
                  <a:pt x="36067" y="24383"/>
                </a:lnTo>
                <a:lnTo>
                  <a:pt x="35051" y="24383"/>
                </a:lnTo>
                <a:lnTo>
                  <a:pt x="24383" y="35051"/>
                </a:lnTo>
                <a:lnTo>
                  <a:pt x="24993" y="35051"/>
                </a:lnTo>
                <a:lnTo>
                  <a:pt x="22250" y="39623"/>
                </a:lnTo>
                <a:lnTo>
                  <a:pt x="21335" y="39623"/>
                </a:lnTo>
                <a:lnTo>
                  <a:pt x="20065" y="47243"/>
                </a:lnTo>
                <a:lnTo>
                  <a:pt x="19811" y="47243"/>
                </a:lnTo>
                <a:lnTo>
                  <a:pt x="18795" y="53339"/>
                </a:lnTo>
                <a:lnTo>
                  <a:pt x="18287" y="53339"/>
                </a:lnTo>
                <a:lnTo>
                  <a:pt x="18287" y="56387"/>
                </a:lnTo>
                <a:lnTo>
                  <a:pt x="18795" y="56387"/>
                </a:lnTo>
                <a:lnTo>
                  <a:pt x="19811" y="62483"/>
                </a:lnTo>
                <a:lnTo>
                  <a:pt x="20065" y="62483"/>
                </a:lnTo>
                <a:lnTo>
                  <a:pt x="21335" y="70103"/>
                </a:lnTo>
                <a:lnTo>
                  <a:pt x="23164" y="70103"/>
                </a:lnTo>
                <a:lnTo>
                  <a:pt x="24993" y="73151"/>
                </a:lnTo>
                <a:lnTo>
                  <a:pt x="24383" y="73151"/>
                </a:lnTo>
                <a:lnTo>
                  <a:pt x="29260" y="79247"/>
                </a:lnTo>
                <a:lnTo>
                  <a:pt x="28955" y="79247"/>
                </a:lnTo>
                <a:lnTo>
                  <a:pt x="35051" y="85343"/>
                </a:lnTo>
                <a:lnTo>
                  <a:pt x="36067" y="85343"/>
                </a:lnTo>
                <a:lnTo>
                  <a:pt x="41147" y="88391"/>
                </a:lnTo>
                <a:lnTo>
                  <a:pt x="44195" y="88391"/>
                </a:lnTo>
                <a:lnTo>
                  <a:pt x="48767" y="89915"/>
                </a:lnTo>
                <a:lnTo>
                  <a:pt x="96926" y="89915"/>
                </a:lnTo>
                <a:lnTo>
                  <a:pt x="94487" y="92963"/>
                </a:lnTo>
                <a:lnTo>
                  <a:pt x="92963" y="94487"/>
                </a:lnTo>
                <a:lnTo>
                  <a:pt x="86867" y="99059"/>
                </a:lnTo>
                <a:lnTo>
                  <a:pt x="86867" y="100583"/>
                </a:lnTo>
                <a:lnTo>
                  <a:pt x="85343" y="100583"/>
                </a:lnTo>
                <a:lnTo>
                  <a:pt x="77723" y="105155"/>
                </a:lnTo>
                <a:close/>
              </a:path>
              <a:path w="111760" h="109855">
                <a:moveTo>
                  <a:pt x="54981" y="18522"/>
                </a:moveTo>
                <a:lnTo>
                  <a:pt x="53339" y="18287"/>
                </a:lnTo>
                <a:lnTo>
                  <a:pt x="56387" y="18287"/>
                </a:lnTo>
                <a:lnTo>
                  <a:pt x="54981" y="18522"/>
                </a:lnTo>
                <a:close/>
              </a:path>
              <a:path w="111760" h="109855">
                <a:moveTo>
                  <a:pt x="76199" y="25907"/>
                </a:moveTo>
                <a:lnTo>
                  <a:pt x="68579" y="21335"/>
                </a:lnTo>
                <a:lnTo>
                  <a:pt x="70103" y="21335"/>
                </a:lnTo>
                <a:lnTo>
                  <a:pt x="60959" y="19811"/>
                </a:lnTo>
                <a:lnTo>
                  <a:pt x="64007" y="19811"/>
                </a:lnTo>
                <a:lnTo>
                  <a:pt x="54981" y="18522"/>
                </a:lnTo>
                <a:lnTo>
                  <a:pt x="56387" y="18287"/>
                </a:lnTo>
                <a:lnTo>
                  <a:pt x="96011" y="18287"/>
                </a:lnTo>
                <a:lnTo>
                  <a:pt x="100583" y="22859"/>
                </a:lnTo>
                <a:lnTo>
                  <a:pt x="100583" y="24383"/>
                </a:lnTo>
                <a:lnTo>
                  <a:pt x="74675" y="24383"/>
                </a:lnTo>
                <a:lnTo>
                  <a:pt x="76199" y="25907"/>
                </a:lnTo>
                <a:close/>
              </a:path>
              <a:path w="111760" h="109855">
                <a:moveTo>
                  <a:pt x="33527" y="25907"/>
                </a:moveTo>
                <a:lnTo>
                  <a:pt x="35051" y="24383"/>
                </a:lnTo>
                <a:lnTo>
                  <a:pt x="36067" y="24383"/>
                </a:lnTo>
                <a:lnTo>
                  <a:pt x="33527" y="25907"/>
                </a:lnTo>
                <a:close/>
              </a:path>
              <a:path w="111760" h="109855">
                <a:moveTo>
                  <a:pt x="81343" y="29717"/>
                </a:moveTo>
                <a:lnTo>
                  <a:pt x="74675" y="24383"/>
                </a:lnTo>
                <a:lnTo>
                  <a:pt x="102107" y="24383"/>
                </a:lnTo>
                <a:lnTo>
                  <a:pt x="103936" y="28955"/>
                </a:lnTo>
                <a:lnTo>
                  <a:pt x="80771" y="28955"/>
                </a:lnTo>
                <a:lnTo>
                  <a:pt x="81343" y="29717"/>
                </a:lnTo>
                <a:close/>
              </a:path>
              <a:path w="111760" h="109855">
                <a:moveTo>
                  <a:pt x="82295" y="30479"/>
                </a:moveTo>
                <a:lnTo>
                  <a:pt x="81343" y="29717"/>
                </a:lnTo>
                <a:lnTo>
                  <a:pt x="80771" y="28955"/>
                </a:lnTo>
                <a:lnTo>
                  <a:pt x="82295" y="30479"/>
                </a:lnTo>
                <a:close/>
              </a:path>
              <a:path w="111760" h="109855">
                <a:moveTo>
                  <a:pt x="104546" y="30479"/>
                </a:moveTo>
                <a:lnTo>
                  <a:pt x="82295" y="30479"/>
                </a:lnTo>
                <a:lnTo>
                  <a:pt x="80771" y="28955"/>
                </a:lnTo>
                <a:lnTo>
                  <a:pt x="103936" y="28955"/>
                </a:lnTo>
                <a:lnTo>
                  <a:pt x="104546" y="30479"/>
                </a:lnTo>
                <a:close/>
              </a:path>
              <a:path w="111760" h="109855">
                <a:moveTo>
                  <a:pt x="85343" y="35051"/>
                </a:moveTo>
                <a:lnTo>
                  <a:pt x="81343" y="29717"/>
                </a:lnTo>
                <a:lnTo>
                  <a:pt x="82295" y="30479"/>
                </a:lnTo>
                <a:lnTo>
                  <a:pt x="104546" y="30479"/>
                </a:lnTo>
                <a:lnTo>
                  <a:pt x="105155" y="32003"/>
                </a:lnTo>
                <a:lnTo>
                  <a:pt x="106679" y="33527"/>
                </a:lnTo>
                <a:lnTo>
                  <a:pt x="85343" y="33527"/>
                </a:lnTo>
                <a:lnTo>
                  <a:pt x="85343" y="35051"/>
                </a:lnTo>
                <a:close/>
              </a:path>
              <a:path w="111760" h="109855">
                <a:moveTo>
                  <a:pt x="24993" y="35051"/>
                </a:moveTo>
                <a:lnTo>
                  <a:pt x="24383" y="35051"/>
                </a:lnTo>
                <a:lnTo>
                  <a:pt x="25907" y="33527"/>
                </a:lnTo>
                <a:lnTo>
                  <a:pt x="24993" y="35051"/>
                </a:lnTo>
                <a:close/>
              </a:path>
              <a:path w="111760" h="109855">
                <a:moveTo>
                  <a:pt x="88391" y="41147"/>
                </a:moveTo>
                <a:lnTo>
                  <a:pt x="85343" y="33527"/>
                </a:lnTo>
                <a:lnTo>
                  <a:pt x="106679" y="33527"/>
                </a:lnTo>
                <a:lnTo>
                  <a:pt x="108711" y="39623"/>
                </a:lnTo>
                <a:lnTo>
                  <a:pt x="88391" y="39623"/>
                </a:lnTo>
                <a:lnTo>
                  <a:pt x="88391" y="41147"/>
                </a:lnTo>
                <a:close/>
              </a:path>
              <a:path w="111760" h="109855">
                <a:moveTo>
                  <a:pt x="21335" y="41147"/>
                </a:moveTo>
                <a:lnTo>
                  <a:pt x="21335" y="39623"/>
                </a:lnTo>
                <a:lnTo>
                  <a:pt x="22250" y="39623"/>
                </a:lnTo>
                <a:lnTo>
                  <a:pt x="21335" y="41147"/>
                </a:lnTo>
                <a:close/>
              </a:path>
              <a:path w="111760" h="109855">
                <a:moveTo>
                  <a:pt x="110489" y="48767"/>
                </a:moveTo>
                <a:lnTo>
                  <a:pt x="91439" y="48767"/>
                </a:lnTo>
                <a:lnTo>
                  <a:pt x="88391" y="39623"/>
                </a:lnTo>
                <a:lnTo>
                  <a:pt x="108711" y="39623"/>
                </a:lnTo>
                <a:lnTo>
                  <a:pt x="109727" y="42671"/>
                </a:lnTo>
                <a:lnTo>
                  <a:pt x="109727" y="44195"/>
                </a:lnTo>
                <a:lnTo>
                  <a:pt x="110489" y="48767"/>
                </a:lnTo>
                <a:close/>
              </a:path>
              <a:path w="111760" h="109855">
                <a:moveTo>
                  <a:pt x="19811" y="48767"/>
                </a:moveTo>
                <a:lnTo>
                  <a:pt x="19811" y="47243"/>
                </a:lnTo>
                <a:lnTo>
                  <a:pt x="20065" y="47243"/>
                </a:lnTo>
                <a:lnTo>
                  <a:pt x="19811" y="48767"/>
                </a:lnTo>
                <a:close/>
              </a:path>
              <a:path w="111760" h="109855">
                <a:moveTo>
                  <a:pt x="91185" y="54863"/>
                </a:moveTo>
                <a:lnTo>
                  <a:pt x="89915" y="47243"/>
                </a:lnTo>
                <a:lnTo>
                  <a:pt x="91439" y="48767"/>
                </a:lnTo>
                <a:lnTo>
                  <a:pt x="110489" y="48767"/>
                </a:lnTo>
                <a:lnTo>
                  <a:pt x="111251" y="53339"/>
                </a:lnTo>
                <a:lnTo>
                  <a:pt x="91439" y="53339"/>
                </a:lnTo>
                <a:lnTo>
                  <a:pt x="91185" y="54863"/>
                </a:lnTo>
                <a:close/>
              </a:path>
              <a:path w="111760" h="109855">
                <a:moveTo>
                  <a:pt x="18287" y="56387"/>
                </a:moveTo>
                <a:lnTo>
                  <a:pt x="18287" y="53339"/>
                </a:lnTo>
                <a:lnTo>
                  <a:pt x="18541" y="54863"/>
                </a:lnTo>
                <a:lnTo>
                  <a:pt x="18287" y="56387"/>
                </a:lnTo>
                <a:close/>
              </a:path>
              <a:path w="111760" h="109855">
                <a:moveTo>
                  <a:pt x="18541" y="54863"/>
                </a:moveTo>
                <a:lnTo>
                  <a:pt x="18287" y="53339"/>
                </a:lnTo>
                <a:lnTo>
                  <a:pt x="18795" y="53339"/>
                </a:lnTo>
                <a:lnTo>
                  <a:pt x="18541" y="54863"/>
                </a:lnTo>
                <a:close/>
              </a:path>
              <a:path w="111760" h="109855">
                <a:moveTo>
                  <a:pt x="91439" y="56387"/>
                </a:moveTo>
                <a:lnTo>
                  <a:pt x="91185" y="54863"/>
                </a:lnTo>
                <a:lnTo>
                  <a:pt x="91439" y="53339"/>
                </a:lnTo>
                <a:lnTo>
                  <a:pt x="91439" y="56387"/>
                </a:lnTo>
                <a:close/>
              </a:path>
              <a:path w="111760" h="109855">
                <a:moveTo>
                  <a:pt x="111251" y="56387"/>
                </a:moveTo>
                <a:lnTo>
                  <a:pt x="91439" y="56387"/>
                </a:lnTo>
                <a:lnTo>
                  <a:pt x="91439" y="53339"/>
                </a:lnTo>
                <a:lnTo>
                  <a:pt x="111251" y="53339"/>
                </a:lnTo>
                <a:lnTo>
                  <a:pt x="111251" y="56387"/>
                </a:lnTo>
                <a:close/>
              </a:path>
              <a:path w="111760" h="109855">
                <a:moveTo>
                  <a:pt x="18795" y="56387"/>
                </a:moveTo>
                <a:lnTo>
                  <a:pt x="18287" y="56387"/>
                </a:lnTo>
                <a:lnTo>
                  <a:pt x="18541" y="54863"/>
                </a:lnTo>
                <a:lnTo>
                  <a:pt x="18795" y="56387"/>
                </a:lnTo>
                <a:close/>
              </a:path>
              <a:path w="111760" h="109855">
                <a:moveTo>
                  <a:pt x="89915" y="62483"/>
                </a:moveTo>
                <a:lnTo>
                  <a:pt x="91185" y="54863"/>
                </a:lnTo>
                <a:lnTo>
                  <a:pt x="91439" y="56387"/>
                </a:lnTo>
                <a:lnTo>
                  <a:pt x="111251" y="56387"/>
                </a:lnTo>
                <a:lnTo>
                  <a:pt x="110489" y="60959"/>
                </a:lnTo>
                <a:lnTo>
                  <a:pt x="91439" y="60959"/>
                </a:lnTo>
                <a:lnTo>
                  <a:pt x="89915" y="62483"/>
                </a:lnTo>
                <a:close/>
              </a:path>
              <a:path w="111760" h="109855">
                <a:moveTo>
                  <a:pt x="20065" y="62483"/>
                </a:moveTo>
                <a:lnTo>
                  <a:pt x="19811" y="62483"/>
                </a:lnTo>
                <a:lnTo>
                  <a:pt x="19811" y="60959"/>
                </a:lnTo>
                <a:lnTo>
                  <a:pt x="20065" y="62483"/>
                </a:lnTo>
                <a:close/>
              </a:path>
              <a:path w="111760" h="109855">
                <a:moveTo>
                  <a:pt x="108508" y="70103"/>
                </a:moveTo>
                <a:lnTo>
                  <a:pt x="88391" y="70103"/>
                </a:lnTo>
                <a:lnTo>
                  <a:pt x="91439" y="60959"/>
                </a:lnTo>
                <a:lnTo>
                  <a:pt x="110489" y="60959"/>
                </a:lnTo>
                <a:lnTo>
                  <a:pt x="109727" y="65531"/>
                </a:lnTo>
                <a:lnTo>
                  <a:pt x="109727" y="67055"/>
                </a:lnTo>
                <a:lnTo>
                  <a:pt x="108508" y="70103"/>
                </a:lnTo>
                <a:close/>
              </a:path>
              <a:path w="111760" h="109855">
                <a:moveTo>
                  <a:pt x="23164" y="70103"/>
                </a:moveTo>
                <a:lnTo>
                  <a:pt x="21335" y="70103"/>
                </a:lnTo>
                <a:lnTo>
                  <a:pt x="21335" y="67055"/>
                </a:lnTo>
                <a:lnTo>
                  <a:pt x="23164" y="70103"/>
                </a:lnTo>
                <a:close/>
              </a:path>
              <a:path w="111760" h="109855">
                <a:moveTo>
                  <a:pt x="106679" y="74675"/>
                </a:moveTo>
                <a:lnTo>
                  <a:pt x="85343" y="74675"/>
                </a:lnTo>
                <a:lnTo>
                  <a:pt x="88391" y="67055"/>
                </a:lnTo>
                <a:lnTo>
                  <a:pt x="88391" y="70103"/>
                </a:lnTo>
                <a:lnTo>
                  <a:pt x="108508" y="70103"/>
                </a:lnTo>
                <a:lnTo>
                  <a:pt x="106679" y="74675"/>
                </a:lnTo>
                <a:close/>
              </a:path>
              <a:path w="111760" h="109855">
                <a:moveTo>
                  <a:pt x="25907" y="74675"/>
                </a:moveTo>
                <a:lnTo>
                  <a:pt x="24383" y="73151"/>
                </a:lnTo>
                <a:lnTo>
                  <a:pt x="24993" y="73151"/>
                </a:lnTo>
                <a:lnTo>
                  <a:pt x="25907" y="74675"/>
                </a:lnTo>
                <a:close/>
              </a:path>
              <a:path w="111760" h="109855">
                <a:moveTo>
                  <a:pt x="81123" y="80185"/>
                </a:moveTo>
                <a:lnTo>
                  <a:pt x="85343" y="73151"/>
                </a:lnTo>
                <a:lnTo>
                  <a:pt x="85343" y="74675"/>
                </a:lnTo>
                <a:lnTo>
                  <a:pt x="106679" y="74675"/>
                </a:lnTo>
                <a:lnTo>
                  <a:pt x="106679" y="76199"/>
                </a:lnTo>
                <a:lnTo>
                  <a:pt x="105155" y="76199"/>
                </a:lnTo>
                <a:lnTo>
                  <a:pt x="103936" y="79247"/>
                </a:lnTo>
                <a:lnTo>
                  <a:pt x="82295" y="79247"/>
                </a:lnTo>
                <a:lnTo>
                  <a:pt x="81123" y="80185"/>
                </a:lnTo>
                <a:close/>
              </a:path>
              <a:path w="111760" h="109855">
                <a:moveTo>
                  <a:pt x="30479" y="80771"/>
                </a:moveTo>
                <a:lnTo>
                  <a:pt x="28955" y="79247"/>
                </a:lnTo>
                <a:lnTo>
                  <a:pt x="29260" y="79247"/>
                </a:lnTo>
                <a:lnTo>
                  <a:pt x="30479" y="80771"/>
                </a:lnTo>
                <a:close/>
              </a:path>
              <a:path w="111760" h="109855">
                <a:moveTo>
                  <a:pt x="80771" y="80771"/>
                </a:moveTo>
                <a:lnTo>
                  <a:pt x="81123" y="80185"/>
                </a:lnTo>
                <a:lnTo>
                  <a:pt x="82295" y="79247"/>
                </a:lnTo>
                <a:lnTo>
                  <a:pt x="80771" y="80771"/>
                </a:lnTo>
                <a:close/>
              </a:path>
              <a:path w="111760" h="109855">
                <a:moveTo>
                  <a:pt x="103327" y="80771"/>
                </a:moveTo>
                <a:lnTo>
                  <a:pt x="80771" y="80771"/>
                </a:lnTo>
                <a:lnTo>
                  <a:pt x="82295" y="79247"/>
                </a:lnTo>
                <a:lnTo>
                  <a:pt x="103936" y="79247"/>
                </a:lnTo>
                <a:lnTo>
                  <a:pt x="103327" y="80771"/>
                </a:lnTo>
                <a:close/>
              </a:path>
              <a:path w="111760" h="109855">
                <a:moveTo>
                  <a:pt x="100583" y="85343"/>
                </a:moveTo>
                <a:lnTo>
                  <a:pt x="74675" y="85343"/>
                </a:lnTo>
                <a:lnTo>
                  <a:pt x="81123" y="80185"/>
                </a:lnTo>
                <a:lnTo>
                  <a:pt x="80771" y="80771"/>
                </a:lnTo>
                <a:lnTo>
                  <a:pt x="103327" y="80771"/>
                </a:lnTo>
                <a:lnTo>
                  <a:pt x="102107" y="83819"/>
                </a:lnTo>
                <a:lnTo>
                  <a:pt x="100583" y="85343"/>
                </a:lnTo>
                <a:close/>
              </a:path>
              <a:path w="111760" h="109855">
                <a:moveTo>
                  <a:pt x="36067" y="85343"/>
                </a:moveTo>
                <a:lnTo>
                  <a:pt x="35051" y="85343"/>
                </a:lnTo>
                <a:lnTo>
                  <a:pt x="33527" y="83819"/>
                </a:lnTo>
                <a:lnTo>
                  <a:pt x="36067" y="85343"/>
                </a:lnTo>
                <a:close/>
              </a:path>
              <a:path w="111760" h="109855">
                <a:moveTo>
                  <a:pt x="98145" y="88391"/>
                </a:moveTo>
                <a:lnTo>
                  <a:pt x="68579" y="88391"/>
                </a:lnTo>
                <a:lnTo>
                  <a:pt x="76199" y="83819"/>
                </a:lnTo>
                <a:lnTo>
                  <a:pt x="74675" y="85343"/>
                </a:lnTo>
                <a:lnTo>
                  <a:pt x="100583" y="85343"/>
                </a:lnTo>
                <a:lnTo>
                  <a:pt x="98145" y="88391"/>
                </a:lnTo>
                <a:close/>
              </a:path>
              <a:path w="111760" h="109855">
                <a:moveTo>
                  <a:pt x="44195" y="88391"/>
                </a:moveTo>
                <a:lnTo>
                  <a:pt x="41147" y="88391"/>
                </a:lnTo>
                <a:lnTo>
                  <a:pt x="39623" y="86867"/>
                </a:lnTo>
                <a:lnTo>
                  <a:pt x="44195" y="88391"/>
                </a:lnTo>
                <a:close/>
              </a:path>
              <a:path w="111760" h="109855">
                <a:moveTo>
                  <a:pt x="96926" y="89915"/>
                </a:moveTo>
                <a:lnTo>
                  <a:pt x="60959" y="89915"/>
                </a:lnTo>
                <a:lnTo>
                  <a:pt x="70103" y="86867"/>
                </a:lnTo>
                <a:lnTo>
                  <a:pt x="68579" y="88391"/>
                </a:lnTo>
                <a:lnTo>
                  <a:pt x="98145" y="88391"/>
                </a:lnTo>
                <a:lnTo>
                  <a:pt x="96926" y="89915"/>
                </a:lnTo>
                <a:close/>
              </a:path>
              <a:path w="111760" h="109855">
                <a:moveTo>
                  <a:pt x="67055" y="108203"/>
                </a:moveTo>
                <a:lnTo>
                  <a:pt x="42671" y="108203"/>
                </a:lnTo>
                <a:lnTo>
                  <a:pt x="35051" y="105155"/>
                </a:lnTo>
                <a:lnTo>
                  <a:pt x="76199" y="105155"/>
                </a:lnTo>
                <a:lnTo>
                  <a:pt x="67055" y="108203"/>
                </a:lnTo>
                <a:close/>
              </a:path>
              <a:path w="111760" h="109855">
                <a:moveTo>
                  <a:pt x="56387" y="109727"/>
                </a:moveTo>
                <a:lnTo>
                  <a:pt x="53339" y="109727"/>
                </a:lnTo>
                <a:lnTo>
                  <a:pt x="44195" y="108203"/>
                </a:lnTo>
                <a:lnTo>
                  <a:pt x="65531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725863" y="1569156"/>
            <a:ext cx="8191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46128" y="1393031"/>
            <a:ext cx="59004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给</a:t>
            </a:r>
            <a:r>
              <a:rPr dirty="0" sz="2400" spc="20">
                <a:latin typeface="Times New Roman"/>
                <a:cs typeface="Times New Roman"/>
              </a:rPr>
              <a:t>BJT</a:t>
            </a:r>
            <a:r>
              <a:rPr dirty="0" sz="2400" spc="20">
                <a:latin typeface="宋体"/>
                <a:cs typeface="宋体"/>
              </a:rPr>
              <a:t>加基极偏置，使它们在静态</a:t>
            </a:r>
            <a:r>
              <a:rPr dirty="0" sz="2400" spc="20">
                <a:latin typeface="Times New Roman"/>
                <a:cs typeface="Times New Roman"/>
              </a:rPr>
              <a:t>(</a:t>
            </a:r>
            <a:r>
              <a:rPr dirty="0" sz="2400" spc="20">
                <a:latin typeface="Times New Roman"/>
                <a:cs typeface="Times New Roman"/>
              </a:rPr>
              <a:t>v</a:t>
            </a:r>
            <a:r>
              <a:rPr dirty="0" sz="2400" spc="-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=0)</a:t>
            </a:r>
            <a:r>
              <a:rPr dirty="0" sz="2400">
                <a:latin typeface="宋体"/>
                <a:cs typeface="宋体"/>
              </a:rPr>
              <a:t>时，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94332" y="2362200"/>
            <a:ext cx="271271" cy="129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47088" y="2366010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 h="0">
                <a:moveTo>
                  <a:pt x="0" y="0"/>
                </a:moveTo>
                <a:lnTo>
                  <a:pt x="3688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12620" y="2486406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 h="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82139" y="2918460"/>
            <a:ext cx="275843" cy="134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36420" y="29222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 h="0">
                <a:moveTo>
                  <a:pt x="0" y="0"/>
                </a:moveTo>
                <a:lnTo>
                  <a:pt x="3688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01951" y="3044190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 h="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701758" y="2032534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95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35935" y="2151134"/>
            <a:ext cx="18288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latin typeface="Times New Roman"/>
                <a:cs typeface="Times New Roman"/>
              </a:rPr>
              <a:t>B</a:t>
            </a:r>
            <a:r>
              <a:rPr dirty="0" sz="1050" spc="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92653" y="3010933"/>
            <a:ext cx="317500" cy="24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baseline="13888" sz="2400" spc="-157">
                <a:latin typeface="Times New Roman"/>
                <a:cs typeface="Times New Roman"/>
              </a:rPr>
              <a:t>V</a:t>
            </a:r>
            <a:r>
              <a:rPr dirty="0" sz="1050">
                <a:latin typeface="Times New Roman"/>
                <a:cs typeface="Times New Roman"/>
              </a:rPr>
              <a:t>B</a:t>
            </a:r>
            <a:r>
              <a:rPr dirty="0" sz="1050" spc="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94311" y="5877522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2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29346" y="4670482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295400" y="4201667"/>
            <a:ext cx="2116073" cy="2436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584176" y="6409362"/>
            <a:ext cx="42227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97">
                <a:latin typeface="Times New Roman"/>
                <a:cs typeface="Times New Roman"/>
              </a:rPr>
              <a:t>C</a:t>
            </a:r>
            <a:r>
              <a:rPr dirty="0" baseline="-21164" sz="1575" spc="104">
                <a:latin typeface="Times New Roman"/>
                <a:cs typeface="Times New Roman"/>
              </a:rPr>
              <a:t>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39178" y="5720555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95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29066" y="5839216"/>
            <a:ext cx="9334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79623" y="3719577"/>
            <a:ext cx="471170" cy="683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145"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-</a:t>
            </a:r>
            <a:r>
              <a:rPr dirty="0" sz="1600" spc="5">
                <a:latin typeface="Times New Roman"/>
                <a:cs typeface="Times New Roman"/>
              </a:rPr>
              <a:t>V</a:t>
            </a:r>
            <a:r>
              <a:rPr dirty="0" baseline="-21164" sz="1575" spc="7">
                <a:latin typeface="Times New Roman"/>
                <a:cs typeface="Times New Roman"/>
              </a:rPr>
              <a:t>CC</a:t>
            </a:r>
            <a:endParaRPr baseline="-21164" sz="15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600" spc="5">
                <a:latin typeface="Times New Roman"/>
                <a:cs typeface="Times New Roman"/>
              </a:rPr>
              <a:t>+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97">
                <a:latin typeface="Times New Roman"/>
                <a:cs typeface="Times New Roman"/>
              </a:rPr>
              <a:t>C</a:t>
            </a:r>
            <a:r>
              <a:rPr dirty="0" baseline="-21164" sz="1575" spc="104">
                <a:latin typeface="Times New Roman"/>
                <a:cs typeface="Times New Roman"/>
              </a:rPr>
              <a:t>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27107" y="5810420"/>
            <a:ext cx="25146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baseline="-21164" sz="1575" spc="104">
                <a:latin typeface="Times New Roman"/>
                <a:cs typeface="Times New Roman"/>
              </a:rPr>
              <a:t>L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57166" y="5353408"/>
            <a:ext cx="174625" cy="806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340">
              <a:lnSpc>
                <a:spcPct val="100000"/>
              </a:lnSpc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600" spc="-45">
                <a:latin typeface="Times New Roman"/>
                <a:cs typeface="Times New Roman"/>
              </a:rPr>
              <a:t>v</a:t>
            </a:r>
            <a:r>
              <a:rPr dirty="0" baseline="-21164" sz="1575" spc="-67">
                <a:latin typeface="Times New Roman"/>
                <a:cs typeface="Times New Roman"/>
              </a:rPr>
              <a:t>i</a:t>
            </a:r>
            <a:endParaRPr baseline="-21164" sz="1575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360"/>
              </a:spcBef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56023" y="5417541"/>
            <a:ext cx="12700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82151" y="6016116"/>
            <a:ext cx="12700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46128" y="1832371"/>
            <a:ext cx="5346700" cy="144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发射结刚好正偏，工作在</a:t>
            </a:r>
            <a:r>
              <a:rPr dirty="0" sz="2400" spc="5">
                <a:solidFill>
                  <a:srgbClr val="A50021"/>
                </a:solidFill>
                <a:latin typeface="宋体"/>
                <a:cs typeface="宋体"/>
              </a:rPr>
              <a:t>甲乙类</a:t>
            </a:r>
            <a:r>
              <a:rPr dirty="0" sz="2400" spc="5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98425">
              <a:lnSpc>
                <a:spcPct val="100000"/>
              </a:lnSpc>
              <a:spcBef>
                <a:spcPts val="1620"/>
              </a:spcBef>
            </a:pPr>
            <a:r>
              <a:rPr dirty="0" sz="2400" spc="5">
                <a:latin typeface="Times New Roman"/>
                <a:cs typeface="Times New Roman"/>
              </a:rPr>
              <a:t>D1</a:t>
            </a:r>
            <a:r>
              <a:rPr dirty="0" sz="2400" spc="5">
                <a:latin typeface="宋体"/>
                <a:cs typeface="宋体"/>
              </a:rPr>
              <a:t>、</a:t>
            </a:r>
            <a:r>
              <a:rPr dirty="0" sz="2400" spc="5">
                <a:latin typeface="Times New Roman"/>
                <a:cs typeface="Times New Roman"/>
              </a:rPr>
              <a:t>D2</a:t>
            </a:r>
            <a:r>
              <a:rPr dirty="0" sz="2400" spc="5">
                <a:latin typeface="宋体"/>
                <a:cs typeface="宋体"/>
              </a:rPr>
              <a:t>提供偏置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宋体"/>
                <a:cs typeface="宋体"/>
              </a:rPr>
              <a:t>假设导通电压相同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r>
              <a:rPr dirty="0" sz="2400" spc="5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98425">
              <a:lnSpc>
                <a:spcPct val="100000"/>
              </a:lnSpc>
              <a:spcBef>
                <a:spcPts val="570"/>
              </a:spcBef>
            </a:pP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c1</a:t>
            </a:r>
            <a:r>
              <a:rPr dirty="0" sz="2400" spc="5">
                <a:latin typeface="宋体"/>
                <a:cs typeface="宋体"/>
              </a:rPr>
              <a:t>、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c2</a:t>
            </a:r>
            <a:r>
              <a:rPr dirty="0" sz="2400" spc="5">
                <a:latin typeface="宋体"/>
                <a:cs typeface="宋体"/>
              </a:rPr>
              <a:t>使二极管偏置在导通状态。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28678" y="5439624"/>
            <a:ext cx="20955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13074" y="5590985"/>
            <a:ext cx="110489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89035" y="4385023"/>
            <a:ext cx="361315" cy="856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6985">
              <a:lnSpc>
                <a:spcPct val="100000"/>
              </a:lnSpc>
            </a:pPr>
            <a:r>
              <a:rPr dirty="0" baseline="13888" sz="3000" spc="-7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dirty="0" sz="1300" spc="5">
                <a:solidFill>
                  <a:srgbClr val="FF00FF"/>
                </a:solidFill>
                <a:latin typeface="Times New Roman"/>
                <a:cs typeface="Times New Roman"/>
              </a:rPr>
              <a:t>c</a:t>
            </a:r>
            <a:r>
              <a:rPr dirty="0" sz="1300" spc="15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2000" spc="10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1950" spc="15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51544" y="6233656"/>
            <a:ext cx="35369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dirty="0" sz="1300" spc="5">
                <a:solidFill>
                  <a:srgbClr val="FF00FF"/>
                </a:solidFill>
                <a:latin typeface="Times New Roman"/>
                <a:cs typeface="Times New Roman"/>
              </a:rPr>
              <a:t>c</a:t>
            </a:r>
            <a:r>
              <a:rPr dirty="0" sz="1300" spc="15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46075" y="5226794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2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79601" y="4019754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789420" y="4155948"/>
            <a:ext cx="0" cy="1156970"/>
          </a:xfrm>
          <a:custGeom>
            <a:avLst/>
            <a:gdLst/>
            <a:ahLst/>
            <a:cxnLst/>
            <a:rect l="l" t="t" r="r" b="b"/>
            <a:pathLst>
              <a:path w="0" h="1156970">
                <a:moveTo>
                  <a:pt x="0" y="0"/>
                </a:moveTo>
                <a:lnTo>
                  <a:pt x="0" y="115671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81800" y="531190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21068" y="5113020"/>
            <a:ext cx="192405" cy="208915"/>
          </a:xfrm>
          <a:custGeom>
            <a:avLst/>
            <a:gdLst/>
            <a:ahLst/>
            <a:cxnLst/>
            <a:rect l="l" t="t" r="r" b="b"/>
            <a:pathLst>
              <a:path w="192404" h="208914">
                <a:moveTo>
                  <a:pt x="24924" y="181137"/>
                </a:moveTo>
                <a:lnTo>
                  <a:pt x="28918" y="163931"/>
                </a:lnTo>
                <a:lnTo>
                  <a:pt x="178307" y="0"/>
                </a:lnTo>
                <a:lnTo>
                  <a:pt x="192023" y="13716"/>
                </a:lnTo>
                <a:lnTo>
                  <a:pt x="43353" y="175542"/>
                </a:lnTo>
                <a:lnTo>
                  <a:pt x="24924" y="181137"/>
                </a:lnTo>
                <a:close/>
              </a:path>
              <a:path w="192404" h="208914">
                <a:moveTo>
                  <a:pt x="0" y="208788"/>
                </a:moveTo>
                <a:lnTo>
                  <a:pt x="21335" y="106679"/>
                </a:lnTo>
                <a:lnTo>
                  <a:pt x="22859" y="102108"/>
                </a:lnTo>
                <a:lnTo>
                  <a:pt x="27431" y="99060"/>
                </a:lnTo>
                <a:lnTo>
                  <a:pt x="33527" y="99060"/>
                </a:lnTo>
                <a:lnTo>
                  <a:pt x="38099" y="100584"/>
                </a:lnTo>
                <a:lnTo>
                  <a:pt x="41147" y="106679"/>
                </a:lnTo>
                <a:lnTo>
                  <a:pt x="41147" y="111252"/>
                </a:lnTo>
                <a:lnTo>
                  <a:pt x="28918" y="163931"/>
                </a:lnTo>
                <a:lnTo>
                  <a:pt x="6095" y="188976"/>
                </a:lnTo>
                <a:lnTo>
                  <a:pt x="19812" y="201168"/>
                </a:lnTo>
                <a:lnTo>
                  <a:pt x="24764" y="201168"/>
                </a:lnTo>
                <a:lnTo>
                  <a:pt x="0" y="208788"/>
                </a:lnTo>
                <a:close/>
              </a:path>
              <a:path w="192404" h="208914">
                <a:moveTo>
                  <a:pt x="24764" y="201168"/>
                </a:moveTo>
                <a:lnTo>
                  <a:pt x="19812" y="201168"/>
                </a:lnTo>
                <a:lnTo>
                  <a:pt x="43353" y="175542"/>
                </a:lnTo>
                <a:lnTo>
                  <a:pt x="94487" y="160019"/>
                </a:lnTo>
                <a:lnTo>
                  <a:pt x="99059" y="158495"/>
                </a:lnTo>
                <a:lnTo>
                  <a:pt x="105155" y="161543"/>
                </a:lnTo>
                <a:lnTo>
                  <a:pt x="108203" y="170688"/>
                </a:lnTo>
                <a:lnTo>
                  <a:pt x="105155" y="176783"/>
                </a:lnTo>
                <a:lnTo>
                  <a:pt x="99059" y="178307"/>
                </a:lnTo>
                <a:lnTo>
                  <a:pt x="24764" y="201168"/>
                </a:lnTo>
                <a:close/>
              </a:path>
              <a:path w="192404" h="208914">
                <a:moveTo>
                  <a:pt x="19812" y="201168"/>
                </a:moveTo>
                <a:lnTo>
                  <a:pt x="6095" y="188976"/>
                </a:lnTo>
                <a:lnTo>
                  <a:pt x="28918" y="163931"/>
                </a:lnTo>
                <a:lnTo>
                  <a:pt x="24924" y="181137"/>
                </a:lnTo>
                <a:lnTo>
                  <a:pt x="9143" y="185928"/>
                </a:lnTo>
                <a:lnTo>
                  <a:pt x="21335" y="196595"/>
                </a:lnTo>
                <a:lnTo>
                  <a:pt x="24012" y="196595"/>
                </a:lnTo>
                <a:lnTo>
                  <a:pt x="19812" y="201168"/>
                </a:lnTo>
                <a:close/>
              </a:path>
              <a:path w="192404" h="208914">
                <a:moveTo>
                  <a:pt x="24012" y="196595"/>
                </a:moveTo>
                <a:lnTo>
                  <a:pt x="21335" y="196595"/>
                </a:lnTo>
                <a:lnTo>
                  <a:pt x="24924" y="181137"/>
                </a:lnTo>
                <a:lnTo>
                  <a:pt x="43353" y="175542"/>
                </a:lnTo>
                <a:lnTo>
                  <a:pt x="24012" y="196595"/>
                </a:lnTo>
                <a:close/>
              </a:path>
              <a:path w="192404" h="208914">
                <a:moveTo>
                  <a:pt x="21335" y="196595"/>
                </a:moveTo>
                <a:lnTo>
                  <a:pt x="9143" y="185928"/>
                </a:lnTo>
                <a:lnTo>
                  <a:pt x="24924" y="181137"/>
                </a:lnTo>
                <a:lnTo>
                  <a:pt x="21335" y="196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1067" y="5113020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13447" y="5308092"/>
            <a:ext cx="200025" cy="220979"/>
          </a:xfrm>
          <a:custGeom>
            <a:avLst/>
            <a:gdLst/>
            <a:ahLst/>
            <a:cxnLst/>
            <a:rect l="l" t="t" r="r" b="b"/>
            <a:pathLst>
              <a:path w="200025" h="220979">
                <a:moveTo>
                  <a:pt x="185928" y="220979"/>
                </a:moveTo>
                <a:lnTo>
                  <a:pt x="0" y="12191"/>
                </a:lnTo>
                <a:lnTo>
                  <a:pt x="15239" y="0"/>
                </a:lnTo>
                <a:lnTo>
                  <a:pt x="199644" y="208787"/>
                </a:lnTo>
                <a:lnTo>
                  <a:pt x="185928" y="220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018782" y="3954780"/>
            <a:ext cx="0" cy="411480"/>
          </a:xfrm>
          <a:custGeom>
            <a:avLst/>
            <a:gdLst/>
            <a:ahLst/>
            <a:cxnLst/>
            <a:rect l="l" t="t" r="r" b="b"/>
            <a:pathLst>
              <a:path w="0" h="411479">
                <a:moveTo>
                  <a:pt x="0" y="0"/>
                </a:moveTo>
                <a:lnTo>
                  <a:pt x="0" y="411479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11923" y="3948684"/>
            <a:ext cx="198120" cy="193675"/>
          </a:xfrm>
          <a:custGeom>
            <a:avLst/>
            <a:gdLst/>
            <a:ahLst/>
            <a:cxnLst/>
            <a:rect l="l" t="t" r="r" b="b"/>
            <a:pathLst>
              <a:path w="198120" h="193675">
                <a:moveTo>
                  <a:pt x="13716" y="193548"/>
                </a:moveTo>
                <a:lnTo>
                  <a:pt x="0" y="179832"/>
                </a:lnTo>
                <a:lnTo>
                  <a:pt x="184404" y="0"/>
                </a:lnTo>
                <a:lnTo>
                  <a:pt x="198120" y="13716"/>
                </a:lnTo>
                <a:lnTo>
                  <a:pt x="13716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11923" y="4149852"/>
            <a:ext cx="219710" cy="216535"/>
          </a:xfrm>
          <a:custGeom>
            <a:avLst/>
            <a:gdLst/>
            <a:ahLst/>
            <a:cxnLst/>
            <a:rect l="l" t="t" r="r" b="b"/>
            <a:pathLst>
              <a:path w="219709" h="216535">
                <a:moveTo>
                  <a:pt x="193548" y="189738"/>
                </a:moveTo>
                <a:lnTo>
                  <a:pt x="175540" y="185235"/>
                </a:lnTo>
                <a:lnTo>
                  <a:pt x="0" y="13716"/>
                </a:lnTo>
                <a:lnTo>
                  <a:pt x="13716" y="0"/>
                </a:lnTo>
                <a:lnTo>
                  <a:pt x="187989" y="170282"/>
                </a:lnTo>
                <a:lnTo>
                  <a:pt x="193548" y="189738"/>
                </a:lnTo>
                <a:close/>
              </a:path>
              <a:path w="219709" h="216535">
                <a:moveTo>
                  <a:pt x="217408" y="208788"/>
                </a:moveTo>
                <a:lnTo>
                  <a:pt x="199644" y="208788"/>
                </a:lnTo>
                <a:lnTo>
                  <a:pt x="213359" y="195072"/>
                </a:lnTo>
                <a:lnTo>
                  <a:pt x="187989" y="170282"/>
                </a:lnTo>
                <a:lnTo>
                  <a:pt x="173735" y="120396"/>
                </a:lnTo>
                <a:lnTo>
                  <a:pt x="172211" y="114300"/>
                </a:lnTo>
                <a:lnTo>
                  <a:pt x="175259" y="109728"/>
                </a:lnTo>
                <a:lnTo>
                  <a:pt x="181356" y="108204"/>
                </a:lnTo>
                <a:lnTo>
                  <a:pt x="185928" y="106679"/>
                </a:lnTo>
                <a:lnTo>
                  <a:pt x="190499" y="109728"/>
                </a:lnTo>
                <a:lnTo>
                  <a:pt x="192023" y="114300"/>
                </a:lnTo>
                <a:lnTo>
                  <a:pt x="217408" y="208788"/>
                </a:lnTo>
                <a:close/>
              </a:path>
              <a:path w="219709" h="216535">
                <a:moveTo>
                  <a:pt x="202691" y="205740"/>
                </a:moveTo>
                <a:lnTo>
                  <a:pt x="198120" y="205740"/>
                </a:lnTo>
                <a:lnTo>
                  <a:pt x="208788" y="193548"/>
                </a:lnTo>
                <a:lnTo>
                  <a:pt x="193548" y="189738"/>
                </a:lnTo>
                <a:lnTo>
                  <a:pt x="187989" y="170282"/>
                </a:lnTo>
                <a:lnTo>
                  <a:pt x="213359" y="195072"/>
                </a:lnTo>
                <a:lnTo>
                  <a:pt x="202691" y="205740"/>
                </a:lnTo>
                <a:close/>
              </a:path>
              <a:path w="219709" h="216535">
                <a:moveTo>
                  <a:pt x="219456" y="216407"/>
                </a:moveTo>
                <a:lnTo>
                  <a:pt x="118872" y="190500"/>
                </a:lnTo>
                <a:lnTo>
                  <a:pt x="114300" y="188976"/>
                </a:lnTo>
                <a:lnTo>
                  <a:pt x="111252" y="182880"/>
                </a:lnTo>
                <a:lnTo>
                  <a:pt x="111252" y="178307"/>
                </a:lnTo>
                <a:lnTo>
                  <a:pt x="112776" y="173736"/>
                </a:lnTo>
                <a:lnTo>
                  <a:pt x="118872" y="170688"/>
                </a:lnTo>
                <a:lnTo>
                  <a:pt x="123444" y="172211"/>
                </a:lnTo>
                <a:lnTo>
                  <a:pt x="175540" y="185235"/>
                </a:lnTo>
                <a:lnTo>
                  <a:pt x="199644" y="208788"/>
                </a:lnTo>
                <a:lnTo>
                  <a:pt x="217408" y="208788"/>
                </a:lnTo>
                <a:lnTo>
                  <a:pt x="219456" y="216407"/>
                </a:lnTo>
                <a:close/>
              </a:path>
              <a:path w="219709" h="216535">
                <a:moveTo>
                  <a:pt x="199644" y="208788"/>
                </a:moveTo>
                <a:lnTo>
                  <a:pt x="175540" y="185235"/>
                </a:lnTo>
                <a:lnTo>
                  <a:pt x="193548" y="189738"/>
                </a:lnTo>
                <a:lnTo>
                  <a:pt x="198120" y="205740"/>
                </a:lnTo>
                <a:lnTo>
                  <a:pt x="202691" y="205740"/>
                </a:lnTo>
                <a:lnTo>
                  <a:pt x="199644" y="208788"/>
                </a:lnTo>
                <a:close/>
              </a:path>
              <a:path w="219709" h="216535">
                <a:moveTo>
                  <a:pt x="198120" y="205740"/>
                </a:moveTo>
                <a:lnTo>
                  <a:pt x="193548" y="189738"/>
                </a:lnTo>
                <a:lnTo>
                  <a:pt x="208788" y="193548"/>
                </a:lnTo>
                <a:lnTo>
                  <a:pt x="198120" y="205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790944" y="4156709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 h="0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15378" y="4366259"/>
            <a:ext cx="0" cy="765175"/>
          </a:xfrm>
          <a:custGeom>
            <a:avLst/>
            <a:gdLst/>
            <a:ahLst/>
            <a:cxnLst/>
            <a:rect l="l" t="t" r="r" b="b"/>
            <a:pathLst>
              <a:path w="0" h="765175">
                <a:moveTo>
                  <a:pt x="0" y="0"/>
                </a:moveTo>
                <a:lnTo>
                  <a:pt x="0" y="76504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67371" y="4715255"/>
            <a:ext cx="844550" cy="76200"/>
          </a:xfrm>
          <a:custGeom>
            <a:avLst/>
            <a:gdLst/>
            <a:ahLst/>
            <a:cxnLst/>
            <a:rect l="l" t="t" r="r" b="b"/>
            <a:pathLst>
              <a:path w="844550" h="76200">
                <a:moveTo>
                  <a:pt x="38100" y="76200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4394" y="28956"/>
                </a:lnTo>
                <a:lnTo>
                  <a:pt x="38100" y="28956"/>
                </a:lnTo>
                <a:lnTo>
                  <a:pt x="38100" y="47244"/>
                </a:lnTo>
                <a:lnTo>
                  <a:pt x="74394" y="47244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844550" h="76200">
                <a:moveTo>
                  <a:pt x="74394" y="47244"/>
                </a:moveTo>
                <a:lnTo>
                  <a:pt x="38100" y="47244"/>
                </a:lnTo>
                <a:lnTo>
                  <a:pt x="38100" y="28956"/>
                </a:lnTo>
                <a:lnTo>
                  <a:pt x="74394" y="28956"/>
                </a:lnTo>
                <a:lnTo>
                  <a:pt x="76200" y="38100"/>
                </a:lnTo>
                <a:lnTo>
                  <a:pt x="74394" y="47244"/>
                </a:lnTo>
                <a:close/>
              </a:path>
              <a:path w="844550" h="76200">
                <a:moveTo>
                  <a:pt x="844295" y="47244"/>
                </a:moveTo>
                <a:lnTo>
                  <a:pt x="74394" y="47244"/>
                </a:lnTo>
                <a:lnTo>
                  <a:pt x="76200" y="38100"/>
                </a:lnTo>
                <a:lnTo>
                  <a:pt x="74394" y="28956"/>
                </a:lnTo>
                <a:lnTo>
                  <a:pt x="844295" y="28956"/>
                </a:lnTo>
                <a:lnTo>
                  <a:pt x="844295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91271" y="5689854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12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206233" y="5516880"/>
            <a:ext cx="0" cy="756285"/>
          </a:xfrm>
          <a:custGeom>
            <a:avLst/>
            <a:gdLst/>
            <a:ahLst/>
            <a:cxnLst/>
            <a:rect l="l" t="t" r="r" b="b"/>
            <a:pathLst>
              <a:path w="0" h="756285">
                <a:moveTo>
                  <a:pt x="0" y="0"/>
                </a:moveTo>
                <a:lnTo>
                  <a:pt x="0" y="75590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8191010" y="5053519"/>
            <a:ext cx="1270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293096" y="5186143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329890" y="3288266"/>
            <a:ext cx="27622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+</a:t>
            </a:r>
            <a:r>
              <a:rPr dirty="0" sz="1600" spc="-95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579855" y="3406892"/>
            <a:ext cx="220979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>
                <a:latin typeface="Times New Roman"/>
                <a:cs typeface="Times New Roman"/>
              </a:rPr>
              <a:t>C</a:t>
            </a:r>
            <a:r>
              <a:rPr dirty="0" sz="1050" spc="7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678883" y="5159692"/>
            <a:ext cx="25146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baseline="-21164" sz="1575" spc="104">
                <a:latin typeface="Times New Roman"/>
                <a:cs typeface="Times New Roman"/>
              </a:rPr>
              <a:t>L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206233" y="3518915"/>
            <a:ext cx="0" cy="433070"/>
          </a:xfrm>
          <a:custGeom>
            <a:avLst/>
            <a:gdLst/>
            <a:ahLst/>
            <a:cxnLst/>
            <a:rect l="l" t="t" r="r" b="b"/>
            <a:pathLst>
              <a:path w="0" h="433070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011667" y="4748784"/>
            <a:ext cx="0" cy="238125"/>
          </a:xfrm>
          <a:custGeom>
            <a:avLst/>
            <a:gdLst/>
            <a:ahLst/>
            <a:cxnLst/>
            <a:rect l="l" t="t" r="r" b="b"/>
            <a:pathLst>
              <a:path w="0" h="238125">
                <a:moveTo>
                  <a:pt x="0" y="0"/>
                </a:moveTo>
                <a:lnTo>
                  <a:pt x="0" y="23774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011667" y="5347715"/>
            <a:ext cx="0" cy="352425"/>
          </a:xfrm>
          <a:custGeom>
            <a:avLst/>
            <a:gdLst/>
            <a:ahLst/>
            <a:cxnLst/>
            <a:rect l="l" t="t" r="r" b="b"/>
            <a:pathLst>
              <a:path w="0" h="352425">
                <a:moveTo>
                  <a:pt x="0" y="0"/>
                </a:moveTo>
                <a:lnTo>
                  <a:pt x="0" y="35204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8206191" y="4766671"/>
            <a:ext cx="1397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450" b="1">
                <a:latin typeface="Microsoft JhengHei"/>
                <a:cs typeface="Microsoft JhengHei"/>
              </a:rPr>
              <a:t>+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232087" y="5365853"/>
            <a:ext cx="1397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14" b="1">
                <a:latin typeface="Microsoft JhengHei"/>
                <a:cs typeface="Microsoft JhengHei"/>
              </a:rPr>
              <a:t>-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941564" y="4986528"/>
            <a:ext cx="137160" cy="361315"/>
          </a:xfrm>
          <a:custGeom>
            <a:avLst/>
            <a:gdLst/>
            <a:ahLst/>
            <a:cxnLst/>
            <a:rect l="l" t="t" r="r" b="b"/>
            <a:pathLst>
              <a:path w="137159" h="361314">
                <a:moveTo>
                  <a:pt x="0" y="0"/>
                </a:moveTo>
                <a:lnTo>
                  <a:pt x="137159" y="0"/>
                </a:lnTo>
                <a:lnTo>
                  <a:pt x="137159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932419" y="4975860"/>
            <a:ext cx="155575" cy="381000"/>
          </a:xfrm>
          <a:custGeom>
            <a:avLst/>
            <a:gdLst/>
            <a:ahLst/>
            <a:cxnLst/>
            <a:rect l="l" t="t" r="r" b="b"/>
            <a:pathLst>
              <a:path w="155575" h="381000">
                <a:moveTo>
                  <a:pt x="155448" y="381000"/>
                </a:moveTo>
                <a:lnTo>
                  <a:pt x="0" y="381000"/>
                </a:lnTo>
                <a:lnTo>
                  <a:pt x="0" y="0"/>
                </a:lnTo>
                <a:lnTo>
                  <a:pt x="155448" y="0"/>
                </a:lnTo>
                <a:lnTo>
                  <a:pt x="155448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362712"/>
                </a:lnTo>
                <a:lnTo>
                  <a:pt x="9144" y="362712"/>
                </a:lnTo>
                <a:lnTo>
                  <a:pt x="18288" y="371856"/>
                </a:lnTo>
                <a:lnTo>
                  <a:pt x="155448" y="371856"/>
                </a:lnTo>
                <a:lnTo>
                  <a:pt x="155448" y="381000"/>
                </a:lnTo>
                <a:close/>
              </a:path>
              <a:path w="155575" h="381000">
                <a:moveTo>
                  <a:pt x="18288" y="19811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1"/>
                </a:lnTo>
                <a:close/>
              </a:path>
              <a:path w="155575" h="381000">
                <a:moveTo>
                  <a:pt x="137160" y="19811"/>
                </a:moveTo>
                <a:lnTo>
                  <a:pt x="18288" y="19811"/>
                </a:lnTo>
                <a:lnTo>
                  <a:pt x="18288" y="10668"/>
                </a:lnTo>
                <a:lnTo>
                  <a:pt x="137160" y="10668"/>
                </a:lnTo>
                <a:lnTo>
                  <a:pt x="137160" y="19811"/>
                </a:lnTo>
                <a:close/>
              </a:path>
              <a:path w="155575" h="381000">
                <a:moveTo>
                  <a:pt x="137160" y="371856"/>
                </a:moveTo>
                <a:lnTo>
                  <a:pt x="137160" y="10668"/>
                </a:lnTo>
                <a:lnTo>
                  <a:pt x="146304" y="19812"/>
                </a:lnTo>
                <a:lnTo>
                  <a:pt x="155448" y="19811"/>
                </a:lnTo>
                <a:lnTo>
                  <a:pt x="155448" y="362712"/>
                </a:lnTo>
                <a:lnTo>
                  <a:pt x="146304" y="362712"/>
                </a:lnTo>
                <a:lnTo>
                  <a:pt x="137160" y="371856"/>
                </a:lnTo>
                <a:close/>
              </a:path>
              <a:path w="155575" h="381000">
                <a:moveTo>
                  <a:pt x="155448" y="19811"/>
                </a:moveTo>
                <a:lnTo>
                  <a:pt x="146304" y="19812"/>
                </a:lnTo>
                <a:lnTo>
                  <a:pt x="137160" y="10668"/>
                </a:lnTo>
                <a:lnTo>
                  <a:pt x="155448" y="10668"/>
                </a:lnTo>
                <a:lnTo>
                  <a:pt x="155448" y="19811"/>
                </a:lnTo>
                <a:close/>
              </a:path>
              <a:path w="155575" h="381000">
                <a:moveTo>
                  <a:pt x="18288" y="371856"/>
                </a:moveTo>
                <a:lnTo>
                  <a:pt x="9144" y="362712"/>
                </a:lnTo>
                <a:lnTo>
                  <a:pt x="18288" y="362712"/>
                </a:lnTo>
                <a:lnTo>
                  <a:pt x="18288" y="371856"/>
                </a:lnTo>
                <a:close/>
              </a:path>
              <a:path w="155575" h="381000">
                <a:moveTo>
                  <a:pt x="137160" y="371856"/>
                </a:moveTo>
                <a:lnTo>
                  <a:pt x="18288" y="371856"/>
                </a:lnTo>
                <a:lnTo>
                  <a:pt x="18288" y="362712"/>
                </a:lnTo>
                <a:lnTo>
                  <a:pt x="137160" y="362712"/>
                </a:lnTo>
                <a:lnTo>
                  <a:pt x="137160" y="371856"/>
                </a:lnTo>
                <a:close/>
              </a:path>
              <a:path w="155575" h="381000">
                <a:moveTo>
                  <a:pt x="155448" y="371856"/>
                </a:moveTo>
                <a:lnTo>
                  <a:pt x="137160" y="371856"/>
                </a:lnTo>
                <a:lnTo>
                  <a:pt x="146304" y="362712"/>
                </a:lnTo>
                <a:lnTo>
                  <a:pt x="155448" y="362712"/>
                </a:lnTo>
                <a:lnTo>
                  <a:pt x="155448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164323" y="6281928"/>
            <a:ext cx="91440" cy="90170"/>
          </a:xfrm>
          <a:custGeom>
            <a:avLst/>
            <a:gdLst/>
            <a:ahLst/>
            <a:cxnLst/>
            <a:rect l="l" t="t" r="r" b="b"/>
            <a:pathLst>
              <a:path w="91440" h="90170">
                <a:moveTo>
                  <a:pt x="45720" y="89915"/>
                </a:moveTo>
                <a:lnTo>
                  <a:pt x="27646" y="86439"/>
                </a:lnTo>
                <a:lnTo>
                  <a:pt x="13144" y="76961"/>
                </a:lnTo>
                <a:lnTo>
                  <a:pt x="3500" y="62912"/>
                </a:lnTo>
                <a:lnTo>
                  <a:pt x="0" y="45719"/>
                </a:lnTo>
                <a:lnTo>
                  <a:pt x="3500" y="27646"/>
                </a:lnTo>
                <a:lnTo>
                  <a:pt x="13144" y="13144"/>
                </a:lnTo>
                <a:lnTo>
                  <a:pt x="27646" y="3500"/>
                </a:lnTo>
                <a:lnTo>
                  <a:pt x="45720" y="0"/>
                </a:lnTo>
                <a:lnTo>
                  <a:pt x="63150" y="3500"/>
                </a:lnTo>
                <a:lnTo>
                  <a:pt x="77724" y="13144"/>
                </a:lnTo>
                <a:lnTo>
                  <a:pt x="87725" y="27646"/>
                </a:lnTo>
                <a:lnTo>
                  <a:pt x="91440" y="45719"/>
                </a:lnTo>
                <a:lnTo>
                  <a:pt x="87725" y="62912"/>
                </a:lnTo>
                <a:lnTo>
                  <a:pt x="77724" y="76961"/>
                </a:lnTo>
                <a:lnTo>
                  <a:pt x="63150" y="86439"/>
                </a:lnTo>
                <a:lnTo>
                  <a:pt x="45720" y="89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153655" y="6272783"/>
            <a:ext cx="111760" cy="109855"/>
          </a:xfrm>
          <a:custGeom>
            <a:avLst/>
            <a:gdLst/>
            <a:ahLst/>
            <a:cxnLst/>
            <a:rect l="l" t="t" r="r" b="b"/>
            <a:pathLst>
              <a:path w="111759" h="109854">
                <a:moveTo>
                  <a:pt x="85343" y="9143"/>
                </a:moveTo>
                <a:lnTo>
                  <a:pt x="25907" y="9143"/>
                </a:lnTo>
                <a:lnTo>
                  <a:pt x="33527" y="4571"/>
                </a:lnTo>
                <a:lnTo>
                  <a:pt x="35051" y="4571"/>
                </a:lnTo>
                <a:lnTo>
                  <a:pt x="35051" y="3047"/>
                </a:lnTo>
                <a:lnTo>
                  <a:pt x="44195" y="1523"/>
                </a:lnTo>
                <a:lnTo>
                  <a:pt x="45719" y="1523"/>
                </a:lnTo>
                <a:lnTo>
                  <a:pt x="45719" y="0"/>
                </a:lnTo>
                <a:lnTo>
                  <a:pt x="65531" y="0"/>
                </a:lnTo>
                <a:lnTo>
                  <a:pt x="67055" y="1523"/>
                </a:lnTo>
                <a:lnTo>
                  <a:pt x="76199" y="3047"/>
                </a:lnTo>
                <a:lnTo>
                  <a:pt x="77723" y="4571"/>
                </a:lnTo>
                <a:lnTo>
                  <a:pt x="85343" y="9143"/>
                </a:lnTo>
                <a:close/>
              </a:path>
              <a:path w="111759" h="109854">
                <a:moveTo>
                  <a:pt x="35051" y="25907"/>
                </a:moveTo>
                <a:lnTo>
                  <a:pt x="36575" y="24383"/>
                </a:lnTo>
                <a:lnTo>
                  <a:pt x="10667" y="24383"/>
                </a:lnTo>
                <a:lnTo>
                  <a:pt x="10667" y="22859"/>
                </a:lnTo>
                <a:lnTo>
                  <a:pt x="15239" y="16763"/>
                </a:lnTo>
                <a:lnTo>
                  <a:pt x="16763" y="15239"/>
                </a:lnTo>
                <a:lnTo>
                  <a:pt x="24383" y="9143"/>
                </a:lnTo>
                <a:lnTo>
                  <a:pt x="86867" y="9143"/>
                </a:lnTo>
                <a:lnTo>
                  <a:pt x="94487" y="15239"/>
                </a:lnTo>
                <a:lnTo>
                  <a:pt x="96011" y="15239"/>
                </a:lnTo>
                <a:lnTo>
                  <a:pt x="96011" y="16763"/>
                </a:lnTo>
                <a:lnTo>
                  <a:pt x="97154" y="18287"/>
                </a:lnTo>
                <a:lnTo>
                  <a:pt x="54863" y="18287"/>
                </a:lnTo>
                <a:lnTo>
                  <a:pt x="55625" y="18414"/>
                </a:lnTo>
                <a:lnTo>
                  <a:pt x="47243" y="19811"/>
                </a:lnTo>
                <a:lnTo>
                  <a:pt x="48767" y="19811"/>
                </a:lnTo>
                <a:lnTo>
                  <a:pt x="41147" y="21335"/>
                </a:lnTo>
                <a:lnTo>
                  <a:pt x="42671" y="21335"/>
                </a:lnTo>
                <a:lnTo>
                  <a:pt x="35051" y="25907"/>
                </a:lnTo>
                <a:close/>
              </a:path>
              <a:path w="111759" h="109854">
                <a:moveTo>
                  <a:pt x="55625" y="18414"/>
                </a:moveTo>
                <a:lnTo>
                  <a:pt x="54863" y="18287"/>
                </a:lnTo>
                <a:lnTo>
                  <a:pt x="56387" y="18287"/>
                </a:lnTo>
                <a:lnTo>
                  <a:pt x="55625" y="18414"/>
                </a:lnTo>
                <a:close/>
              </a:path>
              <a:path w="111759" h="109854">
                <a:moveTo>
                  <a:pt x="77723" y="25907"/>
                </a:moveTo>
                <a:lnTo>
                  <a:pt x="68579" y="21335"/>
                </a:lnTo>
                <a:lnTo>
                  <a:pt x="71627" y="21335"/>
                </a:lnTo>
                <a:lnTo>
                  <a:pt x="62483" y="19811"/>
                </a:lnTo>
                <a:lnTo>
                  <a:pt x="64007" y="19811"/>
                </a:lnTo>
                <a:lnTo>
                  <a:pt x="55625" y="18414"/>
                </a:lnTo>
                <a:lnTo>
                  <a:pt x="56387" y="18287"/>
                </a:lnTo>
                <a:lnTo>
                  <a:pt x="97154" y="18287"/>
                </a:lnTo>
                <a:lnTo>
                  <a:pt x="100583" y="22859"/>
                </a:lnTo>
                <a:lnTo>
                  <a:pt x="102107" y="24383"/>
                </a:lnTo>
                <a:lnTo>
                  <a:pt x="76199" y="24383"/>
                </a:lnTo>
                <a:lnTo>
                  <a:pt x="77723" y="25907"/>
                </a:lnTo>
                <a:close/>
              </a:path>
              <a:path w="111759" h="109854">
                <a:moveTo>
                  <a:pt x="36575" y="85343"/>
                </a:moveTo>
                <a:lnTo>
                  <a:pt x="9143" y="85343"/>
                </a:lnTo>
                <a:lnTo>
                  <a:pt x="9143" y="83819"/>
                </a:lnTo>
                <a:lnTo>
                  <a:pt x="4571" y="76199"/>
                </a:lnTo>
                <a:lnTo>
                  <a:pt x="4571" y="74675"/>
                </a:lnTo>
                <a:lnTo>
                  <a:pt x="1523" y="67055"/>
                </a:lnTo>
                <a:lnTo>
                  <a:pt x="1523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3" y="44195"/>
                </a:lnTo>
                <a:lnTo>
                  <a:pt x="1523" y="42671"/>
                </a:lnTo>
                <a:lnTo>
                  <a:pt x="4571" y="33527"/>
                </a:lnTo>
                <a:lnTo>
                  <a:pt x="4571" y="32003"/>
                </a:lnTo>
                <a:lnTo>
                  <a:pt x="9143" y="24383"/>
                </a:lnTo>
                <a:lnTo>
                  <a:pt x="36575" y="24383"/>
                </a:lnTo>
                <a:lnTo>
                  <a:pt x="30860" y="28955"/>
                </a:lnTo>
                <a:lnTo>
                  <a:pt x="30479" y="28955"/>
                </a:lnTo>
                <a:lnTo>
                  <a:pt x="24383" y="35051"/>
                </a:lnTo>
                <a:lnTo>
                  <a:pt x="24993" y="35051"/>
                </a:lnTo>
                <a:lnTo>
                  <a:pt x="21335" y="41147"/>
                </a:lnTo>
                <a:lnTo>
                  <a:pt x="22351" y="41147"/>
                </a:lnTo>
                <a:lnTo>
                  <a:pt x="20827" y="45719"/>
                </a:lnTo>
                <a:lnTo>
                  <a:pt x="19811" y="45719"/>
                </a:lnTo>
                <a:lnTo>
                  <a:pt x="19811" y="62483"/>
                </a:lnTo>
                <a:lnTo>
                  <a:pt x="20421" y="62483"/>
                </a:lnTo>
                <a:lnTo>
                  <a:pt x="22250" y="67055"/>
                </a:lnTo>
                <a:lnTo>
                  <a:pt x="21335" y="67055"/>
                </a:lnTo>
                <a:lnTo>
                  <a:pt x="24993" y="73151"/>
                </a:lnTo>
                <a:lnTo>
                  <a:pt x="24383" y="73151"/>
                </a:lnTo>
                <a:lnTo>
                  <a:pt x="29260" y="79247"/>
                </a:lnTo>
                <a:lnTo>
                  <a:pt x="28955" y="79247"/>
                </a:lnTo>
                <a:lnTo>
                  <a:pt x="30479" y="80771"/>
                </a:lnTo>
                <a:lnTo>
                  <a:pt x="30860" y="80771"/>
                </a:lnTo>
                <a:lnTo>
                  <a:pt x="36575" y="85343"/>
                </a:lnTo>
                <a:close/>
              </a:path>
              <a:path w="111759" h="109854">
                <a:moveTo>
                  <a:pt x="107187" y="35051"/>
                </a:moveTo>
                <a:lnTo>
                  <a:pt x="86867" y="35051"/>
                </a:lnTo>
                <a:lnTo>
                  <a:pt x="76199" y="24383"/>
                </a:lnTo>
                <a:lnTo>
                  <a:pt x="102107" y="24383"/>
                </a:lnTo>
                <a:lnTo>
                  <a:pt x="106679" y="32003"/>
                </a:lnTo>
                <a:lnTo>
                  <a:pt x="106679" y="33527"/>
                </a:lnTo>
                <a:lnTo>
                  <a:pt x="107187" y="35051"/>
                </a:lnTo>
                <a:close/>
              </a:path>
              <a:path w="111759" h="109854">
                <a:moveTo>
                  <a:pt x="28955" y="30479"/>
                </a:moveTo>
                <a:lnTo>
                  <a:pt x="30479" y="28955"/>
                </a:lnTo>
                <a:lnTo>
                  <a:pt x="30860" y="28955"/>
                </a:lnTo>
                <a:lnTo>
                  <a:pt x="28955" y="30479"/>
                </a:lnTo>
                <a:close/>
              </a:path>
              <a:path w="111759" h="109854">
                <a:moveTo>
                  <a:pt x="24993" y="35051"/>
                </a:moveTo>
                <a:lnTo>
                  <a:pt x="24383" y="35051"/>
                </a:lnTo>
                <a:lnTo>
                  <a:pt x="25907" y="33527"/>
                </a:lnTo>
                <a:lnTo>
                  <a:pt x="24993" y="35051"/>
                </a:lnTo>
                <a:close/>
              </a:path>
              <a:path w="111759" h="109854">
                <a:moveTo>
                  <a:pt x="109219" y="41147"/>
                </a:moveTo>
                <a:lnTo>
                  <a:pt x="89915" y="41147"/>
                </a:lnTo>
                <a:lnTo>
                  <a:pt x="85343" y="33527"/>
                </a:lnTo>
                <a:lnTo>
                  <a:pt x="86867" y="35051"/>
                </a:lnTo>
                <a:lnTo>
                  <a:pt x="107187" y="35051"/>
                </a:lnTo>
                <a:lnTo>
                  <a:pt x="109219" y="41147"/>
                </a:lnTo>
                <a:close/>
              </a:path>
              <a:path w="111759" h="109854">
                <a:moveTo>
                  <a:pt x="22351" y="41147"/>
                </a:moveTo>
                <a:lnTo>
                  <a:pt x="21335" y="41147"/>
                </a:lnTo>
                <a:lnTo>
                  <a:pt x="22859" y="39623"/>
                </a:lnTo>
                <a:lnTo>
                  <a:pt x="22351" y="41147"/>
                </a:lnTo>
                <a:close/>
              </a:path>
              <a:path w="111759" h="109854">
                <a:moveTo>
                  <a:pt x="91439" y="48767"/>
                </a:moveTo>
                <a:lnTo>
                  <a:pt x="88391" y="39623"/>
                </a:lnTo>
                <a:lnTo>
                  <a:pt x="89915" y="41147"/>
                </a:lnTo>
                <a:lnTo>
                  <a:pt x="109219" y="41147"/>
                </a:lnTo>
                <a:lnTo>
                  <a:pt x="109727" y="42671"/>
                </a:lnTo>
                <a:lnTo>
                  <a:pt x="109727" y="44195"/>
                </a:lnTo>
                <a:lnTo>
                  <a:pt x="109981" y="45719"/>
                </a:lnTo>
                <a:lnTo>
                  <a:pt x="91439" y="45719"/>
                </a:lnTo>
                <a:lnTo>
                  <a:pt x="91439" y="48767"/>
                </a:lnTo>
                <a:close/>
              </a:path>
              <a:path w="111759" h="109854">
                <a:moveTo>
                  <a:pt x="19811" y="48767"/>
                </a:moveTo>
                <a:lnTo>
                  <a:pt x="19811" y="45719"/>
                </a:lnTo>
                <a:lnTo>
                  <a:pt x="20827" y="45719"/>
                </a:lnTo>
                <a:lnTo>
                  <a:pt x="19811" y="48767"/>
                </a:lnTo>
                <a:close/>
              </a:path>
              <a:path w="111759" h="109854">
                <a:moveTo>
                  <a:pt x="92836" y="54101"/>
                </a:moveTo>
                <a:lnTo>
                  <a:pt x="91439" y="45719"/>
                </a:lnTo>
                <a:lnTo>
                  <a:pt x="109981" y="45719"/>
                </a:lnTo>
                <a:lnTo>
                  <a:pt x="111251" y="53339"/>
                </a:lnTo>
                <a:lnTo>
                  <a:pt x="92963" y="53339"/>
                </a:lnTo>
                <a:lnTo>
                  <a:pt x="92836" y="54101"/>
                </a:lnTo>
                <a:close/>
              </a:path>
              <a:path w="111759" h="109854">
                <a:moveTo>
                  <a:pt x="92963" y="54863"/>
                </a:moveTo>
                <a:lnTo>
                  <a:pt x="92836" y="54101"/>
                </a:lnTo>
                <a:lnTo>
                  <a:pt x="92963" y="53339"/>
                </a:lnTo>
                <a:lnTo>
                  <a:pt x="92963" y="54863"/>
                </a:lnTo>
                <a:close/>
              </a:path>
              <a:path w="111759" h="109854">
                <a:moveTo>
                  <a:pt x="111251" y="54863"/>
                </a:moveTo>
                <a:lnTo>
                  <a:pt x="92963" y="54863"/>
                </a:lnTo>
                <a:lnTo>
                  <a:pt x="92963" y="53339"/>
                </a:lnTo>
                <a:lnTo>
                  <a:pt x="111251" y="53339"/>
                </a:lnTo>
                <a:lnTo>
                  <a:pt x="111251" y="54863"/>
                </a:lnTo>
                <a:close/>
              </a:path>
              <a:path w="111759" h="109854">
                <a:moveTo>
                  <a:pt x="109981" y="62483"/>
                </a:moveTo>
                <a:lnTo>
                  <a:pt x="91439" y="62483"/>
                </a:lnTo>
                <a:lnTo>
                  <a:pt x="92836" y="54101"/>
                </a:lnTo>
                <a:lnTo>
                  <a:pt x="92963" y="54863"/>
                </a:lnTo>
                <a:lnTo>
                  <a:pt x="111251" y="54863"/>
                </a:lnTo>
                <a:lnTo>
                  <a:pt x="109981" y="62483"/>
                </a:lnTo>
                <a:close/>
              </a:path>
              <a:path w="111759" h="109854">
                <a:moveTo>
                  <a:pt x="20421" y="62483"/>
                </a:moveTo>
                <a:lnTo>
                  <a:pt x="19811" y="62483"/>
                </a:lnTo>
                <a:lnTo>
                  <a:pt x="19811" y="60959"/>
                </a:lnTo>
                <a:lnTo>
                  <a:pt x="20421" y="62483"/>
                </a:lnTo>
                <a:close/>
              </a:path>
              <a:path w="111759" h="109854">
                <a:moveTo>
                  <a:pt x="88391" y="68579"/>
                </a:moveTo>
                <a:lnTo>
                  <a:pt x="91439" y="60959"/>
                </a:lnTo>
                <a:lnTo>
                  <a:pt x="91439" y="62483"/>
                </a:lnTo>
                <a:lnTo>
                  <a:pt x="109981" y="62483"/>
                </a:lnTo>
                <a:lnTo>
                  <a:pt x="109727" y="64007"/>
                </a:lnTo>
                <a:lnTo>
                  <a:pt x="109727" y="67055"/>
                </a:lnTo>
                <a:lnTo>
                  <a:pt x="89915" y="67055"/>
                </a:lnTo>
                <a:lnTo>
                  <a:pt x="88391" y="68579"/>
                </a:lnTo>
                <a:close/>
              </a:path>
              <a:path w="111759" h="109854">
                <a:moveTo>
                  <a:pt x="22859" y="68579"/>
                </a:moveTo>
                <a:lnTo>
                  <a:pt x="21335" y="67055"/>
                </a:lnTo>
                <a:lnTo>
                  <a:pt x="22250" y="67055"/>
                </a:lnTo>
                <a:lnTo>
                  <a:pt x="22859" y="68579"/>
                </a:lnTo>
                <a:close/>
              </a:path>
              <a:path w="111759" h="109854">
                <a:moveTo>
                  <a:pt x="85343" y="74675"/>
                </a:moveTo>
                <a:lnTo>
                  <a:pt x="89915" y="67055"/>
                </a:lnTo>
                <a:lnTo>
                  <a:pt x="109727" y="67055"/>
                </a:lnTo>
                <a:lnTo>
                  <a:pt x="107289" y="73151"/>
                </a:lnTo>
                <a:lnTo>
                  <a:pt x="86867" y="73151"/>
                </a:lnTo>
                <a:lnTo>
                  <a:pt x="85343" y="74675"/>
                </a:lnTo>
                <a:close/>
              </a:path>
              <a:path w="111759" h="109854">
                <a:moveTo>
                  <a:pt x="25907" y="74675"/>
                </a:moveTo>
                <a:lnTo>
                  <a:pt x="24383" y="73151"/>
                </a:lnTo>
                <a:lnTo>
                  <a:pt x="24993" y="73151"/>
                </a:lnTo>
                <a:lnTo>
                  <a:pt x="25907" y="74675"/>
                </a:lnTo>
                <a:close/>
              </a:path>
              <a:path w="111759" h="109854">
                <a:moveTo>
                  <a:pt x="80771" y="80771"/>
                </a:moveTo>
                <a:lnTo>
                  <a:pt x="86867" y="73151"/>
                </a:lnTo>
                <a:lnTo>
                  <a:pt x="107289" y="73151"/>
                </a:lnTo>
                <a:lnTo>
                  <a:pt x="106679" y="74675"/>
                </a:lnTo>
                <a:lnTo>
                  <a:pt x="106679" y="76199"/>
                </a:lnTo>
                <a:lnTo>
                  <a:pt x="104851" y="79247"/>
                </a:lnTo>
                <a:lnTo>
                  <a:pt x="82295" y="79247"/>
                </a:lnTo>
                <a:lnTo>
                  <a:pt x="80771" y="80771"/>
                </a:lnTo>
                <a:close/>
              </a:path>
              <a:path w="111759" h="109854">
                <a:moveTo>
                  <a:pt x="30479" y="80771"/>
                </a:moveTo>
                <a:lnTo>
                  <a:pt x="28955" y="79247"/>
                </a:lnTo>
                <a:lnTo>
                  <a:pt x="29802" y="79925"/>
                </a:lnTo>
                <a:lnTo>
                  <a:pt x="30479" y="80771"/>
                </a:lnTo>
                <a:close/>
              </a:path>
              <a:path w="111759" h="109854">
                <a:moveTo>
                  <a:pt x="29802" y="79925"/>
                </a:moveTo>
                <a:lnTo>
                  <a:pt x="28955" y="79247"/>
                </a:lnTo>
                <a:lnTo>
                  <a:pt x="29260" y="79247"/>
                </a:lnTo>
                <a:lnTo>
                  <a:pt x="29802" y="79925"/>
                </a:lnTo>
                <a:close/>
              </a:path>
              <a:path w="111759" h="109854">
                <a:moveTo>
                  <a:pt x="102107" y="85343"/>
                </a:moveTo>
                <a:lnTo>
                  <a:pt x="76199" y="85343"/>
                </a:lnTo>
                <a:lnTo>
                  <a:pt x="82295" y="79247"/>
                </a:lnTo>
                <a:lnTo>
                  <a:pt x="104851" y="79247"/>
                </a:lnTo>
                <a:lnTo>
                  <a:pt x="102107" y="83819"/>
                </a:lnTo>
                <a:lnTo>
                  <a:pt x="102107" y="85343"/>
                </a:lnTo>
                <a:close/>
              </a:path>
              <a:path w="111759" h="109854">
                <a:moveTo>
                  <a:pt x="30860" y="80771"/>
                </a:moveTo>
                <a:lnTo>
                  <a:pt x="30479" y="80771"/>
                </a:lnTo>
                <a:lnTo>
                  <a:pt x="29802" y="79925"/>
                </a:lnTo>
                <a:lnTo>
                  <a:pt x="30860" y="80771"/>
                </a:lnTo>
                <a:close/>
              </a:path>
              <a:path w="111759" h="109854">
                <a:moveTo>
                  <a:pt x="96011" y="92963"/>
                </a:moveTo>
                <a:lnTo>
                  <a:pt x="15239" y="92963"/>
                </a:lnTo>
                <a:lnTo>
                  <a:pt x="10667" y="85343"/>
                </a:lnTo>
                <a:lnTo>
                  <a:pt x="36575" y="85343"/>
                </a:lnTo>
                <a:lnTo>
                  <a:pt x="35051" y="83819"/>
                </a:lnTo>
                <a:lnTo>
                  <a:pt x="42671" y="88391"/>
                </a:lnTo>
                <a:lnTo>
                  <a:pt x="44957" y="88391"/>
                </a:lnTo>
                <a:lnTo>
                  <a:pt x="48767" y="89915"/>
                </a:lnTo>
                <a:lnTo>
                  <a:pt x="97840" y="89915"/>
                </a:lnTo>
                <a:lnTo>
                  <a:pt x="96011" y="92963"/>
                </a:lnTo>
                <a:close/>
              </a:path>
              <a:path w="111759" h="109854">
                <a:moveTo>
                  <a:pt x="98755" y="88391"/>
                </a:moveTo>
                <a:lnTo>
                  <a:pt x="68579" y="88391"/>
                </a:lnTo>
                <a:lnTo>
                  <a:pt x="77723" y="83819"/>
                </a:lnTo>
                <a:lnTo>
                  <a:pt x="76199" y="85343"/>
                </a:lnTo>
                <a:lnTo>
                  <a:pt x="100583" y="85343"/>
                </a:lnTo>
                <a:lnTo>
                  <a:pt x="98755" y="88391"/>
                </a:lnTo>
                <a:close/>
              </a:path>
              <a:path w="111759" h="109854">
                <a:moveTo>
                  <a:pt x="44957" y="88391"/>
                </a:moveTo>
                <a:lnTo>
                  <a:pt x="42671" y="88391"/>
                </a:lnTo>
                <a:lnTo>
                  <a:pt x="41147" y="86867"/>
                </a:lnTo>
                <a:lnTo>
                  <a:pt x="44957" y="88391"/>
                </a:lnTo>
                <a:close/>
              </a:path>
              <a:path w="111759" h="109854">
                <a:moveTo>
                  <a:pt x="97840" y="89915"/>
                </a:moveTo>
                <a:lnTo>
                  <a:pt x="62483" y="89915"/>
                </a:lnTo>
                <a:lnTo>
                  <a:pt x="71627" y="86867"/>
                </a:lnTo>
                <a:lnTo>
                  <a:pt x="68579" y="88391"/>
                </a:lnTo>
                <a:lnTo>
                  <a:pt x="98755" y="88391"/>
                </a:lnTo>
                <a:lnTo>
                  <a:pt x="97840" y="89915"/>
                </a:lnTo>
                <a:close/>
              </a:path>
              <a:path w="111759" h="109854">
                <a:moveTo>
                  <a:pt x="86867" y="100583"/>
                </a:moveTo>
                <a:lnTo>
                  <a:pt x="24383" y="100583"/>
                </a:lnTo>
                <a:lnTo>
                  <a:pt x="24383" y="99059"/>
                </a:lnTo>
                <a:lnTo>
                  <a:pt x="16763" y="94487"/>
                </a:lnTo>
                <a:lnTo>
                  <a:pt x="16763" y="92963"/>
                </a:lnTo>
                <a:lnTo>
                  <a:pt x="94487" y="92963"/>
                </a:lnTo>
                <a:lnTo>
                  <a:pt x="94487" y="94487"/>
                </a:lnTo>
                <a:lnTo>
                  <a:pt x="86867" y="99059"/>
                </a:lnTo>
                <a:lnTo>
                  <a:pt x="86867" y="100583"/>
                </a:lnTo>
                <a:close/>
              </a:path>
              <a:path w="111759" h="109854">
                <a:moveTo>
                  <a:pt x="77723" y="105155"/>
                </a:moveTo>
                <a:lnTo>
                  <a:pt x="33527" y="105155"/>
                </a:lnTo>
                <a:lnTo>
                  <a:pt x="25907" y="100583"/>
                </a:lnTo>
                <a:lnTo>
                  <a:pt x="85343" y="100583"/>
                </a:lnTo>
                <a:lnTo>
                  <a:pt x="77723" y="105155"/>
                </a:lnTo>
                <a:close/>
              </a:path>
              <a:path w="111759" h="109854">
                <a:moveTo>
                  <a:pt x="67055" y="108203"/>
                </a:moveTo>
                <a:lnTo>
                  <a:pt x="44195" y="108203"/>
                </a:lnTo>
                <a:lnTo>
                  <a:pt x="35051" y="105155"/>
                </a:lnTo>
                <a:lnTo>
                  <a:pt x="76199" y="105155"/>
                </a:lnTo>
                <a:lnTo>
                  <a:pt x="67055" y="108203"/>
                </a:lnTo>
                <a:close/>
              </a:path>
              <a:path w="111759" h="109854">
                <a:moveTo>
                  <a:pt x="56387" y="109727"/>
                </a:moveTo>
                <a:lnTo>
                  <a:pt x="54863" y="109727"/>
                </a:lnTo>
                <a:lnTo>
                  <a:pt x="45719" y="108203"/>
                </a:lnTo>
                <a:lnTo>
                  <a:pt x="65531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159752" y="3419855"/>
            <a:ext cx="93345" cy="91440"/>
          </a:xfrm>
          <a:custGeom>
            <a:avLst/>
            <a:gdLst/>
            <a:ahLst/>
            <a:cxnLst/>
            <a:rect l="l" t="t" r="r" b="b"/>
            <a:pathLst>
              <a:path w="93345" h="91439">
                <a:moveTo>
                  <a:pt x="45720" y="91440"/>
                </a:moveTo>
                <a:lnTo>
                  <a:pt x="28289" y="87725"/>
                </a:lnTo>
                <a:lnTo>
                  <a:pt x="13716" y="77724"/>
                </a:lnTo>
                <a:lnTo>
                  <a:pt x="3714" y="63150"/>
                </a:lnTo>
                <a:lnTo>
                  <a:pt x="0" y="45720"/>
                </a:lnTo>
                <a:lnTo>
                  <a:pt x="3714" y="28289"/>
                </a:lnTo>
                <a:lnTo>
                  <a:pt x="13716" y="13716"/>
                </a:lnTo>
                <a:lnTo>
                  <a:pt x="28289" y="3714"/>
                </a:lnTo>
                <a:lnTo>
                  <a:pt x="45720" y="0"/>
                </a:lnTo>
                <a:lnTo>
                  <a:pt x="64031" y="3714"/>
                </a:lnTo>
                <a:lnTo>
                  <a:pt x="79057" y="13716"/>
                </a:lnTo>
                <a:lnTo>
                  <a:pt x="89225" y="28289"/>
                </a:lnTo>
                <a:lnTo>
                  <a:pt x="92964" y="45720"/>
                </a:lnTo>
                <a:lnTo>
                  <a:pt x="89225" y="63150"/>
                </a:lnTo>
                <a:lnTo>
                  <a:pt x="79057" y="77724"/>
                </a:lnTo>
                <a:lnTo>
                  <a:pt x="64031" y="87725"/>
                </a:lnTo>
                <a:lnTo>
                  <a:pt x="45720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150608" y="3410711"/>
            <a:ext cx="111760" cy="109855"/>
          </a:xfrm>
          <a:custGeom>
            <a:avLst/>
            <a:gdLst/>
            <a:ahLst/>
            <a:cxnLst/>
            <a:rect l="l" t="t" r="r" b="b"/>
            <a:pathLst>
              <a:path w="111759" h="109854">
                <a:moveTo>
                  <a:pt x="65531" y="1523"/>
                </a:moveTo>
                <a:lnTo>
                  <a:pt x="45719" y="1523"/>
                </a:lnTo>
                <a:lnTo>
                  <a:pt x="54863" y="0"/>
                </a:lnTo>
                <a:lnTo>
                  <a:pt x="56387" y="0"/>
                </a:lnTo>
                <a:lnTo>
                  <a:pt x="65531" y="1523"/>
                </a:lnTo>
                <a:close/>
              </a:path>
              <a:path w="111759" h="109854">
                <a:moveTo>
                  <a:pt x="76199" y="4571"/>
                </a:moveTo>
                <a:lnTo>
                  <a:pt x="35051" y="4571"/>
                </a:lnTo>
                <a:lnTo>
                  <a:pt x="44195" y="1523"/>
                </a:lnTo>
                <a:lnTo>
                  <a:pt x="67055" y="1523"/>
                </a:lnTo>
                <a:lnTo>
                  <a:pt x="76199" y="4571"/>
                </a:lnTo>
                <a:close/>
              </a:path>
              <a:path w="111759" h="109854">
                <a:moveTo>
                  <a:pt x="85343" y="9143"/>
                </a:moveTo>
                <a:lnTo>
                  <a:pt x="25907" y="9143"/>
                </a:lnTo>
                <a:lnTo>
                  <a:pt x="33527" y="4571"/>
                </a:lnTo>
                <a:lnTo>
                  <a:pt x="77723" y="4571"/>
                </a:lnTo>
                <a:lnTo>
                  <a:pt x="85343" y="9143"/>
                </a:lnTo>
                <a:close/>
              </a:path>
              <a:path w="111759" h="109854">
                <a:moveTo>
                  <a:pt x="94487" y="16763"/>
                </a:moveTo>
                <a:lnTo>
                  <a:pt x="16763" y="16763"/>
                </a:lnTo>
                <a:lnTo>
                  <a:pt x="16763" y="15239"/>
                </a:lnTo>
                <a:lnTo>
                  <a:pt x="24383" y="9143"/>
                </a:lnTo>
                <a:lnTo>
                  <a:pt x="86867" y="9143"/>
                </a:lnTo>
                <a:lnTo>
                  <a:pt x="94487" y="15239"/>
                </a:lnTo>
                <a:lnTo>
                  <a:pt x="94487" y="16763"/>
                </a:lnTo>
                <a:close/>
              </a:path>
              <a:path w="111759" h="109854">
                <a:moveTo>
                  <a:pt x="36575" y="85343"/>
                </a:moveTo>
                <a:lnTo>
                  <a:pt x="9143" y="85343"/>
                </a:lnTo>
                <a:lnTo>
                  <a:pt x="9143" y="83819"/>
                </a:lnTo>
                <a:lnTo>
                  <a:pt x="4571" y="76199"/>
                </a:lnTo>
                <a:lnTo>
                  <a:pt x="4571" y="74675"/>
                </a:lnTo>
                <a:lnTo>
                  <a:pt x="1523" y="67055"/>
                </a:lnTo>
                <a:lnTo>
                  <a:pt x="1523" y="65531"/>
                </a:lnTo>
                <a:lnTo>
                  <a:pt x="0" y="56387"/>
                </a:lnTo>
                <a:lnTo>
                  <a:pt x="0" y="53339"/>
                </a:lnTo>
                <a:lnTo>
                  <a:pt x="1523" y="44195"/>
                </a:lnTo>
                <a:lnTo>
                  <a:pt x="1523" y="42671"/>
                </a:lnTo>
                <a:lnTo>
                  <a:pt x="4571" y="33527"/>
                </a:lnTo>
                <a:lnTo>
                  <a:pt x="4571" y="32003"/>
                </a:lnTo>
                <a:lnTo>
                  <a:pt x="9143" y="24383"/>
                </a:lnTo>
                <a:lnTo>
                  <a:pt x="10667" y="22859"/>
                </a:lnTo>
                <a:lnTo>
                  <a:pt x="15239" y="16763"/>
                </a:lnTo>
                <a:lnTo>
                  <a:pt x="96011" y="16763"/>
                </a:lnTo>
                <a:lnTo>
                  <a:pt x="97154" y="18287"/>
                </a:lnTo>
                <a:lnTo>
                  <a:pt x="54863" y="18287"/>
                </a:lnTo>
                <a:lnTo>
                  <a:pt x="55625" y="18414"/>
                </a:lnTo>
                <a:lnTo>
                  <a:pt x="47243" y="19811"/>
                </a:lnTo>
                <a:lnTo>
                  <a:pt x="48767" y="19811"/>
                </a:lnTo>
                <a:lnTo>
                  <a:pt x="39623" y="21335"/>
                </a:lnTo>
                <a:lnTo>
                  <a:pt x="42671" y="21335"/>
                </a:lnTo>
                <a:lnTo>
                  <a:pt x="37591" y="24383"/>
                </a:lnTo>
                <a:lnTo>
                  <a:pt x="36575" y="24383"/>
                </a:lnTo>
                <a:lnTo>
                  <a:pt x="30860" y="28955"/>
                </a:lnTo>
                <a:lnTo>
                  <a:pt x="30479" y="28955"/>
                </a:lnTo>
                <a:lnTo>
                  <a:pt x="24383" y="35051"/>
                </a:lnTo>
                <a:lnTo>
                  <a:pt x="24993" y="35051"/>
                </a:lnTo>
                <a:lnTo>
                  <a:pt x="21335" y="41147"/>
                </a:lnTo>
                <a:lnTo>
                  <a:pt x="22351" y="41147"/>
                </a:lnTo>
                <a:lnTo>
                  <a:pt x="20319" y="47243"/>
                </a:lnTo>
                <a:lnTo>
                  <a:pt x="19811" y="47243"/>
                </a:lnTo>
                <a:lnTo>
                  <a:pt x="19811" y="62483"/>
                </a:lnTo>
                <a:lnTo>
                  <a:pt x="20319" y="62483"/>
                </a:lnTo>
                <a:lnTo>
                  <a:pt x="21843" y="67055"/>
                </a:lnTo>
                <a:lnTo>
                  <a:pt x="21335" y="67055"/>
                </a:lnTo>
                <a:lnTo>
                  <a:pt x="22859" y="70103"/>
                </a:lnTo>
                <a:lnTo>
                  <a:pt x="23164" y="70103"/>
                </a:lnTo>
                <a:lnTo>
                  <a:pt x="24993" y="73151"/>
                </a:lnTo>
                <a:lnTo>
                  <a:pt x="24383" y="73151"/>
                </a:lnTo>
                <a:lnTo>
                  <a:pt x="29260" y="79247"/>
                </a:lnTo>
                <a:lnTo>
                  <a:pt x="28955" y="79247"/>
                </a:lnTo>
                <a:lnTo>
                  <a:pt x="30479" y="80771"/>
                </a:lnTo>
                <a:lnTo>
                  <a:pt x="30860" y="80771"/>
                </a:lnTo>
                <a:lnTo>
                  <a:pt x="36575" y="85343"/>
                </a:lnTo>
                <a:close/>
              </a:path>
              <a:path w="111759" h="109854">
                <a:moveTo>
                  <a:pt x="55625" y="18414"/>
                </a:moveTo>
                <a:lnTo>
                  <a:pt x="54863" y="18287"/>
                </a:lnTo>
                <a:lnTo>
                  <a:pt x="56387" y="18287"/>
                </a:lnTo>
                <a:lnTo>
                  <a:pt x="55625" y="18414"/>
                </a:lnTo>
                <a:close/>
              </a:path>
              <a:path w="111759" h="109854">
                <a:moveTo>
                  <a:pt x="76199" y="25907"/>
                </a:moveTo>
                <a:lnTo>
                  <a:pt x="68579" y="21335"/>
                </a:lnTo>
                <a:lnTo>
                  <a:pt x="70103" y="21335"/>
                </a:lnTo>
                <a:lnTo>
                  <a:pt x="62483" y="19811"/>
                </a:lnTo>
                <a:lnTo>
                  <a:pt x="64007" y="19811"/>
                </a:lnTo>
                <a:lnTo>
                  <a:pt x="55625" y="18414"/>
                </a:lnTo>
                <a:lnTo>
                  <a:pt x="56387" y="18287"/>
                </a:lnTo>
                <a:lnTo>
                  <a:pt x="97154" y="18287"/>
                </a:lnTo>
                <a:lnTo>
                  <a:pt x="100583" y="22859"/>
                </a:lnTo>
                <a:lnTo>
                  <a:pt x="102107" y="24383"/>
                </a:lnTo>
                <a:lnTo>
                  <a:pt x="74675" y="24383"/>
                </a:lnTo>
                <a:lnTo>
                  <a:pt x="76199" y="25907"/>
                </a:lnTo>
                <a:close/>
              </a:path>
              <a:path w="111759" h="109854">
                <a:moveTo>
                  <a:pt x="35051" y="25907"/>
                </a:moveTo>
                <a:lnTo>
                  <a:pt x="36575" y="24383"/>
                </a:lnTo>
                <a:lnTo>
                  <a:pt x="37591" y="24383"/>
                </a:lnTo>
                <a:lnTo>
                  <a:pt x="35051" y="25907"/>
                </a:lnTo>
                <a:close/>
              </a:path>
              <a:path w="111759" h="109854">
                <a:moveTo>
                  <a:pt x="82295" y="30479"/>
                </a:moveTo>
                <a:lnTo>
                  <a:pt x="74675" y="24383"/>
                </a:lnTo>
                <a:lnTo>
                  <a:pt x="102107" y="24383"/>
                </a:lnTo>
                <a:lnTo>
                  <a:pt x="104851" y="28955"/>
                </a:lnTo>
                <a:lnTo>
                  <a:pt x="80771" y="28955"/>
                </a:lnTo>
                <a:lnTo>
                  <a:pt x="82295" y="30479"/>
                </a:lnTo>
                <a:close/>
              </a:path>
              <a:path w="111759" h="109854">
                <a:moveTo>
                  <a:pt x="28955" y="30479"/>
                </a:moveTo>
                <a:lnTo>
                  <a:pt x="30479" y="28955"/>
                </a:lnTo>
                <a:lnTo>
                  <a:pt x="30860" y="28955"/>
                </a:lnTo>
                <a:lnTo>
                  <a:pt x="28955" y="30479"/>
                </a:lnTo>
                <a:close/>
              </a:path>
              <a:path w="111759" h="109854">
                <a:moveTo>
                  <a:pt x="107187" y="35051"/>
                </a:moveTo>
                <a:lnTo>
                  <a:pt x="86867" y="35051"/>
                </a:lnTo>
                <a:lnTo>
                  <a:pt x="80771" y="28955"/>
                </a:lnTo>
                <a:lnTo>
                  <a:pt x="104851" y="28955"/>
                </a:lnTo>
                <a:lnTo>
                  <a:pt x="106679" y="32003"/>
                </a:lnTo>
                <a:lnTo>
                  <a:pt x="106679" y="33527"/>
                </a:lnTo>
                <a:lnTo>
                  <a:pt x="107187" y="35051"/>
                </a:lnTo>
                <a:close/>
              </a:path>
              <a:path w="111759" h="109854">
                <a:moveTo>
                  <a:pt x="24993" y="35051"/>
                </a:moveTo>
                <a:lnTo>
                  <a:pt x="24383" y="35051"/>
                </a:lnTo>
                <a:lnTo>
                  <a:pt x="25907" y="33527"/>
                </a:lnTo>
                <a:lnTo>
                  <a:pt x="24993" y="35051"/>
                </a:lnTo>
                <a:close/>
              </a:path>
              <a:path w="111759" h="109854">
                <a:moveTo>
                  <a:pt x="109219" y="41147"/>
                </a:moveTo>
                <a:lnTo>
                  <a:pt x="89915" y="41147"/>
                </a:lnTo>
                <a:lnTo>
                  <a:pt x="85343" y="33527"/>
                </a:lnTo>
                <a:lnTo>
                  <a:pt x="86867" y="35051"/>
                </a:lnTo>
                <a:lnTo>
                  <a:pt x="107187" y="35051"/>
                </a:lnTo>
                <a:lnTo>
                  <a:pt x="109219" y="41147"/>
                </a:lnTo>
                <a:close/>
              </a:path>
              <a:path w="111759" h="109854">
                <a:moveTo>
                  <a:pt x="22351" y="41147"/>
                </a:moveTo>
                <a:lnTo>
                  <a:pt x="21335" y="41147"/>
                </a:lnTo>
                <a:lnTo>
                  <a:pt x="22859" y="39623"/>
                </a:lnTo>
                <a:lnTo>
                  <a:pt x="22351" y="41147"/>
                </a:lnTo>
                <a:close/>
              </a:path>
              <a:path w="111759" h="109854">
                <a:moveTo>
                  <a:pt x="91439" y="48767"/>
                </a:moveTo>
                <a:lnTo>
                  <a:pt x="88391" y="39623"/>
                </a:lnTo>
                <a:lnTo>
                  <a:pt x="89915" y="41147"/>
                </a:lnTo>
                <a:lnTo>
                  <a:pt x="109219" y="41147"/>
                </a:lnTo>
                <a:lnTo>
                  <a:pt x="109727" y="42671"/>
                </a:lnTo>
                <a:lnTo>
                  <a:pt x="109727" y="44195"/>
                </a:lnTo>
                <a:lnTo>
                  <a:pt x="110235" y="47243"/>
                </a:lnTo>
                <a:lnTo>
                  <a:pt x="91439" y="47243"/>
                </a:lnTo>
                <a:lnTo>
                  <a:pt x="91439" y="48767"/>
                </a:lnTo>
                <a:close/>
              </a:path>
              <a:path w="111759" h="109854">
                <a:moveTo>
                  <a:pt x="19811" y="48767"/>
                </a:moveTo>
                <a:lnTo>
                  <a:pt x="19811" y="47243"/>
                </a:lnTo>
                <a:lnTo>
                  <a:pt x="20319" y="47243"/>
                </a:lnTo>
                <a:lnTo>
                  <a:pt x="19811" y="48767"/>
                </a:lnTo>
                <a:close/>
              </a:path>
              <a:path w="111759" h="109854">
                <a:moveTo>
                  <a:pt x="110235" y="62483"/>
                </a:moveTo>
                <a:lnTo>
                  <a:pt x="91439" y="62483"/>
                </a:lnTo>
                <a:lnTo>
                  <a:pt x="91439" y="47243"/>
                </a:lnTo>
                <a:lnTo>
                  <a:pt x="110235" y="47243"/>
                </a:lnTo>
                <a:lnTo>
                  <a:pt x="111251" y="53339"/>
                </a:lnTo>
                <a:lnTo>
                  <a:pt x="111251" y="56387"/>
                </a:lnTo>
                <a:lnTo>
                  <a:pt x="110235" y="62483"/>
                </a:lnTo>
                <a:close/>
              </a:path>
              <a:path w="111759" h="109854">
                <a:moveTo>
                  <a:pt x="20319" y="62483"/>
                </a:moveTo>
                <a:lnTo>
                  <a:pt x="19811" y="62483"/>
                </a:lnTo>
                <a:lnTo>
                  <a:pt x="19811" y="60959"/>
                </a:lnTo>
                <a:lnTo>
                  <a:pt x="20319" y="62483"/>
                </a:lnTo>
                <a:close/>
              </a:path>
              <a:path w="111759" h="109854">
                <a:moveTo>
                  <a:pt x="88772" y="68960"/>
                </a:moveTo>
                <a:lnTo>
                  <a:pt x="91439" y="60959"/>
                </a:lnTo>
                <a:lnTo>
                  <a:pt x="91439" y="62483"/>
                </a:lnTo>
                <a:lnTo>
                  <a:pt x="110235" y="62483"/>
                </a:lnTo>
                <a:lnTo>
                  <a:pt x="109727" y="65531"/>
                </a:lnTo>
                <a:lnTo>
                  <a:pt x="109727" y="67055"/>
                </a:lnTo>
                <a:lnTo>
                  <a:pt x="89915" y="67055"/>
                </a:lnTo>
                <a:lnTo>
                  <a:pt x="88772" y="68960"/>
                </a:lnTo>
                <a:close/>
              </a:path>
              <a:path w="111759" h="109854">
                <a:moveTo>
                  <a:pt x="22859" y="70103"/>
                </a:moveTo>
                <a:lnTo>
                  <a:pt x="21335" y="67055"/>
                </a:lnTo>
                <a:lnTo>
                  <a:pt x="22478" y="68960"/>
                </a:lnTo>
                <a:lnTo>
                  <a:pt x="22859" y="70103"/>
                </a:lnTo>
                <a:close/>
              </a:path>
              <a:path w="111759" h="109854">
                <a:moveTo>
                  <a:pt x="22478" y="68960"/>
                </a:moveTo>
                <a:lnTo>
                  <a:pt x="21335" y="67055"/>
                </a:lnTo>
                <a:lnTo>
                  <a:pt x="21843" y="67055"/>
                </a:lnTo>
                <a:lnTo>
                  <a:pt x="22478" y="68960"/>
                </a:lnTo>
                <a:close/>
              </a:path>
              <a:path w="111759" h="109854">
                <a:moveTo>
                  <a:pt x="88391" y="70103"/>
                </a:moveTo>
                <a:lnTo>
                  <a:pt x="88772" y="68960"/>
                </a:lnTo>
                <a:lnTo>
                  <a:pt x="89915" y="67055"/>
                </a:lnTo>
                <a:lnTo>
                  <a:pt x="88391" y="70103"/>
                </a:lnTo>
                <a:close/>
              </a:path>
              <a:path w="111759" h="109854">
                <a:moveTo>
                  <a:pt x="108508" y="70103"/>
                </a:moveTo>
                <a:lnTo>
                  <a:pt x="88391" y="70103"/>
                </a:lnTo>
                <a:lnTo>
                  <a:pt x="89915" y="67055"/>
                </a:lnTo>
                <a:lnTo>
                  <a:pt x="109727" y="67055"/>
                </a:lnTo>
                <a:lnTo>
                  <a:pt x="108508" y="70103"/>
                </a:lnTo>
                <a:close/>
              </a:path>
              <a:path w="111759" h="109854">
                <a:moveTo>
                  <a:pt x="23164" y="70103"/>
                </a:moveTo>
                <a:lnTo>
                  <a:pt x="22859" y="70103"/>
                </a:lnTo>
                <a:lnTo>
                  <a:pt x="22478" y="68960"/>
                </a:lnTo>
                <a:lnTo>
                  <a:pt x="23164" y="70103"/>
                </a:lnTo>
                <a:close/>
              </a:path>
              <a:path w="111759" h="109854">
                <a:moveTo>
                  <a:pt x="85343" y="74675"/>
                </a:moveTo>
                <a:lnTo>
                  <a:pt x="88772" y="68960"/>
                </a:lnTo>
                <a:lnTo>
                  <a:pt x="88391" y="70103"/>
                </a:lnTo>
                <a:lnTo>
                  <a:pt x="108508" y="70103"/>
                </a:lnTo>
                <a:lnTo>
                  <a:pt x="107289" y="73151"/>
                </a:lnTo>
                <a:lnTo>
                  <a:pt x="86867" y="73151"/>
                </a:lnTo>
                <a:lnTo>
                  <a:pt x="85343" y="74675"/>
                </a:lnTo>
                <a:close/>
              </a:path>
              <a:path w="111759" h="109854">
                <a:moveTo>
                  <a:pt x="25907" y="74675"/>
                </a:moveTo>
                <a:lnTo>
                  <a:pt x="24383" y="73151"/>
                </a:lnTo>
                <a:lnTo>
                  <a:pt x="24993" y="73151"/>
                </a:lnTo>
                <a:lnTo>
                  <a:pt x="25907" y="74675"/>
                </a:lnTo>
                <a:close/>
              </a:path>
              <a:path w="111759" h="109854">
                <a:moveTo>
                  <a:pt x="81449" y="79925"/>
                </a:moveTo>
                <a:lnTo>
                  <a:pt x="86867" y="73151"/>
                </a:lnTo>
                <a:lnTo>
                  <a:pt x="107289" y="73151"/>
                </a:lnTo>
                <a:lnTo>
                  <a:pt x="106679" y="74675"/>
                </a:lnTo>
                <a:lnTo>
                  <a:pt x="106679" y="76199"/>
                </a:lnTo>
                <a:lnTo>
                  <a:pt x="104851" y="79247"/>
                </a:lnTo>
                <a:lnTo>
                  <a:pt x="82295" y="79247"/>
                </a:lnTo>
                <a:lnTo>
                  <a:pt x="81449" y="79925"/>
                </a:lnTo>
                <a:close/>
              </a:path>
              <a:path w="111759" h="109854">
                <a:moveTo>
                  <a:pt x="30479" y="80771"/>
                </a:moveTo>
                <a:lnTo>
                  <a:pt x="28955" y="79247"/>
                </a:lnTo>
                <a:lnTo>
                  <a:pt x="29802" y="79925"/>
                </a:lnTo>
                <a:lnTo>
                  <a:pt x="30479" y="80771"/>
                </a:lnTo>
                <a:close/>
              </a:path>
              <a:path w="111759" h="109854">
                <a:moveTo>
                  <a:pt x="29802" y="79925"/>
                </a:moveTo>
                <a:lnTo>
                  <a:pt x="28955" y="79247"/>
                </a:lnTo>
                <a:lnTo>
                  <a:pt x="29260" y="79247"/>
                </a:lnTo>
                <a:lnTo>
                  <a:pt x="29802" y="79925"/>
                </a:lnTo>
                <a:close/>
              </a:path>
              <a:path w="111759" h="109854">
                <a:moveTo>
                  <a:pt x="80771" y="80771"/>
                </a:moveTo>
                <a:lnTo>
                  <a:pt x="81449" y="79925"/>
                </a:lnTo>
                <a:lnTo>
                  <a:pt x="82295" y="79247"/>
                </a:lnTo>
                <a:lnTo>
                  <a:pt x="80771" y="80771"/>
                </a:lnTo>
                <a:close/>
              </a:path>
              <a:path w="111759" h="109854">
                <a:moveTo>
                  <a:pt x="103936" y="80771"/>
                </a:moveTo>
                <a:lnTo>
                  <a:pt x="80771" y="80771"/>
                </a:lnTo>
                <a:lnTo>
                  <a:pt x="82295" y="79247"/>
                </a:lnTo>
                <a:lnTo>
                  <a:pt x="104851" y="79247"/>
                </a:lnTo>
                <a:lnTo>
                  <a:pt x="103936" y="80771"/>
                </a:lnTo>
                <a:close/>
              </a:path>
              <a:path w="111759" h="109854">
                <a:moveTo>
                  <a:pt x="30860" y="80771"/>
                </a:moveTo>
                <a:lnTo>
                  <a:pt x="30479" y="80771"/>
                </a:lnTo>
                <a:lnTo>
                  <a:pt x="29802" y="79925"/>
                </a:lnTo>
                <a:lnTo>
                  <a:pt x="30860" y="80771"/>
                </a:lnTo>
                <a:close/>
              </a:path>
              <a:path w="111759" h="109854">
                <a:moveTo>
                  <a:pt x="102107" y="85343"/>
                </a:moveTo>
                <a:lnTo>
                  <a:pt x="74675" y="85343"/>
                </a:lnTo>
                <a:lnTo>
                  <a:pt x="81449" y="79925"/>
                </a:lnTo>
                <a:lnTo>
                  <a:pt x="80771" y="80771"/>
                </a:lnTo>
                <a:lnTo>
                  <a:pt x="103936" y="80771"/>
                </a:lnTo>
                <a:lnTo>
                  <a:pt x="102107" y="83819"/>
                </a:lnTo>
                <a:lnTo>
                  <a:pt x="102107" y="85343"/>
                </a:lnTo>
                <a:close/>
              </a:path>
              <a:path w="111759" h="109854">
                <a:moveTo>
                  <a:pt x="96011" y="92963"/>
                </a:moveTo>
                <a:lnTo>
                  <a:pt x="15239" y="92963"/>
                </a:lnTo>
                <a:lnTo>
                  <a:pt x="10667" y="85343"/>
                </a:lnTo>
                <a:lnTo>
                  <a:pt x="36575" y="85343"/>
                </a:lnTo>
                <a:lnTo>
                  <a:pt x="35051" y="83819"/>
                </a:lnTo>
                <a:lnTo>
                  <a:pt x="40131" y="86867"/>
                </a:lnTo>
                <a:lnTo>
                  <a:pt x="39623" y="86867"/>
                </a:lnTo>
                <a:lnTo>
                  <a:pt x="42671" y="88391"/>
                </a:lnTo>
                <a:lnTo>
                  <a:pt x="44195" y="88391"/>
                </a:lnTo>
                <a:lnTo>
                  <a:pt x="48767" y="89915"/>
                </a:lnTo>
                <a:lnTo>
                  <a:pt x="97840" y="89915"/>
                </a:lnTo>
                <a:lnTo>
                  <a:pt x="96011" y="92963"/>
                </a:lnTo>
                <a:close/>
              </a:path>
              <a:path w="111759" h="109854">
                <a:moveTo>
                  <a:pt x="98755" y="88391"/>
                </a:moveTo>
                <a:lnTo>
                  <a:pt x="68579" y="88391"/>
                </a:lnTo>
                <a:lnTo>
                  <a:pt x="76199" y="83819"/>
                </a:lnTo>
                <a:lnTo>
                  <a:pt x="74675" y="85343"/>
                </a:lnTo>
                <a:lnTo>
                  <a:pt x="100583" y="85343"/>
                </a:lnTo>
                <a:lnTo>
                  <a:pt x="98755" y="88391"/>
                </a:lnTo>
                <a:close/>
              </a:path>
              <a:path w="111759" h="109854">
                <a:moveTo>
                  <a:pt x="42671" y="88391"/>
                </a:moveTo>
                <a:lnTo>
                  <a:pt x="39623" y="86867"/>
                </a:lnTo>
                <a:lnTo>
                  <a:pt x="40766" y="87248"/>
                </a:lnTo>
                <a:lnTo>
                  <a:pt x="42671" y="88391"/>
                </a:lnTo>
                <a:close/>
              </a:path>
              <a:path w="111759" h="109854">
                <a:moveTo>
                  <a:pt x="40766" y="87248"/>
                </a:moveTo>
                <a:lnTo>
                  <a:pt x="39623" y="86867"/>
                </a:lnTo>
                <a:lnTo>
                  <a:pt x="40131" y="86867"/>
                </a:lnTo>
                <a:lnTo>
                  <a:pt x="40766" y="87248"/>
                </a:lnTo>
                <a:close/>
              </a:path>
              <a:path w="111759" h="109854">
                <a:moveTo>
                  <a:pt x="97840" y="89915"/>
                </a:moveTo>
                <a:lnTo>
                  <a:pt x="62483" y="89915"/>
                </a:lnTo>
                <a:lnTo>
                  <a:pt x="70103" y="86867"/>
                </a:lnTo>
                <a:lnTo>
                  <a:pt x="68579" y="88391"/>
                </a:lnTo>
                <a:lnTo>
                  <a:pt x="98755" y="88391"/>
                </a:lnTo>
                <a:lnTo>
                  <a:pt x="97840" y="89915"/>
                </a:lnTo>
                <a:close/>
              </a:path>
              <a:path w="111759" h="109854">
                <a:moveTo>
                  <a:pt x="44195" y="88391"/>
                </a:moveTo>
                <a:lnTo>
                  <a:pt x="42671" y="88391"/>
                </a:lnTo>
                <a:lnTo>
                  <a:pt x="40766" y="87248"/>
                </a:lnTo>
                <a:lnTo>
                  <a:pt x="44195" y="88391"/>
                </a:lnTo>
                <a:close/>
              </a:path>
              <a:path w="111759" h="109854">
                <a:moveTo>
                  <a:pt x="86867" y="100583"/>
                </a:moveTo>
                <a:lnTo>
                  <a:pt x="24383" y="100583"/>
                </a:lnTo>
                <a:lnTo>
                  <a:pt x="24383" y="99059"/>
                </a:lnTo>
                <a:lnTo>
                  <a:pt x="16763" y="94487"/>
                </a:lnTo>
                <a:lnTo>
                  <a:pt x="16763" y="92963"/>
                </a:lnTo>
                <a:lnTo>
                  <a:pt x="94487" y="92963"/>
                </a:lnTo>
                <a:lnTo>
                  <a:pt x="94487" y="94487"/>
                </a:lnTo>
                <a:lnTo>
                  <a:pt x="86867" y="99059"/>
                </a:lnTo>
                <a:lnTo>
                  <a:pt x="86867" y="100583"/>
                </a:lnTo>
                <a:close/>
              </a:path>
              <a:path w="111759" h="109854">
                <a:moveTo>
                  <a:pt x="77723" y="105155"/>
                </a:moveTo>
                <a:lnTo>
                  <a:pt x="33527" y="105155"/>
                </a:lnTo>
                <a:lnTo>
                  <a:pt x="25907" y="100583"/>
                </a:lnTo>
                <a:lnTo>
                  <a:pt x="85343" y="100583"/>
                </a:lnTo>
                <a:lnTo>
                  <a:pt x="77723" y="105155"/>
                </a:lnTo>
                <a:close/>
              </a:path>
              <a:path w="111759" h="109854">
                <a:moveTo>
                  <a:pt x="67055" y="108203"/>
                </a:moveTo>
                <a:lnTo>
                  <a:pt x="44195" y="108203"/>
                </a:lnTo>
                <a:lnTo>
                  <a:pt x="35051" y="105155"/>
                </a:lnTo>
                <a:lnTo>
                  <a:pt x="76199" y="105155"/>
                </a:lnTo>
                <a:lnTo>
                  <a:pt x="67055" y="108203"/>
                </a:lnTo>
                <a:close/>
              </a:path>
              <a:path w="111759" h="109854">
                <a:moveTo>
                  <a:pt x="56387" y="109727"/>
                </a:moveTo>
                <a:lnTo>
                  <a:pt x="54863" y="109727"/>
                </a:lnTo>
                <a:lnTo>
                  <a:pt x="45719" y="108203"/>
                </a:lnTo>
                <a:lnTo>
                  <a:pt x="65531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662928" y="4383023"/>
            <a:ext cx="248920" cy="207645"/>
          </a:xfrm>
          <a:custGeom>
            <a:avLst/>
            <a:gdLst/>
            <a:ahLst/>
            <a:cxnLst/>
            <a:rect l="l" t="t" r="r" b="b"/>
            <a:pathLst>
              <a:path w="248920" h="207645">
                <a:moveTo>
                  <a:pt x="123444" y="207264"/>
                </a:moveTo>
                <a:lnTo>
                  <a:pt x="0" y="0"/>
                </a:lnTo>
                <a:lnTo>
                  <a:pt x="248411" y="0"/>
                </a:lnTo>
                <a:lnTo>
                  <a:pt x="245655" y="4572"/>
                </a:lnTo>
                <a:lnTo>
                  <a:pt x="24384" y="4572"/>
                </a:lnTo>
                <a:lnTo>
                  <a:pt x="16764" y="18288"/>
                </a:lnTo>
                <a:lnTo>
                  <a:pt x="32520" y="18287"/>
                </a:lnTo>
                <a:lnTo>
                  <a:pt x="123444" y="171558"/>
                </a:lnTo>
                <a:lnTo>
                  <a:pt x="115824" y="184404"/>
                </a:lnTo>
                <a:lnTo>
                  <a:pt x="137227" y="184404"/>
                </a:lnTo>
                <a:lnTo>
                  <a:pt x="123444" y="207264"/>
                </a:lnTo>
                <a:close/>
              </a:path>
              <a:path w="248920" h="207645">
                <a:moveTo>
                  <a:pt x="32520" y="18287"/>
                </a:moveTo>
                <a:lnTo>
                  <a:pt x="16764" y="18288"/>
                </a:lnTo>
                <a:lnTo>
                  <a:pt x="24384" y="4572"/>
                </a:lnTo>
                <a:lnTo>
                  <a:pt x="32520" y="18287"/>
                </a:lnTo>
                <a:close/>
              </a:path>
              <a:path w="248920" h="207645">
                <a:moveTo>
                  <a:pt x="214367" y="18287"/>
                </a:moveTo>
                <a:lnTo>
                  <a:pt x="32520" y="18287"/>
                </a:lnTo>
                <a:lnTo>
                  <a:pt x="24384" y="4572"/>
                </a:lnTo>
                <a:lnTo>
                  <a:pt x="222504" y="4572"/>
                </a:lnTo>
                <a:lnTo>
                  <a:pt x="214367" y="18287"/>
                </a:lnTo>
                <a:close/>
              </a:path>
              <a:path w="248920" h="207645">
                <a:moveTo>
                  <a:pt x="137227" y="184404"/>
                </a:moveTo>
                <a:lnTo>
                  <a:pt x="131064" y="184404"/>
                </a:lnTo>
                <a:lnTo>
                  <a:pt x="123444" y="171558"/>
                </a:lnTo>
                <a:lnTo>
                  <a:pt x="222504" y="4572"/>
                </a:lnTo>
                <a:lnTo>
                  <a:pt x="231648" y="18288"/>
                </a:lnTo>
                <a:lnTo>
                  <a:pt x="237385" y="18288"/>
                </a:lnTo>
                <a:lnTo>
                  <a:pt x="137227" y="184404"/>
                </a:lnTo>
                <a:close/>
              </a:path>
              <a:path w="248920" h="207645">
                <a:moveTo>
                  <a:pt x="237385" y="18288"/>
                </a:moveTo>
                <a:lnTo>
                  <a:pt x="231648" y="18288"/>
                </a:lnTo>
                <a:lnTo>
                  <a:pt x="222504" y="4572"/>
                </a:lnTo>
                <a:lnTo>
                  <a:pt x="245655" y="4572"/>
                </a:lnTo>
                <a:lnTo>
                  <a:pt x="237385" y="18288"/>
                </a:lnTo>
                <a:close/>
              </a:path>
              <a:path w="248920" h="207645">
                <a:moveTo>
                  <a:pt x="131064" y="184404"/>
                </a:moveTo>
                <a:lnTo>
                  <a:pt x="115824" y="184404"/>
                </a:lnTo>
                <a:lnTo>
                  <a:pt x="123444" y="171558"/>
                </a:lnTo>
                <a:lnTo>
                  <a:pt x="131064" y="184404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615683" y="4572000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8287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662928" y="4963667"/>
            <a:ext cx="248920" cy="208915"/>
          </a:xfrm>
          <a:custGeom>
            <a:avLst/>
            <a:gdLst/>
            <a:ahLst/>
            <a:cxnLst/>
            <a:rect l="l" t="t" r="r" b="b"/>
            <a:pathLst>
              <a:path w="248920" h="208914">
                <a:moveTo>
                  <a:pt x="123444" y="208788"/>
                </a:moveTo>
                <a:lnTo>
                  <a:pt x="0" y="0"/>
                </a:lnTo>
                <a:lnTo>
                  <a:pt x="248411" y="0"/>
                </a:lnTo>
                <a:lnTo>
                  <a:pt x="245675" y="4572"/>
                </a:lnTo>
                <a:lnTo>
                  <a:pt x="24384" y="4572"/>
                </a:lnTo>
                <a:lnTo>
                  <a:pt x="16764" y="19812"/>
                </a:lnTo>
                <a:lnTo>
                  <a:pt x="33424" y="19812"/>
                </a:lnTo>
                <a:lnTo>
                  <a:pt x="123444" y="171558"/>
                </a:lnTo>
                <a:lnTo>
                  <a:pt x="115824" y="184404"/>
                </a:lnTo>
                <a:lnTo>
                  <a:pt x="138038" y="184404"/>
                </a:lnTo>
                <a:lnTo>
                  <a:pt x="123444" y="208788"/>
                </a:lnTo>
                <a:close/>
              </a:path>
              <a:path w="248920" h="208914">
                <a:moveTo>
                  <a:pt x="33424" y="19812"/>
                </a:moveTo>
                <a:lnTo>
                  <a:pt x="16764" y="19812"/>
                </a:lnTo>
                <a:lnTo>
                  <a:pt x="24384" y="4572"/>
                </a:lnTo>
                <a:lnTo>
                  <a:pt x="33424" y="19812"/>
                </a:lnTo>
                <a:close/>
              </a:path>
              <a:path w="248920" h="208914">
                <a:moveTo>
                  <a:pt x="213463" y="19812"/>
                </a:moveTo>
                <a:lnTo>
                  <a:pt x="33424" y="19812"/>
                </a:lnTo>
                <a:lnTo>
                  <a:pt x="24384" y="4572"/>
                </a:lnTo>
                <a:lnTo>
                  <a:pt x="222504" y="4572"/>
                </a:lnTo>
                <a:lnTo>
                  <a:pt x="213463" y="19812"/>
                </a:lnTo>
                <a:close/>
              </a:path>
              <a:path w="248920" h="208914">
                <a:moveTo>
                  <a:pt x="138038" y="184404"/>
                </a:moveTo>
                <a:lnTo>
                  <a:pt x="131064" y="184404"/>
                </a:lnTo>
                <a:lnTo>
                  <a:pt x="123444" y="171558"/>
                </a:lnTo>
                <a:lnTo>
                  <a:pt x="222504" y="4572"/>
                </a:lnTo>
                <a:lnTo>
                  <a:pt x="231648" y="19812"/>
                </a:lnTo>
                <a:lnTo>
                  <a:pt x="236553" y="19812"/>
                </a:lnTo>
                <a:lnTo>
                  <a:pt x="138038" y="184404"/>
                </a:lnTo>
                <a:close/>
              </a:path>
              <a:path w="248920" h="208914">
                <a:moveTo>
                  <a:pt x="236553" y="19812"/>
                </a:moveTo>
                <a:lnTo>
                  <a:pt x="231648" y="19812"/>
                </a:lnTo>
                <a:lnTo>
                  <a:pt x="222504" y="4572"/>
                </a:lnTo>
                <a:lnTo>
                  <a:pt x="245675" y="4572"/>
                </a:lnTo>
                <a:lnTo>
                  <a:pt x="236553" y="19812"/>
                </a:lnTo>
                <a:close/>
              </a:path>
              <a:path w="248920" h="208914">
                <a:moveTo>
                  <a:pt x="131064" y="184404"/>
                </a:moveTo>
                <a:lnTo>
                  <a:pt x="115824" y="184404"/>
                </a:lnTo>
                <a:lnTo>
                  <a:pt x="123444" y="171558"/>
                </a:lnTo>
                <a:lnTo>
                  <a:pt x="131064" y="184404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615683" y="5153405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9812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6357582" y="4785831"/>
            <a:ext cx="20955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541965" y="4937222"/>
            <a:ext cx="110489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342422" y="4235681"/>
            <a:ext cx="29464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1950" spc="22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082959" y="6381960"/>
            <a:ext cx="407034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89">
                <a:latin typeface="Times New Roman"/>
                <a:cs typeface="Times New Roman"/>
              </a:rPr>
              <a:t>E</a:t>
            </a:r>
            <a:r>
              <a:rPr dirty="0" baseline="-21164" sz="1575" spc="104">
                <a:latin typeface="Times New Roman"/>
                <a:cs typeface="Times New Roman"/>
              </a:rPr>
              <a:t>E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062471" y="5582411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 h="0">
                <a:moveTo>
                  <a:pt x="0" y="0"/>
                </a:moveTo>
                <a:lnTo>
                  <a:pt x="574548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00850" y="5721096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800850" y="6085332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790944" y="6129527"/>
            <a:ext cx="454659" cy="76200"/>
          </a:xfrm>
          <a:custGeom>
            <a:avLst/>
            <a:gdLst/>
            <a:ahLst/>
            <a:cxnLst/>
            <a:rect l="l" t="t" r="r" b="b"/>
            <a:pathLst>
              <a:path w="454659" h="76200">
                <a:moveTo>
                  <a:pt x="416052" y="76200"/>
                </a:moveTo>
                <a:lnTo>
                  <a:pt x="401097" y="73032"/>
                </a:lnTo>
                <a:lnTo>
                  <a:pt x="389000" y="64579"/>
                </a:lnTo>
                <a:lnTo>
                  <a:pt x="380904" y="52411"/>
                </a:lnTo>
                <a:lnTo>
                  <a:pt x="377952" y="38100"/>
                </a:lnTo>
                <a:lnTo>
                  <a:pt x="380904" y="23145"/>
                </a:lnTo>
                <a:lnTo>
                  <a:pt x="389000" y="11049"/>
                </a:lnTo>
                <a:lnTo>
                  <a:pt x="401097" y="2952"/>
                </a:lnTo>
                <a:lnTo>
                  <a:pt x="416052" y="0"/>
                </a:lnTo>
                <a:lnTo>
                  <a:pt x="431006" y="2952"/>
                </a:lnTo>
                <a:lnTo>
                  <a:pt x="443102" y="11049"/>
                </a:lnTo>
                <a:lnTo>
                  <a:pt x="451199" y="23145"/>
                </a:lnTo>
                <a:lnTo>
                  <a:pt x="452045" y="27432"/>
                </a:lnTo>
                <a:lnTo>
                  <a:pt x="416052" y="27432"/>
                </a:lnTo>
                <a:lnTo>
                  <a:pt x="416052" y="47244"/>
                </a:lnTo>
                <a:lnTo>
                  <a:pt x="452265" y="47244"/>
                </a:lnTo>
                <a:lnTo>
                  <a:pt x="451199" y="52411"/>
                </a:lnTo>
                <a:lnTo>
                  <a:pt x="443102" y="64579"/>
                </a:lnTo>
                <a:lnTo>
                  <a:pt x="431006" y="73032"/>
                </a:lnTo>
                <a:lnTo>
                  <a:pt x="416052" y="76200"/>
                </a:lnTo>
                <a:close/>
              </a:path>
              <a:path w="454659" h="76200">
                <a:moveTo>
                  <a:pt x="379838" y="47244"/>
                </a:moveTo>
                <a:lnTo>
                  <a:pt x="0" y="47244"/>
                </a:lnTo>
                <a:lnTo>
                  <a:pt x="0" y="27432"/>
                </a:lnTo>
                <a:lnTo>
                  <a:pt x="380058" y="27432"/>
                </a:lnTo>
                <a:lnTo>
                  <a:pt x="377952" y="38100"/>
                </a:lnTo>
                <a:lnTo>
                  <a:pt x="379838" y="47244"/>
                </a:lnTo>
                <a:close/>
              </a:path>
              <a:path w="454659" h="76200">
                <a:moveTo>
                  <a:pt x="452265" y="47244"/>
                </a:moveTo>
                <a:lnTo>
                  <a:pt x="416052" y="47244"/>
                </a:lnTo>
                <a:lnTo>
                  <a:pt x="416052" y="27432"/>
                </a:lnTo>
                <a:lnTo>
                  <a:pt x="452045" y="27432"/>
                </a:lnTo>
                <a:lnTo>
                  <a:pt x="454152" y="38100"/>
                </a:lnTo>
                <a:lnTo>
                  <a:pt x="452265" y="4724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754367" y="5867400"/>
            <a:ext cx="93345" cy="218440"/>
          </a:xfrm>
          <a:custGeom>
            <a:avLst/>
            <a:gdLst/>
            <a:ahLst/>
            <a:cxnLst/>
            <a:rect l="l" t="t" r="r" b="b"/>
            <a:pathLst>
              <a:path w="93345" h="218439">
                <a:moveTo>
                  <a:pt x="0" y="0"/>
                </a:moveTo>
                <a:lnTo>
                  <a:pt x="92964" y="0"/>
                </a:lnTo>
                <a:lnTo>
                  <a:pt x="92964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743700" y="5858256"/>
            <a:ext cx="113030" cy="236220"/>
          </a:xfrm>
          <a:custGeom>
            <a:avLst/>
            <a:gdLst/>
            <a:ahLst/>
            <a:cxnLst/>
            <a:rect l="l" t="t" r="r" b="b"/>
            <a:pathLst>
              <a:path w="113029" h="236220">
                <a:moveTo>
                  <a:pt x="112775" y="236219"/>
                </a:moveTo>
                <a:lnTo>
                  <a:pt x="0" y="236219"/>
                </a:lnTo>
                <a:lnTo>
                  <a:pt x="0" y="0"/>
                </a:lnTo>
                <a:lnTo>
                  <a:pt x="112775" y="0"/>
                </a:lnTo>
                <a:lnTo>
                  <a:pt x="112775" y="9143"/>
                </a:lnTo>
                <a:lnTo>
                  <a:pt x="19812" y="9143"/>
                </a:lnTo>
                <a:lnTo>
                  <a:pt x="10668" y="18287"/>
                </a:lnTo>
                <a:lnTo>
                  <a:pt x="19812" y="18287"/>
                </a:lnTo>
                <a:lnTo>
                  <a:pt x="19812" y="217931"/>
                </a:lnTo>
                <a:lnTo>
                  <a:pt x="10668" y="217931"/>
                </a:lnTo>
                <a:lnTo>
                  <a:pt x="19812" y="227075"/>
                </a:lnTo>
                <a:lnTo>
                  <a:pt x="112775" y="227075"/>
                </a:lnTo>
                <a:lnTo>
                  <a:pt x="112775" y="236219"/>
                </a:lnTo>
                <a:close/>
              </a:path>
              <a:path w="113029" h="236220">
                <a:moveTo>
                  <a:pt x="19812" y="18287"/>
                </a:moveTo>
                <a:lnTo>
                  <a:pt x="10668" y="18287"/>
                </a:lnTo>
                <a:lnTo>
                  <a:pt x="19812" y="9143"/>
                </a:lnTo>
                <a:lnTo>
                  <a:pt x="19812" y="18287"/>
                </a:lnTo>
                <a:close/>
              </a:path>
              <a:path w="113029" h="236220">
                <a:moveTo>
                  <a:pt x="94488" y="18287"/>
                </a:moveTo>
                <a:lnTo>
                  <a:pt x="19812" y="18287"/>
                </a:lnTo>
                <a:lnTo>
                  <a:pt x="19812" y="9143"/>
                </a:lnTo>
                <a:lnTo>
                  <a:pt x="94488" y="9143"/>
                </a:lnTo>
                <a:lnTo>
                  <a:pt x="94488" y="18287"/>
                </a:lnTo>
                <a:close/>
              </a:path>
              <a:path w="113029" h="236220">
                <a:moveTo>
                  <a:pt x="94488" y="227075"/>
                </a:moveTo>
                <a:lnTo>
                  <a:pt x="94488" y="9143"/>
                </a:lnTo>
                <a:lnTo>
                  <a:pt x="103632" y="18287"/>
                </a:lnTo>
                <a:lnTo>
                  <a:pt x="112775" y="18287"/>
                </a:lnTo>
                <a:lnTo>
                  <a:pt x="112775" y="217931"/>
                </a:lnTo>
                <a:lnTo>
                  <a:pt x="103632" y="217931"/>
                </a:lnTo>
                <a:lnTo>
                  <a:pt x="94488" y="227075"/>
                </a:lnTo>
                <a:close/>
              </a:path>
              <a:path w="113029" h="236220">
                <a:moveTo>
                  <a:pt x="112775" y="18287"/>
                </a:moveTo>
                <a:lnTo>
                  <a:pt x="103632" y="18287"/>
                </a:lnTo>
                <a:lnTo>
                  <a:pt x="94488" y="9143"/>
                </a:lnTo>
                <a:lnTo>
                  <a:pt x="112775" y="9143"/>
                </a:lnTo>
                <a:lnTo>
                  <a:pt x="112775" y="18287"/>
                </a:lnTo>
                <a:close/>
              </a:path>
              <a:path w="113029" h="236220">
                <a:moveTo>
                  <a:pt x="19812" y="227075"/>
                </a:moveTo>
                <a:lnTo>
                  <a:pt x="10668" y="217931"/>
                </a:lnTo>
                <a:lnTo>
                  <a:pt x="19812" y="217931"/>
                </a:lnTo>
                <a:lnTo>
                  <a:pt x="19812" y="227075"/>
                </a:lnTo>
                <a:close/>
              </a:path>
              <a:path w="113029" h="236220">
                <a:moveTo>
                  <a:pt x="94488" y="227075"/>
                </a:moveTo>
                <a:lnTo>
                  <a:pt x="19812" y="227075"/>
                </a:lnTo>
                <a:lnTo>
                  <a:pt x="19812" y="217931"/>
                </a:lnTo>
                <a:lnTo>
                  <a:pt x="94488" y="217931"/>
                </a:lnTo>
                <a:lnTo>
                  <a:pt x="94488" y="227075"/>
                </a:lnTo>
                <a:close/>
              </a:path>
              <a:path w="113029" h="236220">
                <a:moveTo>
                  <a:pt x="112775" y="227075"/>
                </a:moveTo>
                <a:lnTo>
                  <a:pt x="94488" y="227075"/>
                </a:lnTo>
                <a:lnTo>
                  <a:pt x="103632" y="217931"/>
                </a:lnTo>
                <a:lnTo>
                  <a:pt x="112775" y="217931"/>
                </a:lnTo>
                <a:lnTo>
                  <a:pt x="112775" y="22707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641592" y="5442203"/>
            <a:ext cx="0" cy="294640"/>
          </a:xfrm>
          <a:custGeom>
            <a:avLst/>
            <a:gdLst/>
            <a:ahLst/>
            <a:cxnLst/>
            <a:rect l="l" t="t" r="r" b="b"/>
            <a:pathLst>
              <a:path w="0" h="294639">
                <a:moveTo>
                  <a:pt x="0" y="0"/>
                </a:moveTo>
                <a:lnTo>
                  <a:pt x="0" y="294132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635496" y="5440680"/>
            <a:ext cx="165100" cy="143510"/>
          </a:xfrm>
          <a:custGeom>
            <a:avLst/>
            <a:gdLst/>
            <a:ahLst/>
            <a:cxnLst/>
            <a:rect l="l" t="t" r="r" b="b"/>
            <a:pathLst>
              <a:path w="165100" h="143510">
                <a:moveTo>
                  <a:pt x="12191" y="143255"/>
                </a:moveTo>
                <a:lnTo>
                  <a:pt x="0" y="129539"/>
                </a:lnTo>
                <a:lnTo>
                  <a:pt x="152400" y="0"/>
                </a:lnTo>
                <a:lnTo>
                  <a:pt x="164591" y="13716"/>
                </a:lnTo>
                <a:lnTo>
                  <a:pt x="12191" y="14325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635495" y="5583935"/>
            <a:ext cx="182880" cy="158750"/>
          </a:xfrm>
          <a:custGeom>
            <a:avLst/>
            <a:gdLst/>
            <a:ahLst/>
            <a:cxnLst/>
            <a:rect l="l" t="t" r="r" b="b"/>
            <a:pathLst>
              <a:path w="182879" h="158750">
                <a:moveTo>
                  <a:pt x="152763" y="132758"/>
                </a:moveTo>
                <a:lnTo>
                  <a:pt x="134672" y="129584"/>
                </a:lnTo>
                <a:lnTo>
                  <a:pt x="0" y="15240"/>
                </a:lnTo>
                <a:lnTo>
                  <a:pt x="12192" y="0"/>
                </a:lnTo>
                <a:lnTo>
                  <a:pt x="146831" y="115586"/>
                </a:lnTo>
                <a:lnTo>
                  <a:pt x="152763" y="132758"/>
                </a:lnTo>
                <a:close/>
              </a:path>
              <a:path w="182879" h="158750">
                <a:moveTo>
                  <a:pt x="180722" y="152400"/>
                </a:moveTo>
                <a:lnTo>
                  <a:pt x="161544" y="152400"/>
                </a:lnTo>
                <a:lnTo>
                  <a:pt x="173735" y="138684"/>
                </a:lnTo>
                <a:lnTo>
                  <a:pt x="146831" y="115586"/>
                </a:lnTo>
                <a:lnTo>
                  <a:pt x="129540" y="65532"/>
                </a:lnTo>
                <a:lnTo>
                  <a:pt x="128016" y="60960"/>
                </a:lnTo>
                <a:lnTo>
                  <a:pt x="131064" y="54864"/>
                </a:lnTo>
                <a:lnTo>
                  <a:pt x="140208" y="51816"/>
                </a:lnTo>
                <a:lnTo>
                  <a:pt x="146304" y="54864"/>
                </a:lnTo>
                <a:lnTo>
                  <a:pt x="147828" y="59436"/>
                </a:lnTo>
                <a:lnTo>
                  <a:pt x="180722" y="152400"/>
                </a:lnTo>
                <a:close/>
              </a:path>
              <a:path w="182879" h="158750">
                <a:moveTo>
                  <a:pt x="164253" y="149352"/>
                </a:moveTo>
                <a:lnTo>
                  <a:pt x="158496" y="149352"/>
                </a:lnTo>
                <a:lnTo>
                  <a:pt x="169164" y="135636"/>
                </a:lnTo>
                <a:lnTo>
                  <a:pt x="152763" y="132758"/>
                </a:lnTo>
                <a:lnTo>
                  <a:pt x="146831" y="115586"/>
                </a:lnTo>
                <a:lnTo>
                  <a:pt x="173735" y="138684"/>
                </a:lnTo>
                <a:lnTo>
                  <a:pt x="164253" y="149352"/>
                </a:lnTo>
                <a:close/>
              </a:path>
              <a:path w="182879" h="158750">
                <a:moveTo>
                  <a:pt x="182880" y="158495"/>
                </a:moveTo>
                <a:lnTo>
                  <a:pt x="79248" y="138684"/>
                </a:lnTo>
                <a:lnTo>
                  <a:pt x="74676" y="138684"/>
                </a:lnTo>
                <a:lnTo>
                  <a:pt x="70104" y="134112"/>
                </a:lnTo>
                <a:lnTo>
                  <a:pt x="71628" y="128016"/>
                </a:lnTo>
                <a:lnTo>
                  <a:pt x="73152" y="123444"/>
                </a:lnTo>
                <a:lnTo>
                  <a:pt x="77724" y="120396"/>
                </a:lnTo>
                <a:lnTo>
                  <a:pt x="82296" y="120396"/>
                </a:lnTo>
                <a:lnTo>
                  <a:pt x="134672" y="129584"/>
                </a:lnTo>
                <a:lnTo>
                  <a:pt x="161544" y="152400"/>
                </a:lnTo>
                <a:lnTo>
                  <a:pt x="180722" y="152400"/>
                </a:lnTo>
                <a:lnTo>
                  <a:pt x="182880" y="158495"/>
                </a:lnTo>
                <a:close/>
              </a:path>
              <a:path w="182879" h="158750">
                <a:moveTo>
                  <a:pt x="161544" y="152400"/>
                </a:moveTo>
                <a:lnTo>
                  <a:pt x="134672" y="129584"/>
                </a:lnTo>
                <a:lnTo>
                  <a:pt x="152763" y="132758"/>
                </a:lnTo>
                <a:lnTo>
                  <a:pt x="158496" y="149352"/>
                </a:lnTo>
                <a:lnTo>
                  <a:pt x="164253" y="149352"/>
                </a:lnTo>
                <a:lnTo>
                  <a:pt x="161544" y="152400"/>
                </a:lnTo>
                <a:close/>
              </a:path>
              <a:path w="182879" h="158750">
                <a:moveTo>
                  <a:pt x="158496" y="149352"/>
                </a:moveTo>
                <a:lnTo>
                  <a:pt x="152763" y="132758"/>
                </a:lnTo>
                <a:lnTo>
                  <a:pt x="169164" y="135636"/>
                </a:lnTo>
                <a:lnTo>
                  <a:pt x="158496" y="14935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755892" y="5271515"/>
            <a:ext cx="76200" cy="195580"/>
          </a:xfrm>
          <a:custGeom>
            <a:avLst/>
            <a:gdLst/>
            <a:ahLst/>
            <a:cxnLst/>
            <a:rect l="l" t="t" r="r" b="b"/>
            <a:pathLst>
              <a:path w="76200" h="195579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195579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195579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195579">
                <a:moveTo>
                  <a:pt x="47244" y="195072"/>
                </a:moveTo>
                <a:lnTo>
                  <a:pt x="28956" y="195072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95072"/>
                </a:lnTo>
                <a:close/>
              </a:path>
              <a:path w="76200" h="195579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063234" y="3628644"/>
            <a:ext cx="0" cy="586740"/>
          </a:xfrm>
          <a:custGeom>
            <a:avLst/>
            <a:gdLst/>
            <a:ahLst/>
            <a:cxnLst/>
            <a:rect l="l" t="t" r="r" b="b"/>
            <a:pathLst>
              <a:path w="0" h="586739">
                <a:moveTo>
                  <a:pt x="0" y="0"/>
                </a:moveTo>
                <a:lnTo>
                  <a:pt x="0" y="58674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063234" y="4507991"/>
            <a:ext cx="0" cy="1082040"/>
          </a:xfrm>
          <a:custGeom>
            <a:avLst/>
            <a:gdLst/>
            <a:ahLst/>
            <a:cxnLst/>
            <a:rect l="l" t="t" r="r" b="b"/>
            <a:pathLst>
              <a:path w="0" h="1082039">
                <a:moveTo>
                  <a:pt x="0" y="0"/>
                </a:moveTo>
                <a:lnTo>
                  <a:pt x="0" y="108204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053328" y="3599688"/>
            <a:ext cx="1201420" cy="76200"/>
          </a:xfrm>
          <a:custGeom>
            <a:avLst/>
            <a:gdLst/>
            <a:ahLst/>
            <a:cxnLst/>
            <a:rect l="l" t="t" r="r" b="b"/>
            <a:pathLst>
              <a:path w="1201420" h="76200">
                <a:moveTo>
                  <a:pt x="1162812" y="76199"/>
                </a:moveTo>
                <a:lnTo>
                  <a:pt x="1147857" y="73247"/>
                </a:lnTo>
                <a:lnTo>
                  <a:pt x="1135760" y="65150"/>
                </a:lnTo>
                <a:lnTo>
                  <a:pt x="1127664" y="53054"/>
                </a:lnTo>
                <a:lnTo>
                  <a:pt x="1124712" y="38099"/>
                </a:lnTo>
                <a:lnTo>
                  <a:pt x="1127664" y="23145"/>
                </a:lnTo>
                <a:lnTo>
                  <a:pt x="1135760" y="11048"/>
                </a:lnTo>
                <a:lnTo>
                  <a:pt x="1147857" y="2952"/>
                </a:lnTo>
                <a:lnTo>
                  <a:pt x="1162812" y="0"/>
                </a:lnTo>
                <a:lnTo>
                  <a:pt x="1177766" y="2952"/>
                </a:lnTo>
                <a:lnTo>
                  <a:pt x="1189863" y="11048"/>
                </a:lnTo>
                <a:lnTo>
                  <a:pt x="1197959" y="23145"/>
                </a:lnTo>
                <a:lnTo>
                  <a:pt x="1199106" y="28955"/>
                </a:lnTo>
                <a:lnTo>
                  <a:pt x="1162812" y="28955"/>
                </a:lnTo>
                <a:lnTo>
                  <a:pt x="1162812" y="47243"/>
                </a:lnTo>
                <a:lnTo>
                  <a:pt x="1199106" y="47243"/>
                </a:lnTo>
                <a:lnTo>
                  <a:pt x="1197959" y="53054"/>
                </a:lnTo>
                <a:lnTo>
                  <a:pt x="1189863" y="65150"/>
                </a:lnTo>
                <a:lnTo>
                  <a:pt x="1177766" y="73247"/>
                </a:lnTo>
                <a:lnTo>
                  <a:pt x="1162812" y="76199"/>
                </a:lnTo>
                <a:close/>
              </a:path>
              <a:path w="1201420" h="76200">
                <a:moveTo>
                  <a:pt x="1126517" y="47243"/>
                </a:moveTo>
                <a:lnTo>
                  <a:pt x="0" y="47243"/>
                </a:lnTo>
                <a:lnTo>
                  <a:pt x="0" y="28955"/>
                </a:lnTo>
                <a:lnTo>
                  <a:pt x="1126517" y="28955"/>
                </a:lnTo>
                <a:lnTo>
                  <a:pt x="1124712" y="38099"/>
                </a:lnTo>
                <a:lnTo>
                  <a:pt x="1126517" y="47243"/>
                </a:lnTo>
                <a:close/>
              </a:path>
              <a:path w="1201420" h="76200">
                <a:moveTo>
                  <a:pt x="1199106" y="47243"/>
                </a:moveTo>
                <a:lnTo>
                  <a:pt x="1162812" y="47243"/>
                </a:lnTo>
                <a:lnTo>
                  <a:pt x="1162812" y="28955"/>
                </a:lnTo>
                <a:lnTo>
                  <a:pt x="1199106" y="28955"/>
                </a:lnTo>
                <a:lnTo>
                  <a:pt x="1200912" y="38099"/>
                </a:lnTo>
                <a:lnTo>
                  <a:pt x="1199106" y="4724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013703" y="4215384"/>
            <a:ext cx="108585" cy="292735"/>
          </a:xfrm>
          <a:custGeom>
            <a:avLst/>
            <a:gdLst/>
            <a:ahLst/>
            <a:cxnLst/>
            <a:rect l="l" t="t" r="r" b="b"/>
            <a:pathLst>
              <a:path w="108585" h="292735">
                <a:moveTo>
                  <a:pt x="0" y="0"/>
                </a:moveTo>
                <a:lnTo>
                  <a:pt x="108203" y="0"/>
                </a:lnTo>
                <a:lnTo>
                  <a:pt x="108203" y="292608"/>
                </a:lnTo>
                <a:lnTo>
                  <a:pt x="0" y="2926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004560" y="4206240"/>
            <a:ext cx="127000" cy="311150"/>
          </a:xfrm>
          <a:custGeom>
            <a:avLst/>
            <a:gdLst/>
            <a:ahLst/>
            <a:cxnLst/>
            <a:rect l="l" t="t" r="r" b="b"/>
            <a:pathLst>
              <a:path w="127000" h="311150">
                <a:moveTo>
                  <a:pt x="126491" y="310895"/>
                </a:moveTo>
                <a:lnTo>
                  <a:pt x="0" y="310895"/>
                </a:lnTo>
                <a:lnTo>
                  <a:pt x="0" y="0"/>
                </a:lnTo>
                <a:lnTo>
                  <a:pt x="126491" y="0"/>
                </a:lnTo>
                <a:lnTo>
                  <a:pt x="126491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lnTo>
                  <a:pt x="19812" y="292607"/>
                </a:lnTo>
                <a:lnTo>
                  <a:pt x="9144" y="292607"/>
                </a:lnTo>
                <a:lnTo>
                  <a:pt x="19812" y="301752"/>
                </a:lnTo>
                <a:lnTo>
                  <a:pt x="126491" y="301752"/>
                </a:lnTo>
                <a:lnTo>
                  <a:pt x="126491" y="310895"/>
                </a:lnTo>
                <a:close/>
              </a:path>
              <a:path w="127000" h="311150">
                <a:moveTo>
                  <a:pt x="19812" y="18288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27000" h="311150">
                <a:moveTo>
                  <a:pt x="108204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08204" y="9144"/>
                </a:lnTo>
                <a:lnTo>
                  <a:pt x="108204" y="18288"/>
                </a:lnTo>
                <a:close/>
              </a:path>
              <a:path w="127000" h="311150">
                <a:moveTo>
                  <a:pt x="108204" y="301752"/>
                </a:moveTo>
                <a:lnTo>
                  <a:pt x="108204" y="9144"/>
                </a:lnTo>
                <a:lnTo>
                  <a:pt x="117348" y="18288"/>
                </a:lnTo>
                <a:lnTo>
                  <a:pt x="126491" y="18288"/>
                </a:lnTo>
                <a:lnTo>
                  <a:pt x="126491" y="292607"/>
                </a:lnTo>
                <a:lnTo>
                  <a:pt x="117348" y="292607"/>
                </a:lnTo>
                <a:lnTo>
                  <a:pt x="108204" y="301752"/>
                </a:lnTo>
                <a:close/>
              </a:path>
              <a:path w="127000" h="311150">
                <a:moveTo>
                  <a:pt x="126491" y="18288"/>
                </a:moveTo>
                <a:lnTo>
                  <a:pt x="117348" y="18288"/>
                </a:lnTo>
                <a:lnTo>
                  <a:pt x="108204" y="9144"/>
                </a:lnTo>
                <a:lnTo>
                  <a:pt x="126491" y="9144"/>
                </a:lnTo>
                <a:lnTo>
                  <a:pt x="126491" y="18288"/>
                </a:lnTo>
                <a:close/>
              </a:path>
              <a:path w="127000" h="311150">
                <a:moveTo>
                  <a:pt x="19812" y="301752"/>
                </a:moveTo>
                <a:lnTo>
                  <a:pt x="9144" y="292607"/>
                </a:lnTo>
                <a:lnTo>
                  <a:pt x="19812" y="292607"/>
                </a:lnTo>
                <a:lnTo>
                  <a:pt x="19812" y="301752"/>
                </a:lnTo>
                <a:close/>
              </a:path>
              <a:path w="127000" h="311150">
                <a:moveTo>
                  <a:pt x="108204" y="301752"/>
                </a:moveTo>
                <a:lnTo>
                  <a:pt x="19812" y="301752"/>
                </a:lnTo>
                <a:lnTo>
                  <a:pt x="19812" y="292607"/>
                </a:lnTo>
                <a:lnTo>
                  <a:pt x="108204" y="292607"/>
                </a:lnTo>
                <a:lnTo>
                  <a:pt x="108204" y="301752"/>
                </a:lnTo>
                <a:close/>
              </a:path>
              <a:path w="127000" h="311150">
                <a:moveTo>
                  <a:pt x="126491" y="301752"/>
                </a:moveTo>
                <a:lnTo>
                  <a:pt x="108204" y="301752"/>
                </a:lnTo>
                <a:lnTo>
                  <a:pt x="117348" y="292607"/>
                </a:lnTo>
                <a:lnTo>
                  <a:pt x="126491" y="292607"/>
                </a:lnTo>
                <a:lnTo>
                  <a:pt x="126491" y="30175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5551433" y="4124458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720619" y="4275850"/>
            <a:ext cx="205104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5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1300" spc="15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814809" y="5455912"/>
            <a:ext cx="1778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95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967181" y="5588490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268467" y="5573267"/>
            <a:ext cx="0" cy="836930"/>
          </a:xfrm>
          <a:custGeom>
            <a:avLst/>
            <a:gdLst/>
            <a:ahLst/>
            <a:cxnLst/>
            <a:rect l="l" t="t" r="r" b="b"/>
            <a:pathLst>
              <a:path w="0" h="836929">
                <a:moveTo>
                  <a:pt x="0" y="0"/>
                </a:moveTo>
                <a:lnTo>
                  <a:pt x="0" y="83667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138928" y="6393179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12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102352" y="5823203"/>
            <a:ext cx="341630" cy="335280"/>
          </a:xfrm>
          <a:custGeom>
            <a:avLst/>
            <a:gdLst/>
            <a:ahLst/>
            <a:cxnLst/>
            <a:rect l="l" t="t" r="r" b="b"/>
            <a:pathLst>
              <a:path w="341629" h="335279">
                <a:moveTo>
                  <a:pt x="188976" y="335280"/>
                </a:moveTo>
                <a:lnTo>
                  <a:pt x="153924" y="335280"/>
                </a:lnTo>
                <a:lnTo>
                  <a:pt x="120396" y="329183"/>
                </a:lnTo>
                <a:lnTo>
                  <a:pt x="76200" y="307847"/>
                </a:lnTo>
                <a:lnTo>
                  <a:pt x="39624" y="275843"/>
                </a:lnTo>
                <a:lnTo>
                  <a:pt x="13716" y="234695"/>
                </a:lnTo>
                <a:lnTo>
                  <a:pt x="1524" y="185927"/>
                </a:lnTo>
                <a:lnTo>
                  <a:pt x="0" y="169163"/>
                </a:lnTo>
                <a:lnTo>
                  <a:pt x="1524" y="150875"/>
                </a:lnTo>
                <a:lnTo>
                  <a:pt x="13716" y="103631"/>
                </a:lnTo>
                <a:lnTo>
                  <a:pt x="39624" y="60959"/>
                </a:lnTo>
                <a:lnTo>
                  <a:pt x="74676" y="28955"/>
                </a:lnTo>
                <a:lnTo>
                  <a:pt x="89916" y="21335"/>
                </a:lnTo>
                <a:lnTo>
                  <a:pt x="103632" y="13715"/>
                </a:lnTo>
                <a:lnTo>
                  <a:pt x="120396" y="7620"/>
                </a:lnTo>
                <a:lnTo>
                  <a:pt x="135636" y="4571"/>
                </a:lnTo>
                <a:lnTo>
                  <a:pt x="152400" y="1523"/>
                </a:lnTo>
                <a:lnTo>
                  <a:pt x="170688" y="0"/>
                </a:lnTo>
                <a:lnTo>
                  <a:pt x="204216" y="3047"/>
                </a:lnTo>
                <a:lnTo>
                  <a:pt x="220980" y="7620"/>
                </a:lnTo>
                <a:lnTo>
                  <a:pt x="251459" y="19811"/>
                </a:lnTo>
                <a:lnTo>
                  <a:pt x="155448" y="19811"/>
                </a:lnTo>
                <a:lnTo>
                  <a:pt x="140208" y="22859"/>
                </a:lnTo>
                <a:lnTo>
                  <a:pt x="99060" y="36575"/>
                </a:lnTo>
                <a:lnTo>
                  <a:pt x="64008" y="62483"/>
                </a:lnTo>
                <a:lnTo>
                  <a:pt x="38100" y="97535"/>
                </a:lnTo>
                <a:lnTo>
                  <a:pt x="22859" y="137159"/>
                </a:lnTo>
                <a:lnTo>
                  <a:pt x="19812" y="152399"/>
                </a:lnTo>
                <a:lnTo>
                  <a:pt x="19812" y="182879"/>
                </a:lnTo>
                <a:lnTo>
                  <a:pt x="22859" y="198119"/>
                </a:lnTo>
                <a:lnTo>
                  <a:pt x="25908" y="211835"/>
                </a:lnTo>
                <a:lnTo>
                  <a:pt x="30480" y="225551"/>
                </a:lnTo>
                <a:lnTo>
                  <a:pt x="38100" y="239267"/>
                </a:lnTo>
                <a:lnTo>
                  <a:pt x="44195" y="251459"/>
                </a:lnTo>
                <a:lnTo>
                  <a:pt x="85344" y="291083"/>
                </a:lnTo>
                <a:lnTo>
                  <a:pt x="124968" y="309371"/>
                </a:lnTo>
                <a:lnTo>
                  <a:pt x="170688" y="316991"/>
                </a:lnTo>
                <a:lnTo>
                  <a:pt x="248716" y="316991"/>
                </a:lnTo>
                <a:lnTo>
                  <a:pt x="237743" y="323087"/>
                </a:lnTo>
                <a:lnTo>
                  <a:pt x="222504" y="327659"/>
                </a:lnTo>
                <a:lnTo>
                  <a:pt x="205740" y="332232"/>
                </a:lnTo>
                <a:lnTo>
                  <a:pt x="188976" y="335280"/>
                </a:lnTo>
                <a:close/>
              </a:path>
              <a:path w="341629" h="335279">
                <a:moveTo>
                  <a:pt x="248716" y="316991"/>
                </a:moveTo>
                <a:lnTo>
                  <a:pt x="170688" y="316991"/>
                </a:lnTo>
                <a:lnTo>
                  <a:pt x="201168" y="313943"/>
                </a:lnTo>
                <a:lnTo>
                  <a:pt x="214883" y="310895"/>
                </a:lnTo>
                <a:lnTo>
                  <a:pt x="266700" y="283463"/>
                </a:lnTo>
                <a:lnTo>
                  <a:pt x="295656" y="251459"/>
                </a:lnTo>
                <a:lnTo>
                  <a:pt x="315467" y="213359"/>
                </a:lnTo>
                <a:lnTo>
                  <a:pt x="318515" y="198119"/>
                </a:lnTo>
                <a:lnTo>
                  <a:pt x="321563" y="184403"/>
                </a:lnTo>
                <a:lnTo>
                  <a:pt x="321563" y="153923"/>
                </a:lnTo>
                <a:lnTo>
                  <a:pt x="318515" y="138683"/>
                </a:lnTo>
                <a:lnTo>
                  <a:pt x="315467" y="124967"/>
                </a:lnTo>
                <a:lnTo>
                  <a:pt x="310895" y="111251"/>
                </a:lnTo>
                <a:lnTo>
                  <a:pt x="303276" y="97535"/>
                </a:lnTo>
                <a:lnTo>
                  <a:pt x="297180" y="85343"/>
                </a:lnTo>
                <a:lnTo>
                  <a:pt x="288036" y="73151"/>
                </a:lnTo>
                <a:lnTo>
                  <a:pt x="277368" y="64007"/>
                </a:lnTo>
                <a:lnTo>
                  <a:pt x="266700" y="53339"/>
                </a:lnTo>
                <a:lnTo>
                  <a:pt x="256031" y="45719"/>
                </a:lnTo>
                <a:lnTo>
                  <a:pt x="243840" y="38099"/>
                </a:lnTo>
                <a:lnTo>
                  <a:pt x="216407" y="25907"/>
                </a:lnTo>
                <a:lnTo>
                  <a:pt x="201168" y="22859"/>
                </a:lnTo>
                <a:lnTo>
                  <a:pt x="187452" y="19811"/>
                </a:lnTo>
                <a:lnTo>
                  <a:pt x="251459" y="19811"/>
                </a:lnTo>
                <a:lnTo>
                  <a:pt x="278892" y="38099"/>
                </a:lnTo>
                <a:lnTo>
                  <a:pt x="310895" y="73151"/>
                </a:lnTo>
                <a:lnTo>
                  <a:pt x="333756" y="117347"/>
                </a:lnTo>
                <a:lnTo>
                  <a:pt x="341376" y="167639"/>
                </a:lnTo>
                <a:lnTo>
                  <a:pt x="338328" y="201167"/>
                </a:lnTo>
                <a:lnTo>
                  <a:pt x="320039" y="248411"/>
                </a:lnTo>
                <a:lnTo>
                  <a:pt x="291083" y="286511"/>
                </a:lnTo>
                <a:lnTo>
                  <a:pt x="251459" y="315467"/>
                </a:lnTo>
                <a:lnTo>
                  <a:pt x="248716" y="316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4854971" y="5531946"/>
            <a:ext cx="198120" cy="836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2050"/>
              </a:lnSpc>
            </a:pPr>
            <a:r>
              <a:rPr dirty="0" sz="1800" spc="-450" b="1">
                <a:latin typeface="Microsoft JhengHei"/>
                <a:cs typeface="Microsoft JhengHei"/>
              </a:rPr>
              <a:t>+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ts val="2050"/>
              </a:lnSpc>
            </a:pPr>
            <a:r>
              <a:rPr dirty="0" sz="1800" spc="-50">
                <a:latin typeface="Times New Roman"/>
                <a:cs typeface="Times New Roman"/>
              </a:rPr>
              <a:t>v</a:t>
            </a:r>
            <a:r>
              <a:rPr dirty="0" baseline="-20833" sz="1800" spc="-75">
                <a:latin typeface="Times New Roman"/>
                <a:cs typeface="Times New Roman"/>
              </a:rPr>
              <a:t>i</a:t>
            </a:r>
            <a:endParaRPr baseline="-20833"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254"/>
              </a:spcBef>
            </a:pPr>
            <a:r>
              <a:rPr dirty="0" sz="1800" spc="114" b="1">
                <a:latin typeface="Microsoft JhengHei"/>
                <a:cs typeface="Microsoft JhengHei"/>
              </a:rPr>
              <a:t>-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5259323" y="5541263"/>
            <a:ext cx="840105" cy="76200"/>
          </a:xfrm>
          <a:custGeom>
            <a:avLst/>
            <a:gdLst/>
            <a:ahLst/>
            <a:cxnLst/>
            <a:rect l="l" t="t" r="r" b="b"/>
            <a:pathLst>
              <a:path w="840104" h="76200">
                <a:moveTo>
                  <a:pt x="801624" y="76200"/>
                </a:moveTo>
                <a:lnTo>
                  <a:pt x="786669" y="73247"/>
                </a:lnTo>
                <a:lnTo>
                  <a:pt x="774573" y="65151"/>
                </a:lnTo>
                <a:lnTo>
                  <a:pt x="766476" y="53054"/>
                </a:lnTo>
                <a:lnTo>
                  <a:pt x="763524" y="38100"/>
                </a:lnTo>
                <a:lnTo>
                  <a:pt x="766476" y="23145"/>
                </a:lnTo>
                <a:lnTo>
                  <a:pt x="774573" y="11049"/>
                </a:lnTo>
                <a:lnTo>
                  <a:pt x="786669" y="2952"/>
                </a:lnTo>
                <a:lnTo>
                  <a:pt x="801624" y="0"/>
                </a:lnTo>
                <a:lnTo>
                  <a:pt x="815935" y="2952"/>
                </a:lnTo>
                <a:lnTo>
                  <a:pt x="828103" y="11049"/>
                </a:lnTo>
                <a:lnTo>
                  <a:pt x="836556" y="23145"/>
                </a:lnTo>
                <a:lnTo>
                  <a:pt x="837787" y="28956"/>
                </a:lnTo>
                <a:lnTo>
                  <a:pt x="801624" y="28956"/>
                </a:lnTo>
                <a:lnTo>
                  <a:pt x="801624" y="47244"/>
                </a:lnTo>
                <a:lnTo>
                  <a:pt x="837787" y="47244"/>
                </a:lnTo>
                <a:lnTo>
                  <a:pt x="836556" y="53054"/>
                </a:lnTo>
                <a:lnTo>
                  <a:pt x="828103" y="65151"/>
                </a:lnTo>
                <a:lnTo>
                  <a:pt x="815935" y="73247"/>
                </a:lnTo>
                <a:lnTo>
                  <a:pt x="801624" y="76200"/>
                </a:lnTo>
                <a:close/>
              </a:path>
              <a:path w="840104" h="76200">
                <a:moveTo>
                  <a:pt x="765329" y="47244"/>
                </a:moveTo>
                <a:lnTo>
                  <a:pt x="0" y="47244"/>
                </a:lnTo>
                <a:lnTo>
                  <a:pt x="0" y="28956"/>
                </a:lnTo>
                <a:lnTo>
                  <a:pt x="765329" y="28956"/>
                </a:lnTo>
                <a:lnTo>
                  <a:pt x="763524" y="38100"/>
                </a:lnTo>
                <a:lnTo>
                  <a:pt x="765329" y="47244"/>
                </a:lnTo>
                <a:close/>
              </a:path>
              <a:path w="840104" h="76200">
                <a:moveTo>
                  <a:pt x="837787" y="47244"/>
                </a:moveTo>
                <a:lnTo>
                  <a:pt x="801624" y="47244"/>
                </a:lnTo>
                <a:lnTo>
                  <a:pt x="801624" y="28956"/>
                </a:lnTo>
                <a:lnTo>
                  <a:pt x="837787" y="28956"/>
                </a:lnTo>
                <a:lnTo>
                  <a:pt x="839724" y="38100"/>
                </a:lnTo>
                <a:lnTo>
                  <a:pt x="837787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573267" y="5416296"/>
            <a:ext cx="134112" cy="275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697473" y="5422392"/>
            <a:ext cx="0" cy="312420"/>
          </a:xfrm>
          <a:custGeom>
            <a:avLst/>
            <a:gdLst/>
            <a:ahLst/>
            <a:cxnLst/>
            <a:rect l="l" t="t" r="r" b="b"/>
            <a:pathLst>
              <a:path w="0" h="312420">
                <a:moveTo>
                  <a:pt x="0" y="0"/>
                </a:moveTo>
                <a:lnTo>
                  <a:pt x="0" y="31241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593841" y="5422392"/>
            <a:ext cx="0" cy="312420"/>
          </a:xfrm>
          <a:custGeom>
            <a:avLst/>
            <a:gdLst/>
            <a:ahLst/>
            <a:cxnLst/>
            <a:rect l="l" t="t" r="r" b="b"/>
            <a:pathLst>
              <a:path w="0" h="312420">
                <a:moveTo>
                  <a:pt x="0" y="0"/>
                </a:moveTo>
                <a:lnTo>
                  <a:pt x="0" y="31241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5524026" y="5097721"/>
            <a:ext cx="2540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6754368" y="3608832"/>
            <a:ext cx="76200" cy="585470"/>
          </a:xfrm>
          <a:custGeom>
            <a:avLst/>
            <a:gdLst/>
            <a:ahLst/>
            <a:cxnLst/>
            <a:rect l="l" t="t" r="r" b="b"/>
            <a:pathLst>
              <a:path w="76200" h="585470">
                <a:moveTo>
                  <a:pt x="28956" y="74394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58547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58547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585470">
                <a:moveTo>
                  <a:pt x="28956" y="510821"/>
                </a:move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509015"/>
                </a:lnTo>
                <a:lnTo>
                  <a:pt x="38100" y="509015"/>
                </a:lnTo>
                <a:lnTo>
                  <a:pt x="28956" y="510821"/>
                </a:lnTo>
                <a:close/>
              </a:path>
              <a:path w="76200" h="58547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  <a:path w="76200" h="585470">
                <a:moveTo>
                  <a:pt x="47244" y="547115"/>
                </a:moveTo>
                <a:lnTo>
                  <a:pt x="28956" y="547115"/>
                </a:lnTo>
                <a:lnTo>
                  <a:pt x="28956" y="510821"/>
                </a:lnTo>
                <a:lnTo>
                  <a:pt x="38100" y="509015"/>
                </a:lnTo>
                <a:lnTo>
                  <a:pt x="47244" y="510821"/>
                </a:lnTo>
                <a:lnTo>
                  <a:pt x="47244" y="547115"/>
                </a:lnTo>
                <a:close/>
              </a:path>
              <a:path w="76200" h="585470">
                <a:moveTo>
                  <a:pt x="47244" y="510821"/>
                </a:moveTo>
                <a:lnTo>
                  <a:pt x="38100" y="509015"/>
                </a:lnTo>
                <a:lnTo>
                  <a:pt x="47244" y="509015"/>
                </a:lnTo>
                <a:lnTo>
                  <a:pt x="47244" y="510821"/>
                </a:lnTo>
                <a:close/>
              </a:path>
              <a:path w="76200" h="585470">
                <a:moveTo>
                  <a:pt x="38100" y="585215"/>
                </a:moveTo>
                <a:lnTo>
                  <a:pt x="23145" y="582048"/>
                </a:lnTo>
                <a:lnTo>
                  <a:pt x="11049" y="573595"/>
                </a:lnTo>
                <a:lnTo>
                  <a:pt x="2952" y="561427"/>
                </a:lnTo>
                <a:lnTo>
                  <a:pt x="0" y="547115"/>
                </a:lnTo>
                <a:lnTo>
                  <a:pt x="2952" y="532161"/>
                </a:lnTo>
                <a:lnTo>
                  <a:pt x="11049" y="520064"/>
                </a:lnTo>
                <a:lnTo>
                  <a:pt x="23145" y="511968"/>
                </a:lnTo>
                <a:lnTo>
                  <a:pt x="28956" y="510821"/>
                </a:lnTo>
                <a:lnTo>
                  <a:pt x="28956" y="547115"/>
                </a:lnTo>
                <a:lnTo>
                  <a:pt x="76200" y="547115"/>
                </a:lnTo>
                <a:lnTo>
                  <a:pt x="73247" y="561427"/>
                </a:lnTo>
                <a:lnTo>
                  <a:pt x="65151" y="573595"/>
                </a:lnTo>
                <a:lnTo>
                  <a:pt x="53054" y="582048"/>
                </a:lnTo>
                <a:lnTo>
                  <a:pt x="38100" y="585215"/>
                </a:lnTo>
                <a:close/>
              </a:path>
              <a:path w="76200" h="585470">
                <a:moveTo>
                  <a:pt x="76200" y="547115"/>
                </a:moveTo>
                <a:lnTo>
                  <a:pt x="47244" y="547115"/>
                </a:lnTo>
                <a:lnTo>
                  <a:pt x="47244" y="510821"/>
                </a:lnTo>
                <a:lnTo>
                  <a:pt x="53054" y="511968"/>
                </a:lnTo>
                <a:lnTo>
                  <a:pt x="65151" y="520064"/>
                </a:lnTo>
                <a:lnTo>
                  <a:pt x="73247" y="532161"/>
                </a:lnTo>
                <a:lnTo>
                  <a:pt x="76200" y="54711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745223" y="3742944"/>
            <a:ext cx="94615" cy="253365"/>
          </a:xfrm>
          <a:custGeom>
            <a:avLst/>
            <a:gdLst/>
            <a:ahLst/>
            <a:cxnLst/>
            <a:rect l="l" t="t" r="r" b="b"/>
            <a:pathLst>
              <a:path w="94615" h="253364">
                <a:moveTo>
                  <a:pt x="0" y="0"/>
                </a:moveTo>
                <a:lnTo>
                  <a:pt x="94488" y="0"/>
                </a:lnTo>
                <a:lnTo>
                  <a:pt x="94488" y="252983"/>
                </a:lnTo>
                <a:lnTo>
                  <a:pt x="0" y="2529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734555" y="3732276"/>
            <a:ext cx="114300" cy="274320"/>
          </a:xfrm>
          <a:custGeom>
            <a:avLst/>
            <a:gdLst/>
            <a:ahLst/>
            <a:cxnLst/>
            <a:rect l="l" t="t" r="r" b="b"/>
            <a:pathLst>
              <a:path w="114300" h="274320">
                <a:moveTo>
                  <a:pt x="114300" y="274319"/>
                </a:moveTo>
                <a:lnTo>
                  <a:pt x="0" y="274319"/>
                </a:lnTo>
                <a:lnTo>
                  <a:pt x="0" y="0"/>
                </a:lnTo>
                <a:lnTo>
                  <a:pt x="114300" y="0"/>
                </a:lnTo>
                <a:lnTo>
                  <a:pt x="114300" y="10668"/>
                </a:lnTo>
                <a:lnTo>
                  <a:pt x="19812" y="10668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254507"/>
                </a:lnTo>
                <a:lnTo>
                  <a:pt x="10668" y="254507"/>
                </a:lnTo>
                <a:lnTo>
                  <a:pt x="19812" y="263652"/>
                </a:lnTo>
                <a:lnTo>
                  <a:pt x="114300" y="263652"/>
                </a:lnTo>
                <a:lnTo>
                  <a:pt x="114300" y="274319"/>
                </a:lnTo>
                <a:close/>
              </a:path>
              <a:path w="114300" h="274320">
                <a:moveTo>
                  <a:pt x="19812" y="19811"/>
                </a:moveTo>
                <a:lnTo>
                  <a:pt x="10668" y="19812"/>
                </a:lnTo>
                <a:lnTo>
                  <a:pt x="19812" y="10668"/>
                </a:lnTo>
                <a:lnTo>
                  <a:pt x="19812" y="19811"/>
                </a:lnTo>
                <a:close/>
              </a:path>
              <a:path w="114300" h="274320">
                <a:moveTo>
                  <a:pt x="96012" y="19811"/>
                </a:moveTo>
                <a:lnTo>
                  <a:pt x="19812" y="19811"/>
                </a:lnTo>
                <a:lnTo>
                  <a:pt x="19812" y="10668"/>
                </a:lnTo>
                <a:lnTo>
                  <a:pt x="96012" y="10668"/>
                </a:lnTo>
                <a:lnTo>
                  <a:pt x="96012" y="19811"/>
                </a:lnTo>
                <a:close/>
              </a:path>
              <a:path w="114300" h="274320">
                <a:moveTo>
                  <a:pt x="96012" y="263652"/>
                </a:moveTo>
                <a:lnTo>
                  <a:pt x="96012" y="10668"/>
                </a:lnTo>
                <a:lnTo>
                  <a:pt x="105155" y="19812"/>
                </a:lnTo>
                <a:lnTo>
                  <a:pt x="114300" y="19811"/>
                </a:lnTo>
                <a:lnTo>
                  <a:pt x="114300" y="254507"/>
                </a:lnTo>
                <a:lnTo>
                  <a:pt x="105155" y="254507"/>
                </a:lnTo>
                <a:lnTo>
                  <a:pt x="96012" y="263652"/>
                </a:lnTo>
                <a:close/>
              </a:path>
              <a:path w="114300" h="274320">
                <a:moveTo>
                  <a:pt x="114300" y="19811"/>
                </a:moveTo>
                <a:lnTo>
                  <a:pt x="105155" y="19812"/>
                </a:lnTo>
                <a:lnTo>
                  <a:pt x="96012" y="10668"/>
                </a:lnTo>
                <a:lnTo>
                  <a:pt x="114300" y="10668"/>
                </a:lnTo>
                <a:lnTo>
                  <a:pt x="114300" y="19811"/>
                </a:lnTo>
                <a:close/>
              </a:path>
              <a:path w="114300" h="274320">
                <a:moveTo>
                  <a:pt x="19812" y="263652"/>
                </a:moveTo>
                <a:lnTo>
                  <a:pt x="10668" y="254507"/>
                </a:lnTo>
                <a:lnTo>
                  <a:pt x="19812" y="254507"/>
                </a:lnTo>
                <a:lnTo>
                  <a:pt x="19812" y="263652"/>
                </a:lnTo>
                <a:close/>
              </a:path>
              <a:path w="114300" h="274320">
                <a:moveTo>
                  <a:pt x="96012" y="263652"/>
                </a:moveTo>
                <a:lnTo>
                  <a:pt x="19812" y="263652"/>
                </a:lnTo>
                <a:lnTo>
                  <a:pt x="19812" y="254507"/>
                </a:lnTo>
                <a:lnTo>
                  <a:pt x="96012" y="254507"/>
                </a:lnTo>
                <a:lnTo>
                  <a:pt x="96012" y="263652"/>
                </a:lnTo>
                <a:close/>
              </a:path>
              <a:path w="114300" h="274320">
                <a:moveTo>
                  <a:pt x="114300" y="263652"/>
                </a:moveTo>
                <a:lnTo>
                  <a:pt x="96012" y="263652"/>
                </a:lnTo>
                <a:lnTo>
                  <a:pt x="105155" y="254507"/>
                </a:lnTo>
                <a:lnTo>
                  <a:pt x="114300" y="254507"/>
                </a:lnTo>
                <a:lnTo>
                  <a:pt x="114300" y="26365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6325645" y="3776927"/>
            <a:ext cx="35369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dirty="0" sz="1300" spc="5">
                <a:solidFill>
                  <a:srgbClr val="FF00FF"/>
                </a:solidFill>
                <a:latin typeface="Times New Roman"/>
                <a:cs typeface="Times New Roman"/>
              </a:rPr>
              <a:t>c</a:t>
            </a:r>
            <a:r>
              <a:rPr dirty="0" sz="1300" spc="15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815137" y="5937953"/>
            <a:ext cx="891540" cy="986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621665">
              <a:lnSpc>
                <a:spcPct val="100000"/>
              </a:lnSpc>
            </a:pP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endParaRPr baseline="-21367" sz="1950">
              <a:latin typeface="Times New Roman"/>
              <a:cs typeface="Times New Roman"/>
            </a:endParaRPr>
          </a:p>
          <a:p>
            <a:pPr marL="161290" marR="64135" indent="-149225">
              <a:lnSpc>
                <a:spcPct val="100000"/>
              </a:lnSpc>
              <a:spcBef>
                <a:spcPts val="505"/>
              </a:spcBef>
            </a:pPr>
            <a:r>
              <a:rPr dirty="0" sz="2000" spc="95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sz="2000" spc="15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前置  </a:t>
            </a:r>
            <a:r>
              <a:rPr dirty="0" sz="2000" spc="10" b="1">
                <a:solidFill>
                  <a:srgbClr val="0000CC"/>
                </a:solidFill>
                <a:latin typeface="Microsoft JhengHei"/>
                <a:cs typeface="Microsoft JhengHei"/>
              </a:rPr>
              <a:t>放大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7845237" y="5931739"/>
            <a:ext cx="156019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调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零：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静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态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时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8526258" y="6374388"/>
            <a:ext cx="184785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1300" spc="15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845237" y="6223032"/>
            <a:ext cx="137858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</a:tabLst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调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节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使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输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845237" y="6528243"/>
            <a:ext cx="920750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出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为</a:t>
            </a:r>
            <a:r>
              <a:rPr dirty="0" sz="2000" spc="5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1080" y="1423416"/>
            <a:ext cx="8648700" cy="555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r" marR="294005">
              <a:lnSpc>
                <a:spcPts val="1435"/>
              </a:lnSpc>
              <a:spcBef>
                <a:spcPts val="890"/>
              </a:spcBef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1578" y="831056"/>
            <a:ext cx="355219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</a:tabLst>
            </a:pP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集</a:t>
            </a:r>
            <a:r>
              <a:rPr dirty="0" sz="2400" spc="20">
                <a:solidFill>
                  <a:srgbClr val="800000"/>
                </a:solidFill>
                <a:latin typeface="宋体"/>
                <a:cs typeface="宋体"/>
              </a:rPr>
              <a:t>成功</a:t>
            </a: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放	</a:t>
            </a:r>
            <a:r>
              <a:rPr dirty="0" sz="2400" spc="20">
                <a:solidFill>
                  <a:srgbClr val="800000"/>
                </a:solidFill>
                <a:latin typeface="宋体"/>
                <a:cs typeface="宋体"/>
              </a:rPr>
              <a:t>LM</a:t>
            </a: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38</a:t>
            </a:r>
            <a:r>
              <a:rPr dirty="0" sz="2400" spc="20">
                <a:solidFill>
                  <a:srgbClr val="800000"/>
                </a:solidFill>
                <a:latin typeface="宋体"/>
                <a:cs typeface="宋体"/>
              </a:rPr>
              <a:t>0</a:t>
            </a: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内</a:t>
            </a:r>
            <a:r>
              <a:rPr dirty="0" sz="2400" spc="20">
                <a:solidFill>
                  <a:srgbClr val="800000"/>
                </a:solidFill>
                <a:latin typeface="宋体"/>
                <a:cs typeface="宋体"/>
              </a:rPr>
              <a:t>部</a:t>
            </a: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800000"/>
                </a:solidFill>
                <a:latin typeface="宋体"/>
                <a:cs typeface="宋体"/>
              </a:rPr>
              <a:t>路</a:t>
            </a: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: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8214" y="719737"/>
            <a:ext cx="3693160" cy="5588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dirty="0" sz="3600" spc="-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10">
                <a:solidFill>
                  <a:srgbClr val="000000"/>
                </a:solidFill>
              </a:rPr>
              <a:t>集成功率放大器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1080" y="1423416"/>
            <a:ext cx="8648700" cy="5542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3208" y="3518915"/>
            <a:ext cx="615950" cy="40005"/>
          </a:xfrm>
          <a:custGeom>
            <a:avLst/>
            <a:gdLst/>
            <a:ahLst/>
            <a:cxnLst/>
            <a:rect l="l" t="t" r="r" b="b"/>
            <a:pathLst>
              <a:path w="615950" h="40004">
                <a:moveTo>
                  <a:pt x="615696" y="39624"/>
                </a:moveTo>
                <a:lnTo>
                  <a:pt x="0" y="38100"/>
                </a:lnTo>
                <a:lnTo>
                  <a:pt x="0" y="0"/>
                </a:lnTo>
                <a:lnTo>
                  <a:pt x="615696" y="1524"/>
                </a:lnTo>
                <a:lnTo>
                  <a:pt x="615696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1683" y="4073652"/>
            <a:ext cx="615950" cy="41275"/>
          </a:xfrm>
          <a:custGeom>
            <a:avLst/>
            <a:gdLst/>
            <a:ahLst/>
            <a:cxnLst/>
            <a:rect l="l" t="t" r="r" b="b"/>
            <a:pathLst>
              <a:path w="615950" h="41275">
                <a:moveTo>
                  <a:pt x="615695" y="41148"/>
                </a:moveTo>
                <a:lnTo>
                  <a:pt x="0" y="38100"/>
                </a:lnTo>
                <a:lnTo>
                  <a:pt x="0" y="0"/>
                </a:lnTo>
                <a:lnTo>
                  <a:pt x="615695" y="3048"/>
                </a:lnTo>
                <a:lnTo>
                  <a:pt x="615695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8636" y="4570476"/>
            <a:ext cx="619125" cy="41275"/>
          </a:xfrm>
          <a:custGeom>
            <a:avLst/>
            <a:gdLst/>
            <a:ahLst/>
            <a:cxnLst/>
            <a:rect l="l" t="t" r="r" b="b"/>
            <a:pathLst>
              <a:path w="619125" h="41275">
                <a:moveTo>
                  <a:pt x="618743" y="41148"/>
                </a:moveTo>
                <a:lnTo>
                  <a:pt x="0" y="38100"/>
                </a:lnTo>
                <a:lnTo>
                  <a:pt x="0" y="0"/>
                </a:lnTo>
                <a:lnTo>
                  <a:pt x="618743" y="3048"/>
                </a:lnTo>
                <a:lnTo>
                  <a:pt x="618743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8636" y="5090160"/>
            <a:ext cx="615950" cy="40005"/>
          </a:xfrm>
          <a:custGeom>
            <a:avLst/>
            <a:gdLst/>
            <a:ahLst/>
            <a:cxnLst/>
            <a:rect l="l" t="t" r="r" b="b"/>
            <a:pathLst>
              <a:path w="615950" h="40004">
                <a:moveTo>
                  <a:pt x="615696" y="39623"/>
                </a:moveTo>
                <a:lnTo>
                  <a:pt x="0" y="38100"/>
                </a:lnTo>
                <a:lnTo>
                  <a:pt x="0" y="0"/>
                </a:lnTo>
                <a:lnTo>
                  <a:pt x="615696" y="1523"/>
                </a:lnTo>
                <a:lnTo>
                  <a:pt x="615696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7112" y="5597652"/>
            <a:ext cx="615950" cy="41275"/>
          </a:xfrm>
          <a:custGeom>
            <a:avLst/>
            <a:gdLst/>
            <a:ahLst/>
            <a:cxnLst/>
            <a:rect l="l" t="t" r="r" b="b"/>
            <a:pathLst>
              <a:path w="615950" h="41275">
                <a:moveTo>
                  <a:pt x="615695" y="41148"/>
                </a:moveTo>
                <a:lnTo>
                  <a:pt x="0" y="38100"/>
                </a:lnTo>
                <a:lnTo>
                  <a:pt x="0" y="0"/>
                </a:lnTo>
                <a:lnTo>
                  <a:pt x="615695" y="3048"/>
                </a:lnTo>
                <a:lnTo>
                  <a:pt x="615695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86255" y="2520696"/>
            <a:ext cx="615950" cy="40005"/>
          </a:xfrm>
          <a:custGeom>
            <a:avLst/>
            <a:gdLst/>
            <a:ahLst/>
            <a:cxnLst/>
            <a:rect l="l" t="t" r="r" b="b"/>
            <a:pathLst>
              <a:path w="615950" h="40005">
                <a:moveTo>
                  <a:pt x="615695" y="39623"/>
                </a:moveTo>
                <a:lnTo>
                  <a:pt x="0" y="38100"/>
                </a:lnTo>
                <a:lnTo>
                  <a:pt x="0" y="0"/>
                </a:lnTo>
                <a:lnTo>
                  <a:pt x="615695" y="1523"/>
                </a:lnTo>
                <a:lnTo>
                  <a:pt x="615695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46960" y="2203704"/>
            <a:ext cx="455930" cy="131445"/>
          </a:xfrm>
          <a:custGeom>
            <a:avLst/>
            <a:gdLst/>
            <a:ahLst/>
            <a:cxnLst/>
            <a:rect l="l" t="t" r="r" b="b"/>
            <a:pathLst>
              <a:path w="455930" h="131444">
                <a:moveTo>
                  <a:pt x="228600" y="131064"/>
                </a:moveTo>
                <a:lnTo>
                  <a:pt x="166116" y="124015"/>
                </a:lnTo>
                <a:lnTo>
                  <a:pt x="108204" y="102108"/>
                </a:lnTo>
                <a:lnTo>
                  <a:pt x="52387" y="66675"/>
                </a:lnTo>
                <a:lnTo>
                  <a:pt x="0" y="15240"/>
                </a:lnTo>
                <a:lnTo>
                  <a:pt x="15240" y="0"/>
                </a:lnTo>
                <a:lnTo>
                  <a:pt x="39743" y="20550"/>
                </a:lnTo>
                <a:lnTo>
                  <a:pt x="64960" y="38671"/>
                </a:lnTo>
                <a:lnTo>
                  <a:pt x="115824" y="67056"/>
                </a:lnTo>
                <a:lnTo>
                  <a:pt x="169926" y="83629"/>
                </a:lnTo>
                <a:lnTo>
                  <a:pt x="228600" y="89916"/>
                </a:lnTo>
                <a:lnTo>
                  <a:pt x="369133" y="89916"/>
                </a:lnTo>
                <a:lnTo>
                  <a:pt x="344424" y="103632"/>
                </a:lnTo>
                <a:lnTo>
                  <a:pt x="316468" y="115633"/>
                </a:lnTo>
                <a:lnTo>
                  <a:pt x="287655" y="124206"/>
                </a:lnTo>
                <a:lnTo>
                  <a:pt x="258270" y="129349"/>
                </a:lnTo>
                <a:lnTo>
                  <a:pt x="228600" y="131064"/>
                </a:lnTo>
                <a:close/>
              </a:path>
              <a:path w="455930" h="131444">
                <a:moveTo>
                  <a:pt x="369133" y="89916"/>
                </a:moveTo>
                <a:lnTo>
                  <a:pt x="228600" y="89916"/>
                </a:lnTo>
                <a:lnTo>
                  <a:pt x="256889" y="88487"/>
                </a:lnTo>
                <a:lnTo>
                  <a:pt x="284607" y="84201"/>
                </a:lnTo>
                <a:lnTo>
                  <a:pt x="338328" y="67056"/>
                </a:lnTo>
                <a:lnTo>
                  <a:pt x="389953" y="39814"/>
                </a:lnTo>
                <a:lnTo>
                  <a:pt x="440436" y="0"/>
                </a:lnTo>
                <a:lnTo>
                  <a:pt x="455676" y="16764"/>
                </a:lnTo>
                <a:lnTo>
                  <a:pt x="428220" y="44481"/>
                </a:lnTo>
                <a:lnTo>
                  <a:pt x="400621" y="68199"/>
                </a:lnTo>
                <a:lnTo>
                  <a:pt x="372737" y="87915"/>
                </a:lnTo>
                <a:lnTo>
                  <a:pt x="369133" y="89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84732" y="3031235"/>
            <a:ext cx="615950" cy="40005"/>
          </a:xfrm>
          <a:custGeom>
            <a:avLst/>
            <a:gdLst/>
            <a:ahLst/>
            <a:cxnLst/>
            <a:rect l="l" t="t" r="r" b="b"/>
            <a:pathLst>
              <a:path w="615950" h="40005">
                <a:moveTo>
                  <a:pt x="615695" y="39624"/>
                </a:moveTo>
                <a:lnTo>
                  <a:pt x="0" y="38100"/>
                </a:lnTo>
                <a:lnTo>
                  <a:pt x="0" y="0"/>
                </a:lnTo>
                <a:lnTo>
                  <a:pt x="615695" y="1524"/>
                </a:lnTo>
                <a:lnTo>
                  <a:pt x="615695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10127" y="2525267"/>
            <a:ext cx="615950" cy="40005"/>
          </a:xfrm>
          <a:custGeom>
            <a:avLst/>
            <a:gdLst/>
            <a:ahLst/>
            <a:cxnLst/>
            <a:rect l="l" t="t" r="r" b="b"/>
            <a:pathLst>
              <a:path w="615950" h="40005">
                <a:moveTo>
                  <a:pt x="615696" y="39624"/>
                </a:moveTo>
                <a:lnTo>
                  <a:pt x="0" y="38100"/>
                </a:lnTo>
                <a:lnTo>
                  <a:pt x="0" y="0"/>
                </a:lnTo>
                <a:lnTo>
                  <a:pt x="615696" y="1524"/>
                </a:lnTo>
                <a:lnTo>
                  <a:pt x="615696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08603" y="3038856"/>
            <a:ext cx="615950" cy="40005"/>
          </a:xfrm>
          <a:custGeom>
            <a:avLst/>
            <a:gdLst/>
            <a:ahLst/>
            <a:cxnLst/>
            <a:rect l="l" t="t" r="r" b="b"/>
            <a:pathLst>
              <a:path w="615950" h="40005">
                <a:moveTo>
                  <a:pt x="615696" y="39624"/>
                </a:moveTo>
                <a:lnTo>
                  <a:pt x="0" y="38100"/>
                </a:lnTo>
                <a:lnTo>
                  <a:pt x="0" y="0"/>
                </a:lnTo>
                <a:lnTo>
                  <a:pt x="615696" y="1524"/>
                </a:lnTo>
                <a:lnTo>
                  <a:pt x="615696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07079" y="3526535"/>
            <a:ext cx="615950" cy="40005"/>
          </a:xfrm>
          <a:custGeom>
            <a:avLst/>
            <a:gdLst/>
            <a:ahLst/>
            <a:cxnLst/>
            <a:rect l="l" t="t" r="r" b="b"/>
            <a:pathLst>
              <a:path w="615950" h="40004">
                <a:moveTo>
                  <a:pt x="615695" y="39624"/>
                </a:moveTo>
                <a:lnTo>
                  <a:pt x="0" y="38100"/>
                </a:lnTo>
                <a:lnTo>
                  <a:pt x="0" y="0"/>
                </a:lnTo>
                <a:lnTo>
                  <a:pt x="615695" y="1524"/>
                </a:lnTo>
                <a:lnTo>
                  <a:pt x="615695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05555" y="4082796"/>
            <a:ext cx="615950" cy="40005"/>
          </a:xfrm>
          <a:custGeom>
            <a:avLst/>
            <a:gdLst/>
            <a:ahLst/>
            <a:cxnLst/>
            <a:rect l="l" t="t" r="r" b="b"/>
            <a:pathLst>
              <a:path w="615950" h="40004">
                <a:moveTo>
                  <a:pt x="615695" y="39623"/>
                </a:moveTo>
                <a:lnTo>
                  <a:pt x="0" y="38100"/>
                </a:lnTo>
                <a:lnTo>
                  <a:pt x="0" y="0"/>
                </a:lnTo>
                <a:lnTo>
                  <a:pt x="615695" y="1523"/>
                </a:lnTo>
                <a:lnTo>
                  <a:pt x="615695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04032" y="4581144"/>
            <a:ext cx="615950" cy="40005"/>
          </a:xfrm>
          <a:custGeom>
            <a:avLst/>
            <a:gdLst/>
            <a:ahLst/>
            <a:cxnLst/>
            <a:rect l="l" t="t" r="r" b="b"/>
            <a:pathLst>
              <a:path w="615950" h="40004">
                <a:moveTo>
                  <a:pt x="615695" y="39624"/>
                </a:moveTo>
                <a:lnTo>
                  <a:pt x="0" y="38100"/>
                </a:lnTo>
                <a:lnTo>
                  <a:pt x="0" y="0"/>
                </a:lnTo>
                <a:lnTo>
                  <a:pt x="615695" y="1524"/>
                </a:lnTo>
                <a:lnTo>
                  <a:pt x="615695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02508" y="5097780"/>
            <a:ext cx="615950" cy="40005"/>
          </a:xfrm>
          <a:custGeom>
            <a:avLst/>
            <a:gdLst/>
            <a:ahLst/>
            <a:cxnLst/>
            <a:rect l="l" t="t" r="r" b="b"/>
            <a:pathLst>
              <a:path w="615950" h="40004">
                <a:moveTo>
                  <a:pt x="615695" y="39623"/>
                </a:moveTo>
                <a:lnTo>
                  <a:pt x="0" y="38100"/>
                </a:lnTo>
                <a:lnTo>
                  <a:pt x="0" y="0"/>
                </a:lnTo>
                <a:lnTo>
                  <a:pt x="615695" y="1523"/>
                </a:lnTo>
                <a:lnTo>
                  <a:pt x="615695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00984" y="5606796"/>
            <a:ext cx="615950" cy="40005"/>
          </a:xfrm>
          <a:custGeom>
            <a:avLst/>
            <a:gdLst/>
            <a:ahLst/>
            <a:cxnLst/>
            <a:rect l="l" t="t" r="r" b="b"/>
            <a:pathLst>
              <a:path w="615950" h="40004">
                <a:moveTo>
                  <a:pt x="615696" y="39623"/>
                </a:moveTo>
                <a:lnTo>
                  <a:pt x="0" y="38100"/>
                </a:lnTo>
                <a:lnTo>
                  <a:pt x="0" y="0"/>
                </a:lnTo>
                <a:lnTo>
                  <a:pt x="615696" y="1523"/>
                </a:lnTo>
                <a:lnTo>
                  <a:pt x="615696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2536" y="2476500"/>
            <a:ext cx="78105" cy="175260"/>
          </a:xfrm>
          <a:custGeom>
            <a:avLst/>
            <a:gdLst/>
            <a:ahLst/>
            <a:cxnLst/>
            <a:rect l="l" t="t" r="r" b="b"/>
            <a:pathLst>
              <a:path w="78105" h="175260">
                <a:moveTo>
                  <a:pt x="60960" y="164592"/>
                </a:moveTo>
                <a:lnTo>
                  <a:pt x="18288" y="164592"/>
                </a:lnTo>
                <a:lnTo>
                  <a:pt x="27432" y="160019"/>
                </a:lnTo>
                <a:lnTo>
                  <a:pt x="27432" y="150876"/>
                </a:lnTo>
                <a:lnTo>
                  <a:pt x="28956" y="33528"/>
                </a:lnTo>
                <a:lnTo>
                  <a:pt x="28956" y="32004"/>
                </a:lnTo>
                <a:lnTo>
                  <a:pt x="27432" y="30480"/>
                </a:lnTo>
                <a:lnTo>
                  <a:pt x="27432" y="28956"/>
                </a:lnTo>
                <a:lnTo>
                  <a:pt x="25908" y="27432"/>
                </a:lnTo>
                <a:lnTo>
                  <a:pt x="1524" y="27432"/>
                </a:lnTo>
                <a:lnTo>
                  <a:pt x="1524" y="16764"/>
                </a:lnTo>
                <a:lnTo>
                  <a:pt x="19812" y="16764"/>
                </a:lnTo>
                <a:lnTo>
                  <a:pt x="25908" y="15240"/>
                </a:lnTo>
                <a:lnTo>
                  <a:pt x="30480" y="12192"/>
                </a:lnTo>
                <a:lnTo>
                  <a:pt x="35052" y="10668"/>
                </a:lnTo>
                <a:lnTo>
                  <a:pt x="38100" y="6096"/>
                </a:lnTo>
                <a:lnTo>
                  <a:pt x="41148" y="0"/>
                </a:lnTo>
                <a:lnTo>
                  <a:pt x="50292" y="0"/>
                </a:lnTo>
                <a:lnTo>
                  <a:pt x="50292" y="155448"/>
                </a:lnTo>
                <a:lnTo>
                  <a:pt x="51816" y="160019"/>
                </a:lnTo>
                <a:lnTo>
                  <a:pt x="53340" y="161543"/>
                </a:lnTo>
                <a:lnTo>
                  <a:pt x="56388" y="163068"/>
                </a:lnTo>
                <a:lnTo>
                  <a:pt x="60960" y="164592"/>
                </a:lnTo>
                <a:close/>
              </a:path>
              <a:path w="78105" h="175260">
                <a:moveTo>
                  <a:pt x="77724" y="175260"/>
                </a:moveTo>
                <a:lnTo>
                  <a:pt x="0" y="175260"/>
                </a:lnTo>
                <a:lnTo>
                  <a:pt x="0" y="164592"/>
                </a:lnTo>
                <a:lnTo>
                  <a:pt x="77724" y="164592"/>
                </a:lnTo>
                <a:lnTo>
                  <a:pt x="77724" y="175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85772" y="2993136"/>
            <a:ext cx="104139" cy="173990"/>
          </a:xfrm>
          <a:custGeom>
            <a:avLst/>
            <a:gdLst/>
            <a:ahLst/>
            <a:cxnLst/>
            <a:rect l="l" t="t" r="r" b="b"/>
            <a:pathLst>
              <a:path w="104139" h="173989">
                <a:moveTo>
                  <a:pt x="24384" y="60960"/>
                </a:moveTo>
                <a:lnTo>
                  <a:pt x="15240" y="60960"/>
                </a:lnTo>
                <a:lnTo>
                  <a:pt x="10668" y="59436"/>
                </a:lnTo>
                <a:lnTo>
                  <a:pt x="4572" y="53340"/>
                </a:lnTo>
                <a:lnTo>
                  <a:pt x="3048" y="48768"/>
                </a:lnTo>
                <a:lnTo>
                  <a:pt x="3048" y="42672"/>
                </a:lnTo>
                <a:lnTo>
                  <a:pt x="27193" y="5786"/>
                </a:lnTo>
                <a:lnTo>
                  <a:pt x="53340" y="0"/>
                </a:lnTo>
                <a:lnTo>
                  <a:pt x="64198" y="619"/>
                </a:lnTo>
                <a:lnTo>
                  <a:pt x="73914" y="2667"/>
                </a:lnTo>
                <a:lnTo>
                  <a:pt x="82486" y="6429"/>
                </a:lnTo>
                <a:lnTo>
                  <a:pt x="87951" y="10668"/>
                </a:lnTo>
                <a:lnTo>
                  <a:pt x="44196" y="10668"/>
                </a:lnTo>
                <a:lnTo>
                  <a:pt x="38100" y="13716"/>
                </a:lnTo>
                <a:lnTo>
                  <a:pt x="28956" y="19812"/>
                </a:lnTo>
                <a:lnTo>
                  <a:pt x="25908" y="24384"/>
                </a:lnTo>
                <a:lnTo>
                  <a:pt x="25908" y="33528"/>
                </a:lnTo>
                <a:lnTo>
                  <a:pt x="28956" y="39624"/>
                </a:lnTo>
                <a:lnTo>
                  <a:pt x="32004" y="42672"/>
                </a:lnTo>
                <a:lnTo>
                  <a:pt x="32004" y="54864"/>
                </a:lnTo>
                <a:lnTo>
                  <a:pt x="27432" y="59436"/>
                </a:lnTo>
                <a:lnTo>
                  <a:pt x="24384" y="60960"/>
                </a:lnTo>
                <a:close/>
              </a:path>
              <a:path w="104139" h="173989">
                <a:moveTo>
                  <a:pt x="96012" y="173736"/>
                </a:moveTo>
                <a:lnTo>
                  <a:pt x="0" y="173736"/>
                </a:lnTo>
                <a:lnTo>
                  <a:pt x="0" y="156972"/>
                </a:lnTo>
                <a:lnTo>
                  <a:pt x="30289" y="119253"/>
                </a:lnTo>
                <a:lnTo>
                  <a:pt x="47244" y="102108"/>
                </a:lnTo>
                <a:lnTo>
                  <a:pt x="54673" y="94130"/>
                </a:lnTo>
                <a:lnTo>
                  <a:pt x="76200" y="57340"/>
                </a:lnTo>
                <a:lnTo>
                  <a:pt x="77724" y="44196"/>
                </a:lnTo>
                <a:lnTo>
                  <a:pt x="77724" y="33528"/>
                </a:lnTo>
                <a:lnTo>
                  <a:pt x="76200" y="25908"/>
                </a:lnTo>
                <a:lnTo>
                  <a:pt x="67056" y="13716"/>
                </a:lnTo>
                <a:lnTo>
                  <a:pt x="59436" y="10668"/>
                </a:lnTo>
                <a:lnTo>
                  <a:pt x="87951" y="10668"/>
                </a:lnTo>
                <a:lnTo>
                  <a:pt x="100584" y="42672"/>
                </a:lnTo>
                <a:lnTo>
                  <a:pt x="100492" y="50839"/>
                </a:lnTo>
                <a:lnTo>
                  <a:pt x="83153" y="84843"/>
                </a:lnTo>
                <a:lnTo>
                  <a:pt x="77724" y="89916"/>
                </a:lnTo>
                <a:lnTo>
                  <a:pt x="63960" y="103036"/>
                </a:lnTo>
                <a:lnTo>
                  <a:pt x="52197" y="114871"/>
                </a:lnTo>
                <a:lnTo>
                  <a:pt x="42148" y="125277"/>
                </a:lnTo>
                <a:lnTo>
                  <a:pt x="33528" y="134112"/>
                </a:lnTo>
                <a:lnTo>
                  <a:pt x="27265" y="141493"/>
                </a:lnTo>
                <a:lnTo>
                  <a:pt x="18740" y="151685"/>
                </a:lnTo>
                <a:lnTo>
                  <a:pt x="16764" y="153924"/>
                </a:lnTo>
                <a:lnTo>
                  <a:pt x="99207" y="153924"/>
                </a:lnTo>
                <a:lnTo>
                  <a:pt x="96012" y="173736"/>
                </a:lnTo>
                <a:close/>
              </a:path>
              <a:path w="104139" h="173989">
                <a:moveTo>
                  <a:pt x="99207" y="153924"/>
                </a:moveTo>
                <a:lnTo>
                  <a:pt x="76200" y="153924"/>
                </a:lnTo>
                <a:lnTo>
                  <a:pt x="80772" y="150876"/>
                </a:lnTo>
                <a:lnTo>
                  <a:pt x="83820" y="147828"/>
                </a:lnTo>
                <a:lnTo>
                  <a:pt x="86868" y="143256"/>
                </a:lnTo>
                <a:lnTo>
                  <a:pt x="89916" y="137160"/>
                </a:lnTo>
                <a:lnTo>
                  <a:pt x="91440" y="126492"/>
                </a:lnTo>
                <a:lnTo>
                  <a:pt x="103632" y="126492"/>
                </a:lnTo>
                <a:lnTo>
                  <a:pt x="99207" y="1539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87295" y="3471672"/>
            <a:ext cx="99695" cy="177165"/>
          </a:xfrm>
          <a:custGeom>
            <a:avLst/>
            <a:gdLst/>
            <a:ahLst/>
            <a:cxnLst/>
            <a:rect l="l" t="t" r="r" b="b"/>
            <a:pathLst>
              <a:path w="99694" h="177164">
                <a:moveTo>
                  <a:pt x="21336" y="51815"/>
                </a:moveTo>
                <a:lnTo>
                  <a:pt x="13716" y="51815"/>
                </a:lnTo>
                <a:lnTo>
                  <a:pt x="7620" y="48767"/>
                </a:lnTo>
                <a:lnTo>
                  <a:pt x="4572" y="45719"/>
                </a:lnTo>
                <a:lnTo>
                  <a:pt x="3048" y="41147"/>
                </a:lnTo>
                <a:lnTo>
                  <a:pt x="3048" y="35051"/>
                </a:lnTo>
                <a:lnTo>
                  <a:pt x="30861" y="2476"/>
                </a:lnTo>
                <a:lnTo>
                  <a:pt x="47244" y="0"/>
                </a:lnTo>
                <a:lnTo>
                  <a:pt x="57197" y="857"/>
                </a:lnTo>
                <a:lnTo>
                  <a:pt x="66294" y="3428"/>
                </a:lnTo>
                <a:lnTo>
                  <a:pt x="74247" y="7715"/>
                </a:lnTo>
                <a:lnTo>
                  <a:pt x="79114" y="12191"/>
                </a:lnTo>
                <a:lnTo>
                  <a:pt x="39624" y="12191"/>
                </a:lnTo>
                <a:lnTo>
                  <a:pt x="30480" y="15239"/>
                </a:lnTo>
                <a:lnTo>
                  <a:pt x="27432" y="16763"/>
                </a:lnTo>
                <a:lnTo>
                  <a:pt x="24479" y="19716"/>
                </a:lnTo>
                <a:lnTo>
                  <a:pt x="24384" y="30479"/>
                </a:lnTo>
                <a:lnTo>
                  <a:pt x="27432" y="33527"/>
                </a:lnTo>
                <a:lnTo>
                  <a:pt x="28956" y="36575"/>
                </a:lnTo>
                <a:lnTo>
                  <a:pt x="28956" y="42671"/>
                </a:lnTo>
                <a:lnTo>
                  <a:pt x="27432" y="45719"/>
                </a:lnTo>
                <a:lnTo>
                  <a:pt x="25908" y="47243"/>
                </a:lnTo>
                <a:lnTo>
                  <a:pt x="24384" y="50291"/>
                </a:lnTo>
                <a:lnTo>
                  <a:pt x="21336" y="51815"/>
                </a:lnTo>
                <a:close/>
              </a:path>
              <a:path w="99694" h="177164">
                <a:moveTo>
                  <a:pt x="81586" y="164591"/>
                </a:moveTo>
                <a:lnTo>
                  <a:pt x="44196" y="164591"/>
                </a:lnTo>
                <a:lnTo>
                  <a:pt x="51649" y="164020"/>
                </a:lnTo>
                <a:lnTo>
                  <a:pt x="58102" y="162305"/>
                </a:lnTo>
                <a:lnTo>
                  <a:pt x="76200" y="124967"/>
                </a:lnTo>
                <a:lnTo>
                  <a:pt x="75628" y="117276"/>
                </a:lnTo>
                <a:lnTo>
                  <a:pt x="44553" y="88987"/>
                </a:lnTo>
                <a:lnTo>
                  <a:pt x="32004" y="88391"/>
                </a:lnTo>
                <a:lnTo>
                  <a:pt x="32004" y="76199"/>
                </a:lnTo>
                <a:lnTo>
                  <a:pt x="67818" y="58102"/>
                </a:lnTo>
                <a:lnTo>
                  <a:pt x="70104" y="44195"/>
                </a:lnTo>
                <a:lnTo>
                  <a:pt x="70104" y="35051"/>
                </a:lnTo>
                <a:lnTo>
                  <a:pt x="68580" y="27431"/>
                </a:lnTo>
                <a:lnTo>
                  <a:pt x="59436" y="15239"/>
                </a:lnTo>
                <a:lnTo>
                  <a:pt x="53340" y="12191"/>
                </a:lnTo>
                <a:lnTo>
                  <a:pt x="79114" y="12191"/>
                </a:lnTo>
                <a:lnTo>
                  <a:pt x="92964" y="41147"/>
                </a:lnTo>
                <a:lnTo>
                  <a:pt x="92416" y="48625"/>
                </a:lnTo>
                <a:lnTo>
                  <a:pt x="62484" y="80771"/>
                </a:lnTo>
                <a:lnTo>
                  <a:pt x="72151" y="84510"/>
                </a:lnTo>
                <a:lnTo>
                  <a:pt x="98107" y="113537"/>
                </a:lnTo>
                <a:lnTo>
                  <a:pt x="99369" y="119872"/>
                </a:lnTo>
                <a:lnTo>
                  <a:pt x="99060" y="126491"/>
                </a:lnTo>
                <a:lnTo>
                  <a:pt x="98202" y="136255"/>
                </a:lnTo>
                <a:lnTo>
                  <a:pt x="95631" y="145160"/>
                </a:lnTo>
                <a:lnTo>
                  <a:pt x="91344" y="153495"/>
                </a:lnTo>
                <a:lnTo>
                  <a:pt x="85344" y="161543"/>
                </a:lnTo>
                <a:lnTo>
                  <a:pt x="81586" y="164591"/>
                </a:lnTo>
                <a:close/>
              </a:path>
              <a:path w="99694" h="177164">
                <a:moveTo>
                  <a:pt x="45720" y="176783"/>
                </a:moveTo>
                <a:lnTo>
                  <a:pt x="7072" y="160353"/>
                </a:lnTo>
                <a:lnTo>
                  <a:pt x="0" y="140207"/>
                </a:lnTo>
                <a:lnTo>
                  <a:pt x="0" y="137159"/>
                </a:lnTo>
                <a:lnTo>
                  <a:pt x="1524" y="132587"/>
                </a:lnTo>
                <a:lnTo>
                  <a:pt x="7620" y="126491"/>
                </a:lnTo>
                <a:lnTo>
                  <a:pt x="10668" y="124967"/>
                </a:lnTo>
                <a:lnTo>
                  <a:pt x="19812" y="124967"/>
                </a:lnTo>
                <a:lnTo>
                  <a:pt x="27432" y="141731"/>
                </a:lnTo>
                <a:lnTo>
                  <a:pt x="27432" y="144779"/>
                </a:lnTo>
                <a:lnTo>
                  <a:pt x="25908" y="147827"/>
                </a:lnTo>
                <a:lnTo>
                  <a:pt x="24384" y="149351"/>
                </a:lnTo>
                <a:lnTo>
                  <a:pt x="24384" y="155447"/>
                </a:lnTo>
                <a:lnTo>
                  <a:pt x="25908" y="158495"/>
                </a:lnTo>
                <a:lnTo>
                  <a:pt x="30480" y="161543"/>
                </a:lnTo>
                <a:lnTo>
                  <a:pt x="39624" y="164591"/>
                </a:lnTo>
                <a:lnTo>
                  <a:pt x="81586" y="164591"/>
                </a:lnTo>
                <a:lnTo>
                  <a:pt x="77652" y="167782"/>
                </a:lnTo>
                <a:lnTo>
                  <a:pt x="68389" y="172592"/>
                </a:lnTo>
                <a:lnTo>
                  <a:pt x="57697" y="175688"/>
                </a:lnTo>
                <a:lnTo>
                  <a:pt x="45720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94916" y="4005072"/>
            <a:ext cx="114300" cy="173990"/>
          </a:xfrm>
          <a:custGeom>
            <a:avLst/>
            <a:gdLst/>
            <a:ahLst/>
            <a:cxnLst/>
            <a:rect l="l" t="t" r="r" b="b"/>
            <a:pathLst>
              <a:path w="114300" h="173989">
                <a:moveTo>
                  <a:pt x="114300" y="123443"/>
                </a:moveTo>
                <a:lnTo>
                  <a:pt x="0" y="123443"/>
                </a:lnTo>
                <a:lnTo>
                  <a:pt x="0" y="114300"/>
                </a:lnTo>
                <a:lnTo>
                  <a:pt x="73152" y="0"/>
                </a:lnTo>
                <a:lnTo>
                  <a:pt x="88392" y="0"/>
                </a:lnTo>
                <a:lnTo>
                  <a:pt x="88392" y="28955"/>
                </a:lnTo>
                <a:lnTo>
                  <a:pt x="65532" y="28955"/>
                </a:lnTo>
                <a:lnTo>
                  <a:pt x="65532" y="35941"/>
                </a:lnTo>
                <a:lnTo>
                  <a:pt x="15240" y="112775"/>
                </a:lnTo>
                <a:lnTo>
                  <a:pt x="114300" y="112775"/>
                </a:lnTo>
                <a:lnTo>
                  <a:pt x="114300" y="123443"/>
                </a:lnTo>
                <a:close/>
              </a:path>
              <a:path w="114300" h="173989">
                <a:moveTo>
                  <a:pt x="65532" y="35941"/>
                </a:moveTo>
                <a:lnTo>
                  <a:pt x="65532" y="28955"/>
                </a:lnTo>
                <a:lnTo>
                  <a:pt x="70104" y="28955"/>
                </a:lnTo>
                <a:lnTo>
                  <a:pt x="65532" y="35941"/>
                </a:lnTo>
                <a:close/>
              </a:path>
              <a:path w="114300" h="173989">
                <a:moveTo>
                  <a:pt x="88392" y="112775"/>
                </a:moveTo>
                <a:lnTo>
                  <a:pt x="65532" y="112775"/>
                </a:lnTo>
                <a:lnTo>
                  <a:pt x="65532" y="35941"/>
                </a:lnTo>
                <a:lnTo>
                  <a:pt x="70104" y="28955"/>
                </a:lnTo>
                <a:lnTo>
                  <a:pt x="88392" y="28955"/>
                </a:lnTo>
                <a:lnTo>
                  <a:pt x="88392" y="112775"/>
                </a:lnTo>
                <a:close/>
              </a:path>
              <a:path w="114300" h="173989">
                <a:moveTo>
                  <a:pt x="92964" y="163068"/>
                </a:moveTo>
                <a:lnTo>
                  <a:pt x="60960" y="163068"/>
                </a:lnTo>
                <a:lnTo>
                  <a:pt x="64008" y="160020"/>
                </a:lnTo>
                <a:lnTo>
                  <a:pt x="65532" y="156972"/>
                </a:lnTo>
                <a:lnTo>
                  <a:pt x="65532" y="123443"/>
                </a:lnTo>
                <a:lnTo>
                  <a:pt x="86868" y="123443"/>
                </a:lnTo>
                <a:lnTo>
                  <a:pt x="86868" y="156972"/>
                </a:lnTo>
                <a:lnTo>
                  <a:pt x="88392" y="160020"/>
                </a:lnTo>
                <a:lnTo>
                  <a:pt x="89916" y="161544"/>
                </a:lnTo>
                <a:lnTo>
                  <a:pt x="92964" y="163068"/>
                </a:lnTo>
                <a:close/>
              </a:path>
              <a:path w="114300" h="173989">
                <a:moveTo>
                  <a:pt x="111252" y="173736"/>
                </a:moveTo>
                <a:lnTo>
                  <a:pt x="39624" y="173736"/>
                </a:lnTo>
                <a:lnTo>
                  <a:pt x="39624" y="163068"/>
                </a:lnTo>
                <a:lnTo>
                  <a:pt x="111252" y="163068"/>
                </a:lnTo>
                <a:lnTo>
                  <a:pt x="111252" y="1737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69007" y="4526279"/>
            <a:ext cx="100965" cy="173990"/>
          </a:xfrm>
          <a:custGeom>
            <a:avLst/>
            <a:gdLst/>
            <a:ahLst/>
            <a:cxnLst/>
            <a:rect l="l" t="t" r="r" b="b"/>
            <a:pathLst>
              <a:path w="100964" h="173989">
                <a:moveTo>
                  <a:pt x="21335" y="94488"/>
                </a:moveTo>
                <a:lnTo>
                  <a:pt x="7619" y="92964"/>
                </a:lnTo>
                <a:lnTo>
                  <a:pt x="12191" y="0"/>
                </a:lnTo>
                <a:lnTo>
                  <a:pt x="97535" y="0"/>
                </a:lnTo>
                <a:lnTo>
                  <a:pt x="94487" y="19812"/>
                </a:lnTo>
                <a:lnTo>
                  <a:pt x="24383" y="19812"/>
                </a:lnTo>
                <a:lnTo>
                  <a:pt x="21335" y="77724"/>
                </a:lnTo>
                <a:lnTo>
                  <a:pt x="35051" y="77724"/>
                </a:lnTo>
                <a:lnTo>
                  <a:pt x="30479" y="80772"/>
                </a:lnTo>
                <a:lnTo>
                  <a:pt x="25907" y="85344"/>
                </a:lnTo>
                <a:lnTo>
                  <a:pt x="21335" y="94488"/>
                </a:lnTo>
                <a:close/>
              </a:path>
              <a:path w="100964" h="173989">
                <a:moveTo>
                  <a:pt x="35051" y="77724"/>
                </a:moveTo>
                <a:lnTo>
                  <a:pt x="21335" y="77724"/>
                </a:lnTo>
                <a:lnTo>
                  <a:pt x="24383" y="70104"/>
                </a:lnTo>
                <a:lnTo>
                  <a:pt x="28955" y="65532"/>
                </a:lnTo>
                <a:lnTo>
                  <a:pt x="35051" y="62484"/>
                </a:lnTo>
                <a:lnTo>
                  <a:pt x="42671" y="60960"/>
                </a:lnTo>
                <a:lnTo>
                  <a:pt x="48767" y="59436"/>
                </a:lnTo>
                <a:lnTo>
                  <a:pt x="56387" y="59436"/>
                </a:lnTo>
                <a:lnTo>
                  <a:pt x="66103" y="60317"/>
                </a:lnTo>
                <a:lnTo>
                  <a:pt x="74675" y="63055"/>
                </a:lnTo>
                <a:lnTo>
                  <a:pt x="82105" y="67794"/>
                </a:lnTo>
                <a:lnTo>
                  <a:pt x="88391" y="74676"/>
                </a:lnTo>
                <a:lnTo>
                  <a:pt x="45719" y="74676"/>
                </a:lnTo>
                <a:lnTo>
                  <a:pt x="39623" y="76200"/>
                </a:lnTo>
                <a:lnTo>
                  <a:pt x="35051" y="77724"/>
                </a:lnTo>
                <a:close/>
              </a:path>
              <a:path w="100964" h="173989">
                <a:moveTo>
                  <a:pt x="82842" y="161544"/>
                </a:moveTo>
                <a:lnTo>
                  <a:pt x="57911" y="161544"/>
                </a:lnTo>
                <a:lnTo>
                  <a:pt x="65531" y="158496"/>
                </a:lnTo>
                <a:lnTo>
                  <a:pt x="70103" y="150876"/>
                </a:lnTo>
                <a:lnTo>
                  <a:pt x="73223" y="143684"/>
                </a:lnTo>
                <a:lnTo>
                  <a:pt x="75628" y="135636"/>
                </a:lnTo>
                <a:lnTo>
                  <a:pt x="77168" y="126492"/>
                </a:lnTo>
                <a:lnTo>
                  <a:pt x="77723" y="115824"/>
                </a:lnTo>
                <a:lnTo>
                  <a:pt x="77414" y="106989"/>
                </a:lnTo>
                <a:lnTo>
                  <a:pt x="60959" y="74676"/>
                </a:lnTo>
                <a:lnTo>
                  <a:pt x="88391" y="74676"/>
                </a:lnTo>
                <a:lnTo>
                  <a:pt x="93511" y="82986"/>
                </a:lnTo>
                <a:lnTo>
                  <a:pt x="97345" y="92011"/>
                </a:lnTo>
                <a:lnTo>
                  <a:pt x="99750" y="101893"/>
                </a:lnTo>
                <a:lnTo>
                  <a:pt x="100583" y="112776"/>
                </a:lnTo>
                <a:lnTo>
                  <a:pt x="99726" y="125896"/>
                </a:lnTo>
                <a:lnTo>
                  <a:pt x="97154" y="137731"/>
                </a:lnTo>
                <a:lnTo>
                  <a:pt x="92868" y="148137"/>
                </a:lnTo>
                <a:lnTo>
                  <a:pt x="86867" y="156972"/>
                </a:lnTo>
                <a:lnTo>
                  <a:pt x="82842" y="161544"/>
                </a:lnTo>
                <a:close/>
              </a:path>
              <a:path w="100964" h="173989">
                <a:moveTo>
                  <a:pt x="47243" y="173736"/>
                </a:moveTo>
                <a:lnTo>
                  <a:pt x="8358" y="157067"/>
                </a:lnTo>
                <a:lnTo>
                  <a:pt x="0" y="135636"/>
                </a:lnTo>
                <a:lnTo>
                  <a:pt x="0" y="131064"/>
                </a:lnTo>
                <a:lnTo>
                  <a:pt x="1523" y="128016"/>
                </a:lnTo>
                <a:lnTo>
                  <a:pt x="4571" y="123444"/>
                </a:lnTo>
                <a:lnTo>
                  <a:pt x="7619" y="120396"/>
                </a:lnTo>
                <a:lnTo>
                  <a:pt x="10667" y="118872"/>
                </a:lnTo>
                <a:lnTo>
                  <a:pt x="21335" y="118872"/>
                </a:lnTo>
                <a:lnTo>
                  <a:pt x="24383" y="120396"/>
                </a:lnTo>
                <a:lnTo>
                  <a:pt x="25907" y="123444"/>
                </a:lnTo>
                <a:lnTo>
                  <a:pt x="28908" y="126444"/>
                </a:lnTo>
                <a:lnTo>
                  <a:pt x="28955" y="137160"/>
                </a:lnTo>
                <a:lnTo>
                  <a:pt x="25907" y="143256"/>
                </a:lnTo>
                <a:lnTo>
                  <a:pt x="22859" y="146304"/>
                </a:lnTo>
                <a:lnTo>
                  <a:pt x="22859" y="152400"/>
                </a:lnTo>
                <a:lnTo>
                  <a:pt x="25907" y="155448"/>
                </a:lnTo>
                <a:lnTo>
                  <a:pt x="30479" y="158496"/>
                </a:lnTo>
                <a:lnTo>
                  <a:pt x="42671" y="161544"/>
                </a:lnTo>
                <a:lnTo>
                  <a:pt x="82842" y="161544"/>
                </a:lnTo>
                <a:lnTo>
                  <a:pt x="80033" y="164734"/>
                </a:lnTo>
                <a:lnTo>
                  <a:pt x="71056" y="169926"/>
                </a:lnTo>
                <a:lnTo>
                  <a:pt x="60078" y="172831"/>
                </a:lnTo>
                <a:lnTo>
                  <a:pt x="47243" y="1737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94965" y="5036820"/>
            <a:ext cx="106680" cy="177165"/>
          </a:xfrm>
          <a:custGeom>
            <a:avLst/>
            <a:gdLst/>
            <a:ahLst/>
            <a:cxnLst/>
            <a:rect l="l" t="t" r="r" b="b"/>
            <a:pathLst>
              <a:path w="106680" h="177164">
                <a:moveTo>
                  <a:pt x="56338" y="176784"/>
                </a:moveTo>
                <a:lnTo>
                  <a:pt x="13666" y="155448"/>
                </a:lnTo>
                <a:lnTo>
                  <a:pt x="807" y="113014"/>
                </a:lnTo>
                <a:lnTo>
                  <a:pt x="0" y="93535"/>
                </a:lnTo>
                <a:lnTo>
                  <a:pt x="1069" y="73032"/>
                </a:lnTo>
                <a:lnTo>
                  <a:pt x="16714" y="24384"/>
                </a:lnTo>
                <a:lnTo>
                  <a:pt x="49932" y="1666"/>
                </a:lnTo>
                <a:lnTo>
                  <a:pt x="63958" y="0"/>
                </a:lnTo>
                <a:lnTo>
                  <a:pt x="71411" y="571"/>
                </a:lnTo>
                <a:lnTo>
                  <a:pt x="77864" y="2286"/>
                </a:lnTo>
                <a:lnTo>
                  <a:pt x="83460" y="5143"/>
                </a:lnTo>
                <a:lnTo>
                  <a:pt x="88342" y="9144"/>
                </a:lnTo>
                <a:lnTo>
                  <a:pt x="91390" y="12192"/>
                </a:lnTo>
                <a:lnTo>
                  <a:pt x="60910" y="12192"/>
                </a:lnTo>
                <a:lnTo>
                  <a:pt x="54099" y="13049"/>
                </a:lnTo>
                <a:lnTo>
                  <a:pt x="27572" y="48958"/>
                </a:lnTo>
                <a:lnTo>
                  <a:pt x="24591" y="80429"/>
                </a:lnTo>
                <a:lnTo>
                  <a:pt x="24334" y="80772"/>
                </a:lnTo>
                <a:lnTo>
                  <a:pt x="24334" y="86868"/>
                </a:lnTo>
                <a:lnTo>
                  <a:pt x="36654" y="86868"/>
                </a:lnTo>
                <a:lnTo>
                  <a:pt x="32144" y="91630"/>
                </a:lnTo>
                <a:lnTo>
                  <a:pt x="28025" y="97750"/>
                </a:lnTo>
                <a:lnTo>
                  <a:pt x="24334" y="105156"/>
                </a:lnTo>
                <a:lnTo>
                  <a:pt x="24929" y="118919"/>
                </a:lnTo>
                <a:lnTo>
                  <a:pt x="39836" y="155590"/>
                </a:lnTo>
                <a:lnTo>
                  <a:pt x="56338" y="164592"/>
                </a:lnTo>
                <a:lnTo>
                  <a:pt x="87458" y="164592"/>
                </a:lnTo>
                <a:lnTo>
                  <a:pt x="83341" y="167782"/>
                </a:lnTo>
                <a:lnTo>
                  <a:pt x="75007" y="172593"/>
                </a:lnTo>
                <a:lnTo>
                  <a:pt x="66101" y="175688"/>
                </a:lnTo>
                <a:lnTo>
                  <a:pt x="56338" y="176784"/>
                </a:lnTo>
                <a:close/>
              </a:path>
              <a:path w="106680" h="177164">
                <a:moveTo>
                  <a:pt x="88342" y="38100"/>
                </a:moveTo>
                <a:lnTo>
                  <a:pt x="79198" y="38100"/>
                </a:lnTo>
                <a:lnTo>
                  <a:pt x="76150" y="36576"/>
                </a:lnTo>
                <a:lnTo>
                  <a:pt x="74626" y="35052"/>
                </a:lnTo>
                <a:lnTo>
                  <a:pt x="71578" y="33528"/>
                </a:lnTo>
                <a:lnTo>
                  <a:pt x="70054" y="28956"/>
                </a:lnTo>
                <a:lnTo>
                  <a:pt x="70054" y="24384"/>
                </a:lnTo>
                <a:lnTo>
                  <a:pt x="71578" y="22860"/>
                </a:lnTo>
                <a:lnTo>
                  <a:pt x="71578" y="15240"/>
                </a:lnTo>
                <a:lnTo>
                  <a:pt x="68530" y="12192"/>
                </a:lnTo>
                <a:lnTo>
                  <a:pt x="91390" y="12192"/>
                </a:lnTo>
                <a:lnTo>
                  <a:pt x="94438" y="15240"/>
                </a:lnTo>
                <a:lnTo>
                  <a:pt x="97486" y="19812"/>
                </a:lnTo>
                <a:lnTo>
                  <a:pt x="97486" y="28956"/>
                </a:lnTo>
                <a:lnTo>
                  <a:pt x="94438" y="35052"/>
                </a:lnTo>
                <a:lnTo>
                  <a:pt x="88342" y="38100"/>
                </a:lnTo>
                <a:close/>
              </a:path>
              <a:path w="106680" h="177164">
                <a:moveTo>
                  <a:pt x="36654" y="86868"/>
                </a:moveTo>
                <a:lnTo>
                  <a:pt x="24334" y="86868"/>
                </a:lnTo>
                <a:lnTo>
                  <a:pt x="24591" y="80429"/>
                </a:lnTo>
                <a:lnTo>
                  <a:pt x="28906" y="74676"/>
                </a:lnTo>
                <a:lnTo>
                  <a:pt x="44146" y="65532"/>
                </a:lnTo>
                <a:lnTo>
                  <a:pt x="51766" y="62484"/>
                </a:lnTo>
                <a:lnTo>
                  <a:pt x="59386" y="62484"/>
                </a:lnTo>
                <a:lnTo>
                  <a:pt x="71102" y="63603"/>
                </a:lnTo>
                <a:lnTo>
                  <a:pt x="81103" y="66865"/>
                </a:lnTo>
                <a:lnTo>
                  <a:pt x="89390" y="72128"/>
                </a:lnTo>
                <a:lnTo>
                  <a:pt x="94555" y="77724"/>
                </a:lnTo>
                <a:lnTo>
                  <a:pt x="51766" y="77724"/>
                </a:lnTo>
                <a:lnTo>
                  <a:pt x="45670" y="79248"/>
                </a:lnTo>
                <a:lnTo>
                  <a:pt x="41098" y="83820"/>
                </a:lnTo>
                <a:lnTo>
                  <a:pt x="36654" y="86868"/>
                </a:lnTo>
                <a:close/>
              </a:path>
              <a:path w="106680" h="177164">
                <a:moveTo>
                  <a:pt x="87458" y="164592"/>
                </a:moveTo>
                <a:lnTo>
                  <a:pt x="65482" y="164592"/>
                </a:lnTo>
                <a:lnTo>
                  <a:pt x="71578" y="161544"/>
                </a:lnTo>
                <a:lnTo>
                  <a:pt x="76150" y="153924"/>
                </a:lnTo>
                <a:lnTo>
                  <a:pt x="79269" y="148185"/>
                </a:lnTo>
                <a:lnTo>
                  <a:pt x="81674" y="140017"/>
                </a:lnTo>
                <a:lnTo>
                  <a:pt x="83222" y="129278"/>
                </a:lnTo>
                <a:lnTo>
                  <a:pt x="83770" y="115824"/>
                </a:lnTo>
                <a:lnTo>
                  <a:pt x="83222" y="107251"/>
                </a:lnTo>
                <a:lnTo>
                  <a:pt x="81674" y="99822"/>
                </a:lnTo>
                <a:lnTo>
                  <a:pt x="79269" y="93535"/>
                </a:lnTo>
                <a:lnTo>
                  <a:pt x="75235" y="86868"/>
                </a:lnTo>
                <a:lnTo>
                  <a:pt x="71578" y="80772"/>
                </a:lnTo>
                <a:lnTo>
                  <a:pt x="65482" y="77724"/>
                </a:lnTo>
                <a:lnTo>
                  <a:pt x="94555" y="77724"/>
                </a:lnTo>
                <a:lnTo>
                  <a:pt x="106630" y="115824"/>
                </a:lnTo>
                <a:lnTo>
                  <a:pt x="105534" y="129825"/>
                </a:lnTo>
                <a:lnTo>
                  <a:pt x="102439" y="142113"/>
                </a:lnTo>
                <a:lnTo>
                  <a:pt x="97629" y="152685"/>
                </a:lnTo>
                <a:lnTo>
                  <a:pt x="91390" y="161544"/>
                </a:lnTo>
                <a:lnTo>
                  <a:pt x="87458" y="164592"/>
                </a:lnTo>
                <a:close/>
              </a:path>
              <a:path w="106680" h="177164">
                <a:moveTo>
                  <a:pt x="24334" y="86868"/>
                </a:moveTo>
                <a:lnTo>
                  <a:pt x="24334" y="80772"/>
                </a:lnTo>
                <a:lnTo>
                  <a:pt x="24591" y="80429"/>
                </a:lnTo>
                <a:lnTo>
                  <a:pt x="24334" y="868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78152" y="5544311"/>
            <a:ext cx="100965" cy="173990"/>
          </a:xfrm>
          <a:custGeom>
            <a:avLst/>
            <a:gdLst/>
            <a:ahLst/>
            <a:cxnLst/>
            <a:rect l="l" t="t" r="r" b="b"/>
            <a:pathLst>
              <a:path w="100964" h="173989">
                <a:moveTo>
                  <a:pt x="10667" y="45719"/>
                </a:moveTo>
                <a:lnTo>
                  <a:pt x="0" y="44195"/>
                </a:lnTo>
                <a:lnTo>
                  <a:pt x="7619" y="0"/>
                </a:lnTo>
                <a:lnTo>
                  <a:pt x="100583" y="0"/>
                </a:lnTo>
                <a:lnTo>
                  <a:pt x="100583" y="9143"/>
                </a:lnTo>
                <a:lnTo>
                  <a:pt x="94445" y="19811"/>
                </a:lnTo>
                <a:lnTo>
                  <a:pt x="28955" y="19811"/>
                </a:lnTo>
                <a:lnTo>
                  <a:pt x="24383" y="21335"/>
                </a:lnTo>
                <a:lnTo>
                  <a:pt x="16763" y="28955"/>
                </a:lnTo>
                <a:lnTo>
                  <a:pt x="13715" y="36575"/>
                </a:lnTo>
                <a:lnTo>
                  <a:pt x="10667" y="45719"/>
                </a:lnTo>
                <a:close/>
              </a:path>
              <a:path w="100964" h="173989">
                <a:moveTo>
                  <a:pt x="47243" y="173736"/>
                </a:moveTo>
                <a:lnTo>
                  <a:pt x="38099" y="173736"/>
                </a:lnTo>
                <a:lnTo>
                  <a:pt x="35051" y="172212"/>
                </a:lnTo>
                <a:lnTo>
                  <a:pt x="28955" y="166115"/>
                </a:lnTo>
                <a:lnTo>
                  <a:pt x="27431" y="161543"/>
                </a:lnTo>
                <a:lnTo>
                  <a:pt x="27431" y="155447"/>
                </a:lnTo>
                <a:lnTo>
                  <a:pt x="36575" y="108203"/>
                </a:lnTo>
                <a:lnTo>
                  <a:pt x="51244" y="72580"/>
                </a:lnTo>
                <a:lnTo>
                  <a:pt x="80771" y="19811"/>
                </a:lnTo>
                <a:lnTo>
                  <a:pt x="94445" y="19811"/>
                </a:lnTo>
                <a:lnTo>
                  <a:pt x="90868" y="26027"/>
                </a:lnTo>
                <a:lnTo>
                  <a:pt x="82295" y="42481"/>
                </a:lnTo>
                <a:lnTo>
                  <a:pt x="74866" y="58650"/>
                </a:lnTo>
                <a:lnTo>
                  <a:pt x="68579" y="74675"/>
                </a:lnTo>
                <a:lnTo>
                  <a:pt x="62817" y="89225"/>
                </a:lnTo>
                <a:lnTo>
                  <a:pt x="59054" y="103060"/>
                </a:lnTo>
                <a:lnTo>
                  <a:pt x="57007" y="116038"/>
                </a:lnTo>
                <a:lnTo>
                  <a:pt x="56387" y="128015"/>
                </a:lnTo>
                <a:lnTo>
                  <a:pt x="56387" y="163067"/>
                </a:lnTo>
                <a:lnTo>
                  <a:pt x="54863" y="167639"/>
                </a:lnTo>
                <a:lnTo>
                  <a:pt x="50291" y="172212"/>
                </a:lnTo>
                <a:lnTo>
                  <a:pt x="47243" y="1737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93720" y="5544287"/>
            <a:ext cx="105410" cy="175895"/>
          </a:xfrm>
          <a:custGeom>
            <a:avLst/>
            <a:gdLst/>
            <a:ahLst/>
            <a:cxnLst/>
            <a:rect l="l" t="t" r="r" b="b"/>
            <a:pathLst>
              <a:path w="105410" h="175895">
                <a:moveTo>
                  <a:pt x="53340" y="175283"/>
                </a:moveTo>
                <a:lnTo>
                  <a:pt x="15240" y="161567"/>
                </a:lnTo>
                <a:lnTo>
                  <a:pt x="0" y="129563"/>
                </a:lnTo>
                <a:lnTo>
                  <a:pt x="571" y="121824"/>
                </a:lnTo>
                <a:lnTo>
                  <a:pt x="25431" y="86034"/>
                </a:lnTo>
                <a:lnTo>
                  <a:pt x="32004" y="82319"/>
                </a:lnTo>
                <a:lnTo>
                  <a:pt x="26336" y="78843"/>
                </a:lnTo>
                <a:lnTo>
                  <a:pt x="4572" y="41171"/>
                </a:lnTo>
                <a:lnTo>
                  <a:pt x="5429" y="32575"/>
                </a:lnTo>
                <a:lnTo>
                  <a:pt x="34290" y="2119"/>
                </a:lnTo>
                <a:lnTo>
                  <a:pt x="44005" y="0"/>
                </a:lnTo>
                <a:lnTo>
                  <a:pt x="54864" y="23"/>
                </a:lnTo>
                <a:lnTo>
                  <a:pt x="65698" y="642"/>
                </a:lnTo>
                <a:lnTo>
                  <a:pt x="75247" y="2690"/>
                </a:lnTo>
                <a:lnTo>
                  <a:pt x="83367" y="6453"/>
                </a:lnTo>
                <a:lnTo>
                  <a:pt x="88184" y="10691"/>
                </a:lnTo>
                <a:lnTo>
                  <a:pt x="44196" y="10691"/>
                </a:lnTo>
                <a:lnTo>
                  <a:pt x="36576" y="13739"/>
                </a:lnTo>
                <a:lnTo>
                  <a:pt x="27432" y="25931"/>
                </a:lnTo>
                <a:lnTo>
                  <a:pt x="24384" y="32027"/>
                </a:lnTo>
                <a:lnTo>
                  <a:pt x="24384" y="45743"/>
                </a:lnTo>
                <a:lnTo>
                  <a:pt x="27432" y="51839"/>
                </a:lnTo>
                <a:lnTo>
                  <a:pt x="35052" y="57935"/>
                </a:lnTo>
                <a:lnTo>
                  <a:pt x="41076" y="63126"/>
                </a:lnTo>
                <a:lnTo>
                  <a:pt x="47815" y="67460"/>
                </a:lnTo>
                <a:lnTo>
                  <a:pt x="55411" y="71223"/>
                </a:lnTo>
                <a:lnTo>
                  <a:pt x="64008" y="74699"/>
                </a:lnTo>
                <a:lnTo>
                  <a:pt x="86577" y="74699"/>
                </a:lnTo>
                <a:lnTo>
                  <a:pt x="80581" y="78628"/>
                </a:lnTo>
                <a:lnTo>
                  <a:pt x="73152" y="82319"/>
                </a:lnTo>
                <a:lnTo>
                  <a:pt x="80819" y="86272"/>
                </a:lnTo>
                <a:lnTo>
                  <a:pt x="83853" y="88415"/>
                </a:lnTo>
                <a:lnTo>
                  <a:pt x="41148" y="88415"/>
                </a:lnTo>
                <a:lnTo>
                  <a:pt x="35034" y="93011"/>
                </a:lnTo>
                <a:lnTo>
                  <a:pt x="19812" y="129563"/>
                </a:lnTo>
                <a:lnTo>
                  <a:pt x="20383" y="137017"/>
                </a:lnTo>
                <a:lnTo>
                  <a:pt x="53340" y="163091"/>
                </a:lnTo>
                <a:lnTo>
                  <a:pt x="89329" y="163091"/>
                </a:lnTo>
                <a:lnTo>
                  <a:pt x="83129" y="167568"/>
                </a:lnTo>
                <a:lnTo>
                  <a:pt x="74104" y="171854"/>
                </a:lnTo>
                <a:lnTo>
                  <a:pt x="64222" y="174426"/>
                </a:lnTo>
                <a:lnTo>
                  <a:pt x="53340" y="175283"/>
                </a:lnTo>
                <a:close/>
              </a:path>
              <a:path w="105410" h="175895">
                <a:moveTo>
                  <a:pt x="86577" y="74699"/>
                </a:moveTo>
                <a:lnTo>
                  <a:pt x="64008" y="74699"/>
                </a:lnTo>
                <a:lnTo>
                  <a:pt x="70104" y="71651"/>
                </a:lnTo>
                <a:lnTo>
                  <a:pt x="74676" y="67079"/>
                </a:lnTo>
                <a:lnTo>
                  <a:pt x="77724" y="62507"/>
                </a:lnTo>
                <a:lnTo>
                  <a:pt x="82296" y="56411"/>
                </a:lnTo>
                <a:lnTo>
                  <a:pt x="83820" y="50315"/>
                </a:lnTo>
                <a:lnTo>
                  <a:pt x="73152" y="13739"/>
                </a:lnTo>
                <a:lnTo>
                  <a:pt x="65532" y="10691"/>
                </a:lnTo>
                <a:lnTo>
                  <a:pt x="88184" y="10691"/>
                </a:lnTo>
                <a:lnTo>
                  <a:pt x="103632" y="41171"/>
                </a:lnTo>
                <a:lnTo>
                  <a:pt x="103084" y="47767"/>
                </a:lnTo>
                <a:lnTo>
                  <a:pt x="86868" y="74509"/>
                </a:lnTo>
                <a:lnTo>
                  <a:pt x="86577" y="74699"/>
                </a:lnTo>
                <a:close/>
              </a:path>
              <a:path w="105410" h="175895">
                <a:moveTo>
                  <a:pt x="89329" y="163091"/>
                </a:moveTo>
                <a:lnTo>
                  <a:pt x="53340" y="163091"/>
                </a:lnTo>
                <a:lnTo>
                  <a:pt x="60793" y="162520"/>
                </a:lnTo>
                <a:lnTo>
                  <a:pt x="67246" y="160805"/>
                </a:lnTo>
                <a:lnTo>
                  <a:pt x="72842" y="157948"/>
                </a:lnTo>
                <a:lnTo>
                  <a:pt x="77724" y="153947"/>
                </a:lnTo>
                <a:lnTo>
                  <a:pt x="82296" y="147851"/>
                </a:lnTo>
                <a:lnTo>
                  <a:pt x="85344" y="140231"/>
                </a:lnTo>
                <a:lnTo>
                  <a:pt x="85344" y="131087"/>
                </a:lnTo>
                <a:lnTo>
                  <a:pt x="60579" y="97750"/>
                </a:lnTo>
                <a:lnTo>
                  <a:pt x="41148" y="88415"/>
                </a:lnTo>
                <a:lnTo>
                  <a:pt x="83853" y="88415"/>
                </a:lnTo>
                <a:lnTo>
                  <a:pt x="104822" y="121205"/>
                </a:lnTo>
                <a:lnTo>
                  <a:pt x="105156" y="128039"/>
                </a:lnTo>
                <a:lnTo>
                  <a:pt x="104298" y="137779"/>
                </a:lnTo>
                <a:lnTo>
                  <a:pt x="101727" y="146518"/>
                </a:lnTo>
                <a:lnTo>
                  <a:pt x="97420" y="154424"/>
                </a:lnTo>
                <a:lnTo>
                  <a:pt x="91440" y="161567"/>
                </a:lnTo>
                <a:lnTo>
                  <a:pt x="89329" y="1630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55620" y="5041392"/>
            <a:ext cx="106680" cy="177165"/>
          </a:xfrm>
          <a:custGeom>
            <a:avLst/>
            <a:gdLst/>
            <a:ahLst/>
            <a:cxnLst/>
            <a:rect l="l" t="t" r="r" b="b"/>
            <a:pathLst>
              <a:path w="106680" h="177164">
                <a:moveTo>
                  <a:pt x="45720" y="111251"/>
                </a:moveTo>
                <a:lnTo>
                  <a:pt x="7072" y="91320"/>
                </a:lnTo>
                <a:lnTo>
                  <a:pt x="0" y="56387"/>
                </a:lnTo>
                <a:lnTo>
                  <a:pt x="857" y="45267"/>
                </a:lnTo>
                <a:lnTo>
                  <a:pt x="21169" y="9644"/>
                </a:lnTo>
                <a:lnTo>
                  <a:pt x="51816" y="0"/>
                </a:lnTo>
                <a:lnTo>
                  <a:pt x="64674" y="1404"/>
                </a:lnTo>
                <a:lnTo>
                  <a:pt x="75819" y="5524"/>
                </a:lnTo>
                <a:lnTo>
                  <a:pt x="85215" y="12191"/>
                </a:lnTo>
                <a:lnTo>
                  <a:pt x="42672" y="12191"/>
                </a:lnTo>
                <a:lnTo>
                  <a:pt x="35052" y="16763"/>
                </a:lnTo>
                <a:lnTo>
                  <a:pt x="22860" y="56387"/>
                </a:lnTo>
                <a:lnTo>
                  <a:pt x="23407" y="66079"/>
                </a:lnTo>
                <a:lnTo>
                  <a:pt x="42672" y="97535"/>
                </a:lnTo>
                <a:lnTo>
                  <a:pt x="79248" y="97535"/>
                </a:lnTo>
                <a:lnTo>
                  <a:pt x="71628" y="103631"/>
                </a:lnTo>
                <a:lnTo>
                  <a:pt x="66508" y="107394"/>
                </a:lnTo>
                <a:lnTo>
                  <a:pt x="60388" y="109727"/>
                </a:lnTo>
                <a:lnTo>
                  <a:pt x="53411" y="110918"/>
                </a:lnTo>
                <a:lnTo>
                  <a:pt x="45720" y="111251"/>
                </a:lnTo>
                <a:close/>
              </a:path>
              <a:path w="106680" h="177164">
                <a:moveTo>
                  <a:pt x="79248" y="97535"/>
                </a:moveTo>
                <a:lnTo>
                  <a:pt x="48768" y="97535"/>
                </a:lnTo>
                <a:lnTo>
                  <a:pt x="55340" y="96702"/>
                </a:lnTo>
                <a:lnTo>
                  <a:pt x="61341" y="94297"/>
                </a:lnTo>
                <a:lnTo>
                  <a:pt x="82296" y="60959"/>
                </a:lnTo>
                <a:lnTo>
                  <a:pt x="81748" y="50125"/>
                </a:lnTo>
                <a:lnTo>
                  <a:pt x="65532" y="15620"/>
                </a:lnTo>
                <a:lnTo>
                  <a:pt x="51816" y="12191"/>
                </a:lnTo>
                <a:lnTo>
                  <a:pt x="85215" y="12191"/>
                </a:lnTo>
                <a:lnTo>
                  <a:pt x="105822" y="61198"/>
                </a:lnTo>
                <a:lnTo>
                  <a:pt x="106680" y="79247"/>
                </a:lnTo>
                <a:lnTo>
                  <a:pt x="106420" y="83819"/>
                </a:lnTo>
                <a:lnTo>
                  <a:pt x="82296" y="83819"/>
                </a:lnTo>
                <a:lnTo>
                  <a:pt x="81532" y="92966"/>
                </a:lnTo>
                <a:lnTo>
                  <a:pt x="79248" y="97535"/>
                </a:lnTo>
                <a:close/>
              </a:path>
              <a:path w="106680" h="177164">
                <a:moveTo>
                  <a:pt x="81532" y="92966"/>
                </a:moveTo>
                <a:lnTo>
                  <a:pt x="82296" y="83819"/>
                </a:lnTo>
                <a:lnTo>
                  <a:pt x="82296" y="91439"/>
                </a:lnTo>
                <a:lnTo>
                  <a:pt x="81532" y="92966"/>
                </a:lnTo>
                <a:close/>
              </a:path>
              <a:path w="106680" h="177164">
                <a:moveTo>
                  <a:pt x="76627" y="164591"/>
                </a:moveTo>
                <a:lnTo>
                  <a:pt x="44196" y="164591"/>
                </a:lnTo>
                <a:lnTo>
                  <a:pt x="51673" y="163448"/>
                </a:lnTo>
                <a:lnTo>
                  <a:pt x="58293" y="160019"/>
                </a:lnTo>
                <a:lnTo>
                  <a:pt x="77914" y="121348"/>
                </a:lnTo>
                <a:lnTo>
                  <a:pt x="81532" y="92966"/>
                </a:lnTo>
                <a:lnTo>
                  <a:pt x="82296" y="91439"/>
                </a:lnTo>
                <a:lnTo>
                  <a:pt x="82296" y="83819"/>
                </a:lnTo>
                <a:lnTo>
                  <a:pt x="106420" y="83819"/>
                </a:lnTo>
                <a:lnTo>
                  <a:pt x="97035" y="133897"/>
                </a:lnTo>
                <a:lnTo>
                  <a:pt x="80819" y="161353"/>
                </a:lnTo>
                <a:lnTo>
                  <a:pt x="76627" y="164591"/>
                </a:lnTo>
                <a:close/>
              </a:path>
              <a:path w="106680" h="177164">
                <a:moveTo>
                  <a:pt x="42672" y="176783"/>
                </a:moveTo>
                <a:lnTo>
                  <a:pt x="33528" y="176783"/>
                </a:lnTo>
                <a:lnTo>
                  <a:pt x="25908" y="173735"/>
                </a:lnTo>
                <a:lnTo>
                  <a:pt x="19812" y="170687"/>
                </a:lnTo>
                <a:lnTo>
                  <a:pt x="12192" y="166115"/>
                </a:lnTo>
                <a:lnTo>
                  <a:pt x="9144" y="160019"/>
                </a:lnTo>
                <a:lnTo>
                  <a:pt x="9144" y="149351"/>
                </a:lnTo>
                <a:lnTo>
                  <a:pt x="13716" y="140208"/>
                </a:lnTo>
                <a:lnTo>
                  <a:pt x="18288" y="138683"/>
                </a:lnTo>
                <a:lnTo>
                  <a:pt x="28956" y="138683"/>
                </a:lnTo>
                <a:lnTo>
                  <a:pt x="32004" y="140208"/>
                </a:lnTo>
                <a:lnTo>
                  <a:pt x="33528" y="143255"/>
                </a:lnTo>
                <a:lnTo>
                  <a:pt x="35052" y="147827"/>
                </a:lnTo>
                <a:lnTo>
                  <a:pt x="36576" y="150875"/>
                </a:lnTo>
                <a:lnTo>
                  <a:pt x="36576" y="161543"/>
                </a:lnTo>
                <a:lnTo>
                  <a:pt x="39624" y="164591"/>
                </a:lnTo>
                <a:lnTo>
                  <a:pt x="76627" y="164591"/>
                </a:lnTo>
                <a:lnTo>
                  <a:pt x="69723" y="169925"/>
                </a:lnTo>
                <a:lnTo>
                  <a:pt x="56911" y="175069"/>
                </a:lnTo>
                <a:lnTo>
                  <a:pt x="42672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87039" y="4526280"/>
            <a:ext cx="219710" cy="177165"/>
          </a:xfrm>
          <a:custGeom>
            <a:avLst/>
            <a:gdLst/>
            <a:ahLst/>
            <a:cxnLst/>
            <a:rect l="l" t="t" r="r" b="b"/>
            <a:pathLst>
              <a:path w="219710" h="177164">
                <a:moveTo>
                  <a:pt x="59436" y="164592"/>
                </a:moveTo>
                <a:lnTo>
                  <a:pt x="18288" y="164592"/>
                </a:lnTo>
                <a:lnTo>
                  <a:pt x="24384" y="161543"/>
                </a:lnTo>
                <a:lnTo>
                  <a:pt x="27432" y="155448"/>
                </a:lnTo>
                <a:lnTo>
                  <a:pt x="27432" y="28956"/>
                </a:lnTo>
                <a:lnTo>
                  <a:pt x="25908" y="28956"/>
                </a:lnTo>
                <a:lnTo>
                  <a:pt x="25908" y="27432"/>
                </a:lnTo>
                <a:lnTo>
                  <a:pt x="1524" y="27432"/>
                </a:lnTo>
                <a:lnTo>
                  <a:pt x="1524" y="15240"/>
                </a:lnTo>
                <a:lnTo>
                  <a:pt x="25908" y="15240"/>
                </a:lnTo>
                <a:lnTo>
                  <a:pt x="30480" y="12192"/>
                </a:lnTo>
                <a:lnTo>
                  <a:pt x="35052" y="10668"/>
                </a:lnTo>
                <a:lnTo>
                  <a:pt x="38100" y="6096"/>
                </a:lnTo>
                <a:lnTo>
                  <a:pt x="41148" y="0"/>
                </a:lnTo>
                <a:lnTo>
                  <a:pt x="50292" y="0"/>
                </a:lnTo>
                <a:lnTo>
                  <a:pt x="50292" y="158495"/>
                </a:lnTo>
                <a:lnTo>
                  <a:pt x="53340" y="161543"/>
                </a:lnTo>
                <a:lnTo>
                  <a:pt x="59436" y="164592"/>
                </a:lnTo>
                <a:close/>
              </a:path>
              <a:path w="219710" h="177164">
                <a:moveTo>
                  <a:pt x="77724" y="175260"/>
                </a:moveTo>
                <a:lnTo>
                  <a:pt x="0" y="175260"/>
                </a:lnTo>
                <a:lnTo>
                  <a:pt x="0" y="164592"/>
                </a:lnTo>
                <a:lnTo>
                  <a:pt x="77724" y="164592"/>
                </a:lnTo>
                <a:lnTo>
                  <a:pt x="77724" y="175260"/>
                </a:lnTo>
                <a:close/>
              </a:path>
              <a:path w="219710" h="177164">
                <a:moveTo>
                  <a:pt x="167640" y="176783"/>
                </a:moveTo>
                <a:lnTo>
                  <a:pt x="129540" y="153924"/>
                </a:lnTo>
                <a:lnTo>
                  <a:pt x="115181" y="108061"/>
                </a:lnTo>
                <a:lnTo>
                  <a:pt x="114300" y="88391"/>
                </a:lnTo>
                <a:lnTo>
                  <a:pt x="115160" y="69818"/>
                </a:lnTo>
                <a:lnTo>
                  <a:pt x="128016" y="25908"/>
                </a:lnTo>
                <a:lnTo>
                  <a:pt x="167640" y="1524"/>
                </a:lnTo>
                <a:lnTo>
                  <a:pt x="178736" y="2952"/>
                </a:lnTo>
                <a:lnTo>
                  <a:pt x="188976" y="7239"/>
                </a:lnTo>
                <a:lnTo>
                  <a:pt x="197223" y="13716"/>
                </a:lnTo>
                <a:lnTo>
                  <a:pt x="167640" y="13716"/>
                </a:lnTo>
                <a:lnTo>
                  <a:pt x="162186" y="15097"/>
                </a:lnTo>
                <a:lnTo>
                  <a:pt x="140970" y="57530"/>
                </a:lnTo>
                <a:lnTo>
                  <a:pt x="138684" y="88391"/>
                </a:lnTo>
                <a:lnTo>
                  <a:pt x="139255" y="105560"/>
                </a:lnTo>
                <a:lnTo>
                  <a:pt x="147828" y="144779"/>
                </a:lnTo>
                <a:lnTo>
                  <a:pt x="167640" y="164592"/>
                </a:lnTo>
                <a:lnTo>
                  <a:pt x="196587" y="164592"/>
                </a:lnTo>
                <a:lnTo>
                  <a:pt x="188404" y="171068"/>
                </a:lnTo>
                <a:lnTo>
                  <a:pt x="178522" y="175355"/>
                </a:lnTo>
                <a:lnTo>
                  <a:pt x="167640" y="176783"/>
                </a:lnTo>
                <a:close/>
              </a:path>
              <a:path w="219710" h="177164">
                <a:moveTo>
                  <a:pt x="196587" y="164592"/>
                </a:moveTo>
                <a:lnTo>
                  <a:pt x="167640" y="164592"/>
                </a:lnTo>
                <a:lnTo>
                  <a:pt x="173093" y="163425"/>
                </a:lnTo>
                <a:lnTo>
                  <a:pt x="178117" y="159829"/>
                </a:lnTo>
                <a:lnTo>
                  <a:pt x="192976" y="121157"/>
                </a:lnTo>
                <a:lnTo>
                  <a:pt x="195072" y="88391"/>
                </a:lnTo>
                <a:lnTo>
                  <a:pt x="194736" y="72104"/>
                </a:lnTo>
                <a:lnTo>
                  <a:pt x="183697" y="25908"/>
                </a:lnTo>
                <a:lnTo>
                  <a:pt x="167640" y="13716"/>
                </a:lnTo>
                <a:lnTo>
                  <a:pt x="197223" y="13716"/>
                </a:lnTo>
                <a:lnTo>
                  <a:pt x="216598" y="52959"/>
                </a:lnTo>
                <a:lnTo>
                  <a:pt x="219456" y="88391"/>
                </a:lnTo>
                <a:lnTo>
                  <a:pt x="218598" y="107846"/>
                </a:lnTo>
                <a:lnTo>
                  <a:pt x="216027" y="125158"/>
                </a:lnTo>
                <a:lnTo>
                  <a:pt x="211740" y="140469"/>
                </a:lnTo>
                <a:lnTo>
                  <a:pt x="205740" y="153924"/>
                </a:lnTo>
                <a:lnTo>
                  <a:pt x="197429" y="163925"/>
                </a:lnTo>
                <a:lnTo>
                  <a:pt x="196587" y="1645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88564" y="4003548"/>
            <a:ext cx="207645" cy="177165"/>
          </a:xfrm>
          <a:custGeom>
            <a:avLst/>
            <a:gdLst/>
            <a:ahLst/>
            <a:cxnLst/>
            <a:rect l="l" t="t" r="r" b="b"/>
            <a:pathLst>
              <a:path w="207644" h="177164">
                <a:moveTo>
                  <a:pt x="60960" y="164592"/>
                </a:moveTo>
                <a:lnTo>
                  <a:pt x="18288" y="164592"/>
                </a:lnTo>
                <a:lnTo>
                  <a:pt x="24384" y="161543"/>
                </a:lnTo>
                <a:lnTo>
                  <a:pt x="27432" y="155448"/>
                </a:lnTo>
                <a:lnTo>
                  <a:pt x="27432" y="150876"/>
                </a:lnTo>
                <a:lnTo>
                  <a:pt x="28956" y="33528"/>
                </a:lnTo>
                <a:lnTo>
                  <a:pt x="28956" y="32004"/>
                </a:lnTo>
                <a:lnTo>
                  <a:pt x="25908" y="28956"/>
                </a:lnTo>
                <a:lnTo>
                  <a:pt x="25908" y="27432"/>
                </a:lnTo>
                <a:lnTo>
                  <a:pt x="1524" y="27432"/>
                </a:lnTo>
                <a:lnTo>
                  <a:pt x="1524" y="16764"/>
                </a:lnTo>
                <a:lnTo>
                  <a:pt x="19812" y="16764"/>
                </a:lnTo>
                <a:lnTo>
                  <a:pt x="25908" y="15240"/>
                </a:lnTo>
                <a:lnTo>
                  <a:pt x="30480" y="12192"/>
                </a:lnTo>
                <a:lnTo>
                  <a:pt x="35052" y="10668"/>
                </a:lnTo>
                <a:lnTo>
                  <a:pt x="38100" y="6096"/>
                </a:lnTo>
                <a:lnTo>
                  <a:pt x="41148" y="0"/>
                </a:lnTo>
                <a:lnTo>
                  <a:pt x="50292" y="0"/>
                </a:lnTo>
                <a:lnTo>
                  <a:pt x="50292" y="155448"/>
                </a:lnTo>
                <a:lnTo>
                  <a:pt x="53340" y="161543"/>
                </a:lnTo>
                <a:lnTo>
                  <a:pt x="56388" y="163068"/>
                </a:lnTo>
                <a:lnTo>
                  <a:pt x="60960" y="164592"/>
                </a:lnTo>
                <a:close/>
              </a:path>
              <a:path w="207644" h="177164">
                <a:moveTo>
                  <a:pt x="77724" y="175260"/>
                </a:moveTo>
                <a:lnTo>
                  <a:pt x="0" y="175260"/>
                </a:lnTo>
                <a:lnTo>
                  <a:pt x="0" y="164592"/>
                </a:lnTo>
                <a:lnTo>
                  <a:pt x="77724" y="164592"/>
                </a:lnTo>
                <a:lnTo>
                  <a:pt x="77724" y="175260"/>
                </a:lnTo>
                <a:close/>
              </a:path>
              <a:path w="207644" h="177164">
                <a:moveTo>
                  <a:pt x="185928" y="164592"/>
                </a:moveTo>
                <a:lnTo>
                  <a:pt x="150876" y="164592"/>
                </a:lnTo>
                <a:lnTo>
                  <a:pt x="155448" y="160019"/>
                </a:lnTo>
                <a:lnTo>
                  <a:pt x="156972" y="155448"/>
                </a:lnTo>
                <a:lnTo>
                  <a:pt x="156972" y="150876"/>
                </a:lnTo>
                <a:lnTo>
                  <a:pt x="158496" y="33528"/>
                </a:lnTo>
                <a:lnTo>
                  <a:pt x="158496" y="32004"/>
                </a:lnTo>
                <a:lnTo>
                  <a:pt x="153924" y="27432"/>
                </a:lnTo>
                <a:lnTo>
                  <a:pt x="131064" y="27432"/>
                </a:lnTo>
                <a:lnTo>
                  <a:pt x="131064" y="16764"/>
                </a:lnTo>
                <a:lnTo>
                  <a:pt x="149352" y="16764"/>
                </a:lnTo>
                <a:lnTo>
                  <a:pt x="155448" y="15240"/>
                </a:lnTo>
                <a:lnTo>
                  <a:pt x="160020" y="13716"/>
                </a:lnTo>
                <a:lnTo>
                  <a:pt x="164592" y="10668"/>
                </a:lnTo>
                <a:lnTo>
                  <a:pt x="170688" y="1524"/>
                </a:lnTo>
                <a:lnTo>
                  <a:pt x="179832" y="1524"/>
                </a:lnTo>
                <a:lnTo>
                  <a:pt x="179832" y="155448"/>
                </a:lnTo>
                <a:lnTo>
                  <a:pt x="181356" y="160019"/>
                </a:lnTo>
                <a:lnTo>
                  <a:pt x="185928" y="164592"/>
                </a:lnTo>
                <a:close/>
              </a:path>
              <a:path w="207644" h="177164">
                <a:moveTo>
                  <a:pt x="207264" y="176783"/>
                </a:moveTo>
                <a:lnTo>
                  <a:pt x="129540" y="175260"/>
                </a:lnTo>
                <a:lnTo>
                  <a:pt x="129540" y="164592"/>
                </a:lnTo>
                <a:lnTo>
                  <a:pt x="207264" y="164592"/>
                </a:lnTo>
                <a:lnTo>
                  <a:pt x="207264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90088" y="3471672"/>
            <a:ext cx="218440" cy="177165"/>
          </a:xfrm>
          <a:custGeom>
            <a:avLst/>
            <a:gdLst/>
            <a:ahLst/>
            <a:cxnLst/>
            <a:rect l="l" t="t" r="r" b="b"/>
            <a:pathLst>
              <a:path w="218439" h="177164">
                <a:moveTo>
                  <a:pt x="60960" y="164592"/>
                </a:moveTo>
                <a:lnTo>
                  <a:pt x="18288" y="164592"/>
                </a:lnTo>
                <a:lnTo>
                  <a:pt x="27432" y="160019"/>
                </a:lnTo>
                <a:lnTo>
                  <a:pt x="27432" y="150876"/>
                </a:lnTo>
                <a:lnTo>
                  <a:pt x="28956" y="33528"/>
                </a:lnTo>
                <a:lnTo>
                  <a:pt x="28956" y="32004"/>
                </a:lnTo>
                <a:lnTo>
                  <a:pt x="27432" y="30480"/>
                </a:lnTo>
                <a:lnTo>
                  <a:pt x="27432" y="28956"/>
                </a:lnTo>
                <a:lnTo>
                  <a:pt x="25908" y="27432"/>
                </a:lnTo>
                <a:lnTo>
                  <a:pt x="1524" y="27432"/>
                </a:lnTo>
                <a:lnTo>
                  <a:pt x="1524" y="16764"/>
                </a:lnTo>
                <a:lnTo>
                  <a:pt x="19812" y="16764"/>
                </a:lnTo>
                <a:lnTo>
                  <a:pt x="25908" y="15240"/>
                </a:lnTo>
                <a:lnTo>
                  <a:pt x="30480" y="12192"/>
                </a:lnTo>
                <a:lnTo>
                  <a:pt x="35052" y="10668"/>
                </a:lnTo>
                <a:lnTo>
                  <a:pt x="38100" y="6096"/>
                </a:lnTo>
                <a:lnTo>
                  <a:pt x="41148" y="0"/>
                </a:lnTo>
                <a:lnTo>
                  <a:pt x="50292" y="0"/>
                </a:lnTo>
                <a:lnTo>
                  <a:pt x="50292" y="155448"/>
                </a:lnTo>
                <a:lnTo>
                  <a:pt x="51816" y="160019"/>
                </a:lnTo>
                <a:lnTo>
                  <a:pt x="53340" y="161543"/>
                </a:lnTo>
                <a:lnTo>
                  <a:pt x="56388" y="163068"/>
                </a:lnTo>
                <a:lnTo>
                  <a:pt x="60960" y="164592"/>
                </a:lnTo>
                <a:close/>
              </a:path>
              <a:path w="218439" h="177164">
                <a:moveTo>
                  <a:pt x="77724" y="175260"/>
                </a:moveTo>
                <a:lnTo>
                  <a:pt x="0" y="175260"/>
                </a:lnTo>
                <a:lnTo>
                  <a:pt x="0" y="164592"/>
                </a:lnTo>
                <a:lnTo>
                  <a:pt x="77724" y="164592"/>
                </a:lnTo>
                <a:lnTo>
                  <a:pt x="77724" y="175260"/>
                </a:lnTo>
                <a:close/>
              </a:path>
              <a:path w="218439" h="177164">
                <a:moveTo>
                  <a:pt x="138684" y="64008"/>
                </a:moveTo>
                <a:lnTo>
                  <a:pt x="129540" y="64008"/>
                </a:lnTo>
                <a:lnTo>
                  <a:pt x="124968" y="62484"/>
                </a:lnTo>
                <a:lnTo>
                  <a:pt x="118872" y="56387"/>
                </a:lnTo>
                <a:lnTo>
                  <a:pt x="117348" y="51816"/>
                </a:lnTo>
                <a:lnTo>
                  <a:pt x="117348" y="45719"/>
                </a:lnTo>
                <a:lnTo>
                  <a:pt x="141493" y="8596"/>
                </a:lnTo>
                <a:lnTo>
                  <a:pt x="167640" y="1524"/>
                </a:lnTo>
                <a:lnTo>
                  <a:pt x="178498" y="2381"/>
                </a:lnTo>
                <a:lnTo>
                  <a:pt x="188214" y="4953"/>
                </a:lnTo>
                <a:lnTo>
                  <a:pt x="196786" y="9239"/>
                </a:lnTo>
                <a:lnTo>
                  <a:pt x="202329" y="13716"/>
                </a:lnTo>
                <a:lnTo>
                  <a:pt x="158496" y="13716"/>
                </a:lnTo>
                <a:lnTo>
                  <a:pt x="152400" y="15240"/>
                </a:lnTo>
                <a:lnTo>
                  <a:pt x="147828" y="19812"/>
                </a:lnTo>
                <a:lnTo>
                  <a:pt x="143256" y="22859"/>
                </a:lnTo>
                <a:lnTo>
                  <a:pt x="140208" y="27432"/>
                </a:lnTo>
                <a:lnTo>
                  <a:pt x="140208" y="36576"/>
                </a:lnTo>
                <a:lnTo>
                  <a:pt x="143256" y="42672"/>
                </a:lnTo>
                <a:lnTo>
                  <a:pt x="146304" y="45719"/>
                </a:lnTo>
                <a:lnTo>
                  <a:pt x="146304" y="57912"/>
                </a:lnTo>
                <a:lnTo>
                  <a:pt x="141732" y="62484"/>
                </a:lnTo>
                <a:lnTo>
                  <a:pt x="138684" y="64008"/>
                </a:lnTo>
                <a:close/>
              </a:path>
              <a:path w="218439" h="177164">
                <a:moveTo>
                  <a:pt x="210311" y="176783"/>
                </a:moveTo>
                <a:lnTo>
                  <a:pt x="114300" y="175260"/>
                </a:lnTo>
                <a:lnTo>
                  <a:pt x="114300" y="160019"/>
                </a:lnTo>
                <a:lnTo>
                  <a:pt x="152709" y="113371"/>
                </a:lnTo>
                <a:lnTo>
                  <a:pt x="161544" y="103632"/>
                </a:lnTo>
                <a:lnTo>
                  <a:pt x="168973" y="95869"/>
                </a:lnTo>
                <a:lnTo>
                  <a:pt x="175260" y="88392"/>
                </a:lnTo>
                <a:lnTo>
                  <a:pt x="180403" y="80914"/>
                </a:lnTo>
                <a:lnTo>
                  <a:pt x="184404" y="73152"/>
                </a:lnTo>
                <a:lnTo>
                  <a:pt x="188166" y="66317"/>
                </a:lnTo>
                <a:lnTo>
                  <a:pt x="190500" y="59626"/>
                </a:lnTo>
                <a:lnTo>
                  <a:pt x="191690" y="53220"/>
                </a:lnTo>
                <a:lnTo>
                  <a:pt x="192024" y="47244"/>
                </a:lnTo>
                <a:lnTo>
                  <a:pt x="191928" y="36004"/>
                </a:lnTo>
                <a:lnTo>
                  <a:pt x="190500" y="27432"/>
                </a:lnTo>
                <a:lnTo>
                  <a:pt x="185928" y="22859"/>
                </a:lnTo>
                <a:lnTo>
                  <a:pt x="181356" y="16764"/>
                </a:lnTo>
                <a:lnTo>
                  <a:pt x="173736" y="13716"/>
                </a:lnTo>
                <a:lnTo>
                  <a:pt x="202329" y="13716"/>
                </a:lnTo>
                <a:lnTo>
                  <a:pt x="214884" y="45719"/>
                </a:lnTo>
                <a:lnTo>
                  <a:pt x="214884" y="53339"/>
                </a:lnTo>
                <a:lnTo>
                  <a:pt x="197453" y="87248"/>
                </a:lnTo>
                <a:lnTo>
                  <a:pt x="178260" y="106084"/>
                </a:lnTo>
                <a:lnTo>
                  <a:pt x="166497" y="117919"/>
                </a:lnTo>
                <a:lnTo>
                  <a:pt x="156448" y="128325"/>
                </a:lnTo>
                <a:lnTo>
                  <a:pt x="147828" y="137160"/>
                </a:lnTo>
                <a:lnTo>
                  <a:pt x="138684" y="147828"/>
                </a:lnTo>
                <a:lnTo>
                  <a:pt x="131064" y="155448"/>
                </a:lnTo>
                <a:lnTo>
                  <a:pt x="213753" y="155448"/>
                </a:lnTo>
                <a:lnTo>
                  <a:pt x="210311" y="176783"/>
                </a:lnTo>
                <a:close/>
              </a:path>
              <a:path w="218439" h="177164">
                <a:moveTo>
                  <a:pt x="213753" y="155448"/>
                </a:moveTo>
                <a:lnTo>
                  <a:pt x="190500" y="155448"/>
                </a:lnTo>
                <a:lnTo>
                  <a:pt x="195072" y="153924"/>
                </a:lnTo>
                <a:lnTo>
                  <a:pt x="198120" y="150876"/>
                </a:lnTo>
                <a:lnTo>
                  <a:pt x="201168" y="146304"/>
                </a:lnTo>
                <a:lnTo>
                  <a:pt x="204216" y="138684"/>
                </a:lnTo>
                <a:lnTo>
                  <a:pt x="205740" y="129539"/>
                </a:lnTo>
                <a:lnTo>
                  <a:pt x="217932" y="129539"/>
                </a:lnTo>
                <a:lnTo>
                  <a:pt x="213753" y="1554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88564" y="2988564"/>
            <a:ext cx="216535" cy="177165"/>
          </a:xfrm>
          <a:custGeom>
            <a:avLst/>
            <a:gdLst/>
            <a:ahLst/>
            <a:cxnLst/>
            <a:rect l="l" t="t" r="r" b="b"/>
            <a:pathLst>
              <a:path w="216535" h="177164">
                <a:moveTo>
                  <a:pt x="56388" y="163068"/>
                </a:moveTo>
                <a:lnTo>
                  <a:pt x="21336" y="163068"/>
                </a:lnTo>
                <a:lnTo>
                  <a:pt x="25908" y="158495"/>
                </a:lnTo>
                <a:lnTo>
                  <a:pt x="27432" y="155448"/>
                </a:lnTo>
                <a:lnTo>
                  <a:pt x="27432" y="149352"/>
                </a:lnTo>
                <a:lnTo>
                  <a:pt x="28956" y="32004"/>
                </a:lnTo>
                <a:lnTo>
                  <a:pt x="28956" y="30480"/>
                </a:lnTo>
                <a:lnTo>
                  <a:pt x="24384" y="25908"/>
                </a:lnTo>
                <a:lnTo>
                  <a:pt x="1524" y="25908"/>
                </a:lnTo>
                <a:lnTo>
                  <a:pt x="1524" y="15240"/>
                </a:lnTo>
                <a:lnTo>
                  <a:pt x="19812" y="15240"/>
                </a:lnTo>
                <a:lnTo>
                  <a:pt x="25908" y="13716"/>
                </a:lnTo>
                <a:lnTo>
                  <a:pt x="30480" y="12192"/>
                </a:lnTo>
                <a:lnTo>
                  <a:pt x="35052" y="9144"/>
                </a:lnTo>
                <a:lnTo>
                  <a:pt x="38100" y="6096"/>
                </a:lnTo>
                <a:lnTo>
                  <a:pt x="41148" y="0"/>
                </a:lnTo>
                <a:lnTo>
                  <a:pt x="50292" y="0"/>
                </a:lnTo>
                <a:lnTo>
                  <a:pt x="50292" y="155448"/>
                </a:lnTo>
                <a:lnTo>
                  <a:pt x="51816" y="158495"/>
                </a:lnTo>
                <a:lnTo>
                  <a:pt x="56388" y="163068"/>
                </a:lnTo>
                <a:close/>
              </a:path>
              <a:path w="216535" h="177164">
                <a:moveTo>
                  <a:pt x="77724" y="175260"/>
                </a:moveTo>
                <a:lnTo>
                  <a:pt x="0" y="173736"/>
                </a:lnTo>
                <a:lnTo>
                  <a:pt x="0" y="163068"/>
                </a:lnTo>
                <a:lnTo>
                  <a:pt x="77724" y="163068"/>
                </a:lnTo>
                <a:lnTo>
                  <a:pt x="77724" y="175260"/>
                </a:lnTo>
                <a:close/>
              </a:path>
              <a:path w="216535" h="177164">
                <a:moveTo>
                  <a:pt x="141732" y="51816"/>
                </a:moveTo>
                <a:lnTo>
                  <a:pt x="126492" y="51816"/>
                </a:lnTo>
                <a:lnTo>
                  <a:pt x="124968" y="48768"/>
                </a:lnTo>
                <a:lnTo>
                  <a:pt x="121920" y="45719"/>
                </a:lnTo>
                <a:lnTo>
                  <a:pt x="120396" y="42672"/>
                </a:lnTo>
                <a:lnTo>
                  <a:pt x="120396" y="36576"/>
                </a:lnTo>
                <a:lnTo>
                  <a:pt x="148209" y="3810"/>
                </a:lnTo>
                <a:lnTo>
                  <a:pt x="164592" y="1524"/>
                </a:lnTo>
                <a:lnTo>
                  <a:pt x="174545" y="2143"/>
                </a:lnTo>
                <a:lnTo>
                  <a:pt x="183642" y="4190"/>
                </a:lnTo>
                <a:lnTo>
                  <a:pt x="191595" y="7953"/>
                </a:lnTo>
                <a:lnTo>
                  <a:pt x="196394" y="12192"/>
                </a:lnTo>
                <a:lnTo>
                  <a:pt x="156972" y="12192"/>
                </a:lnTo>
                <a:lnTo>
                  <a:pt x="147828" y="15240"/>
                </a:lnTo>
                <a:lnTo>
                  <a:pt x="144780" y="18288"/>
                </a:lnTo>
                <a:lnTo>
                  <a:pt x="141732" y="19812"/>
                </a:lnTo>
                <a:lnTo>
                  <a:pt x="141732" y="32004"/>
                </a:lnTo>
                <a:lnTo>
                  <a:pt x="143256" y="32004"/>
                </a:lnTo>
                <a:lnTo>
                  <a:pt x="144780" y="35052"/>
                </a:lnTo>
                <a:lnTo>
                  <a:pt x="146304" y="36576"/>
                </a:lnTo>
                <a:lnTo>
                  <a:pt x="146304" y="42672"/>
                </a:lnTo>
                <a:lnTo>
                  <a:pt x="141732" y="51816"/>
                </a:lnTo>
                <a:close/>
              </a:path>
              <a:path w="216535" h="177164">
                <a:moveTo>
                  <a:pt x="199285" y="164592"/>
                </a:moveTo>
                <a:lnTo>
                  <a:pt x="161544" y="164592"/>
                </a:lnTo>
                <a:lnTo>
                  <a:pt x="168997" y="164020"/>
                </a:lnTo>
                <a:lnTo>
                  <a:pt x="175450" y="162306"/>
                </a:lnTo>
                <a:lnTo>
                  <a:pt x="193548" y="124968"/>
                </a:lnTo>
                <a:lnTo>
                  <a:pt x="192976" y="117276"/>
                </a:lnTo>
                <a:lnTo>
                  <a:pt x="161901" y="90487"/>
                </a:lnTo>
                <a:lnTo>
                  <a:pt x="149352" y="89916"/>
                </a:lnTo>
                <a:lnTo>
                  <a:pt x="149352" y="77724"/>
                </a:lnTo>
                <a:lnTo>
                  <a:pt x="185166" y="58102"/>
                </a:lnTo>
                <a:lnTo>
                  <a:pt x="187452" y="44195"/>
                </a:lnTo>
                <a:lnTo>
                  <a:pt x="187452" y="35052"/>
                </a:lnTo>
                <a:lnTo>
                  <a:pt x="185928" y="28956"/>
                </a:lnTo>
                <a:lnTo>
                  <a:pt x="181356" y="22859"/>
                </a:lnTo>
                <a:lnTo>
                  <a:pt x="176784" y="15240"/>
                </a:lnTo>
                <a:lnTo>
                  <a:pt x="170688" y="12192"/>
                </a:lnTo>
                <a:lnTo>
                  <a:pt x="196394" y="12192"/>
                </a:lnTo>
                <a:lnTo>
                  <a:pt x="210311" y="41148"/>
                </a:lnTo>
                <a:lnTo>
                  <a:pt x="209764" y="48863"/>
                </a:lnTo>
                <a:lnTo>
                  <a:pt x="187047" y="80581"/>
                </a:lnTo>
                <a:lnTo>
                  <a:pt x="179832" y="82296"/>
                </a:lnTo>
                <a:lnTo>
                  <a:pt x="189499" y="85367"/>
                </a:lnTo>
                <a:lnTo>
                  <a:pt x="214884" y="114300"/>
                </a:lnTo>
                <a:lnTo>
                  <a:pt x="216408" y="128016"/>
                </a:lnTo>
                <a:lnTo>
                  <a:pt x="215536" y="137160"/>
                </a:lnTo>
                <a:lnTo>
                  <a:pt x="212979" y="145922"/>
                </a:lnTo>
                <a:lnTo>
                  <a:pt x="208692" y="154162"/>
                </a:lnTo>
                <a:lnTo>
                  <a:pt x="202692" y="161543"/>
                </a:lnTo>
                <a:lnTo>
                  <a:pt x="199285" y="164592"/>
                </a:lnTo>
                <a:close/>
              </a:path>
              <a:path w="216535" h="177164">
                <a:moveTo>
                  <a:pt x="163068" y="176783"/>
                </a:moveTo>
                <a:lnTo>
                  <a:pt x="124420" y="161020"/>
                </a:lnTo>
                <a:lnTo>
                  <a:pt x="117348" y="141732"/>
                </a:lnTo>
                <a:lnTo>
                  <a:pt x="117371" y="137112"/>
                </a:lnTo>
                <a:lnTo>
                  <a:pt x="118872" y="134112"/>
                </a:lnTo>
                <a:lnTo>
                  <a:pt x="121920" y="129539"/>
                </a:lnTo>
                <a:lnTo>
                  <a:pt x="124968" y="126491"/>
                </a:lnTo>
                <a:lnTo>
                  <a:pt x="128016" y="124968"/>
                </a:lnTo>
                <a:lnTo>
                  <a:pt x="137160" y="124968"/>
                </a:lnTo>
                <a:lnTo>
                  <a:pt x="141732" y="149352"/>
                </a:lnTo>
                <a:lnTo>
                  <a:pt x="141732" y="156972"/>
                </a:lnTo>
                <a:lnTo>
                  <a:pt x="143256" y="160019"/>
                </a:lnTo>
                <a:lnTo>
                  <a:pt x="156972" y="164592"/>
                </a:lnTo>
                <a:lnTo>
                  <a:pt x="199285" y="164592"/>
                </a:lnTo>
                <a:lnTo>
                  <a:pt x="195000" y="168425"/>
                </a:lnTo>
                <a:lnTo>
                  <a:pt x="185737" y="173164"/>
                </a:lnTo>
                <a:lnTo>
                  <a:pt x="175045" y="175902"/>
                </a:lnTo>
                <a:lnTo>
                  <a:pt x="163068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93135" y="2479548"/>
            <a:ext cx="226060" cy="177165"/>
          </a:xfrm>
          <a:custGeom>
            <a:avLst/>
            <a:gdLst/>
            <a:ahLst/>
            <a:cxnLst/>
            <a:rect l="l" t="t" r="r" b="b"/>
            <a:pathLst>
              <a:path w="226060" h="177164">
                <a:moveTo>
                  <a:pt x="60960" y="164592"/>
                </a:moveTo>
                <a:lnTo>
                  <a:pt x="18288" y="164592"/>
                </a:lnTo>
                <a:lnTo>
                  <a:pt x="24384" y="161543"/>
                </a:lnTo>
                <a:lnTo>
                  <a:pt x="27432" y="158495"/>
                </a:lnTo>
                <a:lnTo>
                  <a:pt x="27432" y="150876"/>
                </a:lnTo>
                <a:lnTo>
                  <a:pt x="28956" y="33528"/>
                </a:lnTo>
                <a:lnTo>
                  <a:pt x="28956" y="32004"/>
                </a:lnTo>
                <a:lnTo>
                  <a:pt x="27432" y="30480"/>
                </a:lnTo>
                <a:lnTo>
                  <a:pt x="27432" y="28956"/>
                </a:lnTo>
                <a:lnTo>
                  <a:pt x="25908" y="27432"/>
                </a:lnTo>
                <a:lnTo>
                  <a:pt x="1524" y="27432"/>
                </a:lnTo>
                <a:lnTo>
                  <a:pt x="1524" y="16764"/>
                </a:lnTo>
                <a:lnTo>
                  <a:pt x="19812" y="16764"/>
                </a:lnTo>
                <a:lnTo>
                  <a:pt x="25908" y="15240"/>
                </a:lnTo>
                <a:lnTo>
                  <a:pt x="30480" y="12192"/>
                </a:lnTo>
                <a:lnTo>
                  <a:pt x="35052" y="10668"/>
                </a:lnTo>
                <a:lnTo>
                  <a:pt x="38100" y="6096"/>
                </a:lnTo>
                <a:lnTo>
                  <a:pt x="41148" y="0"/>
                </a:lnTo>
                <a:lnTo>
                  <a:pt x="50292" y="0"/>
                </a:lnTo>
                <a:lnTo>
                  <a:pt x="50292" y="155448"/>
                </a:lnTo>
                <a:lnTo>
                  <a:pt x="53340" y="161543"/>
                </a:lnTo>
                <a:lnTo>
                  <a:pt x="56388" y="163068"/>
                </a:lnTo>
                <a:lnTo>
                  <a:pt x="60960" y="164592"/>
                </a:lnTo>
                <a:close/>
              </a:path>
              <a:path w="226060" h="177164">
                <a:moveTo>
                  <a:pt x="77724" y="175260"/>
                </a:moveTo>
                <a:lnTo>
                  <a:pt x="0" y="175260"/>
                </a:lnTo>
                <a:lnTo>
                  <a:pt x="0" y="164592"/>
                </a:lnTo>
                <a:lnTo>
                  <a:pt x="77724" y="164592"/>
                </a:lnTo>
                <a:lnTo>
                  <a:pt x="77724" y="175260"/>
                </a:lnTo>
                <a:close/>
              </a:path>
              <a:path w="226060" h="177164">
                <a:moveTo>
                  <a:pt x="224028" y="124968"/>
                </a:moveTo>
                <a:lnTo>
                  <a:pt x="111252" y="124968"/>
                </a:lnTo>
                <a:lnTo>
                  <a:pt x="111252" y="117348"/>
                </a:lnTo>
                <a:lnTo>
                  <a:pt x="184404" y="1524"/>
                </a:lnTo>
                <a:lnTo>
                  <a:pt x="198120" y="1524"/>
                </a:lnTo>
                <a:lnTo>
                  <a:pt x="198120" y="30480"/>
                </a:lnTo>
                <a:lnTo>
                  <a:pt x="176784" y="30480"/>
                </a:lnTo>
                <a:lnTo>
                  <a:pt x="176784" y="35269"/>
                </a:lnTo>
                <a:lnTo>
                  <a:pt x="126492" y="114300"/>
                </a:lnTo>
                <a:lnTo>
                  <a:pt x="225552" y="114300"/>
                </a:lnTo>
                <a:lnTo>
                  <a:pt x="224028" y="124968"/>
                </a:lnTo>
                <a:close/>
              </a:path>
              <a:path w="226060" h="177164">
                <a:moveTo>
                  <a:pt x="176784" y="35269"/>
                </a:moveTo>
                <a:lnTo>
                  <a:pt x="176784" y="30480"/>
                </a:lnTo>
                <a:lnTo>
                  <a:pt x="179832" y="30480"/>
                </a:lnTo>
                <a:lnTo>
                  <a:pt x="176784" y="35269"/>
                </a:lnTo>
                <a:close/>
              </a:path>
              <a:path w="226060" h="177164">
                <a:moveTo>
                  <a:pt x="198120" y="114300"/>
                </a:moveTo>
                <a:lnTo>
                  <a:pt x="176784" y="114300"/>
                </a:lnTo>
                <a:lnTo>
                  <a:pt x="176784" y="35269"/>
                </a:lnTo>
                <a:lnTo>
                  <a:pt x="179832" y="30480"/>
                </a:lnTo>
                <a:lnTo>
                  <a:pt x="198120" y="30480"/>
                </a:lnTo>
                <a:lnTo>
                  <a:pt x="198120" y="114300"/>
                </a:lnTo>
                <a:close/>
              </a:path>
              <a:path w="226060" h="177164">
                <a:moveTo>
                  <a:pt x="202692" y="164592"/>
                </a:moveTo>
                <a:lnTo>
                  <a:pt x="172212" y="164592"/>
                </a:lnTo>
                <a:lnTo>
                  <a:pt x="175260" y="161543"/>
                </a:lnTo>
                <a:lnTo>
                  <a:pt x="176784" y="158495"/>
                </a:lnTo>
                <a:lnTo>
                  <a:pt x="176784" y="124968"/>
                </a:lnTo>
                <a:lnTo>
                  <a:pt x="198120" y="124968"/>
                </a:lnTo>
                <a:lnTo>
                  <a:pt x="198120" y="158495"/>
                </a:lnTo>
                <a:lnTo>
                  <a:pt x="199644" y="161543"/>
                </a:lnTo>
                <a:lnTo>
                  <a:pt x="202692" y="164592"/>
                </a:lnTo>
                <a:close/>
              </a:path>
              <a:path w="226060" h="177164">
                <a:moveTo>
                  <a:pt x="220980" y="176783"/>
                </a:moveTo>
                <a:lnTo>
                  <a:pt x="150876" y="175260"/>
                </a:lnTo>
                <a:lnTo>
                  <a:pt x="150876" y="164592"/>
                </a:lnTo>
                <a:lnTo>
                  <a:pt x="220980" y="164592"/>
                </a:lnTo>
                <a:lnTo>
                  <a:pt x="220980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01951" y="2237994"/>
            <a:ext cx="1411605" cy="0"/>
          </a:xfrm>
          <a:custGeom>
            <a:avLst/>
            <a:gdLst/>
            <a:ahLst/>
            <a:cxnLst/>
            <a:rect l="l" t="t" r="r" b="b"/>
            <a:pathLst>
              <a:path w="1411604" h="0">
                <a:moveTo>
                  <a:pt x="0" y="0"/>
                </a:moveTo>
                <a:lnTo>
                  <a:pt x="14112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02713" y="2238755"/>
            <a:ext cx="0" cy="3571240"/>
          </a:xfrm>
          <a:custGeom>
            <a:avLst/>
            <a:gdLst/>
            <a:ahLst/>
            <a:cxnLst/>
            <a:rect l="l" t="t" r="r" b="b"/>
            <a:pathLst>
              <a:path w="0" h="3571240">
                <a:moveTo>
                  <a:pt x="0" y="0"/>
                </a:moveTo>
                <a:lnTo>
                  <a:pt x="0" y="35707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03270" y="2238755"/>
            <a:ext cx="0" cy="3571240"/>
          </a:xfrm>
          <a:custGeom>
            <a:avLst/>
            <a:gdLst/>
            <a:ahLst/>
            <a:cxnLst/>
            <a:rect l="l" t="t" r="r" b="b"/>
            <a:pathLst>
              <a:path w="0" h="3571240">
                <a:moveTo>
                  <a:pt x="0" y="0"/>
                </a:moveTo>
                <a:lnTo>
                  <a:pt x="0" y="35707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01951" y="5789676"/>
            <a:ext cx="1411605" cy="40005"/>
          </a:xfrm>
          <a:custGeom>
            <a:avLst/>
            <a:gdLst/>
            <a:ahLst/>
            <a:cxnLst/>
            <a:rect l="l" t="t" r="r" b="b"/>
            <a:pathLst>
              <a:path w="1411604" h="40004">
                <a:moveTo>
                  <a:pt x="0" y="39623"/>
                </a:moveTo>
                <a:lnTo>
                  <a:pt x="0" y="1523"/>
                </a:lnTo>
                <a:lnTo>
                  <a:pt x="1411224" y="0"/>
                </a:lnTo>
                <a:lnTo>
                  <a:pt x="1411224" y="38100"/>
                </a:lnTo>
                <a:lnTo>
                  <a:pt x="0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92906" rIns="0" bIns="0" rtlCol="0" vert="horz">
            <a:spAutoFit/>
          </a:bodyPr>
          <a:lstStyle/>
          <a:p>
            <a:pPr marL="3469004">
              <a:lnSpc>
                <a:spcPct val="100000"/>
              </a:lnSpc>
            </a:pPr>
            <a:r>
              <a:rPr dirty="0" spc="10">
                <a:solidFill>
                  <a:srgbClr val="800000"/>
                </a:solidFill>
                <a:latin typeface="宋体"/>
                <a:cs typeface="宋体"/>
              </a:rPr>
              <a:t>集成功放</a:t>
            </a:r>
            <a:r>
              <a:rPr dirty="0" spc="-55">
                <a:solidFill>
                  <a:srgbClr val="800000"/>
                </a:solidFill>
                <a:latin typeface="宋体"/>
                <a:cs typeface="宋体"/>
              </a:rPr>
              <a:t> </a:t>
            </a:r>
            <a:r>
              <a:rPr dirty="0" spc="5">
                <a:solidFill>
                  <a:srgbClr val="800000"/>
                </a:solidFill>
                <a:latin typeface="宋体"/>
                <a:cs typeface="宋体"/>
              </a:rPr>
              <a:t>LM380管脚说明:</a:t>
            </a:r>
          </a:p>
          <a:p>
            <a:pPr marL="3590925">
              <a:lnSpc>
                <a:spcPct val="100000"/>
              </a:lnSpc>
              <a:spcBef>
                <a:spcPts val="2125"/>
              </a:spcBef>
            </a:pPr>
            <a:r>
              <a:rPr dirty="0">
                <a:solidFill>
                  <a:srgbClr val="FF0000"/>
                </a:solidFill>
              </a:rPr>
              <a:t>14 </a:t>
            </a:r>
            <a:r>
              <a:rPr dirty="0" spc="-5">
                <a:solidFill>
                  <a:srgbClr val="FF0000"/>
                </a:solidFill>
              </a:rPr>
              <a:t>-- </a:t>
            </a:r>
            <a:r>
              <a:rPr dirty="0" spc="10">
                <a:latin typeface="宋体"/>
                <a:cs typeface="宋体"/>
              </a:rPr>
              <a:t>电源端（</a:t>
            </a:r>
            <a:r>
              <a:rPr dirty="0" spc="-665">
                <a:latin typeface="宋体"/>
                <a:cs typeface="宋体"/>
              </a:rPr>
              <a:t> </a:t>
            </a:r>
            <a:r>
              <a:rPr dirty="0">
                <a:latin typeface="Times New Roman"/>
                <a:cs typeface="Times New Roman"/>
              </a:rPr>
              <a:t>V</a:t>
            </a:r>
            <a:r>
              <a:rPr dirty="0" baseline="-20833" sz="2400"/>
              <a:t>CC</a:t>
            </a:r>
            <a:r>
              <a:rPr dirty="0" sz="240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3604895">
              <a:lnSpc>
                <a:spcPct val="100000"/>
              </a:lnSpc>
              <a:spcBef>
                <a:spcPts val="869"/>
              </a:spcBef>
              <a:tabLst>
                <a:tab pos="5563870" algn="l"/>
              </a:tabLst>
            </a:pPr>
            <a:r>
              <a:rPr dirty="0">
                <a:solidFill>
                  <a:srgbClr val="FF0000"/>
                </a:solidFill>
              </a:rPr>
              <a:t>3</a:t>
            </a:r>
            <a:r>
              <a:rPr dirty="0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dirty="0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>
                <a:solidFill>
                  <a:srgbClr val="FF0000"/>
                </a:solidFill>
              </a:rPr>
              <a:t>5</a:t>
            </a:r>
            <a:r>
              <a:rPr dirty="0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>
                <a:solidFill>
                  <a:srgbClr val="FF0000"/>
                </a:solidFill>
              </a:rPr>
              <a:t>7</a:t>
            </a:r>
            <a:r>
              <a:rPr dirty="0" spc="2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--	</a:t>
            </a:r>
            <a:r>
              <a:rPr dirty="0" spc="10">
                <a:latin typeface="宋体"/>
                <a:cs typeface="宋体"/>
              </a:rPr>
              <a:t>接地端（</a:t>
            </a:r>
            <a:r>
              <a:rPr dirty="0" spc="-665">
                <a:latin typeface="宋体"/>
                <a:cs typeface="宋体"/>
              </a:rPr>
              <a:t> </a:t>
            </a:r>
            <a:r>
              <a:rPr dirty="0" spc="25"/>
              <a:t>GND</a:t>
            </a:r>
            <a:r>
              <a:rPr dirty="0" spc="25">
                <a:latin typeface="宋体"/>
                <a:cs typeface="宋体"/>
              </a:rPr>
              <a:t>）</a:t>
            </a:r>
          </a:p>
          <a:p>
            <a:pPr marL="3604895">
              <a:lnSpc>
                <a:spcPct val="100000"/>
              </a:lnSpc>
              <a:spcBef>
                <a:spcPts val="5"/>
              </a:spcBef>
              <a:tabLst>
                <a:tab pos="5546090" algn="l"/>
              </a:tabLst>
            </a:pPr>
            <a:r>
              <a:rPr dirty="0" spc="-15">
                <a:solidFill>
                  <a:srgbClr val="FF0000"/>
                </a:solidFill>
              </a:rPr>
              <a:t>10</a:t>
            </a:r>
            <a:r>
              <a:rPr dirty="0" spc="-15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pc="-15">
                <a:solidFill>
                  <a:srgbClr val="FF0000"/>
                </a:solidFill>
              </a:rPr>
              <a:t>11</a:t>
            </a:r>
            <a:r>
              <a:rPr dirty="0" spc="-15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pc="-15">
                <a:solidFill>
                  <a:srgbClr val="FF0000"/>
                </a:solidFill>
              </a:rPr>
              <a:t>12</a:t>
            </a:r>
            <a:r>
              <a:rPr dirty="0" spc="5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--	</a:t>
            </a:r>
            <a:r>
              <a:rPr dirty="0" spc="20">
                <a:latin typeface="宋体"/>
                <a:cs typeface="宋体"/>
              </a:rPr>
              <a:t>接地端（</a:t>
            </a:r>
            <a:r>
              <a:rPr dirty="0" spc="20"/>
              <a:t>GND</a:t>
            </a:r>
            <a:r>
              <a:rPr dirty="0" spc="20">
                <a:latin typeface="宋体"/>
                <a:cs typeface="宋体"/>
              </a:rPr>
              <a:t>）</a:t>
            </a:r>
          </a:p>
          <a:p>
            <a:pPr marL="3642995">
              <a:lnSpc>
                <a:spcPct val="100000"/>
              </a:lnSpc>
              <a:spcBef>
                <a:spcPts val="919"/>
              </a:spcBef>
            </a:pPr>
            <a:r>
              <a:rPr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>
                <a:solidFill>
                  <a:srgbClr val="FF0000"/>
                </a:solidFill>
              </a:rPr>
              <a:t>6 </a:t>
            </a:r>
            <a:r>
              <a:rPr dirty="0" spc="-5">
                <a:solidFill>
                  <a:srgbClr val="FF0000"/>
                </a:solidFill>
              </a:rPr>
              <a:t>--</a:t>
            </a:r>
            <a:r>
              <a:rPr dirty="0" spc="-65">
                <a:solidFill>
                  <a:srgbClr val="FF0000"/>
                </a:solidFill>
              </a:rPr>
              <a:t> </a:t>
            </a:r>
            <a:r>
              <a:rPr dirty="0" spc="5">
                <a:latin typeface="宋体"/>
                <a:cs typeface="宋体"/>
              </a:rPr>
              <a:t>输入端（一般</a:t>
            </a:r>
            <a:r>
              <a:rPr dirty="0" spc="5"/>
              <a:t>2</a:t>
            </a:r>
            <a:r>
              <a:rPr dirty="0" spc="5">
                <a:latin typeface="宋体"/>
                <a:cs typeface="宋体"/>
              </a:rPr>
              <a:t>脚接地）</a:t>
            </a:r>
          </a:p>
          <a:p>
            <a:pPr marL="3669029">
              <a:lnSpc>
                <a:spcPct val="100000"/>
              </a:lnSpc>
              <a:spcBef>
                <a:spcPts val="1120"/>
              </a:spcBef>
            </a:pPr>
            <a:r>
              <a:rPr dirty="0">
                <a:solidFill>
                  <a:srgbClr val="FF0000"/>
                </a:solidFill>
              </a:rPr>
              <a:t>8</a:t>
            </a:r>
            <a:r>
              <a:rPr dirty="0" spc="-75">
                <a:solidFill>
                  <a:srgbClr val="FF0000"/>
                </a:solidFill>
              </a:rPr>
              <a:t> </a:t>
            </a:r>
            <a:r>
              <a:rPr dirty="0" spc="5">
                <a:solidFill>
                  <a:srgbClr val="FF0000"/>
                </a:solidFill>
              </a:rPr>
              <a:t>--</a:t>
            </a:r>
            <a:r>
              <a:rPr dirty="0" spc="5">
                <a:latin typeface="宋体"/>
                <a:cs typeface="宋体"/>
              </a:rPr>
              <a:t>输出端</a:t>
            </a:r>
            <a:r>
              <a:rPr dirty="0" spc="5"/>
              <a:t>(</a:t>
            </a:r>
            <a:r>
              <a:rPr dirty="0" spc="5">
                <a:latin typeface="宋体"/>
                <a:cs typeface="宋体"/>
              </a:rPr>
              <a:t>经电容接负载</a:t>
            </a:r>
            <a:r>
              <a:rPr dirty="0" spc="5"/>
              <a:t>)</a:t>
            </a:r>
          </a:p>
          <a:p>
            <a:pPr marL="3649345">
              <a:lnSpc>
                <a:spcPct val="100000"/>
              </a:lnSpc>
              <a:spcBef>
                <a:spcPts val="1630"/>
              </a:spcBef>
              <a:tabLst>
                <a:tab pos="4309110" algn="l"/>
              </a:tabLst>
            </a:pPr>
            <a:r>
              <a:rPr dirty="0">
                <a:solidFill>
                  <a:srgbClr val="FF0000"/>
                </a:solidFill>
              </a:rPr>
              <a:t>1 </a:t>
            </a:r>
            <a:r>
              <a:rPr dirty="0" spc="-5">
                <a:solidFill>
                  <a:srgbClr val="FF0000"/>
                </a:solidFill>
              </a:rPr>
              <a:t>--	</a:t>
            </a:r>
            <a:r>
              <a:rPr dirty="0" spc="5">
                <a:latin typeface="宋体"/>
                <a:cs typeface="宋体"/>
              </a:rPr>
              <a:t>接旁路电容</a:t>
            </a:r>
          </a:p>
          <a:p>
            <a:pPr marL="3649345">
              <a:lnSpc>
                <a:spcPct val="100000"/>
              </a:lnSpc>
              <a:spcBef>
                <a:spcPts val="1320"/>
              </a:spcBef>
              <a:tabLst>
                <a:tab pos="4843780" algn="l"/>
              </a:tabLst>
            </a:pPr>
            <a:r>
              <a:rPr dirty="0">
                <a:solidFill>
                  <a:srgbClr val="FF0000"/>
                </a:solidFill>
              </a:rPr>
              <a:t>9</a:t>
            </a:r>
            <a:r>
              <a:rPr dirty="0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>
                <a:solidFill>
                  <a:srgbClr val="FF0000"/>
                </a:solidFill>
              </a:rPr>
              <a:t>13</a:t>
            </a:r>
            <a:r>
              <a:rPr dirty="0" spc="10">
                <a:solidFill>
                  <a:srgbClr val="FF0000"/>
                </a:solidFill>
              </a:rPr>
              <a:t> </a:t>
            </a:r>
            <a:r>
              <a:rPr dirty="0" spc="-5">
                <a:solidFill>
                  <a:srgbClr val="FF0000"/>
                </a:solidFill>
              </a:rPr>
              <a:t>--	</a:t>
            </a:r>
            <a:r>
              <a:rPr dirty="0" spc="20">
                <a:latin typeface="宋体"/>
                <a:cs typeface="宋体"/>
              </a:rPr>
              <a:t>空脚（</a:t>
            </a:r>
            <a:r>
              <a:rPr dirty="0" spc="20"/>
              <a:t>NC</a:t>
            </a:r>
            <a:r>
              <a:rPr dirty="0" spc="20">
                <a:latin typeface="宋体"/>
                <a:cs typeface="宋体"/>
              </a:rPr>
              <a:t>）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258214" y="719737"/>
            <a:ext cx="3693160" cy="5588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dirty="0" sz="3600" spc="-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10">
                <a:solidFill>
                  <a:srgbClr val="000000"/>
                </a:solidFill>
              </a:rPr>
              <a:t>集成功率放大器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6345" y="1425935"/>
            <a:ext cx="5946140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800000"/>
                </a:solidFill>
                <a:latin typeface="宋体"/>
                <a:cs typeface="宋体"/>
              </a:rPr>
              <a:t>集成功放</a:t>
            </a:r>
            <a:r>
              <a:rPr dirty="0" sz="2800" spc="-695">
                <a:solidFill>
                  <a:srgbClr val="800000"/>
                </a:solidFill>
                <a:latin typeface="宋体"/>
                <a:cs typeface="宋体"/>
              </a:rPr>
              <a:t> </a:t>
            </a:r>
            <a:r>
              <a:rPr dirty="0" sz="2800" spc="55">
                <a:solidFill>
                  <a:srgbClr val="800000"/>
                </a:solidFill>
                <a:latin typeface="Times New Roman"/>
                <a:cs typeface="Times New Roman"/>
              </a:rPr>
              <a:t>LM384</a:t>
            </a:r>
            <a:r>
              <a:rPr dirty="0" sz="2800" spc="-3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800000"/>
                </a:solidFill>
                <a:latin typeface="宋体"/>
                <a:cs typeface="宋体"/>
              </a:rPr>
              <a:t>外部电路典型接法：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8967" y="4174998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40" h="0">
                <a:moveTo>
                  <a:pt x="0" y="0"/>
                </a:moveTo>
                <a:lnTo>
                  <a:pt x="123443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3407" y="3979164"/>
            <a:ext cx="108585" cy="462280"/>
          </a:xfrm>
          <a:custGeom>
            <a:avLst/>
            <a:gdLst/>
            <a:ahLst/>
            <a:cxnLst/>
            <a:rect l="l" t="t" r="r" b="b"/>
            <a:pathLst>
              <a:path w="108584" h="462279">
                <a:moveTo>
                  <a:pt x="0" y="0"/>
                </a:moveTo>
                <a:lnTo>
                  <a:pt x="108204" y="0"/>
                </a:lnTo>
                <a:lnTo>
                  <a:pt x="108204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73596" y="3959352"/>
            <a:ext cx="146685" cy="500380"/>
          </a:xfrm>
          <a:custGeom>
            <a:avLst/>
            <a:gdLst/>
            <a:ahLst/>
            <a:cxnLst/>
            <a:rect l="l" t="t" r="r" b="b"/>
            <a:pathLst>
              <a:path w="146684" h="500379">
                <a:moveTo>
                  <a:pt x="146304" y="499872"/>
                </a:moveTo>
                <a:lnTo>
                  <a:pt x="0" y="499872"/>
                </a:lnTo>
                <a:lnTo>
                  <a:pt x="0" y="0"/>
                </a:lnTo>
                <a:lnTo>
                  <a:pt x="146304" y="0"/>
                </a:lnTo>
                <a:lnTo>
                  <a:pt x="146304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1772"/>
                </a:lnTo>
                <a:lnTo>
                  <a:pt x="19812" y="461772"/>
                </a:lnTo>
                <a:lnTo>
                  <a:pt x="38100" y="481584"/>
                </a:lnTo>
                <a:lnTo>
                  <a:pt x="146304" y="481584"/>
                </a:lnTo>
                <a:lnTo>
                  <a:pt x="146304" y="499872"/>
                </a:lnTo>
                <a:close/>
              </a:path>
              <a:path w="146684" h="50037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6684" h="500379">
                <a:moveTo>
                  <a:pt x="10820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08204" y="19812"/>
                </a:lnTo>
                <a:lnTo>
                  <a:pt x="108204" y="38100"/>
                </a:lnTo>
                <a:close/>
              </a:path>
              <a:path w="146684" h="500379">
                <a:moveTo>
                  <a:pt x="108204" y="481584"/>
                </a:moveTo>
                <a:lnTo>
                  <a:pt x="108204" y="19812"/>
                </a:lnTo>
                <a:lnTo>
                  <a:pt x="128016" y="38100"/>
                </a:lnTo>
                <a:lnTo>
                  <a:pt x="146304" y="38100"/>
                </a:lnTo>
                <a:lnTo>
                  <a:pt x="146304" y="461772"/>
                </a:lnTo>
                <a:lnTo>
                  <a:pt x="128016" y="461772"/>
                </a:lnTo>
                <a:lnTo>
                  <a:pt x="108204" y="481584"/>
                </a:lnTo>
                <a:close/>
              </a:path>
              <a:path w="146684" h="500379">
                <a:moveTo>
                  <a:pt x="146304" y="38100"/>
                </a:moveTo>
                <a:lnTo>
                  <a:pt x="128016" y="38100"/>
                </a:lnTo>
                <a:lnTo>
                  <a:pt x="108204" y="19812"/>
                </a:lnTo>
                <a:lnTo>
                  <a:pt x="146304" y="19812"/>
                </a:lnTo>
                <a:lnTo>
                  <a:pt x="146304" y="38100"/>
                </a:lnTo>
                <a:close/>
              </a:path>
              <a:path w="146684" h="500379">
                <a:moveTo>
                  <a:pt x="38100" y="481584"/>
                </a:moveTo>
                <a:lnTo>
                  <a:pt x="19812" y="461772"/>
                </a:lnTo>
                <a:lnTo>
                  <a:pt x="38100" y="461772"/>
                </a:lnTo>
                <a:lnTo>
                  <a:pt x="38100" y="481584"/>
                </a:lnTo>
                <a:close/>
              </a:path>
              <a:path w="146684" h="500379">
                <a:moveTo>
                  <a:pt x="108204" y="481584"/>
                </a:moveTo>
                <a:lnTo>
                  <a:pt x="38100" y="481584"/>
                </a:lnTo>
                <a:lnTo>
                  <a:pt x="38100" y="461772"/>
                </a:lnTo>
                <a:lnTo>
                  <a:pt x="108204" y="461772"/>
                </a:lnTo>
                <a:lnTo>
                  <a:pt x="108204" y="481584"/>
                </a:lnTo>
                <a:close/>
              </a:path>
              <a:path w="146684" h="500379">
                <a:moveTo>
                  <a:pt x="146304" y="481584"/>
                </a:moveTo>
                <a:lnTo>
                  <a:pt x="108204" y="481584"/>
                </a:lnTo>
                <a:lnTo>
                  <a:pt x="128016" y="461772"/>
                </a:lnTo>
                <a:lnTo>
                  <a:pt x="146304" y="461772"/>
                </a:lnTo>
                <a:lnTo>
                  <a:pt x="146304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93814" y="3913632"/>
            <a:ext cx="0" cy="589915"/>
          </a:xfrm>
          <a:custGeom>
            <a:avLst/>
            <a:gdLst/>
            <a:ahLst/>
            <a:cxnLst/>
            <a:rect l="l" t="t" r="r" b="b"/>
            <a:pathLst>
              <a:path w="0" h="589914">
                <a:moveTo>
                  <a:pt x="0" y="0"/>
                </a:moveTo>
                <a:lnTo>
                  <a:pt x="0" y="5897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93052" y="4174998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 h="0">
                <a:moveTo>
                  <a:pt x="0" y="0"/>
                </a:moveTo>
                <a:lnTo>
                  <a:pt x="85191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45730" y="4175759"/>
            <a:ext cx="0" cy="767080"/>
          </a:xfrm>
          <a:custGeom>
            <a:avLst/>
            <a:gdLst/>
            <a:ahLst/>
            <a:cxnLst/>
            <a:rect l="l" t="t" r="r" b="b"/>
            <a:pathLst>
              <a:path w="0" h="767079">
                <a:moveTo>
                  <a:pt x="0" y="0"/>
                </a:moveTo>
                <a:lnTo>
                  <a:pt x="0" y="7665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44967" y="4867655"/>
            <a:ext cx="74930" cy="474345"/>
          </a:xfrm>
          <a:custGeom>
            <a:avLst/>
            <a:gdLst/>
            <a:ahLst/>
            <a:cxnLst/>
            <a:rect l="l" t="t" r="r" b="b"/>
            <a:pathLst>
              <a:path w="74929" h="474345">
                <a:moveTo>
                  <a:pt x="0" y="0"/>
                </a:moveTo>
                <a:lnTo>
                  <a:pt x="74676" y="0"/>
                </a:lnTo>
                <a:lnTo>
                  <a:pt x="74676" y="473963"/>
                </a:lnTo>
                <a:lnTo>
                  <a:pt x="0" y="4739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26680" y="4849367"/>
            <a:ext cx="113030" cy="512445"/>
          </a:xfrm>
          <a:custGeom>
            <a:avLst/>
            <a:gdLst/>
            <a:ahLst/>
            <a:cxnLst/>
            <a:rect l="l" t="t" r="r" b="b"/>
            <a:pathLst>
              <a:path w="113029" h="512445">
                <a:moveTo>
                  <a:pt x="112775" y="512063"/>
                </a:moveTo>
                <a:lnTo>
                  <a:pt x="0" y="512063"/>
                </a:lnTo>
                <a:lnTo>
                  <a:pt x="0" y="0"/>
                </a:lnTo>
                <a:lnTo>
                  <a:pt x="112775" y="0"/>
                </a:lnTo>
                <a:lnTo>
                  <a:pt x="112775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73963"/>
                </a:lnTo>
                <a:lnTo>
                  <a:pt x="18288" y="473963"/>
                </a:lnTo>
                <a:lnTo>
                  <a:pt x="38100" y="492252"/>
                </a:lnTo>
                <a:lnTo>
                  <a:pt x="112775" y="492252"/>
                </a:lnTo>
                <a:lnTo>
                  <a:pt x="112775" y="512063"/>
                </a:lnTo>
                <a:close/>
              </a:path>
              <a:path w="113029" h="51244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13029" h="512445">
                <a:moveTo>
                  <a:pt x="7467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74676" y="18288"/>
                </a:lnTo>
                <a:lnTo>
                  <a:pt x="74676" y="38100"/>
                </a:lnTo>
                <a:close/>
              </a:path>
              <a:path w="113029" h="512445">
                <a:moveTo>
                  <a:pt x="74676" y="492252"/>
                </a:moveTo>
                <a:lnTo>
                  <a:pt x="74676" y="18288"/>
                </a:lnTo>
                <a:lnTo>
                  <a:pt x="92964" y="38100"/>
                </a:lnTo>
                <a:lnTo>
                  <a:pt x="112775" y="38100"/>
                </a:lnTo>
                <a:lnTo>
                  <a:pt x="112775" y="473963"/>
                </a:lnTo>
                <a:lnTo>
                  <a:pt x="92964" y="473963"/>
                </a:lnTo>
                <a:lnTo>
                  <a:pt x="74676" y="492252"/>
                </a:lnTo>
                <a:close/>
              </a:path>
              <a:path w="113029" h="512445">
                <a:moveTo>
                  <a:pt x="112775" y="38100"/>
                </a:moveTo>
                <a:lnTo>
                  <a:pt x="92964" y="38100"/>
                </a:lnTo>
                <a:lnTo>
                  <a:pt x="74676" y="18288"/>
                </a:lnTo>
                <a:lnTo>
                  <a:pt x="112775" y="18288"/>
                </a:lnTo>
                <a:lnTo>
                  <a:pt x="112775" y="38100"/>
                </a:lnTo>
                <a:close/>
              </a:path>
              <a:path w="113029" h="512445">
                <a:moveTo>
                  <a:pt x="38100" y="492252"/>
                </a:moveTo>
                <a:lnTo>
                  <a:pt x="18288" y="473963"/>
                </a:lnTo>
                <a:lnTo>
                  <a:pt x="38100" y="473963"/>
                </a:lnTo>
                <a:lnTo>
                  <a:pt x="38100" y="492252"/>
                </a:lnTo>
                <a:close/>
              </a:path>
              <a:path w="113029" h="512445">
                <a:moveTo>
                  <a:pt x="74676" y="492252"/>
                </a:moveTo>
                <a:lnTo>
                  <a:pt x="38100" y="492252"/>
                </a:lnTo>
                <a:lnTo>
                  <a:pt x="38100" y="473963"/>
                </a:lnTo>
                <a:lnTo>
                  <a:pt x="74676" y="473963"/>
                </a:lnTo>
                <a:lnTo>
                  <a:pt x="74676" y="492252"/>
                </a:lnTo>
                <a:close/>
              </a:path>
              <a:path w="113029" h="512445">
                <a:moveTo>
                  <a:pt x="112775" y="492252"/>
                </a:moveTo>
                <a:lnTo>
                  <a:pt x="74676" y="492252"/>
                </a:lnTo>
                <a:lnTo>
                  <a:pt x="92964" y="473963"/>
                </a:lnTo>
                <a:lnTo>
                  <a:pt x="112775" y="473963"/>
                </a:lnTo>
                <a:lnTo>
                  <a:pt x="112775" y="492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05928" y="4491227"/>
            <a:ext cx="373380" cy="390525"/>
          </a:xfrm>
          <a:custGeom>
            <a:avLst/>
            <a:gdLst/>
            <a:ahLst/>
            <a:cxnLst/>
            <a:rect l="l" t="t" r="r" b="b"/>
            <a:pathLst>
              <a:path w="373379" h="390525">
                <a:moveTo>
                  <a:pt x="27432" y="390143"/>
                </a:moveTo>
                <a:lnTo>
                  <a:pt x="0" y="362712"/>
                </a:lnTo>
                <a:lnTo>
                  <a:pt x="344423" y="0"/>
                </a:lnTo>
                <a:lnTo>
                  <a:pt x="373379" y="25908"/>
                </a:lnTo>
                <a:lnTo>
                  <a:pt x="27432" y="390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05928" y="5329428"/>
            <a:ext cx="373380" cy="407034"/>
          </a:xfrm>
          <a:custGeom>
            <a:avLst/>
            <a:gdLst/>
            <a:ahLst/>
            <a:cxnLst/>
            <a:rect l="l" t="t" r="r" b="b"/>
            <a:pathLst>
              <a:path w="373379" h="407035">
                <a:moveTo>
                  <a:pt x="344423" y="406907"/>
                </a:moveTo>
                <a:lnTo>
                  <a:pt x="0" y="25907"/>
                </a:lnTo>
                <a:lnTo>
                  <a:pt x="28955" y="0"/>
                </a:lnTo>
                <a:lnTo>
                  <a:pt x="373379" y="381000"/>
                </a:lnTo>
                <a:lnTo>
                  <a:pt x="344423" y="40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64830" y="4503420"/>
            <a:ext cx="0" cy="1219200"/>
          </a:xfrm>
          <a:custGeom>
            <a:avLst/>
            <a:gdLst/>
            <a:ahLst/>
            <a:cxnLst/>
            <a:rect l="l" t="t" r="r" b="b"/>
            <a:pathLst>
              <a:path w="0"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45730" y="534162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67867" y="3416786"/>
            <a:ext cx="6584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500</a:t>
            </a:r>
            <a:r>
              <a:rPr dirty="0" sz="2400" spc="-1019" b="1">
                <a:latin typeface="Times New Roman"/>
                <a:cs typeface="Times New Roman"/>
              </a:rPr>
              <a:t>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87617" y="4175759"/>
            <a:ext cx="0" cy="327660"/>
          </a:xfrm>
          <a:custGeom>
            <a:avLst/>
            <a:gdLst/>
            <a:ahLst/>
            <a:cxnLst/>
            <a:rect l="l" t="t" r="r" b="b"/>
            <a:pathLst>
              <a:path w="0" h="327660">
                <a:moveTo>
                  <a:pt x="0" y="0"/>
                </a:moveTo>
                <a:lnTo>
                  <a:pt x="0" y="3276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30467" y="4492752"/>
            <a:ext cx="186055" cy="462280"/>
          </a:xfrm>
          <a:custGeom>
            <a:avLst/>
            <a:gdLst/>
            <a:ahLst/>
            <a:cxnLst/>
            <a:rect l="l" t="t" r="r" b="b"/>
            <a:pathLst>
              <a:path w="186054" h="462279">
                <a:moveTo>
                  <a:pt x="0" y="0"/>
                </a:moveTo>
                <a:lnTo>
                  <a:pt x="185928" y="0"/>
                </a:lnTo>
                <a:lnTo>
                  <a:pt x="185928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12179" y="4472940"/>
            <a:ext cx="222885" cy="500380"/>
          </a:xfrm>
          <a:custGeom>
            <a:avLst/>
            <a:gdLst/>
            <a:ahLst/>
            <a:cxnLst/>
            <a:rect l="l" t="t" r="r" b="b"/>
            <a:pathLst>
              <a:path w="222885" h="500379">
                <a:moveTo>
                  <a:pt x="222504" y="499872"/>
                </a:moveTo>
                <a:lnTo>
                  <a:pt x="0" y="499872"/>
                </a:lnTo>
                <a:lnTo>
                  <a:pt x="0" y="0"/>
                </a:lnTo>
                <a:lnTo>
                  <a:pt x="222504" y="0"/>
                </a:lnTo>
                <a:lnTo>
                  <a:pt x="222504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1772"/>
                </a:lnTo>
                <a:lnTo>
                  <a:pt x="18288" y="461772"/>
                </a:lnTo>
                <a:lnTo>
                  <a:pt x="38100" y="481584"/>
                </a:lnTo>
                <a:lnTo>
                  <a:pt x="222504" y="481584"/>
                </a:lnTo>
                <a:lnTo>
                  <a:pt x="222504" y="499872"/>
                </a:lnTo>
                <a:close/>
              </a:path>
              <a:path w="222885" h="50037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22885" h="500379">
                <a:moveTo>
                  <a:pt x="18440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84404" y="19812"/>
                </a:lnTo>
                <a:lnTo>
                  <a:pt x="184404" y="38100"/>
                </a:lnTo>
                <a:close/>
              </a:path>
              <a:path w="222885" h="500379">
                <a:moveTo>
                  <a:pt x="184404" y="481584"/>
                </a:moveTo>
                <a:lnTo>
                  <a:pt x="184404" y="19812"/>
                </a:lnTo>
                <a:lnTo>
                  <a:pt x="204216" y="38100"/>
                </a:lnTo>
                <a:lnTo>
                  <a:pt x="222504" y="38100"/>
                </a:lnTo>
                <a:lnTo>
                  <a:pt x="222504" y="461772"/>
                </a:lnTo>
                <a:lnTo>
                  <a:pt x="204216" y="461772"/>
                </a:lnTo>
                <a:lnTo>
                  <a:pt x="184404" y="481584"/>
                </a:lnTo>
                <a:close/>
              </a:path>
              <a:path w="222885" h="500379">
                <a:moveTo>
                  <a:pt x="222504" y="38100"/>
                </a:moveTo>
                <a:lnTo>
                  <a:pt x="204216" y="38100"/>
                </a:lnTo>
                <a:lnTo>
                  <a:pt x="184404" y="19812"/>
                </a:lnTo>
                <a:lnTo>
                  <a:pt x="222504" y="19812"/>
                </a:lnTo>
                <a:lnTo>
                  <a:pt x="222504" y="38100"/>
                </a:lnTo>
                <a:close/>
              </a:path>
              <a:path w="222885" h="500379">
                <a:moveTo>
                  <a:pt x="38100" y="481584"/>
                </a:moveTo>
                <a:lnTo>
                  <a:pt x="18288" y="461772"/>
                </a:lnTo>
                <a:lnTo>
                  <a:pt x="38100" y="461772"/>
                </a:lnTo>
                <a:lnTo>
                  <a:pt x="38100" y="481584"/>
                </a:lnTo>
                <a:close/>
              </a:path>
              <a:path w="222885" h="500379">
                <a:moveTo>
                  <a:pt x="184404" y="481584"/>
                </a:moveTo>
                <a:lnTo>
                  <a:pt x="38100" y="481584"/>
                </a:lnTo>
                <a:lnTo>
                  <a:pt x="38100" y="461772"/>
                </a:lnTo>
                <a:lnTo>
                  <a:pt x="184404" y="461772"/>
                </a:lnTo>
                <a:lnTo>
                  <a:pt x="184404" y="481584"/>
                </a:lnTo>
                <a:close/>
              </a:path>
              <a:path w="222885" h="500379">
                <a:moveTo>
                  <a:pt x="222504" y="481584"/>
                </a:moveTo>
                <a:lnTo>
                  <a:pt x="184404" y="481584"/>
                </a:lnTo>
                <a:lnTo>
                  <a:pt x="204216" y="461772"/>
                </a:lnTo>
                <a:lnTo>
                  <a:pt x="222504" y="461772"/>
                </a:lnTo>
                <a:lnTo>
                  <a:pt x="222504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87617" y="4942332"/>
            <a:ext cx="0" cy="399415"/>
          </a:xfrm>
          <a:custGeom>
            <a:avLst/>
            <a:gdLst/>
            <a:ahLst/>
            <a:cxnLst/>
            <a:rect l="l" t="t" r="r" b="b"/>
            <a:pathLst>
              <a:path w="0" h="399414">
                <a:moveTo>
                  <a:pt x="0" y="0"/>
                </a:moveTo>
                <a:lnTo>
                  <a:pt x="0" y="399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59779" y="5342382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 h="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59779" y="5494782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 h="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87617" y="5494020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59779" y="6256782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 h="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20940" y="6256782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6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50279" y="4117847"/>
            <a:ext cx="74930" cy="96520"/>
          </a:xfrm>
          <a:custGeom>
            <a:avLst/>
            <a:gdLst/>
            <a:ahLst/>
            <a:cxnLst/>
            <a:rect l="l" t="t" r="r" b="b"/>
            <a:pathLst>
              <a:path w="74929" h="96520">
                <a:moveTo>
                  <a:pt x="36575" y="96011"/>
                </a:moveTo>
                <a:lnTo>
                  <a:pt x="22502" y="92273"/>
                </a:lnTo>
                <a:lnTo>
                  <a:pt x="10858" y="82105"/>
                </a:lnTo>
                <a:lnTo>
                  <a:pt x="2928" y="67079"/>
                </a:lnTo>
                <a:lnTo>
                  <a:pt x="0" y="48767"/>
                </a:lnTo>
                <a:lnTo>
                  <a:pt x="2928" y="29575"/>
                </a:lnTo>
                <a:lnTo>
                  <a:pt x="10858" y="14096"/>
                </a:lnTo>
                <a:lnTo>
                  <a:pt x="22502" y="3762"/>
                </a:lnTo>
                <a:lnTo>
                  <a:pt x="36575" y="0"/>
                </a:lnTo>
                <a:lnTo>
                  <a:pt x="51530" y="3762"/>
                </a:lnTo>
                <a:lnTo>
                  <a:pt x="63626" y="14096"/>
                </a:lnTo>
                <a:lnTo>
                  <a:pt x="71723" y="29575"/>
                </a:lnTo>
                <a:lnTo>
                  <a:pt x="74675" y="48767"/>
                </a:lnTo>
                <a:lnTo>
                  <a:pt x="71723" y="67079"/>
                </a:lnTo>
                <a:lnTo>
                  <a:pt x="63626" y="82105"/>
                </a:lnTo>
                <a:lnTo>
                  <a:pt x="51530" y="92273"/>
                </a:lnTo>
                <a:lnTo>
                  <a:pt x="36575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30468" y="4099560"/>
            <a:ext cx="113030" cy="132715"/>
          </a:xfrm>
          <a:custGeom>
            <a:avLst/>
            <a:gdLst/>
            <a:ahLst/>
            <a:cxnLst/>
            <a:rect l="l" t="t" r="r" b="b"/>
            <a:pathLst>
              <a:path w="113029" h="132714">
                <a:moveTo>
                  <a:pt x="67055" y="1523"/>
                </a:moveTo>
                <a:lnTo>
                  <a:pt x="47243" y="1523"/>
                </a:lnTo>
                <a:lnTo>
                  <a:pt x="54863" y="0"/>
                </a:lnTo>
                <a:lnTo>
                  <a:pt x="59435" y="0"/>
                </a:lnTo>
                <a:lnTo>
                  <a:pt x="67055" y="1523"/>
                </a:lnTo>
                <a:close/>
              </a:path>
              <a:path w="113029" h="132714">
                <a:moveTo>
                  <a:pt x="79247" y="6095"/>
                </a:moveTo>
                <a:lnTo>
                  <a:pt x="33527" y="6095"/>
                </a:lnTo>
                <a:lnTo>
                  <a:pt x="35051" y="4571"/>
                </a:lnTo>
                <a:lnTo>
                  <a:pt x="42671" y="1523"/>
                </a:lnTo>
                <a:lnTo>
                  <a:pt x="71627" y="1523"/>
                </a:lnTo>
                <a:lnTo>
                  <a:pt x="79247" y="4571"/>
                </a:lnTo>
                <a:lnTo>
                  <a:pt x="79247" y="6095"/>
                </a:lnTo>
                <a:close/>
              </a:path>
              <a:path w="113029" h="132714">
                <a:moveTo>
                  <a:pt x="89915" y="12191"/>
                </a:moveTo>
                <a:lnTo>
                  <a:pt x="24383" y="12191"/>
                </a:lnTo>
                <a:lnTo>
                  <a:pt x="25907" y="10667"/>
                </a:lnTo>
                <a:lnTo>
                  <a:pt x="32003" y="6095"/>
                </a:lnTo>
                <a:lnTo>
                  <a:pt x="82295" y="6095"/>
                </a:lnTo>
                <a:lnTo>
                  <a:pt x="88391" y="10667"/>
                </a:lnTo>
                <a:lnTo>
                  <a:pt x="89915" y="12191"/>
                </a:lnTo>
                <a:close/>
              </a:path>
              <a:path w="113029" h="132714">
                <a:moveTo>
                  <a:pt x="91439" y="120395"/>
                </a:moveTo>
                <a:lnTo>
                  <a:pt x="22859" y="120395"/>
                </a:lnTo>
                <a:lnTo>
                  <a:pt x="22859" y="118871"/>
                </a:lnTo>
                <a:lnTo>
                  <a:pt x="15239" y="111251"/>
                </a:lnTo>
                <a:lnTo>
                  <a:pt x="10667" y="103631"/>
                </a:lnTo>
                <a:lnTo>
                  <a:pt x="9143" y="102107"/>
                </a:lnTo>
                <a:lnTo>
                  <a:pt x="9143" y="100583"/>
                </a:lnTo>
                <a:lnTo>
                  <a:pt x="4571" y="92963"/>
                </a:lnTo>
                <a:lnTo>
                  <a:pt x="4571" y="89915"/>
                </a:lnTo>
                <a:lnTo>
                  <a:pt x="1523" y="80771"/>
                </a:lnTo>
                <a:lnTo>
                  <a:pt x="1523" y="77723"/>
                </a:lnTo>
                <a:lnTo>
                  <a:pt x="0" y="68579"/>
                </a:lnTo>
                <a:lnTo>
                  <a:pt x="0" y="65531"/>
                </a:lnTo>
                <a:lnTo>
                  <a:pt x="1523" y="54863"/>
                </a:lnTo>
                <a:lnTo>
                  <a:pt x="1523" y="51815"/>
                </a:lnTo>
                <a:lnTo>
                  <a:pt x="4571" y="42671"/>
                </a:lnTo>
                <a:lnTo>
                  <a:pt x="4571" y="39623"/>
                </a:lnTo>
                <a:lnTo>
                  <a:pt x="9143" y="32003"/>
                </a:lnTo>
                <a:lnTo>
                  <a:pt x="9143" y="30479"/>
                </a:lnTo>
                <a:lnTo>
                  <a:pt x="10667" y="28955"/>
                </a:lnTo>
                <a:lnTo>
                  <a:pt x="15239" y="22859"/>
                </a:lnTo>
                <a:lnTo>
                  <a:pt x="15239" y="21335"/>
                </a:lnTo>
                <a:lnTo>
                  <a:pt x="22859" y="13715"/>
                </a:lnTo>
                <a:lnTo>
                  <a:pt x="22859" y="12191"/>
                </a:lnTo>
                <a:lnTo>
                  <a:pt x="91439" y="12191"/>
                </a:lnTo>
                <a:lnTo>
                  <a:pt x="91439" y="13715"/>
                </a:lnTo>
                <a:lnTo>
                  <a:pt x="97535" y="19811"/>
                </a:lnTo>
                <a:lnTo>
                  <a:pt x="97535" y="21335"/>
                </a:lnTo>
                <a:lnTo>
                  <a:pt x="99059" y="21335"/>
                </a:lnTo>
                <a:lnTo>
                  <a:pt x="99059" y="22859"/>
                </a:lnTo>
                <a:lnTo>
                  <a:pt x="103631" y="28955"/>
                </a:lnTo>
                <a:lnTo>
                  <a:pt x="105155" y="30479"/>
                </a:lnTo>
                <a:lnTo>
                  <a:pt x="105155" y="32003"/>
                </a:lnTo>
                <a:lnTo>
                  <a:pt x="107594" y="38099"/>
                </a:lnTo>
                <a:lnTo>
                  <a:pt x="53339" y="38099"/>
                </a:lnTo>
                <a:lnTo>
                  <a:pt x="50291" y="39623"/>
                </a:lnTo>
                <a:lnTo>
                  <a:pt x="44195" y="45719"/>
                </a:lnTo>
                <a:lnTo>
                  <a:pt x="45415" y="45719"/>
                </a:lnTo>
                <a:lnTo>
                  <a:pt x="44500" y="47243"/>
                </a:lnTo>
                <a:lnTo>
                  <a:pt x="44195" y="47243"/>
                </a:lnTo>
                <a:lnTo>
                  <a:pt x="41452" y="51815"/>
                </a:lnTo>
                <a:lnTo>
                  <a:pt x="41147" y="51815"/>
                </a:lnTo>
                <a:lnTo>
                  <a:pt x="39623" y="54863"/>
                </a:lnTo>
                <a:lnTo>
                  <a:pt x="40639" y="54863"/>
                </a:lnTo>
                <a:lnTo>
                  <a:pt x="40131" y="57911"/>
                </a:lnTo>
                <a:lnTo>
                  <a:pt x="39623" y="57911"/>
                </a:lnTo>
                <a:lnTo>
                  <a:pt x="38535" y="65531"/>
                </a:lnTo>
                <a:lnTo>
                  <a:pt x="38099" y="65531"/>
                </a:lnTo>
                <a:lnTo>
                  <a:pt x="38099" y="68579"/>
                </a:lnTo>
                <a:lnTo>
                  <a:pt x="38607" y="68579"/>
                </a:lnTo>
                <a:lnTo>
                  <a:pt x="39623" y="74675"/>
                </a:lnTo>
                <a:lnTo>
                  <a:pt x="40131" y="74675"/>
                </a:lnTo>
                <a:lnTo>
                  <a:pt x="40639" y="77723"/>
                </a:lnTo>
                <a:lnTo>
                  <a:pt x="39623" y="77723"/>
                </a:lnTo>
                <a:lnTo>
                  <a:pt x="41147" y="80771"/>
                </a:lnTo>
                <a:lnTo>
                  <a:pt x="41452" y="80771"/>
                </a:lnTo>
                <a:lnTo>
                  <a:pt x="44195" y="85343"/>
                </a:lnTo>
                <a:lnTo>
                  <a:pt x="44500" y="85343"/>
                </a:lnTo>
                <a:lnTo>
                  <a:pt x="45415" y="86867"/>
                </a:lnTo>
                <a:lnTo>
                  <a:pt x="44195" y="86867"/>
                </a:lnTo>
                <a:lnTo>
                  <a:pt x="50291" y="92963"/>
                </a:lnTo>
                <a:lnTo>
                  <a:pt x="53339" y="94487"/>
                </a:lnTo>
                <a:lnTo>
                  <a:pt x="51815" y="94487"/>
                </a:lnTo>
                <a:lnTo>
                  <a:pt x="56387" y="96011"/>
                </a:lnTo>
                <a:lnTo>
                  <a:pt x="106984" y="96011"/>
                </a:lnTo>
                <a:lnTo>
                  <a:pt x="105155" y="100583"/>
                </a:lnTo>
                <a:lnTo>
                  <a:pt x="105155" y="102107"/>
                </a:lnTo>
                <a:lnTo>
                  <a:pt x="103631" y="103631"/>
                </a:lnTo>
                <a:lnTo>
                  <a:pt x="99059" y="111251"/>
                </a:lnTo>
                <a:lnTo>
                  <a:pt x="91439" y="118871"/>
                </a:lnTo>
                <a:lnTo>
                  <a:pt x="91439" y="120395"/>
                </a:lnTo>
                <a:close/>
              </a:path>
              <a:path w="113029" h="132714">
                <a:moveTo>
                  <a:pt x="50291" y="39623"/>
                </a:moveTo>
                <a:lnTo>
                  <a:pt x="53339" y="38099"/>
                </a:lnTo>
                <a:lnTo>
                  <a:pt x="51815" y="39242"/>
                </a:lnTo>
                <a:lnTo>
                  <a:pt x="50291" y="39623"/>
                </a:lnTo>
                <a:close/>
              </a:path>
              <a:path w="113029" h="132714">
                <a:moveTo>
                  <a:pt x="51815" y="39242"/>
                </a:moveTo>
                <a:lnTo>
                  <a:pt x="53339" y="38099"/>
                </a:lnTo>
                <a:lnTo>
                  <a:pt x="56387" y="38099"/>
                </a:lnTo>
                <a:lnTo>
                  <a:pt x="51815" y="39242"/>
                </a:lnTo>
                <a:close/>
              </a:path>
              <a:path w="113029" h="132714">
                <a:moveTo>
                  <a:pt x="62483" y="39242"/>
                </a:moveTo>
                <a:lnTo>
                  <a:pt x="57911" y="38099"/>
                </a:lnTo>
                <a:lnTo>
                  <a:pt x="60959" y="38099"/>
                </a:lnTo>
                <a:lnTo>
                  <a:pt x="62483" y="39242"/>
                </a:lnTo>
                <a:close/>
              </a:path>
              <a:path w="113029" h="132714">
                <a:moveTo>
                  <a:pt x="64007" y="39623"/>
                </a:moveTo>
                <a:lnTo>
                  <a:pt x="62483" y="39242"/>
                </a:lnTo>
                <a:lnTo>
                  <a:pt x="60959" y="38099"/>
                </a:lnTo>
                <a:lnTo>
                  <a:pt x="64007" y="39623"/>
                </a:lnTo>
                <a:close/>
              </a:path>
              <a:path w="113029" h="132714">
                <a:moveTo>
                  <a:pt x="110743" y="45719"/>
                </a:moveTo>
                <a:lnTo>
                  <a:pt x="70103" y="45719"/>
                </a:lnTo>
                <a:lnTo>
                  <a:pt x="64007" y="39623"/>
                </a:lnTo>
                <a:lnTo>
                  <a:pt x="60959" y="38099"/>
                </a:lnTo>
                <a:lnTo>
                  <a:pt x="107594" y="38099"/>
                </a:lnTo>
                <a:lnTo>
                  <a:pt x="108203" y="39623"/>
                </a:lnTo>
                <a:lnTo>
                  <a:pt x="109727" y="41147"/>
                </a:lnTo>
                <a:lnTo>
                  <a:pt x="109727" y="42671"/>
                </a:lnTo>
                <a:lnTo>
                  <a:pt x="110743" y="45719"/>
                </a:lnTo>
                <a:close/>
              </a:path>
              <a:path w="113029" h="132714">
                <a:moveTo>
                  <a:pt x="47243" y="42671"/>
                </a:moveTo>
                <a:lnTo>
                  <a:pt x="50291" y="39623"/>
                </a:lnTo>
                <a:lnTo>
                  <a:pt x="51815" y="39242"/>
                </a:lnTo>
                <a:lnTo>
                  <a:pt x="47243" y="42671"/>
                </a:lnTo>
                <a:close/>
              </a:path>
              <a:path w="113029" h="132714">
                <a:moveTo>
                  <a:pt x="67055" y="42671"/>
                </a:moveTo>
                <a:lnTo>
                  <a:pt x="62483" y="39242"/>
                </a:lnTo>
                <a:lnTo>
                  <a:pt x="64007" y="39623"/>
                </a:lnTo>
                <a:lnTo>
                  <a:pt x="67055" y="42671"/>
                </a:lnTo>
                <a:close/>
              </a:path>
              <a:path w="113029" h="132714">
                <a:moveTo>
                  <a:pt x="45415" y="45719"/>
                </a:moveTo>
                <a:lnTo>
                  <a:pt x="44195" y="45719"/>
                </a:lnTo>
                <a:lnTo>
                  <a:pt x="47243" y="42671"/>
                </a:lnTo>
                <a:lnTo>
                  <a:pt x="45415" y="45719"/>
                </a:lnTo>
                <a:close/>
              </a:path>
              <a:path w="113029" h="132714">
                <a:moveTo>
                  <a:pt x="70713" y="48767"/>
                </a:moveTo>
                <a:lnTo>
                  <a:pt x="67055" y="42671"/>
                </a:lnTo>
                <a:lnTo>
                  <a:pt x="70103" y="45719"/>
                </a:lnTo>
                <a:lnTo>
                  <a:pt x="110743" y="45719"/>
                </a:lnTo>
                <a:lnTo>
                  <a:pt x="111251" y="47243"/>
                </a:lnTo>
                <a:lnTo>
                  <a:pt x="70103" y="47243"/>
                </a:lnTo>
                <a:lnTo>
                  <a:pt x="70713" y="48767"/>
                </a:lnTo>
                <a:close/>
              </a:path>
              <a:path w="113029" h="132714">
                <a:moveTo>
                  <a:pt x="42671" y="50291"/>
                </a:moveTo>
                <a:lnTo>
                  <a:pt x="44195" y="47243"/>
                </a:lnTo>
                <a:lnTo>
                  <a:pt x="44500" y="47243"/>
                </a:lnTo>
                <a:lnTo>
                  <a:pt x="42671" y="50291"/>
                </a:lnTo>
                <a:close/>
              </a:path>
              <a:path w="113029" h="132714">
                <a:moveTo>
                  <a:pt x="71627" y="50291"/>
                </a:moveTo>
                <a:lnTo>
                  <a:pt x="70713" y="48767"/>
                </a:lnTo>
                <a:lnTo>
                  <a:pt x="70103" y="47243"/>
                </a:lnTo>
                <a:lnTo>
                  <a:pt x="71627" y="50291"/>
                </a:lnTo>
                <a:close/>
              </a:path>
              <a:path w="113029" h="132714">
                <a:moveTo>
                  <a:pt x="112267" y="50291"/>
                </a:moveTo>
                <a:lnTo>
                  <a:pt x="71627" y="50291"/>
                </a:lnTo>
                <a:lnTo>
                  <a:pt x="70103" y="47243"/>
                </a:lnTo>
                <a:lnTo>
                  <a:pt x="111251" y="47243"/>
                </a:lnTo>
                <a:lnTo>
                  <a:pt x="112267" y="50291"/>
                </a:lnTo>
                <a:close/>
              </a:path>
              <a:path w="113029" h="132714">
                <a:moveTo>
                  <a:pt x="73151" y="54863"/>
                </a:moveTo>
                <a:lnTo>
                  <a:pt x="70713" y="48767"/>
                </a:lnTo>
                <a:lnTo>
                  <a:pt x="71627" y="50291"/>
                </a:lnTo>
                <a:lnTo>
                  <a:pt x="112267" y="50291"/>
                </a:lnTo>
                <a:lnTo>
                  <a:pt x="112775" y="51815"/>
                </a:lnTo>
                <a:lnTo>
                  <a:pt x="73151" y="51815"/>
                </a:lnTo>
                <a:lnTo>
                  <a:pt x="73151" y="54863"/>
                </a:lnTo>
                <a:close/>
              </a:path>
              <a:path w="113029" h="132714">
                <a:moveTo>
                  <a:pt x="39623" y="54863"/>
                </a:moveTo>
                <a:lnTo>
                  <a:pt x="41147" y="51815"/>
                </a:lnTo>
                <a:lnTo>
                  <a:pt x="41030" y="52519"/>
                </a:lnTo>
                <a:lnTo>
                  <a:pt x="39623" y="54863"/>
                </a:lnTo>
                <a:close/>
              </a:path>
              <a:path w="113029" h="132714">
                <a:moveTo>
                  <a:pt x="41030" y="52519"/>
                </a:moveTo>
                <a:lnTo>
                  <a:pt x="41147" y="51815"/>
                </a:lnTo>
                <a:lnTo>
                  <a:pt x="41452" y="51815"/>
                </a:lnTo>
                <a:lnTo>
                  <a:pt x="41030" y="52519"/>
                </a:lnTo>
                <a:close/>
              </a:path>
              <a:path w="113029" h="132714">
                <a:moveTo>
                  <a:pt x="74675" y="60959"/>
                </a:moveTo>
                <a:lnTo>
                  <a:pt x="73151" y="51815"/>
                </a:lnTo>
                <a:lnTo>
                  <a:pt x="112775" y="51815"/>
                </a:lnTo>
                <a:lnTo>
                  <a:pt x="112775" y="57911"/>
                </a:lnTo>
                <a:lnTo>
                  <a:pt x="74675" y="57911"/>
                </a:lnTo>
                <a:lnTo>
                  <a:pt x="74675" y="60959"/>
                </a:lnTo>
                <a:close/>
              </a:path>
              <a:path w="113029" h="132714">
                <a:moveTo>
                  <a:pt x="40639" y="54863"/>
                </a:moveTo>
                <a:lnTo>
                  <a:pt x="39623" y="54863"/>
                </a:lnTo>
                <a:lnTo>
                  <a:pt x="41030" y="52519"/>
                </a:lnTo>
                <a:lnTo>
                  <a:pt x="40639" y="54863"/>
                </a:lnTo>
                <a:close/>
              </a:path>
              <a:path w="113029" h="132714">
                <a:moveTo>
                  <a:pt x="39623" y="60959"/>
                </a:moveTo>
                <a:lnTo>
                  <a:pt x="39623" y="57911"/>
                </a:lnTo>
                <a:lnTo>
                  <a:pt x="40131" y="57911"/>
                </a:lnTo>
                <a:lnTo>
                  <a:pt x="39623" y="60959"/>
                </a:lnTo>
                <a:close/>
              </a:path>
              <a:path w="113029" h="132714">
                <a:moveTo>
                  <a:pt x="112775" y="74675"/>
                </a:moveTo>
                <a:lnTo>
                  <a:pt x="74675" y="74675"/>
                </a:lnTo>
                <a:lnTo>
                  <a:pt x="74675" y="57911"/>
                </a:lnTo>
                <a:lnTo>
                  <a:pt x="112775" y="57911"/>
                </a:lnTo>
                <a:lnTo>
                  <a:pt x="112775" y="74675"/>
                </a:lnTo>
                <a:close/>
              </a:path>
              <a:path w="113029" h="132714">
                <a:moveTo>
                  <a:pt x="38099" y="68579"/>
                </a:moveTo>
                <a:lnTo>
                  <a:pt x="38099" y="65531"/>
                </a:lnTo>
                <a:lnTo>
                  <a:pt x="38334" y="66938"/>
                </a:lnTo>
                <a:lnTo>
                  <a:pt x="38099" y="68579"/>
                </a:lnTo>
                <a:close/>
              </a:path>
              <a:path w="113029" h="132714">
                <a:moveTo>
                  <a:pt x="38334" y="66938"/>
                </a:moveTo>
                <a:lnTo>
                  <a:pt x="38099" y="65531"/>
                </a:lnTo>
                <a:lnTo>
                  <a:pt x="38535" y="65531"/>
                </a:lnTo>
                <a:lnTo>
                  <a:pt x="38334" y="66938"/>
                </a:lnTo>
                <a:close/>
              </a:path>
              <a:path w="113029" h="132714">
                <a:moveTo>
                  <a:pt x="38607" y="68579"/>
                </a:moveTo>
                <a:lnTo>
                  <a:pt x="38099" y="68579"/>
                </a:lnTo>
                <a:lnTo>
                  <a:pt x="38334" y="66938"/>
                </a:lnTo>
                <a:lnTo>
                  <a:pt x="38607" y="68579"/>
                </a:lnTo>
                <a:close/>
              </a:path>
              <a:path w="113029" h="132714">
                <a:moveTo>
                  <a:pt x="40131" y="74675"/>
                </a:moveTo>
                <a:lnTo>
                  <a:pt x="39623" y="74675"/>
                </a:lnTo>
                <a:lnTo>
                  <a:pt x="39623" y="71627"/>
                </a:lnTo>
                <a:lnTo>
                  <a:pt x="40131" y="74675"/>
                </a:lnTo>
                <a:close/>
              </a:path>
              <a:path w="113029" h="132714">
                <a:moveTo>
                  <a:pt x="112775" y="80771"/>
                </a:moveTo>
                <a:lnTo>
                  <a:pt x="73151" y="80771"/>
                </a:lnTo>
                <a:lnTo>
                  <a:pt x="74675" y="71627"/>
                </a:lnTo>
                <a:lnTo>
                  <a:pt x="74675" y="74675"/>
                </a:lnTo>
                <a:lnTo>
                  <a:pt x="112775" y="74675"/>
                </a:lnTo>
                <a:lnTo>
                  <a:pt x="112775" y="80771"/>
                </a:lnTo>
                <a:close/>
              </a:path>
              <a:path w="113029" h="132714">
                <a:moveTo>
                  <a:pt x="41147" y="80771"/>
                </a:moveTo>
                <a:lnTo>
                  <a:pt x="39623" y="77723"/>
                </a:lnTo>
                <a:lnTo>
                  <a:pt x="41030" y="80068"/>
                </a:lnTo>
                <a:lnTo>
                  <a:pt x="41147" y="80771"/>
                </a:lnTo>
                <a:close/>
              </a:path>
              <a:path w="113029" h="132714">
                <a:moveTo>
                  <a:pt x="41030" y="80068"/>
                </a:moveTo>
                <a:lnTo>
                  <a:pt x="39623" y="77723"/>
                </a:lnTo>
                <a:lnTo>
                  <a:pt x="40639" y="77723"/>
                </a:lnTo>
                <a:lnTo>
                  <a:pt x="41030" y="80068"/>
                </a:lnTo>
                <a:close/>
              </a:path>
              <a:path w="113029" h="132714">
                <a:moveTo>
                  <a:pt x="70713" y="83819"/>
                </a:moveTo>
                <a:lnTo>
                  <a:pt x="73151" y="77723"/>
                </a:lnTo>
                <a:lnTo>
                  <a:pt x="73151" y="80771"/>
                </a:lnTo>
                <a:lnTo>
                  <a:pt x="112775" y="80771"/>
                </a:lnTo>
                <a:lnTo>
                  <a:pt x="112267" y="82295"/>
                </a:lnTo>
                <a:lnTo>
                  <a:pt x="71627" y="82295"/>
                </a:lnTo>
                <a:lnTo>
                  <a:pt x="70713" y="83819"/>
                </a:lnTo>
                <a:close/>
              </a:path>
              <a:path w="113029" h="132714">
                <a:moveTo>
                  <a:pt x="41452" y="80771"/>
                </a:moveTo>
                <a:lnTo>
                  <a:pt x="41147" y="80771"/>
                </a:lnTo>
                <a:lnTo>
                  <a:pt x="41030" y="80068"/>
                </a:lnTo>
                <a:lnTo>
                  <a:pt x="41452" y="80771"/>
                </a:lnTo>
                <a:close/>
              </a:path>
              <a:path w="113029" h="132714">
                <a:moveTo>
                  <a:pt x="44500" y="85343"/>
                </a:moveTo>
                <a:lnTo>
                  <a:pt x="44195" y="85343"/>
                </a:lnTo>
                <a:lnTo>
                  <a:pt x="42671" y="82295"/>
                </a:lnTo>
                <a:lnTo>
                  <a:pt x="44500" y="85343"/>
                </a:lnTo>
                <a:close/>
              </a:path>
              <a:path w="113029" h="132714">
                <a:moveTo>
                  <a:pt x="70103" y="85343"/>
                </a:moveTo>
                <a:lnTo>
                  <a:pt x="70713" y="83819"/>
                </a:lnTo>
                <a:lnTo>
                  <a:pt x="71627" y="82295"/>
                </a:lnTo>
                <a:lnTo>
                  <a:pt x="70103" y="85343"/>
                </a:lnTo>
                <a:close/>
              </a:path>
              <a:path w="113029" h="132714">
                <a:moveTo>
                  <a:pt x="111251" y="85343"/>
                </a:moveTo>
                <a:lnTo>
                  <a:pt x="70103" y="85343"/>
                </a:lnTo>
                <a:lnTo>
                  <a:pt x="71627" y="82295"/>
                </a:lnTo>
                <a:lnTo>
                  <a:pt x="112267" y="82295"/>
                </a:lnTo>
                <a:lnTo>
                  <a:pt x="111251" y="85343"/>
                </a:lnTo>
                <a:close/>
              </a:path>
              <a:path w="113029" h="132714">
                <a:moveTo>
                  <a:pt x="67055" y="89915"/>
                </a:moveTo>
                <a:lnTo>
                  <a:pt x="70713" y="83819"/>
                </a:lnTo>
                <a:lnTo>
                  <a:pt x="70103" y="85343"/>
                </a:lnTo>
                <a:lnTo>
                  <a:pt x="111251" y="85343"/>
                </a:lnTo>
                <a:lnTo>
                  <a:pt x="110743" y="86867"/>
                </a:lnTo>
                <a:lnTo>
                  <a:pt x="70103" y="86867"/>
                </a:lnTo>
                <a:lnTo>
                  <a:pt x="67055" y="89915"/>
                </a:lnTo>
                <a:close/>
              </a:path>
              <a:path w="113029" h="132714">
                <a:moveTo>
                  <a:pt x="47243" y="89915"/>
                </a:moveTo>
                <a:lnTo>
                  <a:pt x="44195" y="86867"/>
                </a:lnTo>
                <a:lnTo>
                  <a:pt x="45415" y="86867"/>
                </a:lnTo>
                <a:lnTo>
                  <a:pt x="47243" y="89915"/>
                </a:lnTo>
                <a:close/>
              </a:path>
              <a:path w="113029" h="132714">
                <a:moveTo>
                  <a:pt x="57911" y="96011"/>
                </a:moveTo>
                <a:lnTo>
                  <a:pt x="64007" y="92963"/>
                </a:lnTo>
                <a:lnTo>
                  <a:pt x="70103" y="86867"/>
                </a:lnTo>
                <a:lnTo>
                  <a:pt x="110743" y="86867"/>
                </a:lnTo>
                <a:lnTo>
                  <a:pt x="109727" y="89915"/>
                </a:lnTo>
                <a:lnTo>
                  <a:pt x="109727" y="91439"/>
                </a:lnTo>
                <a:lnTo>
                  <a:pt x="108203" y="92963"/>
                </a:lnTo>
                <a:lnTo>
                  <a:pt x="107594" y="94487"/>
                </a:lnTo>
                <a:lnTo>
                  <a:pt x="62483" y="94487"/>
                </a:lnTo>
                <a:lnTo>
                  <a:pt x="57911" y="96011"/>
                </a:lnTo>
                <a:close/>
              </a:path>
              <a:path w="113029" h="132714">
                <a:moveTo>
                  <a:pt x="53339" y="94487"/>
                </a:moveTo>
                <a:lnTo>
                  <a:pt x="50291" y="92963"/>
                </a:lnTo>
                <a:lnTo>
                  <a:pt x="47243" y="89915"/>
                </a:lnTo>
                <a:lnTo>
                  <a:pt x="53339" y="94487"/>
                </a:lnTo>
                <a:close/>
              </a:path>
              <a:path w="113029" h="132714">
                <a:moveTo>
                  <a:pt x="60959" y="94487"/>
                </a:moveTo>
                <a:lnTo>
                  <a:pt x="67055" y="89915"/>
                </a:lnTo>
                <a:lnTo>
                  <a:pt x="64007" y="92963"/>
                </a:lnTo>
                <a:lnTo>
                  <a:pt x="60959" y="94487"/>
                </a:lnTo>
                <a:close/>
              </a:path>
              <a:path w="113029" h="132714">
                <a:moveTo>
                  <a:pt x="56387" y="96011"/>
                </a:moveTo>
                <a:lnTo>
                  <a:pt x="51815" y="94487"/>
                </a:lnTo>
                <a:lnTo>
                  <a:pt x="53339" y="94487"/>
                </a:lnTo>
                <a:lnTo>
                  <a:pt x="56387" y="96011"/>
                </a:lnTo>
                <a:close/>
              </a:path>
              <a:path w="113029" h="132714">
                <a:moveTo>
                  <a:pt x="57911" y="96011"/>
                </a:moveTo>
                <a:lnTo>
                  <a:pt x="56387" y="96011"/>
                </a:lnTo>
                <a:lnTo>
                  <a:pt x="53339" y="94487"/>
                </a:lnTo>
                <a:lnTo>
                  <a:pt x="60959" y="94487"/>
                </a:lnTo>
                <a:lnTo>
                  <a:pt x="57911" y="96011"/>
                </a:lnTo>
                <a:close/>
              </a:path>
              <a:path w="113029" h="132714">
                <a:moveTo>
                  <a:pt x="106984" y="96011"/>
                </a:moveTo>
                <a:lnTo>
                  <a:pt x="57911" y="96011"/>
                </a:lnTo>
                <a:lnTo>
                  <a:pt x="62483" y="94487"/>
                </a:lnTo>
                <a:lnTo>
                  <a:pt x="107594" y="94487"/>
                </a:lnTo>
                <a:lnTo>
                  <a:pt x="106984" y="96011"/>
                </a:lnTo>
                <a:close/>
              </a:path>
              <a:path w="113029" h="132714">
                <a:moveTo>
                  <a:pt x="82295" y="126491"/>
                </a:moveTo>
                <a:lnTo>
                  <a:pt x="32003" y="126491"/>
                </a:lnTo>
                <a:lnTo>
                  <a:pt x="25907" y="121919"/>
                </a:lnTo>
                <a:lnTo>
                  <a:pt x="24383" y="120395"/>
                </a:lnTo>
                <a:lnTo>
                  <a:pt x="89915" y="120395"/>
                </a:lnTo>
                <a:lnTo>
                  <a:pt x="88391" y="121919"/>
                </a:lnTo>
                <a:lnTo>
                  <a:pt x="82295" y="126491"/>
                </a:lnTo>
                <a:close/>
              </a:path>
              <a:path w="113029" h="132714">
                <a:moveTo>
                  <a:pt x="71627" y="131063"/>
                </a:moveTo>
                <a:lnTo>
                  <a:pt x="42671" y="131063"/>
                </a:lnTo>
                <a:lnTo>
                  <a:pt x="35051" y="128015"/>
                </a:lnTo>
                <a:lnTo>
                  <a:pt x="33527" y="128015"/>
                </a:lnTo>
                <a:lnTo>
                  <a:pt x="33527" y="126491"/>
                </a:lnTo>
                <a:lnTo>
                  <a:pt x="80771" y="126491"/>
                </a:lnTo>
                <a:lnTo>
                  <a:pt x="79247" y="128015"/>
                </a:lnTo>
                <a:lnTo>
                  <a:pt x="71627" y="131063"/>
                </a:lnTo>
                <a:close/>
              </a:path>
              <a:path w="113029" h="132714">
                <a:moveTo>
                  <a:pt x="67055" y="132587"/>
                </a:moveTo>
                <a:lnTo>
                  <a:pt x="47243" y="132587"/>
                </a:lnTo>
                <a:lnTo>
                  <a:pt x="45719" y="131063"/>
                </a:lnTo>
                <a:lnTo>
                  <a:pt x="68579" y="131063"/>
                </a:lnTo>
                <a:lnTo>
                  <a:pt x="67055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45307" y="3751587"/>
            <a:ext cx="1285240" cy="172085"/>
          </a:xfrm>
          <a:custGeom>
            <a:avLst/>
            <a:gdLst/>
            <a:ahLst/>
            <a:cxnLst/>
            <a:rect l="l" t="t" r="r" b="b"/>
            <a:pathLst>
              <a:path w="1285239" h="172085">
                <a:moveTo>
                  <a:pt x="148994" y="171688"/>
                </a:moveTo>
                <a:lnTo>
                  <a:pt x="141732" y="169664"/>
                </a:lnTo>
                <a:lnTo>
                  <a:pt x="0" y="85844"/>
                </a:lnTo>
                <a:lnTo>
                  <a:pt x="141732" y="2024"/>
                </a:lnTo>
                <a:lnTo>
                  <a:pt x="148994" y="0"/>
                </a:lnTo>
                <a:lnTo>
                  <a:pt x="156400" y="690"/>
                </a:lnTo>
                <a:lnTo>
                  <a:pt x="162948" y="3952"/>
                </a:lnTo>
                <a:lnTo>
                  <a:pt x="167640" y="9644"/>
                </a:lnTo>
                <a:lnTo>
                  <a:pt x="170545" y="16906"/>
                </a:lnTo>
                <a:lnTo>
                  <a:pt x="170307" y="24312"/>
                </a:lnTo>
                <a:lnTo>
                  <a:pt x="167211" y="30860"/>
                </a:lnTo>
                <a:lnTo>
                  <a:pt x="161544" y="35552"/>
                </a:lnTo>
                <a:lnTo>
                  <a:pt x="109589" y="66032"/>
                </a:lnTo>
                <a:lnTo>
                  <a:pt x="38100" y="66032"/>
                </a:lnTo>
                <a:lnTo>
                  <a:pt x="38100" y="104132"/>
                </a:lnTo>
                <a:lnTo>
                  <a:pt x="106991" y="104132"/>
                </a:lnTo>
                <a:lnTo>
                  <a:pt x="161544" y="136136"/>
                </a:lnTo>
                <a:lnTo>
                  <a:pt x="167211" y="140827"/>
                </a:lnTo>
                <a:lnTo>
                  <a:pt x="170307" y="147375"/>
                </a:lnTo>
                <a:lnTo>
                  <a:pt x="170545" y="154781"/>
                </a:lnTo>
                <a:lnTo>
                  <a:pt x="167640" y="162044"/>
                </a:lnTo>
                <a:lnTo>
                  <a:pt x="162948" y="167735"/>
                </a:lnTo>
                <a:lnTo>
                  <a:pt x="156400" y="170997"/>
                </a:lnTo>
                <a:lnTo>
                  <a:pt x="148994" y="171688"/>
                </a:lnTo>
                <a:close/>
              </a:path>
              <a:path w="1285239" h="172085">
                <a:moveTo>
                  <a:pt x="106991" y="104132"/>
                </a:moveTo>
                <a:lnTo>
                  <a:pt x="38100" y="104132"/>
                </a:lnTo>
                <a:lnTo>
                  <a:pt x="38100" y="66032"/>
                </a:lnTo>
                <a:lnTo>
                  <a:pt x="109589" y="66032"/>
                </a:lnTo>
                <a:lnTo>
                  <a:pt x="104394" y="69080"/>
                </a:lnTo>
                <a:lnTo>
                  <a:pt x="47244" y="69080"/>
                </a:lnTo>
                <a:lnTo>
                  <a:pt x="47244" y="102608"/>
                </a:lnTo>
                <a:lnTo>
                  <a:pt x="104394" y="102608"/>
                </a:lnTo>
                <a:lnTo>
                  <a:pt x="106991" y="104132"/>
                </a:lnTo>
                <a:close/>
              </a:path>
              <a:path w="1285239" h="172085">
                <a:moveTo>
                  <a:pt x="1284732" y="104132"/>
                </a:moveTo>
                <a:lnTo>
                  <a:pt x="106991" y="104132"/>
                </a:lnTo>
                <a:lnTo>
                  <a:pt x="75819" y="85844"/>
                </a:lnTo>
                <a:lnTo>
                  <a:pt x="109589" y="66032"/>
                </a:lnTo>
                <a:lnTo>
                  <a:pt x="1284732" y="66032"/>
                </a:lnTo>
                <a:lnTo>
                  <a:pt x="1284732" y="104132"/>
                </a:lnTo>
                <a:close/>
              </a:path>
              <a:path w="1285239" h="172085">
                <a:moveTo>
                  <a:pt x="47244" y="102608"/>
                </a:moveTo>
                <a:lnTo>
                  <a:pt x="47244" y="69080"/>
                </a:lnTo>
                <a:lnTo>
                  <a:pt x="75819" y="85844"/>
                </a:lnTo>
                <a:lnTo>
                  <a:pt x="47244" y="102608"/>
                </a:lnTo>
                <a:close/>
              </a:path>
              <a:path w="1285239" h="172085">
                <a:moveTo>
                  <a:pt x="75819" y="85844"/>
                </a:moveTo>
                <a:lnTo>
                  <a:pt x="47244" y="69080"/>
                </a:lnTo>
                <a:lnTo>
                  <a:pt x="104394" y="69080"/>
                </a:lnTo>
                <a:lnTo>
                  <a:pt x="75819" y="85844"/>
                </a:lnTo>
                <a:close/>
              </a:path>
              <a:path w="1285239" h="172085">
                <a:moveTo>
                  <a:pt x="104394" y="102608"/>
                </a:moveTo>
                <a:lnTo>
                  <a:pt x="47244" y="102608"/>
                </a:lnTo>
                <a:lnTo>
                  <a:pt x="75819" y="85844"/>
                </a:lnTo>
                <a:lnTo>
                  <a:pt x="104394" y="10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25417" y="4503420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11296" y="5342382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 h="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11196" y="3541776"/>
            <a:ext cx="134620" cy="462280"/>
          </a:xfrm>
          <a:custGeom>
            <a:avLst/>
            <a:gdLst/>
            <a:ahLst/>
            <a:cxnLst/>
            <a:rect l="l" t="t" r="r" b="b"/>
            <a:pathLst>
              <a:path w="134619" h="462279">
                <a:moveTo>
                  <a:pt x="134111" y="461772"/>
                </a:moveTo>
                <a:lnTo>
                  <a:pt x="1523" y="461772"/>
                </a:lnTo>
                <a:lnTo>
                  <a:pt x="0" y="0"/>
                </a:lnTo>
                <a:lnTo>
                  <a:pt x="134111" y="0"/>
                </a:lnTo>
                <a:lnTo>
                  <a:pt x="134111" y="46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92907" y="3523488"/>
            <a:ext cx="172720" cy="500380"/>
          </a:xfrm>
          <a:custGeom>
            <a:avLst/>
            <a:gdLst/>
            <a:ahLst/>
            <a:cxnLst/>
            <a:rect l="l" t="t" r="r" b="b"/>
            <a:pathLst>
              <a:path w="172719" h="500379">
                <a:moveTo>
                  <a:pt x="172212" y="499872"/>
                </a:moveTo>
                <a:lnTo>
                  <a:pt x="0" y="499872"/>
                </a:lnTo>
                <a:lnTo>
                  <a:pt x="0" y="0"/>
                </a:lnTo>
                <a:lnTo>
                  <a:pt x="170688" y="0"/>
                </a:lnTo>
                <a:lnTo>
                  <a:pt x="170743" y="18287"/>
                </a:lnTo>
                <a:lnTo>
                  <a:pt x="38100" y="18287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1772"/>
                </a:lnTo>
                <a:lnTo>
                  <a:pt x="19812" y="461772"/>
                </a:lnTo>
                <a:lnTo>
                  <a:pt x="38100" y="480060"/>
                </a:lnTo>
                <a:lnTo>
                  <a:pt x="172151" y="480060"/>
                </a:lnTo>
                <a:lnTo>
                  <a:pt x="172212" y="499872"/>
                </a:lnTo>
                <a:close/>
              </a:path>
              <a:path w="172719" h="500379">
                <a:moveTo>
                  <a:pt x="38100" y="38100"/>
                </a:moveTo>
                <a:lnTo>
                  <a:pt x="18288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72719" h="500379">
                <a:moveTo>
                  <a:pt x="132653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32588" y="18287"/>
                </a:lnTo>
                <a:lnTo>
                  <a:pt x="132653" y="38100"/>
                </a:lnTo>
                <a:close/>
              </a:path>
              <a:path w="172719" h="500379">
                <a:moveTo>
                  <a:pt x="172151" y="480060"/>
                </a:moveTo>
                <a:lnTo>
                  <a:pt x="134112" y="480060"/>
                </a:lnTo>
                <a:lnTo>
                  <a:pt x="152400" y="461772"/>
                </a:lnTo>
                <a:lnTo>
                  <a:pt x="134051" y="461772"/>
                </a:lnTo>
                <a:lnTo>
                  <a:pt x="132588" y="18287"/>
                </a:lnTo>
                <a:lnTo>
                  <a:pt x="152400" y="38100"/>
                </a:lnTo>
                <a:lnTo>
                  <a:pt x="170804" y="38100"/>
                </a:lnTo>
                <a:lnTo>
                  <a:pt x="172095" y="461772"/>
                </a:lnTo>
                <a:lnTo>
                  <a:pt x="152400" y="461772"/>
                </a:lnTo>
                <a:lnTo>
                  <a:pt x="134112" y="480060"/>
                </a:lnTo>
                <a:lnTo>
                  <a:pt x="172151" y="480060"/>
                </a:lnTo>
                <a:close/>
              </a:path>
              <a:path w="172719" h="500379">
                <a:moveTo>
                  <a:pt x="170804" y="38100"/>
                </a:moveTo>
                <a:lnTo>
                  <a:pt x="152400" y="38100"/>
                </a:lnTo>
                <a:lnTo>
                  <a:pt x="132588" y="18287"/>
                </a:lnTo>
                <a:lnTo>
                  <a:pt x="170743" y="18287"/>
                </a:lnTo>
                <a:lnTo>
                  <a:pt x="170804" y="38100"/>
                </a:lnTo>
                <a:close/>
              </a:path>
              <a:path w="172719" h="500379">
                <a:moveTo>
                  <a:pt x="38100" y="480060"/>
                </a:moveTo>
                <a:lnTo>
                  <a:pt x="19812" y="461772"/>
                </a:lnTo>
                <a:lnTo>
                  <a:pt x="38100" y="461772"/>
                </a:lnTo>
                <a:lnTo>
                  <a:pt x="38100" y="480060"/>
                </a:lnTo>
                <a:close/>
              </a:path>
              <a:path w="172719" h="500379">
                <a:moveTo>
                  <a:pt x="134112" y="480060"/>
                </a:moveTo>
                <a:lnTo>
                  <a:pt x="38100" y="480060"/>
                </a:lnTo>
                <a:lnTo>
                  <a:pt x="38100" y="461772"/>
                </a:lnTo>
                <a:lnTo>
                  <a:pt x="134051" y="461772"/>
                </a:lnTo>
                <a:lnTo>
                  <a:pt x="134112" y="48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68346" y="2827019"/>
            <a:ext cx="0" cy="684530"/>
          </a:xfrm>
          <a:custGeom>
            <a:avLst/>
            <a:gdLst/>
            <a:ahLst/>
            <a:cxnLst/>
            <a:rect l="l" t="t" r="r" b="b"/>
            <a:pathLst>
              <a:path w="0" h="684529">
                <a:moveTo>
                  <a:pt x="0" y="0"/>
                </a:moveTo>
                <a:lnTo>
                  <a:pt x="0" y="6842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32432" y="2827782"/>
            <a:ext cx="836930" cy="0"/>
          </a:xfrm>
          <a:custGeom>
            <a:avLst/>
            <a:gdLst/>
            <a:ahLst/>
            <a:cxnLst/>
            <a:rect l="l" t="t" r="r" b="b"/>
            <a:pathLst>
              <a:path w="836930" h="0">
                <a:moveTo>
                  <a:pt x="0" y="0"/>
                </a:moveTo>
                <a:lnTo>
                  <a:pt x="8366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68346" y="3995927"/>
            <a:ext cx="0" cy="864235"/>
          </a:xfrm>
          <a:custGeom>
            <a:avLst/>
            <a:gdLst/>
            <a:ahLst/>
            <a:cxnLst/>
            <a:rect l="l" t="t" r="r" b="b"/>
            <a:pathLst>
              <a:path w="0" h="864235">
                <a:moveTo>
                  <a:pt x="0" y="0"/>
                </a:moveTo>
                <a:lnTo>
                  <a:pt x="0" y="8641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45080" y="4868417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 h="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57165" y="2217420"/>
            <a:ext cx="0" cy="1506220"/>
          </a:xfrm>
          <a:custGeom>
            <a:avLst/>
            <a:gdLst/>
            <a:ahLst/>
            <a:cxnLst/>
            <a:rect l="l" t="t" r="r" b="b"/>
            <a:pathLst>
              <a:path w="0" h="1506220">
                <a:moveTo>
                  <a:pt x="0" y="0"/>
                </a:moveTo>
                <a:lnTo>
                  <a:pt x="0" y="15057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43905" y="2827019"/>
            <a:ext cx="0" cy="454659"/>
          </a:xfrm>
          <a:custGeom>
            <a:avLst/>
            <a:gdLst/>
            <a:ahLst/>
            <a:cxnLst/>
            <a:rect l="l" t="t" r="r" b="b"/>
            <a:pathLst>
              <a:path w="0" h="454660">
                <a:moveTo>
                  <a:pt x="0" y="0"/>
                </a:moveTo>
                <a:lnTo>
                  <a:pt x="0" y="4541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93029" y="2827019"/>
            <a:ext cx="0" cy="454659"/>
          </a:xfrm>
          <a:custGeom>
            <a:avLst/>
            <a:gdLst/>
            <a:ahLst/>
            <a:cxnLst/>
            <a:rect l="l" t="t" r="r" b="b"/>
            <a:pathLst>
              <a:path w="0" h="454660">
                <a:moveTo>
                  <a:pt x="0" y="0"/>
                </a:moveTo>
                <a:lnTo>
                  <a:pt x="0" y="4541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43144" y="3056382"/>
            <a:ext cx="516890" cy="0"/>
          </a:xfrm>
          <a:custGeom>
            <a:avLst/>
            <a:gdLst/>
            <a:ahLst/>
            <a:cxnLst/>
            <a:rect l="l" t="t" r="r" b="b"/>
            <a:pathLst>
              <a:path w="516889" h="0">
                <a:moveTo>
                  <a:pt x="0" y="0"/>
                </a:moveTo>
                <a:lnTo>
                  <a:pt x="51663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59017" y="3055619"/>
            <a:ext cx="0" cy="325120"/>
          </a:xfrm>
          <a:custGeom>
            <a:avLst/>
            <a:gdLst/>
            <a:ahLst/>
            <a:cxnLst/>
            <a:rect l="l" t="t" r="r" b="b"/>
            <a:pathLst>
              <a:path w="0" h="325120">
                <a:moveTo>
                  <a:pt x="0" y="0"/>
                </a:moveTo>
                <a:lnTo>
                  <a:pt x="0" y="3246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96128" y="3379470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 h="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57755" y="2787396"/>
            <a:ext cx="74930" cy="96520"/>
          </a:xfrm>
          <a:custGeom>
            <a:avLst/>
            <a:gdLst/>
            <a:ahLst/>
            <a:cxnLst/>
            <a:rect l="l" t="t" r="r" b="b"/>
            <a:pathLst>
              <a:path w="74930" h="96519">
                <a:moveTo>
                  <a:pt x="36575" y="96011"/>
                </a:moveTo>
                <a:lnTo>
                  <a:pt x="22502" y="92273"/>
                </a:lnTo>
                <a:lnTo>
                  <a:pt x="10858" y="82105"/>
                </a:lnTo>
                <a:lnTo>
                  <a:pt x="2928" y="67079"/>
                </a:lnTo>
                <a:lnTo>
                  <a:pt x="0" y="48767"/>
                </a:lnTo>
                <a:lnTo>
                  <a:pt x="2928" y="29575"/>
                </a:lnTo>
                <a:lnTo>
                  <a:pt x="10858" y="14096"/>
                </a:lnTo>
                <a:lnTo>
                  <a:pt x="22502" y="3762"/>
                </a:lnTo>
                <a:lnTo>
                  <a:pt x="36575" y="0"/>
                </a:lnTo>
                <a:lnTo>
                  <a:pt x="51530" y="3762"/>
                </a:lnTo>
                <a:lnTo>
                  <a:pt x="63626" y="14096"/>
                </a:lnTo>
                <a:lnTo>
                  <a:pt x="71723" y="29575"/>
                </a:lnTo>
                <a:lnTo>
                  <a:pt x="74675" y="48767"/>
                </a:lnTo>
                <a:lnTo>
                  <a:pt x="71723" y="67079"/>
                </a:lnTo>
                <a:lnTo>
                  <a:pt x="63626" y="82105"/>
                </a:lnTo>
                <a:lnTo>
                  <a:pt x="51530" y="92273"/>
                </a:lnTo>
                <a:lnTo>
                  <a:pt x="36575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37944" y="2769108"/>
            <a:ext cx="113030" cy="132715"/>
          </a:xfrm>
          <a:custGeom>
            <a:avLst/>
            <a:gdLst/>
            <a:ahLst/>
            <a:cxnLst/>
            <a:rect l="l" t="t" r="r" b="b"/>
            <a:pathLst>
              <a:path w="113030" h="132714">
                <a:moveTo>
                  <a:pt x="67055" y="1523"/>
                </a:moveTo>
                <a:lnTo>
                  <a:pt x="47243" y="1523"/>
                </a:lnTo>
                <a:lnTo>
                  <a:pt x="54863" y="0"/>
                </a:lnTo>
                <a:lnTo>
                  <a:pt x="59435" y="0"/>
                </a:lnTo>
                <a:lnTo>
                  <a:pt x="67055" y="1523"/>
                </a:lnTo>
                <a:close/>
              </a:path>
              <a:path w="113030" h="132714">
                <a:moveTo>
                  <a:pt x="91439" y="120395"/>
                </a:moveTo>
                <a:lnTo>
                  <a:pt x="22859" y="120395"/>
                </a:lnTo>
                <a:lnTo>
                  <a:pt x="22859" y="118871"/>
                </a:lnTo>
                <a:lnTo>
                  <a:pt x="16763" y="112775"/>
                </a:lnTo>
                <a:lnTo>
                  <a:pt x="15239" y="112775"/>
                </a:lnTo>
                <a:lnTo>
                  <a:pt x="15239" y="111251"/>
                </a:lnTo>
                <a:lnTo>
                  <a:pt x="10667" y="103631"/>
                </a:lnTo>
                <a:lnTo>
                  <a:pt x="9143" y="102107"/>
                </a:lnTo>
                <a:lnTo>
                  <a:pt x="9143" y="100583"/>
                </a:lnTo>
                <a:lnTo>
                  <a:pt x="4571" y="92963"/>
                </a:lnTo>
                <a:lnTo>
                  <a:pt x="4571" y="89915"/>
                </a:lnTo>
                <a:lnTo>
                  <a:pt x="1523" y="80771"/>
                </a:lnTo>
                <a:lnTo>
                  <a:pt x="1523" y="77723"/>
                </a:lnTo>
                <a:lnTo>
                  <a:pt x="0" y="68579"/>
                </a:lnTo>
                <a:lnTo>
                  <a:pt x="0" y="65531"/>
                </a:lnTo>
                <a:lnTo>
                  <a:pt x="1523" y="54863"/>
                </a:lnTo>
                <a:lnTo>
                  <a:pt x="1523" y="51815"/>
                </a:lnTo>
                <a:lnTo>
                  <a:pt x="4571" y="44195"/>
                </a:lnTo>
                <a:lnTo>
                  <a:pt x="4571" y="41147"/>
                </a:lnTo>
                <a:lnTo>
                  <a:pt x="9143" y="32003"/>
                </a:lnTo>
                <a:lnTo>
                  <a:pt x="9143" y="30479"/>
                </a:lnTo>
                <a:lnTo>
                  <a:pt x="10667" y="28955"/>
                </a:lnTo>
                <a:lnTo>
                  <a:pt x="15239" y="22859"/>
                </a:lnTo>
                <a:lnTo>
                  <a:pt x="15239" y="21335"/>
                </a:lnTo>
                <a:lnTo>
                  <a:pt x="25907" y="10667"/>
                </a:lnTo>
                <a:lnTo>
                  <a:pt x="32003" y="7619"/>
                </a:lnTo>
                <a:lnTo>
                  <a:pt x="35051" y="4571"/>
                </a:lnTo>
                <a:lnTo>
                  <a:pt x="42671" y="1523"/>
                </a:lnTo>
                <a:lnTo>
                  <a:pt x="71627" y="1523"/>
                </a:lnTo>
                <a:lnTo>
                  <a:pt x="79247" y="4571"/>
                </a:lnTo>
                <a:lnTo>
                  <a:pt x="79247" y="6095"/>
                </a:lnTo>
                <a:lnTo>
                  <a:pt x="80771" y="6095"/>
                </a:lnTo>
                <a:lnTo>
                  <a:pt x="82295" y="7619"/>
                </a:lnTo>
                <a:lnTo>
                  <a:pt x="88391" y="10667"/>
                </a:lnTo>
                <a:lnTo>
                  <a:pt x="97535" y="19811"/>
                </a:lnTo>
                <a:lnTo>
                  <a:pt x="97535" y="21335"/>
                </a:lnTo>
                <a:lnTo>
                  <a:pt x="99059" y="21335"/>
                </a:lnTo>
                <a:lnTo>
                  <a:pt x="99059" y="22859"/>
                </a:lnTo>
                <a:lnTo>
                  <a:pt x="103631" y="28955"/>
                </a:lnTo>
                <a:lnTo>
                  <a:pt x="105155" y="30479"/>
                </a:lnTo>
                <a:lnTo>
                  <a:pt x="105155" y="32003"/>
                </a:lnTo>
                <a:lnTo>
                  <a:pt x="107187" y="38099"/>
                </a:lnTo>
                <a:lnTo>
                  <a:pt x="53339" y="38099"/>
                </a:lnTo>
                <a:lnTo>
                  <a:pt x="50291" y="39623"/>
                </a:lnTo>
                <a:lnTo>
                  <a:pt x="44195" y="45719"/>
                </a:lnTo>
                <a:lnTo>
                  <a:pt x="45415" y="45719"/>
                </a:lnTo>
                <a:lnTo>
                  <a:pt x="44500" y="47243"/>
                </a:lnTo>
                <a:lnTo>
                  <a:pt x="44195" y="47243"/>
                </a:lnTo>
                <a:lnTo>
                  <a:pt x="41452" y="51815"/>
                </a:lnTo>
                <a:lnTo>
                  <a:pt x="41147" y="51815"/>
                </a:lnTo>
                <a:lnTo>
                  <a:pt x="39623" y="54863"/>
                </a:lnTo>
                <a:lnTo>
                  <a:pt x="40639" y="54863"/>
                </a:lnTo>
                <a:lnTo>
                  <a:pt x="40131" y="57911"/>
                </a:lnTo>
                <a:lnTo>
                  <a:pt x="39623" y="57911"/>
                </a:lnTo>
                <a:lnTo>
                  <a:pt x="38535" y="65531"/>
                </a:lnTo>
                <a:lnTo>
                  <a:pt x="38099" y="65531"/>
                </a:lnTo>
                <a:lnTo>
                  <a:pt x="38099" y="68579"/>
                </a:lnTo>
                <a:lnTo>
                  <a:pt x="38607" y="68579"/>
                </a:lnTo>
                <a:lnTo>
                  <a:pt x="39623" y="74675"/>
                </a:lnTo>
                <a:lnTo>
                  <a:pt x="40131" y="74675"/>
                </a:lnTo>
                <a:lnTo>
                  <a:pt x="40639" y="77723"/>
                </a:lnTo>
                <a:lnTo>
                  <a:pt x="39623" y="77723"/>
                </a:lnTo>
                <a:lnTo>
                  <a:pt x="41147" y="80771"/>
                </a:lnTo>
                <a:lnTo>
                  <a:pt x="41452" y="80771"/>
                </a:lnTo>
                <a:lnTo>
                  <a:pt x="44195" y="85343"/>
                </a:lnTo>
                <a:lnTo>
                  <a:pt x="44500" y="85343"/>
                </a:lnTo>
                <a:lnTo>
                  <a:pt x="45415" y="86867"/>
                </a:lnTo>
                <a:lnTo>
                  <a:pt x="44195" y="86867"/>
                </a:lnTo>
                <a:lnTo>
                  <a:pt x="50291" y="92963"/>
                </a:lnTo>
                <a:lnTo>
                  <a:pt x="53339" y="94487"/>
                </a:lnTo>
                <a:lnTo>
                  <a:pt x="51815" y="94487"/>
                </a:lnTo>
                <a:lnTo>
                  <a:pt x="55816" y="95821"/>
                </a:lnTo>
                <a:lnTo>
                  <a:pt x="54863" y="96011"/>
                </a:lnTo>
                <a:lnTo>
                  <a:pt x="106984" y="96011"/>
                </a:lnTo>
                <a:lnTo>
                  <a:pt x="105155" y="100583"/>
                </a:lnTo>
                <a:lnTo>
                  <a:pt x="105155" y="102107"/>
                </a:lnTo>
                <a:lnTo>
                  <a:pt x="103631" y="103631"/>
                </a:lnTo>
                <a:lnTo>
                  <a:pt x="99059" y="111251"/>
                </a:lnTo>
                <a:lnTo>
                  <a:pt x="91439" y="118871"/>
                </a:lnTo>
                <a:lnTo>
                  <a:pt x="91439" y="120395"/>
                </a:lnTo>
                <a:close/>
              </a:path>
              <a:path w="113030" h="132714">
                <a:moveTo>
                  <a:pt x="50291" y="39623"/>
                </a:moveTo>
                <a:lnTo>
                  <a:pt x="53339" y="38099"/>
                </a:lnTo>
                <a:lnTo>
                  <a:pt x="51815" y="39242"/>
                </a:lnTo>
                <a:lnTo>
                  <a:pt x="50291" y="39623"/>
                </a:lnTo>
                <a:close/>
              </a:path>
              <a:path w="113030" h="132714">
                <a:moveTo>
                  <a:pt x="51815" y="39242"/>
                </a:moveTo>
                <a:lnTo>
                  <a:pt x="53339" y="38099"/>
                </a:lnTo>
                <a:lnTo>
                  <a:pt x="56387" y="38099"/>
                </a:lnTo>
                <a:lnTo>
                  <a:pt x="51815" y="39242"/>
                </a:lnTo>
                <a:close/>
              </a:path>
              <a:path w="113030" h="132714">
                <a:moveTo>
                  <a:pt x="62483" y="39242"/>
                </a:moveTo>
                <a:lnTo>
                  <a:pt x="57911" y="38099"/>
                </a:lnTo>
                <a:lnTo>
                  <a:pt x="60959" y="38099"/>
                </a:lnTo>
                <a:lnTo>
                  <a:pt x="62483" y="39242"/>
                </a:lnTo>
                <a:close/>
              </a:path>
              <a:path w="113030" h="132714">
                <a:moveTo>
                  <a:pt x="64007" y="39623"/>
                </a:moveTo>
                <a:lnTo>
                  <a:pt x="62483" y="39242"/>
                </a:lnTo>
                <a:lnTo>
                  <a:pt x="60959" y="38099"/>
                </a:lnTo>
                <a:lnTo>
                  <a:pt x="64007" y="39623"/>
                </a:lnTo>
                <a:close/>
              </a:path>
              <a:path w="113030" h="132714">
                <a:moveTo>
                  <a:pt x="110337" y="45719"/>
                </a:moveTo>
                <a:lnTo>
                  <a:pt x="70103" y="45719"/>
                </a:lnTo>
                <a:lnTo>
                  <a:pt x="64007" y="39623"/>
                </a:lnTo>
                <a:lnTo>
                  <a:pt x="60959" y="38099"/>
                </a:lnTo>
                <a:lnTo>
                  <a:pt x="107187" y="38099"/>
                </a:lnTo>
                <a:lnTo>
                  <a:pt x="108203" y="41147"/>
                </a:lnTo>
                <a:lnTo>
                  <a:pt x="109727" y="41147"/>
                </a:lnTo>
                <a:lnTo>
                  <a:pt x="109727" y="44195"/>
                </a:lnTo>
                <a:lnTo>
                  <a:pt x="110337" y="45719"/>
                </a:lnTo>
                <a:close/>
              </a:path>
              <a:path w="113030" h="132714">
                <a:moveTo>
                  <a:pt x="47243" y="42671"/>
                </a:moveTo>
                <a:lnTo>
                  <a:pt x="50291" y="39623"/>
                </a:lnTo>
                <a:lnTo>
                  <a:pt x="51815" y="39242"/>
                </a:lnTo>
                <a:lnTo>
                  <a:pt x="47243" y="42671"/>
                </a:lnTo>
                <a:close/>
              </a:path>
              <a:path w="113030" h="132714">
                <a:moveTo>
                  <a:pt x="67055" y="42671"/>
                </a:moveTo>
                <a:lnTo>
                  <a:pt x="62483" y="39242"/>
                </a:lnTo>
                <a:lnTo>
                  <a:pt x="64007" y="39623"/>
                </a:lnTo>
                <a:lnTo>
                  <a:pt x="67055" y="42671"/>
                </a:lnTo>
                <a:close/>
              </a:path>
              <a:path w="113030" h="132714">
                <a:moveTo>
                  <a:pt x="45415" y="45719"/>
                </a:moveTo>
                <a:lnTo>
                  <a:pt x="44195" y="45719"/>
                </a:lnTo>
                <a:lnTo>
                  <a:pt x="47243" y="42671"/>
                </a:lnTo>
                <a:lnTo>
                  <a:pt x="45415" y="45719"/>
                </a:lnTo>
                <a:close/>
              </a:path>
              <a:path w="113030" h="132714">
                <a:moveTo>
                  <a:pt x="70713" y="48767"/>
                </a:moveTo>
                <a:lnTo>
                  <a:pt x="67055" y="42671"/>
                </a:lnTo>
                <a:lnTo>
                  <a:pt x="70103" y="45719"/>
                </a:lnTo>
                <a:lnTo>
                  <a:pt x="110337" y="45719"/>
                </a:lnTo>
                <a:lnTo>
                  <a:pt x="110947" y="47243"/>
                </a:lnTo>
                <a:lnTo>
                  <a:pt x="70103" y="47243"/>
                </a:lnTo>
                <a:lnTo>
                  <a:pt x="70713" y="48767"/>
                </a:lnTo>
                <a:close/>
              </a:path>
              <a:path w="113030" h="132714">
                <a:moveTo>
                  <a:pt x="42671" y="50291"/>
                </a:moveTo>
                <a:lnTo>
                  <a:pt x="44195" y="47243"/>
                </a:lnTo>
                <a:lnTo>
                  <a:pt x="44500" y="47243"/>
                </a:lnTo>
                <a:lnTo>
                  <a:pt x="42671" y="50291"/>
                </a:lnTo>
                <a:close/>
              </a:path>
              <a:path w="113030" h="132714">
                <a:moveTo>
                  <a:pt x="71627" y="50291"/>
                </a:moveTo>
                <a:lnTo>
                  <a:pt x="70713" y="48767"/>
                </a:lnTo>
                <a:lnTo>
                  <a:pt x="70103" y="47243"/>
                </a:lnTo>
                <a:lnTo>
                  <a:pt x="71627" y="50291"/>
                </a:lnTo>
                <a:close/>
              </a:path>
              <a:path w="113030" h="132714">
                <a:moveTo>
                  <a:pt x="112166" y="50291"/>
                </a:moveTo>
                <a:lnTo>
                  <a:pt x="71627" y="50291"/>
                </a:lnTo>
                <a:lnTo>
                  <a:pt x="70103" y="47243"/>
                </a:lnTo>
                <a:lnTo>
                  <a:pt x="110947" y="47243"/>
                </a:lnTo>
                <a:lnTo>
                  <a:pt x="112166" y="50291"/>
                </a:lnTo>
                <a:close/>
              </a:path>
              <a:path w="113030" h="132714">
                <a:moveTo>
                  <a:pt x="73151" y="54863"/>
                </a:moveTo>
                <a:lnTo>
                  <a:pt x="70713" y="48767"/>
                </a:lnTo>
                <a:lnTo>
                  <a:pt x="71627" y="50291"/>
                </a:lnTo>
                <a:lnTo>
                  <a:pt x="112166" y="50291"/>
                </a:lnTo>
                <a:lnTo>
                  <a:pt x="112775" y="51815"/>
                </a:lnTo>
                <a:lnTo>
                  <a:pt x="73151" y="51815"/>
                </a:lnTo>
                <a:lnTo>
                  <a:pt x="73151" y="54863"/>
                </a:lnTo>
                <a:close/>
              </a:path>
              <a:path w="113030" h="132714">
                <a:moveTo>
                  <a:pt x="39623" y="54863"/>
                </a:moveTo>
                <a:lnTo>
                  <a:pt x="41147" y="51815"/>
                </a:lnTo>
                <a:lnTo>
                  <a:pt x="41030" y="52519"/>
                </a:lnTo>
                <a:lnTo>
                  <a:pt x="39623" y="54863"/>
                </a:lnTo>
                <a:close/>
              </a:path>
              <a:path w="113030" h="132714">
                <a:moveTo>
                  <a:pt x="41030" y="52519"/>
                </a:moveTo>
                <a:lnTo>
                  <a:pt x="41147" y="51815"/>
                </a:lnTo>
                <a:lnTo>
                  <a:pt x="41452" y="51815"/>
                </a:lnTo>
                <a:lnTo>
                  <a:pt x="41030" y="52519"/>
                </a:lnTo>
                <a:close/>
              </a:path>
              <a:path w="113030" h="132714">
                <a:moveTo>
                  <a:pt x="74675" y="60959"/>
                </a:moveTo>
                <a:lnTo>
                  <a:pt x="73151" y="51815"/>
                </a:lnTo>
                <a:lnTo>
                  <a:pt x="112775" y="51815"/>
                </a:lnTo>
                <a:lnTo>
                  <a:pt x="112775" y="57911"/>
                </a:lnTo>
                <a:lnTo>
                  <a:pt x="74675" y="57911"/>
                </a:lnTo>
                <a:lnTo>
                  <a:pt x="74675" y="60959"/>
                </a:lnTo>
                <a:close/>
              </a:path>
              <a:path w="113030" h="132714">
                <a:moveTo>
                  <a:pt x="40639" y="54863"/>
                </a:moveTo>
                <a:lnTo>
                  <a:pt x="39623" y="54863"/>
                </a:lnTo>
                <a:lnTo>
                  <a:pt x="41030" y="52519"/>
                </a:lnTo>
                <a:lnTo>
                  <a:pt x="40639" y="54863"/>
                </a:lnTo>
                <a:close/>
              </a:path>
              <a:path w="113030" h="132714">
                <a:moveTo>
                  <a:pt x="39623" y="60959"/>
                </a:moveTo>
                <a:lnTo>
                  <a:pt x="39623" y="57911"/>
                </a:lnTo>
                <a:lnTo>
                  <a:pt x="40131" y="57911"/>
                </a:lnTo>
                <a:lnTo>
                  <a:pt x="39623" y="60959"/>
                </a:lnTo>
                <a:close/>
              </a:path>
              <a:path w="113030" h="132714">
                <a:moveTo>
                  <a:pt x="112775" y="74675"/>
                </a:moveTo>
                <a:lnTo>
                  <a:pt x="74675" y="74675"/>
                </a:lnTo>
                <a:lnTo>
                  <a:pt x="74675" y="57911"/>
                </a:lnTo>
                <a:lnTo>
                  <a:pt x="112775" y="57911"/>
                </a:lnTo>
                <a:lnTo>
                  <a:pt x="112775" y="74675"/>
                </a:lnTo>
                <a:close/>
              </a:path>
              <a:path w="113030" h="132714">
                <a:moveTo>
                  <a:pt x="38099" y="68579"/>
                </a:moveTo>
                <a:lnTo>
                  <a:pt x="38099" y="65531"/>
                </a:lnTo>
                <a:lnTo>
                  <a:pt x="38334" y="66938"/>
                </a:lnTo>
                <a:lnTo>
                  <a:pt x="38099" y="68579"/>
                </a:lnTo>
                <a:close/>
              </a:path>
              <a:path w="113030" h="132714">
                <a:moveTo>
                  <a:pt x="38334" y="66938"/>
                </a:moveTo>
                <a:lnTo>
                  <a:pt x="38099" y="65531"/>
                </a:lnTo>
                <a:lnTo>
                  <a:pt x="38535" y="65531"/>
                </a:lnTo>
                <a:lnTo>
                  <a:pt x="38334" y="66938"/>
                </a:lnTo>
                <a:close/>
              </a:path>
              <a:path w="113030" h="132714">
                <a:moveTo>
                  <a:pt x="38607" y="68579"/>
                </a:moveTo>
                <a:lnTo>
                  <a:pt x="38099" y="68579"/>
                </a:lnTo>
                <a:lnTo>
                  <a:pt x="38334" y="66938"/>
                </a:lnTo>
                <a:lnTo>
                  <a:pt x="38607" y="68579"/>
                </a:lnTo>
                <a:close/>
              </a:path>
              <a:path w="113030" h="132714">
                <a:moveTo>
                  <a:pt x="40131" y="74675"/>
                </a:moveTo>
                <a:lnTo>
                  <a:pt x="39623" y="74675"/>
                </a:lnTo>
                <a:lnTo>
                  <a:pt x="39623" y="71627"/>
                </a:lnTo>
                <a:lnTo>
                  <a:pt x="40131" y="74675"/>
                </a:lnTo>
                <a:close/>
              </a:path>
              <a:path w="113030" h="132714">
                <a:moveTo>
                  <a:pt x="112775" y="80771"/>
                </a:moveTo>
                <a:lnTo>
                  <a:pt x="73151" y="80771"/>
                </a:lnTo>
                <a:lnTo>
                  <a:pt x="74675" y="71627"/>
                </a:lnTo>
                <a:lnTo>
                  <a:pt x="74675" y="74675"/>
                </a:lnTo>
                <a:lnTo>
                  <a:pt x="112775" y="74675"/>
                </a:lnTo>
                <a:lnTo>
                  <a:pt x="112775" y="80771"/>
                </a:lnTo>
                <a:close/>
              </a:path>
              <a:path w="113030" h="132714">
                <a:moveTo>
                  <a:pt x="41147" y="80771"/>
                </a:moveTo>
                <a:lnTo>
                  <a:pt x="39623" y="77723"/>
                </a:lnTo>
                <a:lnTo>
                  <a:pt x="41030" y="80068"/>
                </a:lnTo>
                <a:lnTo>
                  <a:pt x="41147" y="80771"/>
                </a:lnTo>
                <a:close/>
              </a:path>
              <a:path w="113030" h="132714">
                <a:moveTo>
                  <a:pt x="41030" y="80068"/>
                </a:moveTo>
                <a:lnTo>
                  <a:pt x="39623" y="77723"/>
                </a:lnTo>
                <a:lnTo>
                  <a:pt x="40639" y="77723"/>
                </a:lnTo>
                <a:lnTo>
                  <a:pt x="41030" y="80068"/>
                </a:lnTo>
                <a:close/>
              </a:path>
              <a:path w="113030" h="132714">
                <a:moveTo>
                  <a:pt x="70713" y="83819"/>
                </a:moveTo>
                <a:lnTo>
                  <a:pt x="73151" y="77723"/>
                </a:lnTo>
                <a:lnTo>
                  <a:pt x="73151" y="80771"/>
                </a:lnTo>
                <a:lnTo>
                  <a:pt x="112775" y="80771"/>
                </a:lnTo>
                <a:lnTo>
                  <a:pt x="112267" y="82295"/>
                </a:lnTo>
                <a:lnTo>
                  <a:pt x="71627" y="82295"/>
                </a:lnTo>
                <a:lnTo>
                  <a:pt x="70713" y="83819"/>
                </a:lnTo>
                <a:close/>
              </a:path>
              <a:path w="113030" h="132714">
                <a:moveTo>
                  <a:pt x="41452" y="80771"/>
                </a:moveTo>
                <a:lnTo>
                  <a:pt x="41147" y="80771"/>
                </a:lnTo>
                <a:lnTo>
                  <a:pt x="41030" y="80068"/>
                </a:lnTo>
                <a:lnTo>
                  <a:pt x="41452" y="80771"/>
                </a:lnTo>
                <a:close/>
              </a:path>
              <a:path w="113030" h="132714">
                <a:moveTo>
                  <a:pt x="44500" y="85343"/>
                </a:moveTo>
                <a:lnTo>
                  <a:pt x="44195" y="85343"/>
                </a:lnTo>
                <a:lnTo>
                  <a:pt x="42671" y="82295"/>
                </a:lnTo>
                <a:lnTo>
                  <a:pt x="44500" y="85343"/>
                </a:lnTo>
                <a:close/>
              </a:path>
              <a:path w="113030" h="132714">
                <a:moveTo>
                  <a:pt x="70103" y="85343"/>
                </a:moveTo>
                <a:lnTo>
                  <a:pt x="70713" y="83819"/>
                </a:lnTo>
                <a:lnTo>
                  <a:pt x="71627" y="82295"/>
                </a:lnTo>
                <a:lnTo>
                  <a:pt x="70103" y="85343"/>
                </a:lnTo>
                <a:close/>
              </a:path>
              <a:path w="113030" h="132714">
                <a:moveTo>
                  <a:pt x="111251" y="85343"/>
                </a:moveTo>
                <a:lnTo>
                  <a:pt x="70103" y="85343"/>
                </a:lnTo>
                <a:lnTo>
                  <a:pt x="71627" y="82295"/>
                </a:lnTo>
                <a:lnTo>
                  <a:pt x="112267" y="82295"/>
                </a:lnTo>
                <a:lnTo>
                  <a:pt x="111251" y="85343"/>
                </a:lnTo>
                <a:close/>
              </a:path>
              <a:path w="113030" h="132714">
                <a:moveTo>
                  <a:pt x="67055" y="89915"/>
                </a:moveTo>
                <a:lnTo>
                  <a:pt x="70713" y="83819"/>
                </a:lnTo>
                <a:lnTo>
                  <a:pt x="70103" y="85343"/>
                </a:lnTo>
                <a:lnTo>
                  <a:pt x="111251" y="85343"/>
                </a:lnTo>
                <a:lnTo>
                  <a:pt x="110743" y="86867"/>
                </a:lnTo>
                <a:lnTo>
                  <a:pt x="70103" y="86867"/>
                </a:lnTo>
                <a:lnTo>
                  <a:pt x="67055" y="89915"/>
                </a:lnTo>
                <a:close/>
              </a:path>
              <a:path w="113030" h="132714">
                <a:moveTo>
                  <a:pt x="47243" y="89915"/>
                </a:moveTo>
                <a:lnTo>
                  <a:pt x="44195" y="86867"/>
                </a:lnTo>
                <a:lnTo>
                  <a:pt x="45415" y="86867"/>
                </a:lnTo>
                <a:lnTo>
                  <a:pt x="47243" y="89915"/>
                </a:lnTo>
                <a:close/>
              </a:path>
              <a:path w="113030" h="132714">
                <a:moveTo>
                  <a:pt x="59943" y="94995"/>
                </a:moveTo>
                <a:lnTo>
                  <a:pt x="64007" y="92963"/>
                </a:lnTo>
                <a:lnTo>
                  <a:pt x="70103" y="86867"/>
                </a:lnTo>
                <a:lnTo>
                  <a:pt x="110743" y="86867"/>
                </a:lnTo>
                <a:lnTo>
                  <a:pt x="109727" y="89915"/>
                </a:lnTo>
                <a:lnTo>
                  <a:pt x="109727" y="91439"/>
                </a:lnTo>
                <a:lnTo>
                  <a:pt x="108203" y="92963"/>
                </a:lnTo>
                <a:lnTo>
                  <a:pt x="107594" y="94487"/>
                </a:lnTo>
                <a:lnTo>
                  <a:pt x="62483" y="94487"/>
                </a:lnTo>
                <a:lnTo>
                  <a:pt x="59943" y="94995"/>
                </a:lnTo>
                <a:close/>
              </a:path>
              <a:path w="113030" h="132714">
                <a:moveTo>
                  <a:pt x="53339" y="94487"/>
                </a:moveTo>
                <a:lnTo>
                  <a:pt x="50291" y="92963"/>
                </a:lnTo>
                <a:lnTo>
                  <a:pt x="47243" y="89915"/>
                </a:lnTo>
                <a:lnTo>
                  <a:pt x="53339" y="94487"/>
                </a:lnTo>
                <a:close/>
              </a:path>
              <a:path w="113030" h="132714">
                <a:moveTo>
                  <a:pt x="60959" y="94487"/>
                </a:moveTo>
                <a:lnTo>
                  <a:pt x="67055" y="89915"/>
                </a:lnTo>
                <a:lnTo>
                  <a:pt x="64007" y="92963"/>
                </a:lnTo>
                <a:lnTo>
                  <a:pt x="60959" y="94487"/>
                </a:lnTo>
                <a:close/>
              </a:path>
              <a:path w="113030" h="132714">
                <a:moveTo>
                  <a:pt x="55816" y="95821"/>
                </a:moveTo>
                <a:lnTo>
                  <a:pt x="51815" y="94487"/>
                </a:lnTo>
                <a:lnTo>
                  <a:pt x="54355" y="94995"/>
                </a:lnTo>
                <a:lnTo>
                  <a:pt x="55952" y="95794"/>
                </a:lnTo>
                <a:lnTo>
                  <a:pt x="55816" y="95821"/>
                </a:lnTo>
                <a:close/>
              </a:path>
              <a:path w="113030" h="132714">
                <a:moveTo>
                  <a:pt x="54355" y="94995"/>
                </a:moveTo>
                <a:lnTo>
                  <a:pt x="51815" y="94487"/>
                </a:lnTo>
                <a:lnTo>
                  <a:pt x="53339" y="94487"/>
                </a:lnTo>
                <a:lnTo>
                  <a:pt x="54355" y="94995"/>
                </a:lnTo>
                <a:close/>
              </a:path>
              <a:path w="113030" h="132714">
                <a:moveTo>
                  <a:pt x="58483" y="95821"/>
                </a:moveTo>
                <a:lnTo>
                  <a:pt x="58347" y="95794"/>
                </a:lnTo>
                <a:lnTo>
                  <a:pt x="59943" y="94995"/>
                </a:lnTo>
                <a:lnTo>
                  <a:pt x="62483" y="94487"/>
                </a:lnTo>
                <a:lnTo>
                  <a:pt x="58483" y="95821"/>
                </a:lnTo>
                <a:close/>
              </a:path>
              <a:path w="113030" h="132714">
                <a:moveTo>
                  <a:pt x="106984" y="96011"/>
                </a:moveTo>
                <a:lnTo>
                  <a:pt x="59435" y="96011"/>
                </a:lnTo>
                <a:lnTo>
                  <a:pt x="58483" y="95821"/>
                </a:lnTo>
                <a:lnTo>
                  <a:pt x="62483" y="94487"/>
                </a:lnTo>
                <a:lnTo>
                  <a:pt x="107594" y="94487"/>
                </a:lnTo>
                <a:lnTo>
                  <a:pt x="106984" y="96011"/>
                </a:lnTo>
                <a:close/>
              </a:path>
              <a:path w="113030" h="132714">
                <a:moveTo>
                  <a:pt x="55952" y="95794"/>
                </a:moveTo>
                <a:lnTo>
                  <a:pt x="54355" y="94995"/>
                </a:lnTo>
                <a:lnTo>
                  <a:pt x="57149" y="95554"/>
                </a:lnTo>
                <a:lnTo>
                  <a:pt x="55952" y="95794"/>
                </a:lnTo>
                <a:close/>
              </a:path>
              <a:path w="113030" h="132714">
                <a:moveTo>
                  <a:pt x="58347" y="95794"/>
                </a:moveTo>
                <a:lnTo>
                  <a:pt x="57149" y="95554"/>
                </a:lnTo>
                <a:lnTo>
                  <a:pt x="59943" y="94995"/>
                </a:lnTo>
                <a:lnTo>
                  <a:pt x="58347" y="95794"/>
                </a:lnTo>
                <a:close/>
              </a:path>
              <a:path w="113030" h="132714">
                <a:moveTo>
                  <a:pt x="57911" y="96011"/>
                </a:moveTo>
                <a:lnTo>
                  <a:pt x="56387" y="96011"/>
                </a:lnTo>
                <a:lnTo>
                  <a:pt x="55952" y="95794"/>
                </a:lnTo>
                <a:lnTo>
                  <a:pt x="57149" y="95554"/>
                </a:lnTo>
                <a:lnTo>
                  <a:pt x="58347" y="95794"/>
                </a:lnTo>
                <a:lnTo>
                  <a:pt x="57911" y="96011"/>
                </a:lnTo>
                <a:close/>
              </a:path>
              <a:path w="113030" h="132714">
                <a:moveTo>
                  <a:pt x="56387" y="96011"/>
                </a:moveTo>
                <a:lnTo>
                  <a:pt x="55816" y="95821"/>
                </a:lnTo>
                <a:lnTo>
                  <a:pt x="55952" y="95794"/>
                </a:lnTo>
                <a:lnTo>
                  <a:pt x="56387" y="96011"/>
                </a:lnTo>
                <a:close/>
              </a:path>
              <a:path w="113030" h="132714">
                <a:moveTo>
                  <a:pt x="57911" y="96011"/>
                </a:moveTo>
                <a:lnTo>
                  <a:pt x="58347" y="95794"/>
                </a:lnTo>
                <a:lnTo>
                  <a:pt x="58483" y="95821"/>
                </a:lnTo>
                <a:lnTo>
                  <a:pt x="57911" y="96011"/>
                </a:lnTo>
                <a:close/>
              </a:path>
              <a:path w="113030" h="132714">
                <a:moveTo>
                  <a:pt x="56387" y="96011"/>
                </a:moveTo>
                <a:lnTo>
                  <a:pt x="54863" y="96011"/>
                </a:lnTo>
                <a:lnTo>
                  <a:pt x="55816" y="95821"/>
                </a:lnTo>
                <a:lnTo>
                  <a:pt x="56387" y="96011"/>
                </a:lnTo>
                <a:close/>
              </a:path>
              <a:path w="113030" h="132714">
                <a:moveTo>
                  <a:pt x="59435" y="96011"/>
                </a:moveTo>
                <a:lnTo>
                  <a:pt x="57911" y="96011"/>
                </a:lnTo>
                <a:lnTo>
                  <a:pt x="58483" y="95821"/>
                </a:lnTo>
                <a:lnTo>
                  <a:pt x="59435" y="96011"/>
                </a:lnTo>
                <a:close/>
              </a:path>
              <a:path w="113030" h="132714">
                <a:moveTo>
                  <a:pt x="82295" y="126491"/>
                </a:moveTo>
                <a:lnTo>
                  <a:pt x="32003" y="126491"/>
                </a:lnTo>
                <a:lnTo>
                  <a:pt x="25907" y="121919"/>
                </a:lnTo>
                <a:lnTo>
                  <a:pt x="24383" y="120395"/>
                </a:lnTo>
                <a:lnTo>
                  <a:pt x="89915" y="120395"/>
                </a:lnTo>
                <a:lnTo>
                  <a:pt x="88391" y="121919"/>
                </a:lnTo>
                <a:lnTo>
                  <a:pt x="82295" y="126491"/>
                </a:lnTo>
                <a:close/>
              </a:path>
              <a:path w="113030" h="132714">
                <a:moveTo>
                  <a:pt x="71627" y="131063"/>
                </a:moveTo>
                <a:lnTo>
                  <a:pt x="42671" y="131063"/>
                </a:lnTo>
                <a:lnTo>
                  <a:pt x="35051" y="128015"/>
                </a:lnTo>
                <a:lnTo>
                  <a:pt x="33527" y="128015"/>
                </a:lnTo>
                <a:lnTo>
                  <a:pt x="33527" y="126491"/>
                </a:lnTo>
                <a:lnTo>
                  <a:pt x="80771" y="126491"/>
                </a:lnTo>
                <a:lnTo>
                  <a:pt x="79247" y="128015"/>
                </a:lnTo>
                <a:lnTo>
                  <a:pt x="71627" y="131063"/>
                </a:lnTo>
                <a:close/>
              </a:path>
              <a:path w="113030" h="132714">
                <a:moveTo>
                  <a:pt x="68579" y="132587"/>
                </a:moveTo>
                <a:lnTo>
                  <a:pt x="45719" y="132587"/>
                </a:lnTo>
                <a:lnTo>
                  <a:pt x="44195" y="131063"/>
                </a:lnTo>
                <a:lnTo>
                  <a:pt x="70103" y="131063"/>
                </a:lnTo>
                <a:lnTo>
                  <a:pt x="68579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18304" y="2217420"/>
            <a:ext cx="74930" cy="96520"/>
          </a:xfrm>
          <a:custGeom>
            <a:avLst/>
            <a:gdLst/>
            <a:ahLst/>
            <a:cxnLst/>
            <a:rect l="l" t="t" r="r" b="b"/>
            <a:pathLst>
              <a:path w="74929" h="96519">
                <a:moveTo>
                  <a:pt x="36575" y="96011"/>
                </a:moveTo>
                <a:lnTo>
                  <a:pt x="22502" y="92273"/>
                </a:lnTo>
                <a:lnTo>
                  <a:pt x="10858" y="82105"/>
                </a:lnTo>
                <a:lnTo>
                  <a:pt x="2928" y="67079"/>
                </a:lnTo>
                <a:lnTo>
                  <a:pt x="0" y="48767"/>
                </a:lnTo>
                <a:lnTo>
                  <a:pt x="2928" y="29575"/>
                </a:lnTo>
                <a:lnTo>
                  <a:pt x="10858" y="14096"/>
                </a:lnTo>
                <a:lnTo>
                  <a:pt x="22502" y="3762"/>
                </a:lnTo>
                <a:lnTo>
                  <a:pt x="36575" y="0"/>
                </a:lnTo>
                <a:lnTo>
                  <a:pt x="51530" y="3762"/>
                </a:lnTo>
                <a:lnTo>
                  <a:pt x="63626" y="14096"/>
                </a:lnTo>
                <a:lnTo>
                  <a:pt x="71723" y="29575"/>
                </a:lnTo>
                <a:lnTo>
                  <a:pt x="74675" y="48767"/>
                </a:lnTo>
                <a:lnTo>
                  <a:pt x="71723" y="67079"/>
                </a:lnTo>
                <a:lnTo>
                  <a:pt x="63626" y="82105"/>
                </a:lnTo>
                <a:lnTo>
                  <a:pt x="51530" y="92273"/>
                </a:lnTo>
                <a:lnTo>
                  <a:pt x="36575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98491" y="2199132"/>
            <a:ext cx="113030" cy="134620"/>
          </a:xfrm>
          <a:custGeom>
            <a:avLst/>
            <a:gdLst/>
            <a:ahLst/>
            <a:cxnLst/>
            <a:rect l="l" t="t" r="r" b="b"/>
            <a:pathLst>
              <a:path w="113029" h="134619">
                <a:moveTo>
                  <a:pt x="67055" y="1523"/>
                </a:moveTo>
                <a:lnTo>
                  <a:pt x="47243" y="1523"/>
                </a:lnTo>
                <a:lnTo>
                  <a:pt x="54863" y="0"/>
                </a:lnTo>
                <a:lnTo>
                  <a:pt x="59435" y="0"/>
                </a:lnTo>
                <a:lnTo>
                  <a:pt x="67055" y="1523"/>
                </a:lnTo>
                <a:close/>
              </a:path>
              <a:path w="113029" h="134619">
                <a:moveTo>
                  <a:pt x="97535" y="21335"/>
                </a:moveTo>
                <a:lnTo>
                  <a:pt x="16763" y="21335"/>
                </a:lnTo>
                <a:lnTo>
                  <a:pt x="16763" y="19811"/>
                </a:lnTo>
                <a:lnTo>
                  <a:pt x="25907" y="10667"/>
                </a:lnTo>
                <a:lnTo>
                  <a:pt x="32003" y="7619"/>
                </a:lnTo>
                <a:lnTo>
                  <a:pt x="35051" y="4571"/>
                </a:lnTo>
                <a:lnTo>
                  <a:pt x="42671" y="1523"/>
                </a:lnTo>
                <a:lnTo>
                  <a:pt x="71627" y="1523"/>
                </a:lnTo>
                <a:lnTo>
                  <a:pt x="79247" y="4571"/>
                </a:lnTo>
                <a:lnTo>
                  <a:pt x="79247" y="6095"/>
                </a:lnTo>
                <a:lnTo>
                  <a:pt x="80771" y="6095"/>
                </a:lnTo>
                <a:lnTo>
                  <a:pt x="82295" y="7619"/>
                </a:lnTo>
                <a:lnTo>
                  <a:pt x="88391" y="10667"/>
                </a:lnTo>
                <a:lnTo>
                  <a:pt x="97535" y="19811"/>
                </a:lnTo>
                <a:lnTo>
                  <a:pt x="97535" y="21335"/>
                </a:lnTo>
                <a:close/>
              </a:path>
              <a:path w="113029" h="134619">
                <a:moveTo>
                  <a:pt x="38334" y="66938"/>
                </a:moveTo>
                <a:lnTo>
                  <a:pt x="38099" y="65531"/>
                </a:lnTo>
                <a:lnTo>
                  <a:pt x="1523" y="65531"/>
                </a:lnTo>
                <a:lnTo>
                  <a:pt x="1523" y="51815"/>
                </a:lnTo>
                <a:lnTo>
                  <a:pt x="4571" y="44195"/>
                </a:lnTo>
                <a:lnTo>
                  <a:pt x="4571" y="41147"/>
                </a:lnTo>
                <a:lnTo>
                  <a:pt x="9143" y="32003"/>
                </a:lnTo>
                <a:lnTo>
                  <a:pt x="9143" y="30479"/>
                </a:lnTo>
                <a:lnTo>
                  <a:pt x="10667" y="28955"/>
                </a:lnTo>
                <a:lnTo>
                  <a:pt x="15239" y="22859"/>
                </a:lnTo>
                <a:lnTo>
                  <a:pt x="15239" y="21335"/>
                </a:lnTo>
                <a:lnTo>
                  <a:pt x="99059" y="21335"/>
                </a:lnTo>
                <a:lnTo>
                  <a:pt x="99059" y="22859"/>
                </a:lnTo>
                <a:lnTo>
                  <a:pt x="103631" y="28955"/>
                </a:lnTo>
                <a:lnTo>
                  <a:pt x="105155" y="30479"/>
                </a:lnTo>
                <a:lnTo>
                  <a:pt x="105155" y="32003"/>
                </a:lnTo>
                <a:lnTo>
                  <a:pt x="108203" y="38099"/>
                </a:lnTo>
                <a:lnTo>
                  <a:pt x="53339" y="38099"/>
                </a:lnTo>
                <a:lnTo>
                  <a:pt x="51307" y="39623"/>
                </a:lnTo>
                <a:lnTo>
                  <a:pt x="50291" y="39623"/>
                </a:lnTo>
                <a:lnTo>
                  <a:pt x="44195" y="45719"/>
                </a:lnTo>
                <a:lnTo>
                  <a:pt x="45415" y="45719"/>
                </a:lnTo>
                <a:lnTo>
                  <a:pt x="44500" y="47243"/>
                </a:lnTo>
                <a:lnTo>
                  <a:pt x="44195" y="47243"/>
                </a:lnTo>
                <a:lnTo>
                  <a:pt x="39623" y="54863"/>
                </a:lnTo>
                <a:lnTo>
                  <a:pt x="40843" y="54863"/>
                </a:lnTo>
                <a:lnTo>
                  <a:pt x="40233" y="57911"/>
                </a:lnTo>
                <a:lnTo>
                  <a:pt x="39623" y="57911"/>
                </a:lnTo>
                <a:lnTo>
                  <a:pt x="38334" y="66938"/>
                </a:lnTo>
                <a:close/>
              </a:path>
              <a:path w="113029" h="134619">
                <a:moveTo>
                  <a:pt x="50291" y="41147"/>
                </a:moveTo>
                <a:lnTo>
                  <a:pt x="53339" y="38099"/>
                </a:lnTo>
                <a:lnTo>
                  <a:pt x="56387" y="38099"/>
                </a:lnTo>
                <a:lnTo>
                  <a:pt x="50291" y="41147"/>
                </a:lnTo>
                <a:close/>
              </a:path>
              <a:path w="113029" h="134619">
                <a:moveTo>
                  <a:pt x="64007" y="41147"/>
                </a:moveTo>
                <a:lnTo>
                  <a:pt x="57911" y="38099"/>
                </a:lnTo>
                <a:lnTo>
                  <a:pt x="60959" y="38099"/>
                </a:lnTo>
                <a:lnTo>
                  <a:pt x="64007" y="41147"/>
                </a:lnTo>
                <a:close/>
              </a:path>
              <a:path w="113029" h="134619">
                <a:moveTo>
                  <a:pt x="67055" y="42671"/>
                </a:moveTo>
                <a:lnTo>
                  <a:pt x="60959" y="38099"/>
                </a:lnTo>
                <a:lnTo>
                  <a:pt x="108203" y="38099"/>
                </a:lnTo>
                <a:lnTo>
                  <a:pt x="108965" y="39623"/>
                </a:lnTo>
                <a:lnTo>
                  <a:pt x="64007" y="39623"/>
                </a:lnTo>
                <a:lnTo>
                  <a:pt x="67055" y="42671"/>
                </a:lnTo>
                <a:close/>
              </a:path>
              <a:path w="113029" h="134619">
                <a:moveTo>
                  <a:pt x="47243" y="42671"/>
                </a:moveTo>
                <a:lnTo>
                  <a:pt x="50291" y="39623"/>
                </a:lnTo>
                <a:lnTo>
                  <a:pt x="51307" y="39623"/>
                </a:lnTo>
                <a:lnTo>
                  <a:pt x="47243" y="42671"/>
                </a:lnTo>
                <a:close/>
              </a:path>
              <a:path w="113029" h="134619">
                <a:moveTo>
                  <a:pt x="110337" y="45719"/>
                </a:moveTo>
                <a:lnTo>
                  <a:pt x="70103" y="45719"/>
                </a:lnTo>
                <a:lnTo>
                  <a:pt x="64007" y="39623"/>
                </a:lnTo>
                <a:lnTo>
                  <a:pt x="108965" y="39623"/>
                </a:lnTo>
                <a:lnTo>
                  <a:pt x="109727" y="41147"/>
                </a:lnTo>
                <a:lnTo>
                  <a:pt x="109727" y="44195"/>
                </a:lnTo>
                <a:lnTo>
                  <a:pt x="110337" y="45719"/>
                </a:lnTo>
                <a:close/>
              </a:path>
              <a:path w="113029" h="134619">
                <a:moveTo>
                  <a:pt x="45415" y="45719"/>
                </a:moveTo>
                <a:lnTo>
                  <a:pt x="44195" y="45719"/>
                </a:lnTo>
                <a:lnTo>
                  <a:pt x="47243" y="42671"/>
                </a:lnTo>
                <a:lnTo>
                  <a:pt x="45415" y="45719"/>
                </a:lnTo>
                <a:close/>
              </a:path>
              <a:path w="113029" h="134619">
                <a:moveTo>
                  <a:pt x="71627" y="50291"/>
                </a:moveTo>
                <a:lnTo>
                  <a:pt x="67055" y="42671"/>
                </a:lnTo>
                <a:lnTo>
                  <a:pt x="70103" y="45719"/>
                </a:lnTo>
                <a:lnTo>
                  <a:pt x="110337" y="45719"/>
                </a:lnTo>
                <a:lnTo>
                  <a:pt x="110947" y="47243"/>
                </a:lnTo>
                <a:lnTo>
                  <a:pt x="70103" y="47243"/>
                </a:lnTo>
                <a:lnTo>
                  <a:pt x="71627" y="50291"/>
                </a:lnTo>
                <a:close/>
              </a:path>
              <a:path w="113029" h="134619">
                <a:moveTo>
                  <a:pt x="42671" y="50291"/>
                </a:moveTo>
                <a:lnTo>
                  <a:pt x="44195" y="47243"/>
                </a:lnTo>
                <a:lnTo>
                  <a:pt x="44500" y="47243"/>
                </a:lnTo>
                <a:lnTo>
                  <a:pt x="42671" y="50291"/>
                </a:lnTo>
                <a:close/>
              </a:path>
              <a:path w="113029" h="134619">
                <a:moveTo>
                  <a:pt x="112775" y="54863"/>
                </a:moveTo>
                <a:lnTo>
                  <a:pt x="74675" y="54863"/>
                </a:lnTo>
                <a:lnTo>
                  <a:pt x="70103" y="47243"/>
                </a:lnTo>
                <a:lnTo>
                  <a:pt x="110947" y="47243"/>
                </a:lnTo>
                <a:lnTo>
                  <a:pt x="112775" y="51815"/>
                </a:lnTo>
                <a:lnTo>
                  <a:pt x="112775" y="54863"/>
                </a:lnTo>
                <a:close/>
              </a:path>
              <a:path w="113029" h="134619">
                <a:moveTo>
                  <a:pt x="40843" y="54863"/>
                </a:moveTo>
                <a:lnTo>
                  <a:pt x="39623" y="54863"/>
                </a:lnTo>
                <a:lnTo>
                  <a:pt x="41147" y="53339"/>
                </a:lnTo>
                <a:lnTo>
                  <a:pt x="40843" y="54863"/>
                </a:lnTo>
                <a:close/>
              </a:path>
              <a:path w="113029" h="134619">
                <a:moveTo>
                  <a:pt x="74675" y="60959"/>
                </a:moveTo>
                <a:lnTo>
                  <a:pt x="73151" y="53339"/>
                </a:lnTo>
                <a:lnTo>
                  <a:pt x="74675" y="54863"/>
                </a:lnTo>
                <a:lnTo>
                  <a:pt x="112775" y="54863"/>
                </a:lnTo>
                <a:lnTo>
                  <a:pt x="112775" y="57911"/>
                </a:lnTo>
                <a:lnTo>
                  <a:pt x="74675" y="57911"/>
                </a:lnTo>
                <a:lnTo>
                  <a:pt x="74675" y="60959"/>
                </a:lnTo>
                <a:close/>
              </a:path>
              <a:path w="113029" h="134619">
                <a:moveTo>
                  <a:pt x="39623" y="60959"/>
                </a:moveTo>
                <a:lnTo>
                  <a:pt x="39623" y="57911"/>
                </a:lnTo>
                <a:lnTo>
                  <a:pt x="40233" y="57911"/>
                </a:lnTo>
                <a:lnTo>
                  <a:pt x="39623" y="60959"/>
                </a:lnTo>
                <a:close/>
              </a:path>
              <a:path w="113029" h="134619">
                <a:moveTo>
                  <a:pt x="75965" y="66938"/>
                </a:moveTo>
                <a:lnTo>
                  <a:pt x="74675" y="57911"/>
                </a:lnTo>
                <a:lnTo>
                  <a:pt x="112775" y="57911"/>
                </a:lnTo>
                <a:lnTo>
                  <a:pt x="112775" y="65531"/>
                </a:lnTo>
                <a:lnTo>
                  <a:pt x="76199" y="65531"/>
                </a:lnTo>
                <a:lnTo>
                  <a:pt x="75965" y="66938"/>
                </a:lnTo>
                <a:close/>
              </a:path>
              <a:path w="113029" h="134619">
                <a:moveTo>
                  <a:pt x="91439" y="120395"/>
                </a:moveTo>
                <a:lnTo>
                  <a:pt x="22859" y="120395"/>
                </a:lnTo>
                <a:lnTo>
                  <a:pt x="22859" y="118871"/>
                </a:lnTo>
                <a:lnTo>
                  <a:pt x="15239" y="111251"/>
                </a:lnTo>
                <a:lnTo>
                  <a:pt x="10667" y="103631"/>
                </a:lnTo>
                <a:lnTo>
                  <a:pt x="9143" y="102107"/>
                </a:lnTo>
                <a:lnTo>
                  <a:pt x="9143" y="100583"/>
                </a:lnTo>
                <a:lnTo>
                  <a:pt x="4571" y="92963"/>
                </a:lnTo>
                <a:lnTo>
                  <a:pt x="4571" y="89915"/>
                </a:lnTo>
                <a:lnTo>
                  <a:pt x="1523" y="80771"/>
                </a:lnTo>
                <a:lnTo>
                  <a:pt x="1523" y="68579"/>
                </a:lnTo>
                <a:lnTo>
                  <a:pt x="0" y="67055"/>
                </a:lnTo>
                <a:lnTo>
                  <a:pt x="0" y="65531"/>
                </a:lnTo>
                <a:lnTo>
                  <a:pt x="38099" y="65531"/>
                </a:lnTo>
                <a:lnTo>
                  <a:pt x="38099" y="68579"/>
                </a:lnTo>
                <a:lnTo>
                  <a:pt x="38607" y="68579"/>
                </a:lnTo>
                <a:lnTo>
                  <a:pt x="39623" y="74675"/>
                </a:lnTo>
                <a:lnTo>
                  <a:pt x="40131" y="74675"/>
                </a:lnTo>
                <a:lnTo>
                  <a:pt x="40639" y="77723"/>
                </a:lnTo>
                <a:lnTo>
                  <a:pt x="39623" y="77723"/>
                </a:lnTo>
                <a:lnTo>
                  <a:pt x="41147" y="80771"/>
                </a:lnTo>
                <a:lnTo>
                  <a:pt x="41452" y="80771"/>
                </a:lnTo>
                <a:lnTo>
                  <a:pt x="44195" y="85343"/>
                </a:lnTo>
                <a:lnTo>
                  <a:pt x="44500" y="85343"/>
                </a:lnTo>
                <a:lnTo>
                  <a:pt x="45415" y="86867"/>
                </a:lnTo>
                <a:lnTo>
                  <a:pt x="44195" y="86867"/>
                </a:lnTo>
                <a:lnTo>
                  <a:pt x="50291" y="92963"/>
                </a:lnTo>
                <a:lnTo>
                  <a:pt x="53339" y="94487"/>
                </a:lnTo>
                <a:lnTo>
                  <a:pt x="51815" y="94487"/>
                </a:lnTo>
                <a:lnTo>
                  <a:pt x="55816" y="95821"/>
                </a:lnTo>
                <a:lnTo>
                  <a:pt x="54863" y="96011"/>
                </a:lnTo>
                <a:lnTo>
                  <a:pt x="107899" y="96011"/>
                </a:lnTo>
                <a:lnTo>
                  <a:pt x="105155" y="100583"/>
                </a:lnTo>
                <a:lnTo>
                  <a:pt x="105155" y="102107"/>
                </a:lnTo>
                <a:lnTo>
                  <a:pt x="103631" y="103631"/>
                </a:lnTo>
                <a:lnTo>
                  <a:pt x="99059" y="111251"/>
                </a:lnTo>
                <a:lnTo>
                  <a:pt x="91439" y="118871"/>
                </a:lnTo>
                <a:lnTo>
                  <a:pt x="91439" y="120395"/>
                </a:lnTo>
                <a:close/>
              </a:path>
              <a:path w="113029" h="134619">
                <a:moveTo>
                  <a:pt x="38099" y="68579"/>
                </a:moveTo>
                <a:lnTo>
                  <a:pt x="38099" y="65531"/>
                </a:lnTo>
                <a:lnTo>
                  <a:pt x="38334" y="66938"/>
                </a:lnTo>
                <a:lnTo>
                  <a:pt x="38099" y="68579"/>
                </a:lnTo>
                <a:close/>
              </a:path>
              <a:path w="113029" h="134619">
                <a:moveTo>
                  <a:pt x="76199" y="68579"/>
                </a:moveTo>
                <a:lnTo>
                  <a:pt x="75965" y="66938"/>
                </a:lnTo>
                <a:lnTo>
                  <a:pt x="76199" y="65531"/>
                </a:lnTo>
                <a:lnTo>
                  <a:pt x="76199" y="68579"/>
                </a:lnTo>
                <a:close/>
              </a:path>
              <a:path w="113029" h="134619">
                <a:moveTo>
                  <a:pt x="112775" y="68579"/>
                </a:moveTo>
                <a:lnTo>
                  <a:pt x="76199" y="68579"/>
                </a:lnTo>
                <a:lnTo>
                  <a:pt x="76199" y="65531"/>
                </a:lnTo>
                <a:lnTo>
                  <a:pt x="112775" y="65531"/>
                </a:lnTo>
                <a:lnTo>
                  <a:pt x="112775" y="68579"/>
                </a:lnTo>
                <a:close/>
              </a:path>
              <a:path w="113029" h="134619">
                <a:moveTo>
                  <a:pt x="38607" y="68579"/>
                </a:moveTo>
                <a:lnTo>
                  <a:pt x="38099" y="68579"/>
                </a:lnTo>
                <a:lnTo>
                  <a:pt x="38334" y="66938"/>
                </a:lnTo>
                <a:lnTo>
                  <a:pt x="38607" y="68579"/>
                </a:lnTo>
                <a:close/>
              </a:path>
              <a:path w="113029" h="134619">
                <a:moveTo>
                  <a:pt x="112775" y="74675"/>
                </a:moveTo>
                <a:lnTo>
                  <a:pt x="74675" y="74675"/>
                </a:lnTo>
                <a:lnTo>
                  <a:pt x="75965" y="66938"/>
                </a:lnTo>
                <a:lnTo>
                  <a:pt x="76199" y="68579"/>
                </a:lnTo>
                <a:lnTo>
                  <a:pt x="112775" y="68579"/>
                </a:lnTo>
                <a:lnTo>
                  <a:pt x="112775" y="74675"/>
                </a:lnTo>
                <a:close/>
              </a:path>
              <a:path w="113029" h="134619">
                <a:moveTo>
                  <a:pt x="40131" y="74675"/>
                </a:moveTo>
                <a:lnTo>
                  <a:pt x="39623" y="74675"/>
                </a:lnTo>
                <a:lnTo>
                  <a:pt x="39623" y="71627"/>
                </a:lnTo>
                <a:lnTo>
                  <a:pt x="40131" y="74675"/>
                </a:lnTo>
                <a:close/>
              </a:path>
              <a:path w="113029" h="134619">
                <a:moveTo>
                  <a:pt x="73269" y="80068"/>
                </a:moveTo>
                <a:lnTo>
                  <a:pt x="74675" y="71627"/>
                </a:lnTo>
                <a:lnTo>
                  <a:pt x="74675" y="74675"/>
                </a:lnTo>
                <a:lnTo>
                  <a:pt x="112775" y="74675"/>
                </a:lnTo>
                <a:lnTo>
                  <a:pt x="112775" y="77723"/>
                </a:lnTo>
                <a:lnTo>
                  <a:pt x="74675" y="77723"/>
                </a:lnTo>
                <a:lnTo>
                  <a:pt x="73269" y="80068"/>
                </a:lnTo>
                <a:close/>
              </a:path>
              <a:path w="113029" h="134619">
                <a:moveTo>
                  <a:pt x="41147" y="80771"/>
                </a:moveTo>
                <a:lnTo>
                  <a:pt x="39623" y="77723"/>
                </a:lnTo>
                <a:lnTo>
                  <a:pt x="41030" y="80068"/>
                </a:lnTo>
                <a:lnTo>
                  <a:pt x="41147" y="80771"/>
                </a:lnTo>
                <a:close/>
              </a:path>
              <a:path w="113029" h="134619">
                <a:moveTo>
                  <a:pt x="41030" y="80068"/>
                </a:moveTo>
                <a:lnTo>
                  <a:pt x="39623" y="77723"/>
                </a:lnTo>
                <a:lnTo>
                  <a:pt x="40639" y="77723"/>
                </a:lnTo>
                <a:lnTo>
                  <a:pt x="41030" y="80068"/>
                </a:lnTo>
                <a:close/>
              </a:path>
              <a:path w="113029" h="134619">
                <a:moveTo>
                  <a:pt x="73151" y="80771"/>
                </a:moveTo>
                <a:lnTo>
                  <a:pt x="73269" y="80068"/>
                </a:lnTo>
                <a:lnTo>
                  <a:pt x="74675" y="77723"/>
                </a:lnTo>
                <a:lnTo>
                  <a:pt x="73151" y="80771"/>
                </a:lnTo>
                <a:close/>
              </a:path>
              <a:path w="113029" h="134619">
                <a:moveTo>
                  <a:pt x="112775" y="80771"/>
                </a:moveTo>
                <a:lnTo>
                  <a:pt x="73151" y="80771"/>
                </a:lnTo>
                <a:lnTo>
                  <a:pt x="74675" y="77723"/>
                </a:lnTo>
                <a:lnTo>
                  <a:pt x="112775" y="77723"/>
                </a:lnTo>
                <a:lnTo>
                  <a:pt x="112775" y="80771"/>
                </a:lnTo>
                <a:close/>
              </a:path>
              <a:path w="113029" h="134619">
                <a:moveTo>
                  <a:pt x="41452" y="80771"/>
                </a:moveTo>
                <a:lnTo>
                  <a:pt x="41147" y="80771"/>
                </a:lnTo>
                <a:lnTo>
                  <a:pt x="41030" y="80068"/>
                </a:lnTo>
                <a:lnTo>
                  <a:pt x="41452" y="80771"/>
                </a:lnTo>
                <a:close/>
              </a:path>
              <a:path w="113029" h="134619">
                <a:moveTo>
                  <a:pt x="111251" y="85343"/>
                </a:moveTo>
                <a:lnTo>
                  <a:pt x="70103" y="85343"/>
                </a:lnTo>
                <a:lnTo>
                  <a:pt x="73269" y="80068"/>
                </a:lnTo>
                <a:lnTo>
                  <a:pt x="73151" y="80771"/>
                </a:lnTo>
                <a:lnTo>
                  <a:pt x="112775" y="80771"/>
                </a:lnTo>
                <a:lnTo>
                  <a:pt x="111251" y="85343"/>
                </a:lnTo>
                <a:close/>
              </a:path>
              <a:path w="113029" h="134619">
                <a:moveTo>
                  <a:pt x="44500" y="85343"/>
                </a:moveTo>
                <a:lnTo>
                  <a:pt x="44195" y="85343"/>
                </a:lnTo>
                <a:lnTo>
                  <a:pt x="42671" y="82295"/>
                </a:lnTo>
                <a:lnTo>
                  <a:pt x="44500" y="85343"/>
                </a:lnTo>
                <a:close/>
              </a:path>
              <a:path w="113029" h="134619">
                <a:moveTo>
                  <a:pt x="67055" y="89915"/>
                </a:moveTo>
                <a:lnTo>
                  <a:pt x="71627" y="82295"/>
                </a:lnTo>
                <a:lnTo>
                  <a:pt x="70103" y="85343"/>
                </a:lnTo>
                <a:lnTo>
                  <a:pt x="111251" y="85343"/>
                </a:lnTo>
                <a:lnTo>
                  <a:pt x="110743" y="86867"/>
                </a:lnTo>
                <a:lnTo>
                  <a:pt x="70103" y="86867"/>
                </a:lnTo>
                <a:lnTo>
                  <a:pt x="67055" y="89915"/>
                </a:lnTo>
                <a:close/>
              </a:path>
              <a:path w="113029" h="134619">
                <a:moveTo>
                  <a:pt x="47243" y="89915"/>
                </a:moveTo>
                <a:lnTo>
                  <a:pt x="44195" y="86867"/>
                </a:lnTo>
                <a:lnTo>
                  <a:pt x="45415" y="86867"/>
                </a:lnTo>
                <a:lnTo>
                  <a:pt x="47243" y="89915"/>
                </a:lnTo>
                <a:close/>
              </a:path>
              <a:path w="113029" h="134619">
                <a:moveTo>
                  <a:pt x="59943" y="94995"/>
                </a:moveTo>
                <a:lnTo>
                  <a:pt x="64007" y="92963"/>
                </a:lnTo>
                <a:lnTo>
                  <a:pt x="70103" y="86867"/>
                </a:lnTo>
                <a:lnTo>
                  <a:pt x="110743" y="86867"/>
                </a:lnTo>
                <a:lnTo>
                  <a:pt x="109727" y="89915"/>
                </a:lnTo>
                <a:lnTo>
                  <a:pt x="109727" y="92963"/>
                </a:lnTo>
                <a:lnTo>
                  <a:pt x="108813" y="94487"/>
                </a:lnTo>
                <a:lnTo>
                  <a:pt x="62483" y="94487"/>
                </a:lnTo>
                <a:lnTo>
                  <a:pt x="59943" y="94995"/>
                </a:lnTo>
                <a:close/>
              </a:path>
              <a:path w="113029" h="134619">
                <a:moveTo>
                  <a:pt x="53339" y="94487"/>
                </a:moveTo>
                <a:lnTo>
                  <a:pt x="50291" y="92963"/>
                </a:lnTo>
                <a:lnTo>
                  <a:pt x="47243" y="89915"/>
                </a:lnTo>
                <a:lnTo>
                  <a:pt x="53339" y="94487"/>
                </a:lnTo>
                <a:close/>
              </a:path>
              <a:path w="113029" h="134619">
                <a:moveTo>
                  <a:pt x="60959" y="94487"/>
                </a:moveTo>
                <a:lnTo>
                  <a:pt x="67055" y="89915"/>
                </a:lnTo>
                <a:lnTo>
                  <a:pt x="64007" y="92963"/>
                </a:lnTo>
                <a:lnTo>
                  <a:pt x="60959" y="94487"/>
                </a:lnTo>
                <a:close/>
              </a:path>
              <a:path w="113029" h="134619">
                <a:moveTo>
                  <a:pt x="55816" y="95821"/>
                </a:moveTo>
                <a:lnTo>
                  <a:pt x="51815" y="94487"/>
                </a:lnTo>
                <a:lnTo>
                  <a:pt x="54355" y="94995"/>
                </a:lnTo>
                <a:lnTo>
                  <a:pt x="55952" y="95794"/>
                </a:lnTo>
                <a:lnTo>
                  <a:pt x="55816" y="95821"/>
                </a:lnTo>
                <a:close/>
              </a:path>
              <a:path w="113029" h="134619">
                <a:moveTo>
                  <a:pt x="54355" y="94995"/>
                </a:moveTo>
                <a:lnTo>
                  <a:pt x="51815" y="94487"/>
                </a:lnTo>
                <a:lnTo>
                  <a:pt x="53339" y="94487"/>
                </a:lnTo>
                <a:lnTo>
                  <a:pt x="54355" y="94995"/>
                </a:lnTo>
                <a:close/>
              </a:path>
              <a:path w="113029" h="134619">
                <a:moveTo>
                  <a:pt x="58483" y="95821"/>
                </a:moveTo>
                <a:lnTo>
                  <a:pt x="58347" y="95794"/>
                </a:lnTo>
                <a:lnTo>
                  <a:pt x="59943" y="94995"/>
                </a:lnTo>
                <a:lnTo>
                  <a:pt x="62483" y="94487"/>
                </a:lnTo>
                <a:lnTo>
                  <a:pt x="58483" y="95821"/>
                </a:lnTo>
                <a:close/>
              </a:path>
              <a:path w="113029" h="134619">
                <a:moveTo>
                  <a:pt x="107899" y="96011"/>
                </a:moveTo>
                <a:lnTo>
                  <a:pt x="59435" y="96011"/>
                </a:lnTo>
                <a:lnTo>
                  <a:pt x="58483" y="95821"/>
                </a:lnTo>
                <a:lnTo>
                  <a:pt x="62483" y="94487"/>
                </a:lnTo>
                <a:lnTo>
                  <a:pt x="108813" y="94487"/>
                </a:lnTo>
                <a:lnTo>
                  <a:pt x="107899" y="96011"/>
                </a:lnTo>
                <a:close/>
              </a:path>
              <a:path w="113029" h="134619">
                <a:moveTo>
                  <a:pt x="55952" y="95794"/>
                </a:moveTo>
                <a:lnTo>
                  <a:pt x="54355" y="94995"/>
                </a:lnTo>
                <a:lnTo>
                  <a:pt x="57149" y="95554"/>
                </a:lnTo>
                <a:lnTo>
                  <a:pt x="55952" y="95794"/>
                </a:lnTo>
                <a:close/>
              </a:path>
              <a:path w="113029" h="134619">
                <a:moveTo>
                  <a:pt x="58347" y="95794"/>
                </a:moveTo>
                <a:lnTo>
                  <a:pt x="57149" y="95554"/>
                </a:lnTo>
                <a:lnTo>
                  <a:pt x="59943" y="94995"/>
                </a:lnTo>
                <a:lnTo>
                  <a:pt x="58347" y="95794"/>
                </a:lnTo>
                <a:close/>
              </a:path>
              <a:path w="113029" h="134619">
                <a:moveTo>
                  <a:pt x="57911" y="96011"/>
                </a:moveTo>
                <a:lnTo>
                  <a:pt x="56387" y="96011"/>
                </a:lnTo>
                <a:lnTo>
                  <a:pt x="55952" y="95794"/>
                </a:lnTo>
                <a:lnTo>
                  <a:pt x="57149" y="95554"/>
                </a:lnTo>
                <a:lnTo>
                  <a:pt x="58347" y="95794"/>
                </a:lnTo>
                <a:lnTo>
                  <a:pt x="57911" y="96011"/>
                </a:lnTo>
                <a:close/>
              </a:path>
              <a:path w="113029" h="134619">
                <a:moveTo>
                  <a:pt x="56387" y="96011"/>
                </a:moveTo>
                <a:lnTo>
                  <a:pt x="55816" y="95821"/>
                </a:lnTo>
                <a:lnTo>
                  <a:pt x="55952" y="95794"/>
                </a:lnTo>
                <a:lnTo>
                  <a:pt x="56387" y="96011"/>
                </a:lnTo>
                <a:close/>
              </a:path>
              <a:path w="113029" h="134619">
                <a:moveTo>
                  <a:pt x="57911" y="96011"/>
                </a:moveTo>
                <a:lnTo>
                  <a:pt x="58347" y="95794"/>
                </a:lnTo>
                <a:lnTo>
                  <a:pt x="58483" y="95821"/>
                </a:lnTo>
                <a:lnTo>
                  <a:pt x="57911" y="96011"/>
                </a:lnTo>
                <a:close/>
              </a:path>
              <a:path w="113029" h="134619">
                <a:moveTo>
                  <a:pt x="56387" y="96011"/>
                </a:moveTo>
                <a:lnTo>
                  <a:pt x="54863" y="96011"/>
                </a:lnTo>
                <a:lnTo>
                  <a:pt x="55816" y="95821"/>
                </a:lnTo>
                <a:lnTo>
                  <a:pt x="56387" y="96011"/>
                </a:lnTo>
                <a:close/>
              </a:path>
              <a:path w="113029" h="134619">
                <a:moveTo>
                  <a:pt x="59435" y="96011"/>
                </a:moveTo>
                <a:lnTo>
                  <a:pt x="57911" y="96011"/>
                </a:lnTo>
                <a:lnTo>
                  <a:pt x="58483" y="95821"/>
                </a:lnTo>
                <a:lnTo>
                  <a:pt x="59435" y="96011"/>
                </a:lnTo>
                <a:close/>
              </a:path>
              <a:path w="113029" h="134619">
                <a:moveTo>
                  <a:pt x="82295" y="126491"/>
                </a:moveTo>
                <a:lnTo>
                  <a:pt x="32003" y="126491"/>
                </a:lnTo>
                <a:lnTo>
                  <a:pt x="25907" y="121919"/>
                </a:lnTo>
                <a:lnTo>
                  <a:pt x="24383" y="120395"/>
                </a:lnTo>
                <a:lnTo>
                  <a:pt x="89915" y="120395"/>
                </a:lnTo>
                <a:lnTo>
                  <a:pt x="88391" y="121919"/>
                </a:lnTo>
                <a:lnTo>
                  <a:pt x="82295" y="126491"/>
                </a:lnTo>
                <a:close/>
              </a:path>
              <a:path w="113029" h="134619">
                <a:moveTo>
                  <a:pt x="71627" y="131063"/>
                </a:moveTo>
                <a:lnTo>
                  <a:pt x="42671" y="131063"/>
                </a:lnTo>
                <a:lnTo>
                  <a:pt x="35051" y="128015"/>
                </a:lnTo>
                <a:lnTo>
                  <a:pt x="33527" y="128015"/>
                </a:lnTo>
                <a:lnTo>
                  <a:pt x="33527" y="126491"/>
                </a:lnTo>
                <a:lnTo>
                  <a:pt x="80771" y="126491"/>
                </a:lnTo>
                <a:lnTo>
                  <a:pt x="79247" y="128015"/>
                </a:lnTo>
                <a:lnTo>
                  <a:pt x="71627" y="131063"/>
                </a:lnTo>
                <a:close/>
              </a:path>
              <a:path w="113029" h="134619">
                <a:moveTo>
                  <a:pt x="68579" y="132587"/>
                </a:moveTo>
                <a:lnTo>
                  <a:pt x="45719" y="132587"/>
                </a:lnTo>
                <a:lnTo>
                  <a:pt x="44195" y="131063"/>
                </a:lnTo>
                <a:lnTo>
                  <a:pt x="70103" y="131063"/>
                </a:lnTo>
                <a:lnTo>
                  <a:pt x="68579" y="132587"/>
                </a:lnTo>
                <a:close/>
              </a:path>
              <a:path w="113029" h="134619">
                <a:moveTo>
                  <a:pt x="57911" y="134111"/>
                </a:moveTo>
                <a:lnTo>
                  <a:pt x="56387" y="134111"/>
                </a:lnTo>
                <a:lnTo>
                  <a:pt x="54863" y="132587"/>
                </a:lnTo>
                <a:lnTo>
                  <a:pt x="59435" y="132587"/>
                </a:lnTo>
                <a:lnTo>
                  <a:pt x="57911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360699" y="5301988"/>
            <a:ext cx="5822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0.1</a:t>
            </a:r>
            <a:r>
              <a:rPr dirty="0" sz="2400" spc="-1019" b="1">
                <a:latin typeface="Times New Roman"/>
                <a:cs typeface="Times New Roman"/>
              </a:rPr>
              <a:t>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98191" y="4730488"/>
            <a:ext cx="6407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2.7</a:t>
            </a:r>
            <a:r>
              <a:rPr dirty="0" sz="2400" spc="-560" b="1">
                <a:latin typeface="Times New Roman"/>
                <a:cs typeface="Times New Roman"/>
              </a:rPr>
              <a:t>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61153" y="4693920"/>
            <a:ext cx="0" cy="1562100"/>
          </a:xfrm>
          <a:custGeom>
            <a:avLst/>
            <a:gdLst/>
            <a:ahLst/>
            <a:cxnLst/>
            <a:rect l="l" t="t" r="r" b="b"/>
            <a:pathLst>
              <a:path w="0" h="1562100">
                <a:moveTo>
                  <a:pt x="0" y="0"/>
                </a:moveTo>
                <a:lnTo>
                  <a:pt x="0" y="1562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65320" y="6256782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 h="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16323" y="3284220"/>
            <a:ext cx="58419" cy="1658620"/>
          </a:xfrm>
          <a:custGeom>
            <a:avLst/>
            <a:gdLst/>
            <a:ahLst/>
            <a:cxnLst/>
            <a:rect l="l" t="t" r="r" b="b"/>
            <a:pathLst>
              <a:path w="58420" h="1658620">
                <a:moveTo>
                  <a:pt x="0" y="0"/>
                </a:moveTo>
                <a:lnTo>
                  <a:pt x="57911" y="0"/>
                </a:lnTo>
                <a:lnTo>
                  <a:pt x="57911" y="1658112"/>
                </a:lnTo>
                <a:lnTo>
                  <a:pt x="0" y="165811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28515" y="3261359"/>
            <a:ext cx="1347470" cy="937260"/>
          </a:xfrm>
          <a:custGeom>
            <a:avLst/>
            <a:gdLst/>
            <a:ahLst/>
            <a:cxnLst/>
            <a:rect l="l" t="t" r="r" b="b"/>
            <a:pathLst>
              <a:path w="1347470" h="937260">
                <a:moveTo>
                  <a:pt x="1315212" y="937259"/>
                </a:moveTo>
                <a:lnTo>
                  <a:pt x="0" y="47243"/>
                </a:lnTo>
                <a:lnTo>
                  <a:pt x="32003" y="0"/>
                </a:lnTo>
                <a:lnTo>
                  <a:pt x="1347216" y="890016"/>
                </a:lnTo>
                <a:lnTo>
                  <a:pt x="1315212" y="9372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31564" y="4151376"/>
            <a:ext cx="1343025" cy="815340"/>
          </a:xfrm>
          <a:custGeom>
            <a:avLst/>
            <a:gdLst/>
            <a:ahLst/>
            <a:cxnLst/>
            <a:rect l="l" t="t" r="r" b="b"/>
            <a:pathLst>
              <a:path w="1343025" h="815339">
                <a:moveTo>
                  <a:pt x="27432" y="815340"/>
                </a:moveTo>
                <a:lnTo>
                  <a:pt x="0" y="766572"/>
                </a:lnTo>
                <a:lnTo>
                  <a:pt x="1313687" y="0"/>
                </a:lnTo>
                <a:lnTo>
                  <a:pt x="1342643" y="48767"/>
                </a:lnTo>
                <a:lnTo>
                  <a:pt x="27432" y="8153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19827" y="2999232"/>
            <a:ext cx="74930" cy="94615"/>
          </a:xfrm>
          <a:custGeom>
            <a:avLst/>
            <a:gdLst/>
            <a:ahLst/>
            <a:cxnLst/>
            <a:rect l="l" t="t" r="r" b="b"/>
            <a:pathLst>
              <a:path w="74929" h="94614">
                <a:moveTo>
                  <a:pt x="38099" y="94488"/>
                </a:moveTo>
                <a:lnTo>
                  <a:pt x="23145" y="90749"/>
                </a:lnTo>
                <a:lnTo>
                  <a:pt x="11048" y="80581"/>
                </a:lnTo>
                <a:lnTo>
                  <a:pt x="2952" y="65555"/>
                </a:lnTo>
                <a:lnTo>
                  <a:pt x="0" y="47244"/>
                </a:lnTo>
                <a:lnTo>
                  <a:pt x="2952" y="28932"/>
                </a:lnTo>
                <a:lnTo>
                  <a:pt x="11048" y="13906"/>
                </a:lnTo>
                <a:lnTo>
                  <a:pt x="23145" y="3738"/>
                </a:lnTo>
                <a:lnTo>
                  <a:pt x="38099" y="0"/>
                </a:lnTo>
                <a:lnTo>
                  <a:pt x="52173" y="3738"/>
                </a:lnTo>
                <a:lnTo>
                  <a:pt x="63817" y="13906"/>
                </a:lnTo>
                <a:lnTo>
                  <a:pt x="71747" y="28932"/>
                </a:lnTo>
                <a:lnTo>
                  <a:pt x="74675" y="47244"/>
                </a:lnTo>
                <a:lnTo>
                  <a:pt x="71747" y="65555"/>
                </a:lnTo>
                <a:lnTo>
                  <a:pt x="63817" y="80581"/>
                </a:lnTo>
                <a:lnTo>
                  <a:pt x="52173" y="90749"/>
                </a:lnTo>
                <a:lnTo>
                  <a:pt x="38099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00015" y="2979420"/>
            <a:ext cx="114300" cy="134620"/>
          </a:xfrm>
          <a:custGeom>
            <a:avLst/>
            <a:gdLst/>
            <a:ahLst/>
            <a:cxnLst/>
            <a:rect l="l" t="t" r="r" b="b"/>
            <a:pathLst>
              <a:path w="114300" h="134619">
                <a:moveTo>
                  <a:pt x="59435" y="1523"/>
                </a:moveTo>
                <a:lnTo>
                  <a:pt x="54863" y="1523"/>
                </a:lnTo>
                <a:lnTo>
                  <a:pt x="56387" y="0"/>
                </a:lnTo>
                <a:lnTo>
                  <a:pt x="57911" y="0"/>
                </a:lnTo>
                <a:lnTo>
                  <a:pt x="59435" y="1523"/>
                </a:lnTo>
                <a:close/>
              </a:path>
              <a:path w="114300" h="134619">
                <a:moveTo>
                  <a:pt x="70103" y="3047"/>
                </a:moveTo>
                <a:lnTo>
                  <a:pt x="44195" y="3047"/>
                </a:lnTo>
                <a:lnTo>
                  <a:pt x="45719" y="1523"/>
                </a:lnTo>
                <a:lnTo>
                  <a:pt x="68579" y="1523"/>
                </a:lnTo>
                <a:lnTo>
                  <a:pt x="70103" y="3047"/>
                </a:lnTo>
                <a:close/>
              </a:path>
              <a:path w="114300" h="134619">
                <a:moveTo>
                  <a:pt x="80771" y="7619"/>
                </a:moveTo>
                <a:lnTo>
                  <a:pt x="33527" y="7619"/>
                </a:lnTo>
                <a:lnTo>
                  <a:pt x="35051" y="6095"/>
                </a:lnTo>
                <a:lnTo>
                  <a:pt x="42671" y="3047"/>
                </a:lnTo>
                <a:lnTo>
                  <a:pt x="71627" y="3047"/>
                </a:lnTo>
                <a:lnTo>
                  <a:pt x="79247" y="6095"/>
                </a:lnTo>
                <a:lnTo>
                  <a:pt x="80771" y="7619"/>
                </a:lnTo>
                <a:close/>
              </a:path>
              <a:path w="114300" h="134619">
                <a:moveTo>
                  <a:pt x="88391" y="12191"/>
                </a:moveTo>
                <a:lnTo>
                  <a:pt x="25907" y="12191"/>
                </a:lnTo>
                <a:lnTo>
                  <a:pt x="32003" y="7619"/>
                </a:lnTo>
                <a:lnTo>
                  <a:pt x="82295" y="7619"/>
                </a:lnTo>
                <a:lnTo>
                  <a:pt x="88391" y="12191"/>
                </a:lnTo>
                <a:close/>
              </a:path>
              <a:path w="114300" h="134619">
                <a:moveTo>
                  <a:pt x="38099" y="68579"/>
                </a:moveTo>
                <a:lnTo>
                  <a:pt x="0" y="68579"/>
                </a:lnTo>
                <a:lnTo>
                  <a:pt x="0" y="67055"/>
                </a:lnTo>
                <a:lnTo>
                  <a:pt x="1523" y="65531"/>
                </a:lnTo>
                <a:lnTo>
                  <a:pt x="1523" y="53339"/>
                </a:lnTo>
                <a:lnTo>
                  <a:pt x="4571" y="44195"/>
                </a:lnTo>
                <a:lnTo>
                  <a:pt x="4571" y="41147"/>
                </a:lnTo>
                <a:lnTo>
                  <a:pt x="9143" y="33527"/>
                </a:lnTo>
                <a:lnTo>
                  <a:pt x="9143" y="32003"/>
                </a:lnTo>
                <a:lnTo>
                  <a:pt x="10667" y="30479"/>
                </a:lnTo>
                <a:lnTo>
                  <a:pt x="15239" y="22859"/>
                </a:lnTo>
                <a:lnTo>
                  <a:pt x="22859" y="15239"/>
                </a:lnTo>
                <a:lnTo>
                  <a:pt x="22859" y="13715"/>
                </a:lnTo>
                <a:lnTo>
                  <a:pt x="24383" y="12191"/>
                </a:lnTo>
                <a:lnTo>
                  <a:pt x="89915" y="12191"/>
                </a:lnTo>
                <a:lnTo>
                  <a:pt x="91439" y="13715"/>
                </a:lnTo>
                <a:lnTo>
                  <a:pt x="91439" y="15239"/>
                </a:lnTo>
                <a:lnTo>
                  <a:pt x="99059" y="22859"/>
                </a:lnTo>
                <a:lnTo>
                  <a:pt x="103631" y="30479"/>
                </a:lnTo>
                <a:lnTo>
                  <a:pt x="105155" y="32003"/>
                </a:lnTo>
                <a:lnTo>
                  <a:pt x="105155" y="33527"/>
                </a:lnTo>
                <a:lnTo>
                  <a:pt x="107899" y="38099"/>
                </a:lnTo>
                <a:lnTo>
                  <a:pt x="54863" y="38099"/>
                </a:lnTo>
                <a:lnTo>
                  <a:pt x="55816" y="38290"/>
                </a:lnTo>
                <a:lnTo>
                  <a:pt x="51815" y="39623"/>
                </a:lnTo>
                <a:lnTo>
                  <a:pt x="53339" y="39623"/>
                </a:lnTo>
                <a:lnTo>
                  <a:pt x="50291" y="41147"/>
                </a:lnTo>
                <a:lnTo>
                  <a:pt x="44195" y="47243"/>
                </a:lnTo>
                <a:lnTo>
                  <a:pt x="45415" y="47243"/>
                </a:lnTo>
                <a:lnTo>
                  <a:pt x="44500" y="48767"/>
                </a:lnTo>
                <a:lnTo>
                  <a:pt x="44195" y="48767"/>
                </a:lnTo>
                <a:lnTo>
                  <a:pt x="41452" y="53339"/>
                </a:lnTo>
                <a:lnTo>
                  <a:pt x="41147" y="53339"/>
                </a:lnTo>
                <a:lnTo>
                  <a:pt x="39623" y="56387"/>
                </a:lnTo>
                <a:lnTo>
                  <a:pt x="40639" y="56387"/>
                </a:lnTo>
                <a:lnTo>
                  <a:pt x="40131" y="59435"/>
                </a:lnTo>
                <a:lnTo>
                  <a:pt x="39623" y="59435"/>
                </a:lnTo>
                <a:lnTo>
                  <a:pt x="38607" y="65531"/>
                </a:lnTo>
                <a:lnTo>
                  <a:pt x="38099" y="65531"/>
                </a:lnTo>
                <a:lnTo>
                  <a:pt x="38099" y="68579"/>
                </a:lnTo>
                <a:close/>
              </a:path>
              <a:path w="114300" h="134619">
                <a:moveTo>
                  <a:pt x="55816" y="38290"/>
                </a:moveTo>
                <a:lnTo>
                  <a:pt x="54863" y="38099"/>
                </a:lnTo>
                <a:lnTo>
                  <a:pt x="56387" y="38099"/>
                </a:lnTo>
                <a:lnTo>
                  <a:pt x="55816" y="38290"/>
                </a:lnTo>
                <a:close/>
              </a:path>
              <a:path w="114300" h="134619">
                <a:moveTo>
                  <a:pt x="55952" y="38317"/>
                </a:moveTo>
                <a:lnTo>
                  <a:pt x="55816" y="38290"/>
                </a:lnTo>
                <a:lnTo>
                  <a:pt x="56387" y="38099"/>
                </a:lnTo>
                <a:lnTo>
                  <a:pt x="55952" y="38317"/>
                </a:lnTo>
                <a:close/>
              </a:path>
              <a:path w="114300" h="134619">
                <a:moveTo>
                  <a:pt x="57149" y="38557"/>
                </a:moveTo>
                <a:lnTo>
                  <a:pt x="55952" y="38317"/>
                </a:lnTo>
                <a:lnTo>
                  <a:pt x="56387" y="38099"/>
                </a:lnTo>
                <a:lnTo>
                  <a:pt x="57911" y="38099"/>
                </a:lnTo>
                <a:lnTo>
                  <a:pt x="58347" y="38317"/>
                </a:lnTo>
                <a:lnTo>
                  <a:pt x="57149" y="38557"/>
                </a:lnTo>
                <a:close/>
              </a:path>
              <a:path w="114300" h="134619">
                <a:moveTo>
                  <a:pt x="58347" y="38317"/>
                </a:moveTo>
                <a:lnTo>
                  <a:pt x="57911" y="38099"/>
                </a:lnTo>
                <a:lnTo>
                  <a:pt x="58483" y="38290"/>
                </a:lnTo>
                <a:lnTo>
                  <a:pt x="58347" y="38317"/>
                </a:lnTo>
                <a:close/>
              </a:path>
              <a:path w="114300" h="134619">
                <a:moveTo>
                  <a:pt x="58483" y="38290"/>
                </a:moveTo>
                <a:lnTo>
                  <a:pt x="57911" y="38099"/>
                </a:lnTo>
                <a:lnTo>
                  <a:pt x="59435" y="38099"/>
                </a:lnTo>
                <a:lnTo>
                  <a:pt x="58483" y="38290"/>
                </a:lnTo>
                <a:close/>
              </a:path>
              <a:path w="114300" h="134619">
                <a:moveTo>
                  <a:pt x="108813" y="39623"/>
                </a:moveTo>
                <a:lnTo>
                  <a:pt x="62483" y="39623"/>
                </a:lnTo>
                <a:lnTo>
                  <a:pt x="58483" y="38290"/>
                </a:lnTo>
                <a:lnTo>
                  <a:pt x="59435" y="38099"/>
                </a:lnTo>
                <a:lnTo>
                  <a:pt x="107899" y="38099"/>
                </a:lnTo>
                <a:lnTo>
                  <a:pt x="108813" y="39623"/>
                </a:lnTo>
                <a:close/>
              </a:path>
              <a:path w="114300" h="134619">
                <a:moveTo>
                  <a:pt x="51815" y="39623"/>
                </a:moveTo>
                <a:lnTo>
                  <a:pt x="55816" y="38290"/>
                </a:lnTo>
                <a:lnTo>
                  <a:pt x="55952" y="38317"/>
                </a:lnTo>
                <a:lnTo>
                  <a:pt x="54355" y="39115"/>
                </a:lnTo>
                <a:lnTo>
                  <a:pt x="51815" y="39623"/>
                </a:lnTo>
                <a:close/>
              </a:path>
              <a:path w="114300" h="134619">
                <a:moveTo>
                  <a:pt x="62483" y="39623"/>
                </a:moveTo>
                <a:lnTo>
                  <a:pt x="59943" y="39115"/>
                </a:lnTo>
                <a:lnTo>
                  <a:pt x="58347" y="38317"/>
                </a:lnTo>
                <a:lnTo>
                  <a:pt x="58483" y="38290"/>
                </a:lnTo>
                <a:lnTo>
                  <a:pt x="62483" y="39623"/>
                </a:lnTo>
                <a:close/>
              </a:path>
              <a:path w="114300" h="134619">
                <a:moveTo>
                  <a:pt x="54355" y="39115"/>
                </a:moveTo>
                <a:lnTo>
                  <a:pt x="55952" y="38317"/>
                </a:lnTo>
                <a:lnTo>
                  <a:pt x="57149" y="38557"/>
                </a:lnTo>
                <a:lnTo>
                  <a:pt x="54355" y="39115"/>
                </a:lnTo>
                <a:close/>
              </a:path>
              <a:path w="114300" h="134619">
                <a:moveTo>
                  <a:pt x="59943" y="39115"/>
                </a:moveTo>
                <a:lnTo>
                  <a:pt x="57149" y="38557"/>
                </a:lnTo>
                <a:lnTo>
                  <a:pt x="58347" y="38317"/>
                </a:lnTo>
                <a:lnTo>
                  <a:pt x="59943" y="39115"/>
                </a:lnTo>
                <a:close/>
              </a:path>
              <a:path w="114300" h="134619">
                <a:moveTo>
                  <a:pt x="53339" y="39623"/>
                </a:moveTo>
                <a:lnTo>
                  <a:pt x="51815" y="39623"/>
                </a:lnTo>
                <a:lnTo>
                  <a:pt x="54355" y="39115"/>
                </a:lnTo>
                <a:lnTo>
                  <a:pt x="53339" y="39623"/>
                </a:lnTo>
                <a:close/>
              </a:path>
              <a:path w="114300" h="134619">
                <a:moveTo>
                  <a:pt x="110743" y="47243"/>
                </a:moveTo>
                <a:lnTo>
                  <a:pt x="70103" y="47243"/>
                </a:lnTo>
                <a:lnTo>
                  <a:pt x="64007" y="41147"/>
                </a:lnTo>
                <a:lnTo>
                  <a:pt x="59943" y="39115"/>
                </a:lnTo>
                <a:lnTo>
                  <a:pt x="62483" y="39623"/>
                </a:lnTo>
                <a:lnTo>
                  <a:pt x="108813" y="39623"/>
                </a:lnTo>
                <a:lnTo>
                  <a:pt x="109727" y="41147"/>
                </a:lnTo>
                <a:lnTo>
                  <a:pt x="109727" y="44195"/>
                </a:lnTo>
                <a:lnTo>
                  <a:pt x="110743" y="47243"/>
                </a:lnTo>
                <a:close/>
              </a:path>
              <a:path w="114300" h="134619">
                <a:moveTo>
                  <a:pt x="47243" y="44195"/>
                </a:moveTo>
                <a:lnTo>
                  <a:pt x="50291" y="41147"/>
                </a:lnTo>
                <a:lnTo>
                  <a:pt x="53339" y="39623"/>
                </a:lnTo>
                <a:lnTo>
                  <a:pt x="47243" y="44195"/>
                </a:lnTo>
                <a:close/>
              </a:path>
              <a:path w="114300" h="134619">
                <a:moveTo>
                  <a:pt x="67055" y="44195"/>
                </a:moveTo>
                <a:lnTo>
                  <a:pt x="60959" y="39623"/>
                </a:lnTo>
                <a:lnTo>
                  <a:pt x="64007" y="41147"/>
                </a:lnTo>
                <a:lnTo>
                  <a:pt x="67055" y="44195"/>
                </a:lnTo>
                <a:close/>
              </a:path>
              <a:path w="114300" h="134619">
                <a:moveTo>
                  <a:pt x="45415" y="47243"/>
                </a:moveTo>
                <a:lnTo>
                  <a:pt x="44195" y="47243"/>
                </a:lnTo>
                <a:lnTo>
                  <a:pt x="47243" y="44195"/>
                </a:lnTo>
                <a:lnTo>
                  <a:pt x="45415" y="47243"/>
                </a:lnTo>
                <a:close/>
              </a:path>
              <a:path w="114300" h="134619">
                <a:moveTo>
                  <a:pt x="71627" y="51815"/>
                </a:moveTo>
                <a:lnTo>
                  <a:pt x="67055" y="44195"/>
                </a:lnTo>
                <a:lnTo>
                  <a:pt x="70103" y="47243"/>
                </a:lnTo>
                <a:lnTo>
                  <a:pt x="110743" y="47243"/>
                </a:lnTo>
                <a:lnTo>
                  <a:pt x="111251" y="48767"/>
                </a:lnTo>
                <a:lnTo>
                  <a:pt x="70103" y="48767"/>
                </a:lnTo>
                <a:lnTo>
                  <a:pt x="71627" y="51815"/>
                </a:lnTo>
                <a:close/>
              </a:path>
              <a:path w="114300" h="134619">
                <a:moveTo>
                  <a:pt x="42671" y="51815"/>
                </a:moveTo>
                <a:lnTo>
                  <a:pt x="44195" y="48767"/>
                </a:lnTo>
                <a:lnTo>
                  <a:pt x="44500" y="48767"/>
                </a:lnTo>
                <a:lnTo>
                  <a:pt x="42671" y="51815"/>
                </a:lnTo>
                <a:close/>
              </a:path>
              <a:path w="114300" h="134619">
                <a:moveTo>
                  <a:pt x="73269" y="54043"/>
                </a:moveTo>
                <a:lnTo>
                  <a:pt x="70103" y="48767"/>
                </a:lnTo>
                <a:lnTo>
                  <a:pt x="111251" y="48767"/>
                </a:lnTo>
                <a:lnTo>
                  <a:pt x="112775" y="53339"/>
                </a:lnTo>
                <a:lnTo>
                  <a:pt x="73151" y="53339"/>
                </a:lnTo>
                <a:lnTo>
                  <a:pt x="73269" y="54043"/>
                </a:lnTo>
                <a:close/>
              </a:path>
              <a:path w="114300" h="134619">
                <a:moveTo>
                  <a:pt x="39623" y="56387"/>
                </a:moveTo>
                <a:lnTo>
                  <a:pt x="41147" y="53339"/>
                </a:lnTo>
                <a:lnTo>
                  <a:pt x="41030" y="54043"/>
                </a:lnTo>
                <a:lnTo>
                  <a:pt x="39623" y="56387"/>
                </a:lnTo>
                <a:close/>
              </a:path>
              <a:path w="114300" h="134619">
                <a:moveTo>
                  <a:pt x="41030" y="54043"/>
                </a:moveTo>
                <a:lnTo>
                  <a:pt x="41147" y="53339"/>
                </a:lnTo>
                <a:lnTo>
                  <a:pt x="41452" y="53339"/>
                </a:lnTo>
                <a:lnTo>
                  <a:pt x="41030" y="54043"/>
                </a:lnTo>
                <a:close/>
              </a:path>
              <a:path w="114300" h="134619">
                <a:moveTo>
                  <a:pt x="74675" y="56387"/>
                </a:moveTo>
                <a:lnTo>
                  <a:pt x="73269" y="54043"/>
                </a:lnTo>
                <a:lnTo>
                  <a:pt x="73151" y="53339"/>
                </a:lnTo>
                <a:lnTo>
                  <a:pt x="74675" y="56387"/>
                </a:lnTo>
                <a:close/>
              </a:path>
              <a:path w="114300" h="134619">
                <a:moveTo>
                  <a:pt x="112775" y="56387"/>
                </a:moveTo>
                <a:lnTo>
                  <a:pt x="74675" y="56387"/>
                </a:lnTo>
                <a:lnTo>
                  <a:pt x="73151" y="53339"/>
                </a:lnTo>
                <a:lnTo>
                  <a:pt x="112775" y="53339"/>
                </a:lnTo>
                <a:lnTo>
                  <a:pt x="112775" y="56387"/>
                </a:lnTo>
                <a:close/>
              </a:path>
              <a:path w="114300" h="134619">
                <a:moveTo>
                  <a:pt x="40639" y="56387"/>
                </a:moveTo>
                <a:lnTo>
                  <a:pt x="39623" y="56387"/>
                </a:lnTo>
                <a:lnTo>
                  <a:pt x="41030" y="54043"/>
                </a:lnTo>
                <a:lnTo>
                  <a:pt x="40639" y="56387"/>
                </a:lnTo>
                <a:close/>
              </a:path>
              <a:path w="114300" h="134619">
                <a:moveTo>
                  <a:pt x="74675" y="62483"/>
                </a:moveTo>
                <a:lnTo>
                  <a:pt x="73269" y="54043"/>
                </a:lnTo>
                <a:lnTo>
                  <a:pt x="74675" y="56387"/>
                </a:lnTo>
                <a:lnTo>
                  <a:pt x="112775" y="56387"/>
                </a:lnTo>
                <a:lnTo>
                  <a:pt x="112775" y="59435"/>
                </a:lnTo>
                <a:lnTo>
                  <a:pt x="74675" y="59435"/>
                </a:lnTo>
                <a:lnTo>
                  <a:pt x="74675" y="62483"/>
                </a:lnTo>
                <a:close/>
              </a:path>
              <a:path w="114300" h="134619">
                <a:moveTo>
                  <a:pt x="39623" y="62483"/>
                </a:moveTo>
                <a:lnTo>
                  <a:pt x="39623" y="59435"/>
                </a:lnTo>
                <a:lnTo>
                  <a:pt x="40131" y="59435"/>
                </a:lnTo>
                <a:lnTo>
                  <a:pt x="39623" y="62483"/>
                </a:lnTo>
                <a:close/>
              </a:path>
              <a:path w="114300" h="134619">
                <a:moveTo>
                  <a:pt x="75965" y="67173"/>
                </a:moveTo>
                <a:lnTo>
                  <a:pt x="74675" y="59435"/>
                </a:lnTo>
                <a:lnTo>
                  <a:pt x="112775" y="59435"/>
                </a:lnTo>
                <a:lnTo>
                  <a:pt x="112775" y="65531"/>
                </a:lnTo>
                <a:lnTo>
                  <a:pt x="76199" y="65531"/>
                </a:lnTo>
                <a:lnTo>
                  <a:pt x="75965" y="67173"/>
                </a:lnTo>
                <a:close/>
              </a:path>
              <a:path w="114300" h="134619">
                <a:moveTo>
                  <a:pt x="38099" y="68579"/>
                </a:moveTo>
                <a:lnTo>
                  <a:pt x="38099" y="65531"/>
                </a:lnTo>
                <a:lnTo>
                  <a:pt x="38334" y="67173"/>
                </a:lnTo>
                <a:lnTo>
                  <a:pt x="38099" y="68579"/>
                </a:lnTo>
                <a:close/>
              </a:path>
              <a:path w="114300" h="134619">
                <a:moveTo>
                  <a:pt x="38334" y="67173"/>
                </a:moveTo>
                <a:lnTo>
                  <a:pt x="38099" y="65531"/>
                </a:lnTo>
                <a:lnTo>
                  <a:pt x="38607" y="65531"/>
                </a:lnTo>
                <a:lnTo>
                  <a:pt x="38334" y="67173"/>
                </a:lnTo>
                <a:close/>
              </a:path>
              <a:path w="114300" h="134619">
                <a:moveTo>
                  <a:pt x="76199" y="68579"/>
                </a:moveTo>
                <a:lnTo>
                  <a:pt x="75965" y="67173"/>
                </a:lnTo>
                <a:lnTo>
                  <a:pt x="76199" y="65531"/>
                </a:lnTo>
                <a:lnTo>
                  <a:pt x="76199" y="68579"/>
                </a:lnTo>
                <a:close/>
              </a:path>
              <a:path w="114300" h="134619">
                <a:moveTo>
                  <a:pt x="114299" y="68579"/>
                </a:moveTo>
                <a:lnTo>
                  <a:pt x="76199" y="68579"/>
                </a:lnTo>
                <a:lnTo>
                  <a:pt x="76199" y="65531"/>
                </a:lnTo>
                <a:lnTo>
                  <a:pt x="112775" y="65531"/>
                </a:lnTo>
                <a:lnTo>
                  <a:pt x="114299" y="67055"/>
                </a:lnTo>
                <a:lnTo>
                  <a:pt x="114299" y="68579"/>
                </a:lnTo>
                <a:close/>
              </a:path>
              <a:path w="114300" h="134619">
                <a:moveTo>
                  <a:pt x="99059" y="112775"/>
                </a:moveTo>
                <a:lnTo>
                  <a:pt x="15239" y="112775"/>
                </a:lnTo>
                <a:lnTo>
                  <a:pt x="15239" y="111251"/>
                </a:lnTo>
                <a:lnTo>
                  <a:pt x="10667" y="105155"/>
                </a:lnTo>
                <a:lnTo>
                  <a:pt x="9143" y="103631"/>
                </a:lnTo>
                <a:lnTo>
                  <a:pt x="9143" y="102107"/>
                </a:lnTo>
                <a:lnTo>
                  <a:pt x="4571" y="92963"/>
                </a:lnTo>
                <a:lnTo>
                  <a:pt x="4571" y="89915"/>
                </a:lnTo>
                <a:lnTo>
                  <a:pt x="1523" y="82295"/>
                </a:lnTo>
                <a:lnTo>
                  <a:pt x="1523" y="68579"/>
                </a:lnTo>
                <a:lnTo>
                  <a:pt x="38099" y="68579"/>
                </a:lnTo>
                <a:lnTo>
                  <a:pt x="38334" y="67173"/>
                </a:lnTo>
                <a:lnTo>
                  <a:pt x="39623" y="76199"/>
                </a:lnTo>
                <a:lnTo>
                  <a:pt x="40233" y="76199"/>
                </a:lnTo>
                <a:lnTo>
                  <a:pt x="40843" y="79247"/>
                </a:lnTo>
                <a:lnTo>
                  <a:pt x="39623" y="79247"/>
                </a:lnTo>
                <a:lnTo>
                  <a:pt x="44195" y="86867"/>
                </a:lnTo>
                <a:lnTo>
                  <a:pt x="44500" y="86867"/>
                </a:lnTo>
                <a:lnTo>
                  <a:pt x="45415" y="88391"/>
                </a:lnTo>
                <a:lnTo>
                  <a:pt x="44195" y="88391"/>
                </a:lnTo>
                <a:lnTo>
                  <a:pt x="50291" y="94487"/>
                </a:lnTo>
                <a:lnTo>
                  <a:pt x="51307" y="94487"/>
                </a:lnTo>
                <a:lnTo>
                  <a:pt x="53339" y="96011"/>
                </a:lnTo>
                <a:lnTo>
                  <a:pt x="108203" y="96011"/>
                </a:lnTo>
                <a:lnTo>
                  <a:pt x="105155" y="102107"/>
                </a:lnTo>
                <a:lnTo>
                  <a:pt x="105155" y="103631"/>
                </a:lnTo>
                <a:lnTo>
                  <a:pt x="103631" y="105155"/>
                </a:lnTo>
                <a:lnTo>
                  <a:pt x="99059" y="111251"/>
                </a:lnTo>
                <a:lnTo>
                  <a:pt x="99059" y="112775"/>
                </a:lnTo>
                <a:close/>
              </a:path>
              <a:path w="114300" h="134619">
                <a:moveTo>
                  <a:pt x="112775" y="76199"/>
                </a:moveTo>
                <a:lnTo>
                  <a:pt x="74675" y="76199"/>
                </a:lnTo>
                <a:lnTo>
                  <a:pt x="75965" y="67173"/>
                </a:lnTo>
                <a:lnTo>
                  <a:pt x="76199" y="68579"/>
                </a:lnTo>
                <a:lnTo>
                  <a:pt x="112775" y="68579"/>
                </a:lnTo>
                <a:lnTo>
                  <a:pt x="112775" y="76199"/>
                </a:lnTo>
                <a:close/>
              </a:path>
              <a:path w="114300" h="134619">
                <a:moveTo>
                  <a:pt x="40233" y="76199"/>
                </a:moveTo>
                <a:lnTo>
                  <a:pt x="39623" y="76199"/>
                </a:lnTo>
                <a:lnTo>
                  <a:pt x="39623" y="73151"/>
                </a:lnTo>
                <a:lnTo>
                  <a:pt x="40233" y="76199"/>
                </a:lnTo>
                <a:close/>
              </a:path>
              <a:path w="114300" h="134619">
                <a:moveTo>
                  <a:pt x="73151" y="80771"/>
                </a:moveTo>
                <a:lnTo>
                  <a:pt x="74675" y="73151"/>
                </a:lnTo>
                <a:lnTo>
                  <a:pt x="74675" y="76199"/>
                </a:lnTo>
                <a:lnTo>
                  <a:pt x="112775" y="76199"/>
                </a:lnTo>
                <a:lnTo>
                  <a:pt x="112775" y="79247"/>
                </a:lnTo>
                <a:lnTo>
                  <a:pt x="74675" y="79247"/>
                </a:lnTo>
                <a:lnTo>
                  <a:pt x="73151" y="80771"/>
                </a:lnTo>
                <a:close/>
              </a:path>
              <a:path w="114300" h="134619">
                <a:moveTo>
                  <a:pt x="41147" y="80771"/>
                </a:moveTo>
                <a:lnTo>
                  <a:pt x="39623" y="79247"/>
                </a:lnTo>
                <a:lnTo>
                  <a:pt x="40843" y="79247"/>
                </a:lnTo>
                <a:lnTo>
                  <a:pt x="41147" y="80771"/>
                </a:lnTo>
                <a:close/>
              </a:path>
              <a:path w="114300" h="134619">
                <a:moveTo>
                  <a:pt x="110947" y="86867"/>
                </a:moveTo>
                <a:lnTo>
                  <a:pt x="70103" y="86867"/>
                </a:lnTo>
                <a:lnTo>
                  <a:pt x="74675" y="79247"/>
                </a:lnTo>
                <a:lnTo>
                  <a:pt x="112775" y="79247"/>
                </a:lnTo>
                <a:lnTo>
                  <a:pt x="112775" y="82295"/>
                </a:lnTo>
                <a:lnTo>
                  <a:pt x="110947" y="86867"/>
                </a:lnTo>
                <a:close/>
              </a:path>
              <a:path w="114300" h="134619">
                <a:moveTo>
                  <a:pt x="44500" y="86867"/>
                </a:moveTo>
                <a:lnTo>
                  <a:pt x="44195" y="86867"/>
                </a:lnTo>
                <a:lnTo>
                  <a:pt x="42671" y="83819"/>
                </a:lnTo>
                <a:lnTo>
                  <a:pt x="44500" y="86867"/>
                </a:lnTo>
                <a:close/>
              </a:path>
              <a:path w="114300" h="134619">
                <a:moveTo>
                  <a:pt x="67055" y="91439"/>
                </a:moveTo>
                <a:lnTo>
                  <a:pt x="71627" y="83819"/>
                </a:lnTo>
                <a:lnTo>
                  <a:pt x="70103" y="86867"/>
                </a:lnTo>
                <a:lnTo>
                  <a:pt x="110947" y="86867"/>
                </a:lnTo>
                <a:lnTo>
                  <a:pt x="110337" y="88391"/>
                </a:lnTo>
                <a:lnTo>
                  <a:pt x="70103" y="88391"/>
                </a:lnTo>
                <a:lnTo>
                  <a:pt x="67055" y="91439"/>
                </a:lnTo>
                <a:close/>
              </a:path>
              <a:path w="114300" h="134619">
                <a:moveTo>
                  <a:pt x="47243" y="91439"/>
                </a:moveTo>
                <a:lnTo>
                  <a:pt x="44195" y="88391"/>
                </a:lnTo>
                <a:lnTo>
                  <a:pt x="45415" y="88391"/>
                </a:lnTo>
                <a:lnTo>
                  <a:pt x="47243" y="91439"/>
                </a:lnTo>
                <a:close/>
              </a:path>
              <a:path w="114300" h="134619">
                <a:moveTo>
                  <a:pt x="108965" y="94487"/>
                </a:moveTo>
                <a:lnTo>
                  <a:pt x="64007" y="94487"/>
                </a:lnTo>
                <a:lnTo>
                  <a:pt x="70103" y="88391"/>
                </a:lnTo>
                <a:lnTo>
                  <a:pt x="110337" y="88391"/>
                </a:lnTo>
                <a:lnTo>
                  <a:pt x="109727" y="89915"/>
                </a:lnTo>
                <a:lnTo>
                  <a:pt x="109727" y="92963"/>
                </a:lnTo>
                <a:lnTo>
                  <a:pt x="108965" y="94487"/>
                </a:lnTo>
                <a:close/>
              </a:path>
              <a:path w="114300" h="134619">
                <a:moveTo>
                  <a:pt x="51307" y="94487"/>
                </a:moveTo>
                <a:lnTo>
                  <a:pt x="50291" y="94487"/>
                </a:lnTo>
                <a:lnTo>
                  <a:pt x="47243" y="91439"/>
                </a:lnTo>
                <a:lnTo>
                  <a:pt x="51307" y="94487"/>
                </a:lnTo>
                <a:close/>
              </a:path>
              <a:path w="114300" h="134619">
                <a:moveTo>
                  <a:pt x="108203" y="96011"/>
                </a:moveTo>
                <a:lnTo>
                  <a:pt x="60959" y="96011"/>
                </a:lnTo>
                <a:lnTo>
                  <a:pt x="67055" y="91439"/>
                </a:lnTo>
                <a:lnTo>
                  <a:pt x="64007" y="94487"/>
                </a:lnTo>
                <a:lnTo>
                  <a:pt x="108965" y="94487"/>
                </a:lnTo>
                <a:lnTo>
                  <a:pt x="108203" y="96011"/>
                </a:lnTo>
                <a:close/>
              </a:path>
              <a:path w="114300" h="134619">
                <a:moveTo>
                  <a:pt x="54355" y="94995"/>
                </a:moveTo>
                <a:lnTo>
                  <a:pt x="51815" y="94487"/>
                </a:lnTo>
                <a:lnTo>
                  <a:pt x="50291" y="92963"/>
                </a:lnTo>
                <a:lnTo>
                  <a:pt x="54355" y="94995"/>
                </a:lnTo>
                <a:close/>
              </a:path>
              <a:path w="114300" h="134619">
                <a:moveTo>
                  <a:pt x="59943" y="94995"/>
                </a:moveTo>
                <a:lnTo>
                  <a:pt x="64007" y="92963"/>
                </a:lnTo>
                <a:lnTo>
                  <a:pt x="62483" y="94487"/>
                </a:lnTo>
                <a:lnTo>
                  <a:pt x="59943" y="94995"/>
                </a:lnTo>
                <a:close/>
              </a:path>
              <a:path w="114300" h="134619">
                <a:moveTo>
                  <a:pt x="54863" y="96011"/>
                </a:moveTo>
                <a:lnTo>
                  <a:pt x="53339" y="96011"/>
                </a:lnTo>
                <a:lnTo>
                  <a:pt x="51815" y="94487"/>
                </a:lnTo>
                <a:lnTo>
                  <a:pt x="55816" y="95821"/>
                </a:lnTo>
                <a:lnTo>
                  <a:pt x="54863" y="96011"/>
                </a:lnTo>
                <a:close/>
              </a:path>
              <a:path w="114300" h="134619">
                <a:moveTo>
                  <a:pt x="55816" y="95821"/>
                </a:moveTo>
                <a:lnTo>
                  <a:pt x="51815" y="94487"/>
                </a:lnTo>
                <a:lnTo>
                  <a:pt x="54355" y="94995"/>
                </a:lnTo>
                <a:lnTo>
                  <a:pt x="55952" y="95794"/>
                </a:lnTo>
                <a:lnTo>
                  <a:pt x="55816" y="95821"/>
                </a:lnTo>
                <a:close/>
              </a:path>
              <a:path w="114300" h="134619">
                <a:moveTo>
                  <a:pt x="58483" y="95821"/>
                </a:moveTo>
                <a:lnTo>
                  <a:pt x="58347" y="95794"/>
                </a:lnTo>
                <a:lnTo>
                  <a:pt x="59943" y="94995"/>
                </a:lnTo>
                <a:lnTo>
                  <a:pt x="62483" y="94487"/>
                </a:lnTo>
                <a:lnTo>
                  <a:pt x="58483" y="95821"/>
                </a:lnTo>
                <a:close/>
              </a:path>
              <a:path w="114300" h="134619">
                <a:moveTo>
                  <a:pt x="60959" y="96011"/>
                </a:moveTo>
                <a:lnTo>
                  <a:pt x="59435" y="96011"/>
                </a:lnTo>
                <a:lnTo>
                  <a:pt x="58483" y="95821"/>
                </a:lnTo>
                <a:lnTo>
                  <a:pt x="62483" y="94487"/>
                </a:lnTo>
                <a:lnTo>
                  <a:pt x="60959" y="96011"/>
                </a:lnTo>
                <a:close/>
              </a:path>
              <a:path w="114300" h="134619">
                <a:moveTo>
                  <a:pt x="55952" y="95794"/>
                </a:moveTo>
                <a:lnTo>
                  <a:pt x="54355" y="94995"/>
                </a:lnTo>
                <a:lnTo>
                  <a:pt x="57149" y="95554"/>
                </a:lnTo>
                <a:lnTo>
                  <a:pt x="55952" y="95794"/>
                </a:lnTo>
                <a:close/>
              </a:path>
              <a:path w="114300" h="134619">
                <a:moveTo>
                  <a:pt x="58347" y="95794"/>
                </a:moveTo>
                <a:lnTo>
                  <a:pt x="57149" y="95554"/>
                </a:lnTo>
                <a:lnTo>
                  <a:pt x="59943" y="94995"/>
                </a:lnTo>
                <a:lnTo>
                  <a:pt x="58347" y="95794"/>
                </a:lnTo>
                <a:close/>
              </a:path>
              <a:path w="114300" h="134619">
                <a:moveTo>
                  <a:pt x="57911" y="96011"/>
                </a:moveTo>
                <a:lnTo>
                  <a:pt x="56387" y="96011"/>
                </a:lnTo>
                <a:lnTo>
                  <a:pt x="55952" y="95794"/>
                </a:lnTo>
                <a:lnTo>
                  <a:pt x="57149" y="95554"/>
                </a:lnTo>
                <a:lnTo>
                  <a:pt x="58347" y="95794"/>
                </a:lnTo>
                <a:lnTo>
                  <a:pt x="57911" y="96011"/>
                </a:lnTo>
                <a:close/>
              </a:path>
              <a:path w="114300" h="134619">
                <a:moveTo>
                  <a:pt x="56387" y="96011"/>
                </a:moveTo>
                <a:lnTo>
                  <a:pt x="55816" y="95821"/>
                </a:lnTo>
                <a:lnTo>
                  <a:pt x="55952" y="95794"/>
                </a:lnTo>
                <a:lnTo>
                  <a:pt x="56387" y="96011"/>
                </a:lnTo>
                <a:close/>
              </a:path>
              <a:path w="114300" h="134619">
                <a:moveTo>
                  <a:pt x="57911" y="96011"/>
                </a:moveTo>
                <a:lnTo>
                  <a:pt x="58347" y="95794"/>
                </a:lnTo>
                <a:lnTo>
                  <a:pt x="58483" y="95821"/>
                </a:lnTo>
                <a:lnTo>
                  <a:pt x="57911" y="96011"/>
                </a:lnTo>
                <a:close/>
              </a:path>
              <a:path w="114300" h="134619">
                <a:moveTo>
                  <a:pt x="56387" y="96011"/>
                </a:moveTo>
                <a:lnTo>
                  <a:pt x="54863" y="96011"/>
                </a:lnTo>
                <a:lnTo>
                  <a:pt x="55816" y="95821"/>
                </a:lnTo>
                <a:lnTo>
                  <a:pt x="56387" y="96011"/>
                </a:lnTo>
                <a:close/>
              </a:path>
              <a:path w="114300" h="134619">
                <a:moveTo>
                  <a:pt x="59435" y="96011"/>
                </a:moveTo>
                <a:lnTo>
                  <a:pt x="57911" y="96011"/>
                </a:lnTo>
                <a:lnTo>
                  <a:pt x="58483" y="95821"/>
                </a:lnTo>
                <a:lnTo>
                  <a:pt x="59435" y="96011"/>
                </a:lnTo>
                <a:close/>
              </a:path>
              <a:path w="114300" h="134619">
                <a:moveTo>
                  <a:pt x="89915" y="121919"/>
                </a:moveTo>
                <a:lnTo>
                  <a:pt x="24383" y="121919"/>
                </a:lnTo>
                <a:lnTo>
                  <a:pt x="16763" y="114299"/>
                </a:lnTo>
                <a:lnTo>
                  <a:pt x="16763" y="112775"/>
                </a:lnTo>
                <a:lnTo>
                  <a:pt x="97535" y="112775"/>
                </a:lnTo>
                <a:lnTo>
                  <a:pt x="97535" y="114299"/>
                </a:lnTo>
                <a:lnTo>
                  <a:pt x="89915" y="121919"/>
                </a:lnTo>
                <a:close/>
              </a:path>
              <a:path w="114300" h="134619">
                <a:moveTo>
                  <a:pt x="80771" y="128015"/>
                </a:moveTo>
                <a:lnTo>
                  <a:pt x="33527" y="128015"/>
                </a:lnTo>
                <a:lnTo>
                  <a:pt x="32003" y="126491"/>
                </a:lnTo>
                <a:lnTo>
                  <a:pt x="25907" y="121919"/>
                </a:lnTo>
                <a:lnTo>
                  <a:pt x="88391" y="121919"/>
                </a:lnTo>
                <a:lnTo>
                  <a:pt x="82295" y="126491"/>
                </a:lnTo>
                <a:lnTo>
                  <a:pt x="80771" y="128015"/>
                </a:lnTo>
                <a:close/>
              </a:path>
              <a:path w="114300" h="134619">
                <a:moveTo>
                  <a:pt x="70103" y="132587"/>
                </a:moveTo>
                <a:lnTo>
                  <a:pt x="44195" y="132587"/>
                </a:lnTo>
                <a:lnTo>
                  <a:pt x="42671" y="131063"/>
                </a:lnTo>
                <a:lnTo>
                  <a:pt x="35051" y="129539"/>
                </a:lnTo>
                <a:lnTo>
                  <a:pt x="35051" y="128015"/>
                </a:lnTo>
                <a:lnTo>
                  <a:pt x="79247" y="128015"/>
                </a:lnTo>
                <a:lnTo>
                  <a:pt x="79247" y="129539"/>
                </a:lnTo>
                <a:lnTo>
                  <a:pt x="71627" y="131063"/>
                </a:lnTo>
                <a:lnTo>
                  <a:pt x="70103" y="132587"/>
                </a:lnTo>
                <a:close/>
              </a:path>
              <a:path w="114300" h="134619">
                <a:moveTo>
                  <a:pt x="59435" y="134111"/>
                </a:moveTo>
                <a:lnTo>
                  <a:pt x="54863" y="134111"/>
                </a:lnTo>
                <a:lnTo>
                  <a:pt x="47243" y="132587"/>
                </a:lnTo>
                <a:lnTo>
                  <a:pt x="67055" y="132587"/>
                </a:lnTo>
                <a:lnTo>
                  <a:pt x="59435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199700" y="3364919"/>
            <a:ext cx="227965" cy="1282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90">
              <a:lnSpc>
                <a:spcPct val="100000"/>
              </a:lnSpc>
            </a:pPr>
            <a:r>
              <a:rPr dirty="0" sz="3600">
                <a:latin typeface="Times New Roman"/>
                <a:cs typeface="Times New Roman"/>
              </a:rPr>
              <a:t>-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726179" y="4504182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 h="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56403" y="3056382"/>
            <a:ext cx="436245" cy="0"/>
          </a:xfrm>
          <a:custGeom>
            <a:avLst/>
            <a:gdLst/>
            <a:ahLst/>
            <a:cxnLst/>
            <a:rect l="l" t="t" r="r" b="b"/>
            <a:pathLst>
              <a:path w="436245" h="0">
                <a:moveTo>
                  <a:pt x="0" y="0"/>
                </a:moveTo>
                <a:lnTo>
                  <a:pt x="4358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383791" y="3813531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36623" y="3417353"/>
            <a:ext cx="280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14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97876" y="3552933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97876" y="4144218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17104" y="4342431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37582" y="4447032"/>
            <a:ext cx="0" cy="364490"/>
          </a:xfrm>
          <a:custGeom>
            <a:avLst/>
            <a:gdLst/>
            <a:ahLst/>
            <a:cxnLst/>
            <a:rect l="l" t="t" r="r" b="b"/>
            <a:pathLst>
              <a:path w="0" h="364489">
                <a:moveTo>
                  <a:pt x="0" y="0"/>
                </a:moveTo>
                <a:lnTo>
                  <a:pt x="0" y="3642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849367" y="4789170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 h="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849367" y="4941570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 h="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037582" y="4942332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61915" y="5494782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9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25340" y="5437632"/>
            <a:ext cx="74930" cy="94615"/>
          </a:xfrm>
          <a:custGeom>
            <a:avLst/>
            <a:gdLst/>
            <a:ahLst/>
            <a:cxnLst/>
            <a:rect l="l" t="t" r="r" b="b"/>
            <a:pathLst>
              <a:path w="74929" h="94614">
                <a:moveTo>
                  <a:pt x="36575" y="94487"/>
                </a:moveTo>
                <a:lnTo>
                  <a:pt x="22502" y="90749"/>
                </a:lnTo>
                <a:lnTo>
                  <a:pt x="10858" y="80581"/>
                </a:lnTo>
                <a:lnTo>
                  <a:pt x="2928" y="65555"/>
                </a:lnTo>
                <a:lnTo>
                  <a:pt x="0" y="47243"/>
                </a:lnTo>
                <a:lnTo>
                  <a:pt x="2928" y="28932"/>
                </a:lnTo>
                <a:lnTo>
                  <a:pt x="10858" y="13906"/>
                </a:lnTo>
                <a:lnTo>
                  <a:pt x="22502" y="3738"/>
                </a:lnTo>
                <a:lnTo>
                  <a:pt x="36575" y="0"/>
                </a:lnTo>
                <a:lnTo>
                  <a:pt x="51530" y="3738"/>
                </a:lnTo>
                <a:lnTo>
                  <a:pt x="63626" y="13906"/>
                </a:lnTo>
                <a:lnTo>
                  <a:pt x="71723" y="28932"/>
                </a:lnTo>
                <a:lnTo>
                  <a:pt x="74675" y="47243"/>
                </a:lnTo>
                <a:lnTo>
                  <a:pt x="71723" y="65555"/>
                </a:lnTo>
                <a:lnTo>
                  <a:pt x="63626" y="80581"/>
                </a:lnTo>
                <a:lnTo>
                  <a:pt x="51530" y="90749"/>
                </a:lnTo>
                <a:lnTo>
                  <a:pt x="36575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605527" y="5417820"/>
            <a:ext cx="113030" cy="134620"/>
          </a:xfrm>
          <a:custGeom>
            <a:avLst/>
            <a:gdLst/>
            <a:ahLst/>
            <a:cxnLst/>
            <a:rect l="l" t="t" r="r" b="b"/>
            <a:pathLst>
              <a:path w="113029" h="134620">
                <a:moveTo>
                  <a:pt x="59435" y="1523"/>
                </a:moveTo>
                <a:lnTo>
                  <a:pt x="53339" y="1523"/>
                </a:lnTo>
                <a:lnTo>
                  <a:pt x="54863" y="0"/>
                </a:lnTo>
                <a:lnTo>
                  <a:pt x="57911" y="0"/>
                </a:lnTo>
                <a:lnTo>
                  <a:pt x="59435" y="1523"/>
                </a:lnTo>
                <a:close/>
              </a:path>
              <a:path w="113029" h="134620">
                <a:moveTo>
                  <a:pt x="70103" y="3047"/>
                </a:moveTo>
                <a:lnTo>
                  <a:pt x="42671" y="3047"/>
                </a:lnTo>
                <a:lnTo>
                  <a:pt x="44195" y="1523"/>
                </a:lnTo>
                <a:lnTo>
                  <a:pt x="68579" y="1523"/>
                </a:lnTo>
                <a:lnTo>
                  <a:pt x="70103" y="3047"/>
                </a:lnTo>
                <a:close/>
              </a:path>
              <a:path w="113029" h="134620">
                <a:moveTo>
                  <a:pt x="77723" y="6095"/>
                </a:moveTo>
                <a:lnTo>
                  <a:pt x="35051" y="6095"/>
                </a:lnTo>
                <a:lnTo>
                  <a:pt x="41147" y="3047"/>
                </a:lnTo>
                <a:lnTo>
                  <a:pt x="71627" y="3047"/>
                </a:lnTo>
                <a:lnTo>
                  <a:pt x="77723" y="6095"/>
                </a:lnTo>
                <a:close/>
              </a:path>
              <a:path w="113029" h="134620">
                <a:moveTo>
                  <a:pt x="80771" y="7619"/>
                </a:moveTo>
                <a:lnTo>
                  <a:pt x="32003" y="7619"/>
                </a:lnTo>
                <a:lnTo>
                  <a:pt x="33527" y="6095"/>
                </a:lnTo>
                <a:lnTo>
                  <a:pt x="79247" y="6095"/>
                </a:lnTo>
                <a:lnTo>
                  <a:pt x="80771" y="7619"/>
                </a:lnTo>
                <a:close/>
              </a:path>
              <a:path w="113029" h="134620">
                <a:moveTo>
                  <a:pt x="96011" y="21335"/>
                </a:moveTo>
                <a:lnTo>
                  <a:pt x="16763" y="21335"/>
                </a:lnTo>
                <a:lnTo>
                  <a:pt x="21335" y="15239"/>
                </a:lnTo>
                <a:lnTo>
                  <a:pt x="24383" y="12191"/>
                </a:lnTo>
                <a:lnTo>
                  <a:pt x="30479" y="7619"/>
                </a:lnTo>
                <a:lnTo>
                  <a:pt x="82295" y="7619"/>
                </a:lnTo>
                <a:lnTo>
                  <a:pt x="88391" y="12191"/>
                </a:lnTo>
                <a:lnTo>
                  <a:pt x="89915" y="12191"/>
                </a:lnTo>
                <a:lnTo>
                  <a:pt x="89915" y="13715"/>
                </a:lnTo>
                <a:lnTo>
                  <a:pt x="91439" y="15239"/>
                </a:lnTo>
                <a:lnTo>
                  <a:pt x="96011" y="21335"/>
                </a:lnTo>
                <a:close/>
              </a:path>
              <a:path w="113029" h="134620">
                <a:moveTo>
                  <a:pt x="97535" y="22859"/>
                </a:moveTo>
                <a:lnTo>
                  <a:pt x="15239" y="22859"/>
                </a:lnTo>
                <a:lnTo>
                  <a:pt x="15239" y="21335"/>
                </a:lnTo>
                <a:lnTo>
                  <a:pt x="97535" y="21335"/>
                </a:lnTo>
                <a:lnTo>
                  <a:pt x="97535" y="22859"/>
                </a:lnTo>
                <a:close/>
              </a:path>
              <a:path w="113029" h="134620">
                <a:moveTo>
                  <a:pt x="103631" y="32003"/>
                </a:moveTo>
                <a:lnTo>
                  <a:pt x="9143" y="32003"/>
                </a:lnTo>
                <a:lnTo>
                  <a:pt x="9143" y="30479"/>
                </a:lnTo>
                <a:lnTo>
                  <a:pt x="13715" y="22859"/>
                </a:lnTo>
                <a:lnTo>
                  <a:pt x="99059" y="22859"/>
                </a:lnTo>
                <a:lnTo>
                  <a:pt x="103631" y="30479"/>
                </a:lnTo>
                <a:lnTo>
                  <a:pt x="103631" y="32003"/>
                </a:lnTo>
                <a:close/>
              </a:path>
              <a:path w="113029" h="134620">
                <a:moveTo>
                  <a:pt x="91439" y="120395"/>
                </a:moveTo>
                <a:lnTo>
                  <a:pt x="21335" y="120395"/>
                </a:lnTo>
                <a:lnTo>
                  <a:pt x="16763" y="114299"/>
                </a:lnTo>
                <a:lnTo>
                  <a:pt x="13715" y="111251"/>
                </a:lnTo>
                <a:lnTo>
                  <a:pt x="9143" y="105155"/>
                </a:lnTo>
                <a:lnTo>
                  <a:pt x="9143" y="103631"/>
                </a:lnTo>
                <a:lnTo>
                  <a:pt x="7619" y="102107"/>
                </a:lnTo>
                <a:lnTo>
                  <a:pt x="4571" y="92963"/>
                </a:lnTo>
                <a:lnTo>
                  <a:pt x="3047" y="91439"/>
                </a:lnTo>
                <a:lnTo>
                  <a:pt x="3047" y="89915"/>
                </a:lnTo>
                <a:lnTo>
                  <a:pt x="1523" y="82295"/>
                </a:lnTo>
                <a:lnTo>
                  <a:pt x="1523" y="79247"/>
                </a:lnTo>
                <a:lnTo>
                  <a:pt x="0" y="68579"/>
                </a:lnTo>
                <a:lnTo>
                  <a:pt x="0" y="65531"/>
                </a:lnTo>
                <a:lnTo>
                  <a:pt x="1523" y="56387"/>
                </a:lnTo>
                <a:lnTo>
                  <a:pt x="1523" y="53339"/>
                </a:lnTo>
                <a:lnTo>
                  <a:pt x="3047" y="44195"/>
                </a:lnTo>
                <a:lnTo>
                  <a:pt x="3047" y="42671"/>
                </a:lnTo>
                <a:lnTo>
                  <a:pt x="4571" y="42671"/>
                </a:lnTo>
                <a:lnTo>
                  <a:pt x="4571" y="41147"/>
                </a:lnTo>
                <a:lnTo>
                  <a:pt x="7619" y="33527"/>
                </a:lnTo>
                <a:lnTo>
                  <a:pt x="7619" y="32003"/>
                </a:lnTo>
                <a:lnTo>
                  <a:pt x="105155" y="32003"/>
                </a:lnTo>
                <a:lnTo>
                  <a:pt x="105155" y="33527"/>
                </a:lnTo>
                <a:lnTo>
                  <a:pt x="106984" y="38099"/>
                </a:lnTo>
                <a:lnTo>
                  <a:pt x="53339" y="38099"/>
                </a:lnTo>
                <a:lnTo>
                  <a:pt x="55244" y="38480"/>
                </a:lnTo>
                <a:lnTo>
                  <a:pt x="51815" y="39623"/>
                </a:lnTo>
                <a:lnTo>
                  <a:pt x="52577" y="39623"/>
                </a:lnTo>
                <a:lnTo>
                  <a:pt x="48767" y="41147"/>
                </a:lnTo>
                <a:lnTo>
                  <a:pt x="45719" y="44195"/>
                </a:lnTo>
                <a:lnTo>
                  <a:pt x="42976" y="48767"/>
                </a:lnTo>
                <a:lnTo>
                  <a:pt x="42671" y="48767"/>
                </a:lnTo>
                <a:lnTo>
                  <a:pt x="41147" y="51815"/>
                </a:lnTo>
                <a:lnTo>
                  <a:pt x="41452" y="51815"/>
                </a:lnTo>
                <a:lnTo>
                  <a:pt x="39623" y="56387"/>
                </a:lnTo>
                <a:lnTo>
                  <a:pt x="40131" y="56387"/>
                </a:lnTo>
                <a:lnTo>
                  <a:pt x="39115" y="59435"/>
                </a:lnTo>
                <a:lnTo>
                  <a:pt x="38099" y="59435"/>
                </a:lnTo>
                <a:lnTo>
                  <a:pt x="38099" y="76199"/>
                </a:lnTo>
                <a:lnTo>
                  <a:pt x="39319" y="76199"/>
                </a:lnTo>
                <a:lnTo>
                  <a:pt x="40538" y="79247"/>
                </a:lnTo>
                <a:lnTo>
                  <a:pt x="39623" y="79247"/>
                </a:lnTo>
                <a:lnTo>
                  <a:pt x="41452" y="83819"/>
                </a:lnTo>
                <a:lnTo>
                  <a:pt x="41147" y="83819"/>
                </a:lnTo>
                <a:lnTo>
                  <a:pt x="42671" y="86867"/>
                </a:lnTo>
                <a:lnTo>
                  <a:pt x="42976" y="86867"/>
                </a:lnTo>
                <a:lnTo>
                  <a:pt x="45719" y="91439"/>
                </a:lnTo>
                <a:lnTo>
                  <a:pt x="48767" y="94487"/>
                </a:lnTo>
                <a:lnTo>
                  <a:pt x="50799" y="94487"/>
                </a:lnTo>
                <a:lnTo>
                  <a:pt x="53339" y="96011"/>
                </a:lnTo>
                <a:lnTo>
                  <a:pt x="107187" y="96011"/>
                </a:lnTo>
                <a:lnTo>
                  <a:pt x="105155" y="102107"/>
                </a:lnTo>
                <a:lnTo>
                  <a:pt x="103631" y="103631"/>
                </a:lnTo>
                <a:lnTo>
                  <a:pt x="103631" y="105155"/>
                </a:lnTo>
                <a:lnTo>
                  <a:pt x="99059" y="111251"/>
                </a:lnTo>
                <a:lnTo>
                  <a:pt x="96011" y="114299"/>
                </a:lnTo>
                <a:lnTo>
                  <a:pt x="91439" y="120395"/>
                </a:lnTo>
                <a:close/>
              </a:path>
              <a:path w="113029" h="134620">
                <a:moveTo>
                  <a:pt x="55244" y="38480"/>
                </a:moveTo>
                <a:lnTo>
                  <a:pt x="53339" y="38099"/>
                </a:lnTo>
                <a:lnTo>
                  <a:pt x="56387" y="38099"/>
                </a:lnTo>
                <a:lnTo>
                  <a:pt x="55244" y="38480"/>
                </a:lnTo>
                <a:close/>
              </a:path>
              <a:path w="113029" h="134620">
                <a:moveTo>
                  <a:pt x="55371" y="38506"/>
                </a:moveTo>
                <a:lnTo>
                  <a:pt x="55244" y="38480"/>
                </a:lnTo>
                <a:lnTo>
                  <a:pt x="56387" y="38099"/>
                </a:lnTo>
                <a:lnTo>
                  <a:pt x="55371" y="38506"/>
                </a:lnTo>
                <a:close/>
              </a:path>
              <a:path w="113029" h="134620">
                <a:moveTo>
                  <a:pt x="56387" y="38709"/>
                </a:moveTo>
                <a:lnTo>
                  <a:pt x="55371" y="38506"/>
                </a:lnTo>
                <a:lnTo>
                  <a:pt x="56387" y="38099"/>
                </a:lnTo>
                <a:lnTo>
                  <a:pt x="57403" y="38506"/>
                </a:lnTo>
                <a:lnTo>
                  <a:pt x="56387" y="38709"/>
                </a:lnTo>
                <a:close/>
              </a:path>
              <a:path w="113029" h="134620">
                <a:moveTo>
                  <a:pt x="57403" y="38506"/>
                </a:moveTo>
                <a:lnTo>
                  <a:pt x="56387" y="38099"/>
                </a:lnTo>
                <a:lnTo>
                  <a:pt x="57530" y="38480"/>
                </a:lnTo>
                <a:lnTo>
                  <a:pt x="57403" y="38506"/>
                </a:lnTo>
                <a:close/>
              </a:path>
              <a:path w="113029" h="134620">
                <a:moveTo>
                  <a:pt x="57530" y="38480"/>
                </a:moveTo>
                <a:lnTo>
                  <a:pt x="56387" y="38099"/>
                </a:lnTo>
                <a:lnTo>
                  <a:pt x="59435" y="38099"/>
                </a:lnTo>
                <a:lnTo>
                  <a:pt x="57530" y="38480"/>
                </a:lnTo>
                <a:close/>
              </a:path>
              <a:path w="113029" h="134620">
                <a:moveTo>
                  <a:pt x="107594" y="39623"/>
                </a:moveTo>
                <a:lnTo>
                  <a:pt x="60959" y="39623"/>
                </a:lnTo>
                <a:lnTo>
                  <a:pt x="57530" y="38480"/>
                </a:lnTo>
                <a:lnTo>
                  <a:pt x="59435" y="38099"/>
                </a:lnTo>
                <a:lnTo>
                  <a:pt x="106984" y="38099"/>
                </a:lnTo>
                <a:lnTo>
                  <a:pt x="107594" y="39623"/>
                </a:lnTo>
                <a:close/>
              </a:path>
              <a:path w="113029" h="134620">
                <a:moveTo>
                  <a:pt x="51815" y="39623"/>
                </a:moveTo>
                <a:lnTo>
                  <a:pt x="55244" y="38480"/>
                </a:lnTo>
                <a:lnTo>
                  <a:pt x="55371" y="38506"/>
                </a:lnTo>
                <a:lnTo>
                  <a:pt x="53339" y="39319"/>
                </a:lnTo>
                <a:lnTo>
                  <a:pt x="51815" y="39623"/>
                </a:lnTo>
                <a:close/>
              </a:path>
              <a:path w="113029" h="134620">
                <a:moveTo>
                  <a:pt x="60959" y="39623"/>
                </a:moveTo>
                <a:lnTo>
                  <a:pt x="59435" y="39319"/>
                </a:lnTo>
                <a:lnTo>
                  <a:pt x="57403" y="38506"/>
                </a:lnTo>
                <a:lnTo>
                  <a:pt x="57530" y="38480"/>
                </a:lnTo>
                <a:lnTo>
                  <a:pt x="60959" y="39623"/>
                </a:lnTo>
                <a:close/>
              </a:path>
              <a:path w="113029" h="134620">
                <a:moveTo>
                  <a:pt x="53339" y="39319"/>
                </a:moveTo>
                <a:lnTo>
                  <a:pt x="55371" y="38506"/>
                </a:lnTo>
                <a:lnTo>
                  <a:pt x="56387" y="38709"/>
                </a:lnTo>
                <a:lnTo>
                  <a:pt x="53339" y="39319"/>
                </a:lnTo>
                <a:close/>
              </a:path>
              <a:path w="113029" h="134620">
                <a:moveTo>
                  <a:pt x="59435" y="39319"/>
                </a:moveTo>
                <a:lnTo>
                  <a:pt x="56387" y="38709"/>
                </a:lnTo>
                <a:lnTo>
                  <a:pt x="57403" y="38506"/>
                </a:lnTo>
                <a:lnTo>
                  <a:pt x="59435" y="39319"/>
                </a:lnTo>
                <a:close/>
              </a:path>
              <a:path w="113029" h="134620">
                <a:moveTo>
                  <a:pt x="52577" y="39623"/>
                </a:moveTo>
                <a:lnTo>
                  <a:pt x="51815" y="39623"/>
                </a:lnTo>
                <a:lnTo>
                  <a:pt x="53339" y="39319"/>
                </a:lnTo>
                <a:lnTo>
                  <a:pt x="52577" y="39623"/>
                </a:lnTo>
                <a:close/>
              </a:path>
              <a:path w="113029" h="134620">
                <a:moveTo>
                  <a:pt x="70713" y="50291"/>
                </a:moveTo>
                <a:lnTo>
                  <a:pt x="67055" y="44195"/>
                </a:lnTo>
                <a:lnTo>
                  <a:pt x="64007" y="41147"/>
                </a:lnTo>
                <a:lnTo>
                  <a:pt x="59435" y="39319"/>
                </a:lnTo>
                <a:lnTo>
                  <a:pt x="60959" y="39623"/>
                </a:lnTo>
                <a:lnTo>
                  <a:pt x="107594" y="39623"/>
                </a:lnTo>
                <a:lnTo>
                  <a:pt x="108203" y="41147"/>
                </a:lnTo>
                <a:lnTo>
                  <a:pt x="108203" y="42671"/>
                </a:lnTo>
                <a:lnTo>
                  <a:pt x="109727" y="42671"/>
                </a:lnTo>
                <a:lnTo>
                  <a:pt x="109727" y="44195"/>
                </a:lnTo>
                <a:lnTo>
                  <a:pt x="110489" y="48767"/>
                </a:lnTo>
                <a:lnTo>
                  <a:pt x="70103" y="48767"/>
                </a:lnTo>
                <a:lnTo>
                  <a:pt x="70713" y="50291"/>
                </a:lnTo>
                <a:close/>
              </a:path>
              <a:path w="113029" h="134620">
                <a:moveTo>
                  <a:pt x="47105" y="43364"/>
                </a:moveTo>
                <a:lnTo>
                  <a:pt x="48767" y="41147"/>
                </a:lnTo>
                <a:lnTo>
                  <a:pt x="53339" y="39623"/>
                </a:lnTo>
                <a:lnTo>
                  <a:pt x="47105" y="43364"/>
                </a:lnTo>
                <a:close/>
              </a:path>
              <a:path w="113029" h="134620">
                <a:moveTo>
                  <a:pt x="65670" y="43364"/>
                </a:moveTo>
                <a:lnTo>
                  <a:pt x="59435" y="39623"/>
                </a:lnTo>
                <a:lnTo>
                  <a:pt x="64007" y="41147"/>
                </a:lnTo>
                <a:lnTo>
                  <a:pt x="65670" y="43364"/>
                </a:lnTo>
                <a:close/>
              </a:path>
              <a:path w="113029" h="134620">
                <a:moveTo>
                  <a:pt x="45719" y="44195"/>
                </a:moveTo>
                <a:lnTo>
                  <a:pt x="48767" y="41147"/>
                </a:lnTo>
                <a:lnTo>
                  <a:pt x="47105" y="43364"/>
                </a:lnTo>
                <a:lnTo>
                  <a:pt x="45719" y="44195"/>
                </a:lnTo>
                <a:close/>
              </a:path>
              <a:path w="113029" h="134620">
                <a:moveTo>
                  <a:pt x="67055" y="44195"/>
                </a:moveTo>
                <a:lnTo>
                  <a:pt x="65670" y="43364"/>
                </a:lnTo>
                <a:lnTo>
                  <a:pt x="64007" y="41147"/>
                </a:lnTo>
                <a:lnTo>
                  <a:pt x="67055" y="44195"/>
                </a:lnTo>
                <a:close/>
              </a:path>
              <a:path w="113029" h="134620">
                <a:moveTo>
                  <a:pt x="44195" y="47243"/>
                </a:moveTo>
                <a:lnTo>
                  <a:pt x="45719" y="44195"/>
                </a:lnTo>
                <a:lnTo>
                  <a:pt x="47105" y="43364"/>
                </a:lnTo>
                <a:lnTo>
                  <a:pt x="44195" y="47243"/>
                </a:lnTo>
                <a:close/>
              </a:path>
              <a:path w="113029" h="134620">
                <a:moveTo>
                  <a:pt x="68579" y="47243"/>
                </a:moveTo>
                <a:lnTo>
                  <a:pt x="65670" y="43364"/>
                </a:lnTo>
                <a:lnTo>
                  <a:pt x="67055" y="44195"/>
                </a:lnTo>
                <a:lnTo>
                  <a:pt x="68579" y="47243"/>
                </a:lnTo>
                <a:close/>
              </a:path>
              <a:path w="113029" h="134620">
                <a:moveTo>
                  <a:pt x="41147" y="51815"/>
                </a:moveTo>
                <a:lnTo>
                  <a:pt x="42671" y="48767"/>
                </a:lnTo>
                <a:lnTo>
                  <a:pt x="42062" y="50291"/>
                </a:lnTo>
                <a:lnTo>
                  <a:pt x="41147" y="51815"/>
                </a:lnTo>
                <a:close/>
              </a:path>
              <a:path w="113029" h="134620">
                <a:moveTo>
                  <a:pt x="42062" y="50291"/>
                </a:moveTo>
                <a:lnTo>
                  <a:pt x="42671" y="48767"/>
                </a:lnTo>
                <a:lnTo>
                  <a:pt x="42976" y="48767"/>
                </a:lnTo>
                <a:lnTo>
                  <a:pt x="42062" y="50291"/>
                </a:lnTo>
                <a:close/>
              </a:path>
              <a:path w="113029" h="134620">
                <a:moveTo>
                  <a:pt x="71627" y="51815"/>
                </a:moveTo>
                <a:lnTo>
                  <a:pt x="70713" y="50291"/>
                </a:lnTo>
                <a:lnTo>
                  <a:pt x="70103" y="48767"/>
                </a:lnTo>
                <a:lnTo>
                  <a:pt x="71627" y="51815"/>
                </a:lnTo>
                <a:close/>
              </a:path>
              <a:path w="113029" h="134620">
                <a:moveTo>
                  <a:pt x="110997" y="51815"/>
                </a:moveTo>
                <a:lnTo>
                  <a:pt x="71627" y="51815"/>
                </a:lnTo>
                <a:lnTo>
                  <a:pt x="70103" y="48767"/>
                </a:lnTo>
                <a:lnTo>
                  <a:pt x="110489" y="48767"/>
                </a:lnTo>
                <a:lnTo>
                  <a:pt x="110997" y="51815"/>
                </a:lnTo>
                <a:close/>
              </a:path>
              <a:path w="113029" h="134620">
                <a:moveTo>
                  <a:pt x="41452" y="51815"/>
                </a:moveTo>
                <a:lnTo>
                  <a:pt x="41147" y="51815"/>
                </a:lnTo>
                <a:lnTo>
                  <a:pt x="42062" y="50291"/>
                </a:lnTo>
                <a:lnTo>
                  <a:pt x="41452" y="51815"/>
                </a:lnTo>
                <a:close/>
              </a:path>
              <a:path w="113029" h="134620">
                <a:moveTo>
                  <a:pt x="111251" y="56387"/>
                </a:moveTo>
                <a:lnTo>
                  <a:pt x="73151" y="56387"/>
                </a:lnTo>
                <a:lnTo>
                  <a:pt x="70713" y="50291"/>
                </a:lnTo>
                <a:lnTo>
                  <a:pt x="71627" y="51815"/>
                </a:lnTo>
                <a:lnTo>
                  <a:pt x="110997" y="51815"/>
                </a:lnTo>
                <a:lnTo>
                  <a:pt x="111251" y="53339"/>
                </a:lnTo>
                <a:lnTo>
                  <a:pt x="111251" y="56387"/>
                </a:lnTo>
                <a:close/>
              </a:path>
              <a:path w="113029" h="134620">
                <a:moveTo>
                  <a:pt x="40131" y="56387"/>
                </a:moveTo>
                <a:lnTo>
                  <a:pt x="39623" y="56387"/>
                </a:lnTo>
                <a:lnTo>
                  <a:pt x="41147" y="53339"/>
                </a:lnTo>
                <a:lnTo>
                  <a:pt x="40131" y="56387"/>
                </a:lnTo>
                <a:close/>
              </a:path>
              <a:path w="113029" h="134620">
                <a:moveTo>
                  <a:pt x="74675" y="62483"/>
                </a:moveTo>
                <a:lnTo>
                  <a:pt x="71627" y="53339"/>
                </a:lnTo>
                <a:lnTo>
                  <a:pt x="73151" y="56387"/>
                </a:lnTo>
                <a:lnTo>
                  <a:pt x="111251" y="56387"/>
                </a:lnTo>
                <a:lnTo>
                  <a:pt x="111759" y="59435"/>
                </a:lnTo>
                <a:lnTo>
                  <a:pt x="74675" y="59435"/>
                </a:lnTo>
                <a:lnTo>
                  <a:pt x="74675" y="62483"/>
                </a:lnTo>
                <a:close/>
              </a:path>
              <a:path w="113029" h="134620">
                <a:moveTo>
                  <a:pt x="38099" y="62483"/>
                </a:moveTo>
                <a:lnTo>
                  <a:pt x="38099" y="59435"/>
                </a:lnTo>
                <a:lnTo>
                  <a:pt x="39115" y="59435"/>
                </a:lnTo>
                <a:lnTo>
                  <a:pt x="38099" y="62483"/>
                </a:lnTo>
                <a:close/>
              </a:path>
              <a:path w="113029" h="134620">
                <a:moveTo>
                  <a:pt x="111687" y="76199"/>
                </a:moveTo>
                <a:lnTo>
                  <a:pt x="74675" y="76199"/>
                </a:lnTo>
                <a:lnTo>
                  <a:pt x="74675" y="59435"/>
                </a:lnTo>
                <a:lnTo>
                  <a:pt x="111759" y="59435"/>
                </a:lnTo>
                <a:lnTo>
                  <a:pt x="112775" y="65531"/>
                </a:lnTo>
                <a:lnTo>
                  <a:pt x="112775" y="68579"/>
                </a:lnTo>
                <a:lnTo>
                  <a:pt x="111687" y="76199"/>
                </a:lnTo>
                <a:close/>
              </a:path>
              <a:path w="113029" h="134620">
                <a:moveTo>
                  <a:pt x="39319" y="76199"/>
                </a:moveTo>
                <a:lnTo>
                  <a:pt x="38099" y="76199"/>
                </a:lnTo>
                <a:lnTo>
                  <a:pt x="38099" y="73151"/>
                </a:lnTo>
                <a:lnTo>
                  <a:pt x="39319" y="76199"/>
                </a:lnTo>
                <a:close/>
              </a:path>
              <a:path w="113029" h="134620">
                <a:moveTo>
                  <a:pt x="71627" y="80771"/>
                </a:moveTo>
                <a:lnTo>
                  <a:pt x="74675" y="73151"/>
                </a:lnTo>
                <a:lnTo>
                  <a:pt x="74675" y="76199"/>
                </a:lnTo>
                <a:lnTo>
                  <a:pt x="111687" y="76199"/>
                </a:lnTo>
                <a:lnTo>
                  <a:pt x="111251" y="79247"/>
                </a:lnTo>
                <a:lnTo>
                  <a:pt x="73151" y="79247"/>
                </a:lnTo>
                <a:lnTo>
                  <a:pt x="71627" y="80771"/>
                </a:lnTo>
                <a:close/>
              </a:path>
              <a:path w="113029" h="134620">
                <a:moveTo>
                  <a:pt x="41147" y="80771"/>
                </a:moveTo>
                <a:lnTo>
                  <a:pt x="39623" y="79247"/>
                </a:lnTo>
                <a:lnTo>
                  <a:pt x="40538" y="79247"/>
                </a:lnTo>
                <a:lnTo>
                  <a:pt x="41147" y="80771"/>
                </a:lnTo>
                <a:close/>
              </a:path>
              <a:path w="113029" h="134620">
                <a:moveTo>
                  <a:pt x="70713" y="85343"/>
                </a:moveTo>
                <a:lnTo>
                  <a:pt x="73151" y="79247"/>
                </a:lnTo>
                <a:lnTo>
                  <a:pt x="111251" y="79247"/>
                </a:lnTo>
                <a:lnTo>
                  <a:pt x="111251" y="82295"/>
                </a:lnTo>
                <a:lnTo>
                  <a:pt x="110947" y="83819"/>
                </a:lnTo>
                <a:lnTo>
                  <a:pt x="71627" y="83819"/>
                </a:lnTo>
                <a:lnTo>
                  <a:pt x="70713" y="85343"/>
                </a:lnTo>
                <a:close/>
              </a:path>
              <a:path w="113029" h="134620">
                <a:moveTo>
                  <a:pt x="42671" y="86867"/>
                </a:moveTo>
                <a:lnTo>
                  <a:pt x="41147" y="83819"/>
                </a:lnTo>
                <a:lnTo>
                  <a:pt x="42062" y="85343"/>
                </a:lnTo>
                <a:lnTo>
                  <a:pt x="42671" y="86867"/>
                </a:lnTo>
                <a:close/>
              </a:path>
              <a:path w="113029" h="134620">
                <a:moveTo>
                  <a:pt x="42062" y="85343"/>
                </a:moveTo>
                <a:lnTo>
                  <a:pt x="41147" y="83819"/>
                </a:lnTo>
                <a:lnTo>
                  <a:pt x="41452" y="83819"/>
                </a:lnTo>
                <a:lnTo>
                  <a:pt x="42062" y="85343"/>
                </a:lnTo>
                <a:close/>
              </a:path>
              <a:path w="113029" h="134620">
                <a:moveTo>
                  <a:pt x="70103" y="86867"/>
                </a:moveTo>
                <a:lnTo>
                  <a:pt x="70713" y="85343"/>
                </a:lnTo>
                <a:lnTo>
                  <a:pt x="71627" y="83819"/>
                </a:lnTo>
                <a:lnTo>
                  <a:pt x="70103" y="86867"/>
                </a:lnTo>
                <a:close/>
              </a:path>
              <a:path w="113029" h="134620">
                <a:moveTo>
                  <a:pt x="110337" y="86867"/>
                </a:moveTo>
                <a:lnTo>
                  <a:pt x="70103" y="86867"/>
                </a:lnTo>
                <a:lnTo>
                  <a:pt x="71627" y="83819"/>
                </a:lnTo>
                <a:lnTo>
                  <a:pt x="110947" y="83819"/>
                </a:lnTo>
                <a:lnTo>
                  <a:pt x="110337" y="86867"/>
                </a:lnTo>
                <a:close/>
              </a:path>
              <a:path w="113029" h="134620">
                <a:moveTo>
                  <a:pt x="42976" y="86867"/>
                </a:moveTo>
                <a:lnTo>
                  <a:pt x="42671" y="86867"/>
                </a:lnTo>
                <a:lnTo>
                  <a:pt x="42062" y="85343"/>
                </a:lnTo>
                <a:lnTo>
                  <a:pt x="42976" y="86867"/>
                </a:lnTo>
                <a:close/>
              </a:path>
              <a:path w="113029" h="134620">
                <a:moveTo>
                  <a:pt x="107695" y="94487"/>
                </a:moveTo>
                <a:lnTo>
                  <a:pt x="64007" y="94487"/>
                </a:lnTo>
                <a:lnTo>
                  <a:pt x="67055" y="91439"/>
                </a:lnTo>
                <a:lnTo>
                  <a:pt x="70713" y="85343"/>
                </a:lnTo>
                <a:lnTo>
                  <a:pt x="70103" y="86867"/>
                </a:lnTo>
                <a:lnTo>
                  <a:pt x="110337" y="86867"/>
                </a:lnTo>
                <a:lnTo>
                  <a:pt x="109727" y="89915"/>
                </a:lnTo>
                <a:lnTo>
                  <a:pt x="109727" y="91439"/>
                </a:lnTo>
                <a:lnTo>
                  <a:pt x="108203" y="92963"/>
                </a:lnTo>
                <a:lnTo>
                  <a:pt x="107695" y="94487"/>
                </a:lnTo>
                <a:close/>
              </a:path>
              <a:path w="113029" h="134620">
                <a:moveTo>
                  <a:pt x="47105" y="92271"/>
                </a:moveTo>
                <a:lnTo>
                  <a:pt x="45719" y="91439"/>
                </a:lnTo>
                <a:lnTo>
                  <a:pt x="44195" y="88391"/>
                </a:lnTo>
                <a:lnTo>
                  <a:pt x="47105" y="92271"/>
                </a:lnTo>
                <a:close/>
              </a:path>
              <a:path w="113029" h="134620">
                <a:moveTo>
                  <a:pt x="65670" y="92271"/>
                </a:moveTo>
                <a:lnTo>
                  <a:pt x="68579" y="88391"/>
                </a:lnTo>
                <a:lnTo>
                  <a:pt x="67055" y="91439"/>
                </a:lnTo>
                <a:lnTo>
                  <a:pt x="65670" y="92271"/>
                </a:lnTo>
                <a:close/>
              </a:path>
              <a:path w="113029" h="134620">
                <a:moveTo>
                  <a:pt x="48767" y="94487"/>
                </a:moveTo>
                <a:lnTo>
                  <a:pt x="45719" y="91439"/>
                </a:lnTo>
                <a:lnTo>
                  <a:pt x="47105" y="92271"/>
                </a:lnTo>
                <a:lnTo>
                  <a:pt x="48767" y="94487"/>
                </a:lnTo>
                <a:close/>
              </a:path>
              <a:path w="113029" h="134620">
                <a:moveTo>
                  <a:pt x="64007" y="94487"/>
                </a:moveTo>
                <a:lnTo>
                  <a:pt x="65670" y="92271"/>
                </a:lnTo>
                <a:lnTo>
                  <a:pt x="67055" y="91439"/>
                </a:lnTo>
                <a:lnTo>
                  <a:pt x="64007" y="94487"/>
                </a:lnTo>
                <a:close/>
              </a:path>
              <a:path w="113029" h="134620">
                <a:moveTo>
                  <a:pt x="50799" y="94487"/>
                </a:moveTo>
                <a:lnTo>
                  <a:pt x="48767" y="94487"/>
                </a:lnTo>
                <a:lnTo>
                  <a:pt x="47105" y="92271"/>
                </a:lnTo>
                <a:lnTo>
                  <a:pt x="50799" y="94487"/>
                </a:lnTo>
                <a:close/>
              </a:path>
              <a:path w="113029" h="134620">
                <a:moveTo>
                  <a:pt x="107187" y="96011"/>
                </a:moveTo>
                <a:lnTo>
                  <a:pt x="59435" y="96011"/>
                </a:lnTo>
                <a:lnTo>
                  <a:pt x="65670" y="92271"/>
                </a:lnTo>
                <a:lnTo>
                  <a:pt x="64007" y="94487"/>
                </a:lnTo>
                <a:lnTo>
                  <a:pt x="107695" y="94487"/>
                </a:lnTo>
                <a:lnTo>
                  <a:pt x="107187" y="96011"/>
                </a:lnTo>
                <a:close/>
              </a:path>
              <a:path w="113029" h="134620">
                <a:moveTo>
                  <a:pt x="53339" y="96011"/>
                </a:moveTo>
                <a:lnTo>
                  <a:pt x="48767" y="92963"/>
                </a:lnTo>
                <a:lnTo>
                  <a:pt x="52577" y="94487"/>
                </a:lnTo>
                <a:lnTo>
                  <a:pt x="51815" y="94487"/>
                </a:lnTo>
                <a:lnTo>
                  <a:pt x="55244" y="95630"/>
                </a:lnTo>
                <a:lnTo>
                  <a:pt x="53339" y="96011"/>
                </a:lnTo>
                <a:close/>
              </a:path>
              <a:path w="113029" h="134620">
                <a:moveTo>
                  <a:pt x="59435" y="94792"/>
                </a:moveTo>
                <a:lnTo>
                  <a:pt x="64007" y="92963"/>
                </a:lnTo>
                <a:lnTo>
                  <a:pt x="61721" y="94487"/>
                </a:lnTo>
                <a:lnTo>
                  <a:pt x="60959" y="94487"/>
                </a:lnTo>
                <a:lnTo>
                  <a:pt x="59435" y="94792"/>
                </a:lnTo>
                <a:close/>
              </a:path>
              <a:path w="113029" h="134620">
                <a:moveTo>
                  <a:pt x="55244" y="95630"/>
                </a:moveTo>
                <a:lnTo>
                  <a:pt x="51815" y="94487"/>
                </a:lnTo>
                <a:lnTo>
                  <a:pt x="53339" y="94792"/>
                </a:lnTo>
                <a:lnTo>
                  <a:pt x="55371" y="95605"/>
                </a:lnTo>
                <a:lnTo>
                  <a:pt x="55244" y="95630"/>
                </a:lnTo>
                <a:close/>
              </a:path>
              <a:path w="113029" h="134620">
                <a:moveTo>
                  <a:pt x="53339" y="94792"/>
                </a:moveTo>
                <a:lnTo>
                  <a:pt x="51815" y="94487"/>
                </a:lnTo>
                <a:lnTo>
                  <a:pt x="52577" y="94487"/>
                </a:lnTo>
                <a:lnTo>
                  <a:pt x="53339" y="94792"/>
                </a:lnTo>
                <a:close/>
              </a:path>
              <a:path w="113029" h="134620">
                <a:moveTo>
                  <a:pt x="57530" y="95630"/>
                </a:moveTo>
                <a:lnTo>
                  <a:pt x="59435" y="94792"/>
                </a:lnTo>
                <a:lnTo>
                  <a:pt x="60959" y="94487"/>
                </a:lnTo>
                <a:lnTo>
                  <a:pt x="57530" y="95630"/>
                </a:lnTo>
                <a:close/>
              </a:path>
              <a:path w="113029" h="134620">
                <a:moveTo>
                  <a:pt x="59435" y="96011"/>
                </a:moveTo>
                <a:lnTo>
                  <a:pt x="57530" y="95630"/>
                </a:lnTo>
                <a:lnTo>
                  <a:pt x="60959" y="94487"/>
                </a:lnTo>
                <a:lnTo>
                  <a:pt x="61721" y="94487"/>
                </a:lnTo>
                <a:lnTo>
                  <a:pt x="59435" y="96011"/>
                </a:lnTo>
                <a:close/>
              </a:path>
              <a:path w="113029" h="134620">
                <a:moveTo>
                  <a:pt x="55371" y="95605"/>
                </a:moveTo>
                <a:lnTo>
                  <a:pt x="53339" y="94792"/>
                </a:lnTo>
                <a:lnTo>
                  <a:pt x="56387" y="95402"/>
                </a:lnTo>
                <a:lnTo>
                  <a:pt x="55371" y="95605"/>
                </a:lnTo>
                <a:close/>
              </a:path>
              <a:path w="113029" h="134620">
                <a:moveTo>
                  <a:pt x="57403" y="95605"/>
                </a:moveTo>
                <a:lnTo>
                  <a:pt x="56387" y="95402"/>
                </a:lnTo>
                <a:lnTo>
                  <a:pt x="59435" y="94792"/>
                </a:lnTo>
                <a:lnTo>
                  <a:pt x="57403" y="95605"/>
                </a:lnTo>
                <a:close/>
              </a:path>
              <a:path w="113029" h="134620">
                <a:moveTo>
                  <a:pt x="56387" y="96011"/>
                </a:moveTo>
                <a:lnTo>
                  <a:pt x="55371" y="95605"/>
                </a:lnTo>
                <a:lnTo>
                  <a:pt x="56387" y="95402"/>
                </a:lnTo>
                <a:lnTo>
                  <a:pt x="57403" y="95605"/>
                </a:lnTo>
                <a:lnTo>
                  <a:pt x="56387" y="96011"/>
                </a:lnTo>
                <a:close/>
              </a:path>
              <a:path w="113029" h="134620">
                <a:moveTo>
                  <a:pt x="56387" y="96011"/>
                </a:moveTo>
                <a:lnTo>
                  <a:pt x="55244" y="95630"/>
                </a:lnTo>
                <a:lnTo>
                  <a:pt x="56387" y="96011"/>
                </a:lnTo>
                <a:close/>
              </a:path>
              <a:path w="113029" h="134620">
                <a:moveTo>
                  <a:pt x="56387" y="96011"/>
                </a:moveTo>
                <a:lnTo>
                  <a:pt x="57403" y="95605"/>
                </a:lnTo>
                <a:lnTo>
                  <a:pt x="56387" y="96011"/>
                </a:lnTo>
                <a:close/>
              </a:path>
              <a:path w="113029" h="134620">
                <a:moveTo>
                  <a:pt x="56387" y="96011"/>
                </a:moveTo>
                <a:lnTo>
                  <a:pt x="53339" y="96011"/>
                </a:lnTo>
                <a:lnTo>
                  <a:pt x="55244" y="95630"/>
                </a:lnTo>
                <a:lnTo>
                  <a:pt x="56387" y="96011"/>
                </a:lnTo>
                <a:close/>
              </a:path>
              <a:path w="113029" h="134620">
                <a:moveTo>
                  <a:pt x="59435" y="96011"/>
                </a:moveTo>
                <a:lnTo>
                  <a:pt x="56387" y="96011"/>
                </a:lnTo>
                <a:lnTo>
                  <a:pt x="57530" y="95630"/>
                </a:lnTo>
                <a:lnTo>
                  <a:pt x="59435" y="96011"/>
                </a:lnTo>
                <a:close/>
              </a:path>
              <a:path w="113029" h="134620">
                <a:moveTo>
                  <a:pt x="80771" y="128015"/>
                </a:moveTo>
                <a:lnTo>
                  <a:pt x="32003" y="128015"/>
                </a:lnTo>
                <a:lnTo>
                  <a:pt x="30479" y="126491"/>
                </a:lnTo>
                <a:lnTo>
                  <a:pt x="24383" y="121919"/>
                </a:lnTo>
                <a:lnTo>
                  <a:pt x="22859" y="120395"/>
                </a:lnTo>
                <a:lnTo>
                  <a:pt x="89915" y="120395"/>
                </a:lnTo>
                <a:lnTo>
                  <a:pt x="88391" y="121919"/>
                </a:lnTo>
                <a:lnTo>
                  <a:pt x="82295" y="126491"/>
                </a:lnTo>
                <a:lnTo>
                  <a:pt x="80771" y="128015"/>
                </a:lnTo>
                <a:close/>
              </a:path>
              <a:path w="113029" h="134620">
                <a:moveTo>
                  <a:pt x="70103" y="132587"/>
                </a:moveTo>
                <a:lnTo>
                  <a:pt x="42671" y="132587"/>
                </a:lnTo>
                <a:lnTo>
                  <a:pt x="41147" y="131063"/>
                </a:lnTo>
                <a:lnTo>
                  <a:pt x="35051" y="129539"/>
                </a:lnTo>
                <a:lnTo>
                  <a:pt x="33527" y="128015"/>
                </a:lnTo>
                <a:lnTo>
                  <a:pt x="79247" y="128015"/>
                </a:lnTo>
                <a:lnTo>
                  <a:pt x="77723" y="129539"/>
                </a:lnTo>
                <a:lnTo>
                  <a:pt x="71627" y="131063"/>
                </a:lnTo>
                <a:lnTo>
                  <a:pt x="70103" y="132587"/>
                </a:lnTo>
                <a:close/>
              </a:path>
              <a:path w="113029" h="134620">
                <a:moveTo>
                  <a:pt x="59435" y="134111"/>
                </a:moveTo>
                <a:lnTo>
                  <a:pt x="53339" y="134111"/>
                </a:lnTo>
                <a:lnTo>
                  <a:pt x="47243" y="132587"/>
                </a:lnTo>
                <a:lnTo>
                  <a:pt x="67055" y="132587"/>
                </a:lnTo>
                <a:lnTo>
                  <a:pt x="59435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193294" y="4978882"/>
            <a:ext cx="3536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 spc="-1019" b="1">
                <a:latin typeface="Times New Roman"/>
                <a:cs typeface="Times New Roman"/>
              </a:rPr>
              <a:t>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44262" y="4978882"/>
            <a:ext cx="4121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 spc="-560" b="1">
                <a:latin typeface="Times New Roman"/>
                <a:cs typeface="Times New Roman"/>
              </a:rPr>
              <a:t>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630679" y="4960620"/>
            <a:ext cx="1809114" cy="520065"/>
          </a:xfrm>
          <a:prstGeom prst="rect">
            <a:avLst/>
          </a:prstGeom>
          <a:solidFill>
            <a:srgbClr val="66FFFF"/>
          </a:solidFill>
        </p:spPr>
        <p:txBody>
          <a:bodyPr wrap="square" lIns="0" tIns="5715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450"/>
              </a:spcBef>
            </a:pPr>
            <a:r>
              <a:rPr dirty="0" sz="2800">
                <a:latin typeface="宋体"/>
                <a:cs typeface="宋体"/>
              </a:rPr>
              <a:t>调节音量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97779" y="2255520"/>
            <a:ext cx="2362200" cy="520065"/>
          </a:xfrm>
          <a:prstGeom prst="rect">
            <a:avLst/>
          </a:prstGeom>
          <a:solidFill>
            <a:srgbClr val="FFCC99"/>
          </a:solidFill>
        </p:spPr>
        <p:txBody>
          <a:bodyPr wrap="square" lIns="0" tIns="571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50"/>
              </a:spcBef>
            </a:pPr>
            <a:r>
              <a:rPr dirty="0" sz="2800">
                <a:latin typeface="宋体"/>
                <a:cs typeface="宋体"/>
              </a:rPr>
              <a:t>电源滤波电容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058667" y="6408420"/>
            <a:ext cx="2534920" cy="520065"/>
          </a:xfrm>
          <a:custGeom>
            <a:avLst/>
            <a:gdLst/>
            <a:ahLst/>
            <a:cxnLst/>
            <a:rect l="l" t="t" r="r" b="b"/>
            <a:pathLst>
              <a:path w="2534920" h="520065">
                <a:moveTo>
                  <a:pt x="0" y="0"/>
                </a:moveTo>
                <a:lnTo>
                  <a:pt x="2534412" y="0"/>
                </a:lnTo>
                <a:lnTo>
                  <a:pt x="2534412" y="519683"/>
                </a:lnTo>
                <a:lnTo>
                  <a:pt x="0" y="519683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3138740" y="6466048"/>
            <a:ext cx="216344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外</a:t>
            </a:r>
            <a:r>
              <a:rPr dirty="0" sz="2800" spc="20">
                <a:latin typeface="宋体"/>
                <a:cs typeface="宋体"/>
              </a:rPr>
              <a:t>接</a:t>
            </a:r>
            <a:r>
              <a:rPr dirty="0" sz="2800" spc="-5">
                <a:latin typeface="宋体"/>
                <a:cs typeface="宋体"/>
              </a:rPr>
              <a:t>旁</a:t>
            </a:r>
            <a:r>
              <a:rPr dirty="0" sz="2800" spc="20">
                <a:latin typeface="宋体"/>
                <a:cs typeface="宋体"/>
              </a:rPr>
              <a:t>路</a:t>
            </a:r>
            <a:r>
              <a:rPr dirty="0" sz="2800" spc="-5">
                <a:latin typeface="宋体"/>
                <a:cs typeface="宋体"/>
              </a:rPr>
              <a:t>电容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649467" y="6390132"/>
            <a:ext cx="4020820" cy="520065"/>
          </a:xfrm>
          <a:custGeom>
            <a:avLst/>
            <a:gdLst/>
            <a:ahLst/>
            <a:cxnLst/>
            <a:rect l="l" t="t" r="r" b="b"/>
            <a:pathLst>
              <a:path w="4020820" h="520065">
                <a:moveTo>
                  <a:pt x="0" y="0"/>
                </a:moveTo>
                <a:lnTo>
                  <a:pt x="4020312" y="0"/>
                </a:lnTo>
                <a:lnTo>
                  <a:pt x="4020312" y="519683"/>
                </a:lnTo>
                <a:lnTo>
                  <a:pt x="0" y="519683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729802" y="6448016"/>
            <a:ext cx="376809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低</a:t>
            </a:r>
            <a:r>
              <a:rPr dirty="0" sz="2800" spc="20">
                <a:latin typeface="宋体"/>
                <a:cs typeface="宋体"/>
              </a:rPr>
              <a:t>通</a:t>
            </a:r>
            <a:r>
              <a:rPr dirty="0" sz="2800" spc="-5">
                <a:latin typeface="宋体"/>
                <a:cs typeface="宋体"/>
              </a:rPr>
              <a:t>滤</a:t>
            </a:r>
            <a:r>
              <a:rPr dirty="0" sz="2800" spc="20">
                <a:latin typeface="宋体"/>
                <a:cs typeface="宋体"/>
              </a:rPr>
              <a:t>波</a:t>
            </a:r>
            <a:r>
              <a:rPr dirty="0" sz="2800" spc="-5">
                <a:latin typeface="宋体"/>
                <a:cs typeface="宋体"/>
              </a:rPr>
              <a:t>,</a:t>
            </a:r>
            <a:r>
              <a:rPr dirty="0" sz="2800" spc="20">
                <a:latin typeface="宋体"/>
                <a:cs typeface="宋体"/>
              </a:rPr>
              <a:t>去</a:t>
            </a:r>
            <a:r>
              <a:rPr dirty="0" sz="2800" spc="-5">
                <a:latin typeface="宋体"/>
                <a:cs typeface="宋体"/>
              </a:rPr>
              <a:t>除</a:t>
            </a:r>
            <a:r>
              <a:rPr dirty="0" sz="2800" spc="20">
                <a:latin typeface="宋体"/>
                <a:cs typeface="宋体"/>
              </a:rPr>
              <a:t>高</a:t>
            </a:r>
            <a:r>
              <a:rPr dirty="0" sz="2800" spc="-5">
                <a:latin typeface="宋体"/>
                <a:cs typeface="宋体"/>
              </a:rPr>
              <a:t>频噪声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78" name="object 78"/>
          <p:cNvSpPr txBox="1"/>
          <p:nvPr/>
        </p:nvSpPr>
        <p:spPr>
          <a:xfrm>
            <a:off x="1382267" y="2122932"/>
            <a:ext cx="3136900" cy="1173480"/>
          </a:xfrm>
          <a:prstGeom prst="rect">
            <a:avLst/>
          </a:prstGeom>
          <a:solidFill>
            <a:srgbClr val="66FF33"/>
          </a:solidFill>
        </p:spPr>
        <p:txBody>
          <a:bodyPr wrap="square" lIns="0" tIns="5715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450"/>
              </a:spcBef>
              <a:tabLst>
                <a:tab pos="2628265" algn="l"/>
              </a:tabLst>
            </a:pPr>
            <a:r>
              <a:rPr dirty="0" sz="2800" spc="-5">
                <a:latin typeface="宋体"/>
                <a:cs typeface="宋体"/>
              </a:rPr>
              <a:t>输</a:t>
            </a:r>
            <a:r>
              <a:rPr dirty="0" sz="2800" spc="20">
                <a:latin typeface="宋体"/>
                <a:cs typeface="宋体"/>
              </a:rPr>
              <a:t>入</a:t>
            </a:r>
            <a:r>
              <a:rPr dirty="0" sz="2800" spc="-5">
                <a:latin typeface="宋体"/>
                <a:cs typeface="宋体"/>
              </a:rPr>
              <a:t>信号</a:t>
            </a:r>
            <a:r>
              <a:rPr dirty="0" sz="2800">
                <a:latin typeface="宋体"/>
                <a:cs typeface="宋体"/>
              </a:rPr>
              <a:t>	</a:t>
            </a: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spcBef>
                <a:spcPts val="1475"/>
              </a:spcBef>
            </a:pPr>
            <a:r>
              <a:rPr dirty="0" sz="2800" spc="-85">
                <a:latin typeface="Times New Roman"/>
                <a:cs typeface="Times New Roman"/>
              </a:rPr>
              <a:t>v</a:t>
            </a:r>
            <a:r>
              <a:rPr dirty="0" baseline="-21021" sz="2775" spc="-127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83680" y="2941319"/>
            <a:ext cx="2799715" cy="520065"/>
          </a:xfrm>
          <a:prstGeom prst="rect">
            <a:avLst/>
          </a:prstGeom>
          <a:solidFill>
            <a:srgbClr val="CCFF66"/>
          </a:solidFill>
        </p:spPr>
        <p:txBody>
          <a:bodyPr wrap="square" lIns="0" tIns="571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50"/>
              </a:spcBef>
            </a:pPr>
            <a:r>
              <a:rPr dirty="0" sz="2800" spc="5">
                <a:latin typeface="宋体"/>
                <a:cs typeface="宋体"/>
              </a:rPr>
              <a:t>输出耦合大电容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1258214" y="719737"/>
            <a:ext cx="3693160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dirty="0" sz="3600" spc="-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10">
                <a:solidFill>
                  <a:srgbClr val="000000"/>
                </a:solidFill>
              </a:rPr>
              <a:t>集成功率放大器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382" y="1654631"/>
            <a:ext cx="8922385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960" sz="4200" spc="-7" u="heavy">
                <a:solidFill>
                  <a:srgbClr val="D60093"/>
                </a:solidFill>
                <a:latin typeface="宋体"/>
                <a:cs typeface="宋体"/>
              </a:rPr>
              <a:t>例：</a:t>
            </a:r>
            <a:r>
              <a:rPr dirty="0" baseline="4960" sz="4200" spc="-1664" u="heavy">
                <a:solidFill>
                  <a:srgbClr val="D60093"/>
                </a:solidFill>
                <a:latin typeface="宋体"/>
                <a:cs typeface="宋体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OCL</a:t>
            </a:r>
            <a:r>
              <a:rPr dirty="0" sz="2800" spc="55">
                <a:latin typeface="宋体"/>
                <a:cs typeface="宋体"/>
              </a:rPr>
              <a:t>电路中，若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95">
                <a:latin typeface="Times New Roman"/>
                <a:cs typeface="Times New Roman"/>
              </a:rPr>
              <a:t>R</a:t>
            </a:r>
            <a:r>
              <a:rPr dirty="0" baseline="-21021" sz="2775" spc="-142">
                <a:latin typeface="Times New Roman"/>
                <a:cs typeface="Times New Roman"/>
              </a:rPr>
              <a:t>L</a:t>
            </a:r>
            <a:r>
              <a:rPr dirty="0" sz="2800" spc="-95">
                <a:latin typeface="Times New Roman"/>
                <a:cs typeface="Times New Roman"/>
              </a:rPr>
              <a:t>=80</a:t>
            </a:r>
            <a:r>
              <a:rPr dirty="0" sz="2800" spc="-95">
                <a:latin typeface="Times New Roman"/>
                <a:cs typeface="Times New Roman"/>
              </a:rPr>
              <a:t>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宋体"/>
                <a:cs typeface="宋体"/>
              </a:rPr>
              <a:t>、需要输出功率</a:t>
            </a:r>
            <a:r>
              <a:rPr dirty="0" sz="2800" spc="-695">
                <a:latin typeface="宋体"/>
                <a:cs typeface="宋体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P</a:t>
            </a:r>
            <a:r>
              <a:rPr dirty="0" baseline="-21021" sz="2775" spc="67">
                <a:latin typeface="Times New Roman"/>
                <a:cs typeface="Times New Roman"/>
              </a:rPr>
              <a:t>o</a:t>
            </a:r>
            <a:r>
              <a:rPr dirty="0" sz="2800" spc="45">
                <a:latin typeface="Times New Roman"/>
                <a:cs typeface="Times New Roman"/>
              </a:rPr>
              <a:t>=50W</a:t>
            </a:r>
            <a:r>
              <a:rPr dirty="0" sz="2800" spc="4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0184" y="4033480"/>
            <a:ext cx="562864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006600"/>
                </a:solidFill>
                <a:latin typeface="Times New Roman"/>
                <a:cs typeface="Times New Roman"/>
              </a:rPr>
              <a:t>90V</a:t>
            </a:r>
            <a:r>
              <a:rPr dirty="0" sz="2800">
                <a:solidFill>
                  <a:srgbClr val="006600"/>
                </a:solidFill>
                <a:latin typeface="宋体"/>
                <a:cs typeface="宋体"/>
              </a:rPr>
              <a:t>的电压</a:t>
            </a:r>
            <a:r>
              <a:rPr dirty="0" sz="2800">
                <a:latin typeface="宋体"/>
                <a:cs typeface="宋体"/>
              </a:rPr>
              <a:t>对电子电路显然不合适。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896" y="4800401"/>
            <a:ext cx="1447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2303" y="4645492"/>
            <a:ext cx="6311900" cy="1285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9900"/>
              </a:lnSpc>
              <a:tabLst>
                <a:tab pos="5248275" algn="l"/>
              </a:tabLst>
            </a:pPr>
            <a:r>
              <a:rPr dirty="0" sz="2800" spc="-5">
                <a:latin typeface="宋体"/>
                <a:cs typeface="宋体"/>
              </a:rPr>
              <a:t>利</a:t>
            </a:r>
            <a:r>
              <a:rPr dirty="0" sz="2800" spc="20">
                <a:latin typeface="宋体"/>
                <a:cs typeface="宋体"/>
              </a:rPr>
              <a:t>用</a:t>
            </a:r>
            <a:r>
              <a:rPr dirty="0" sz="2800" spc="-5">
                <a:latin typeface="宋体"/>
                <a:cs typeface="宋体"/>
              </a:rPr>
              <a:t>变</a:t>
            </a:r>
            <a:r>
              <a:rPr dirty="0" sz="2800" spc="20">
                <a:latin typeface="宋体"/>
                <a:cs typeface="宋体"/>
              </a:rPr>
              <a:t>压</a:t>
            </a:r>
            <a:r>
              <a:rPr dirty="0" sz="2800" spc="-5">
                <a:latin typeface="宋体"/>
                <a:cs typeface="宋体"/>
              </a:rPr>
              <a:t>器</a:t>
            </a:r>
            <a:r>
              <a:rPr dirty="0" sz="2800" spc="20">
                <a:latin typeface="宋体"/>
                <a:cs typeface="宋体"/>
              </a:rPr>
              <a:t>阻</a:t>
            </a:r>
            <a:r>
              <a:rPr dirty="0" sz="2800" spc="-5">
                <a:latin typeface="宋体"/>
                <a:cs typeface="宋体"/>
              </a:rPr>
              <a:t>抗</a:t>
            </a:r>
            <a:r>
              <a:rPr dirty="0" sz="2800" spc="20">
                <a:latin typeface="宋体"/>
                <a:cs typeface="宋体"/>
              </a:rPr>
              <a:t>变换</a:t>
            </a:r>
            <a:r>
              <a:rPr dirty="0" sz="2800" spc="-5">
                <a:latin typeface="宋体"/>
                <a:cs typeface="宋体"/>
              </a:rPr>
              <a:t>关</a:t>
            </a:r>
            <a:r>
              <a:rPr dirty="0" sz="2800" spc="0">
                <a:latin typeface="宋体"/>
                <a:cs typeface="宋体"/>
              </a:rPr>
              <a:t>系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baseline="-21021" sz="2775" spc="172">
                <a:latin typeface="Times New Roman"/>
                <a:cs typeface="Times New Roman"/>
              </a:rPr>
              <a:t>L</a:t>
            </a:r>
            <a:r>
              <a:rPr dirty="0" sz="2800" spc="10">
                <a:latin typeface="Times New Roman"/>
                <a:cs typeface="Times New Roman"/>
              </a:rPr>
              <a:t>=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60">
                <a:latin typeface="Times New Roman"/>
                <a:cs typeface="Times New Roman"/>
              </a:rPr>
              <a:t>K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65">
                <a:latin typeface="Times New Roman"/>
                <a:cs typeface="Times New Roman"/>
              </a:rPr>
              <a:t>L</a:t>
            </a:r>
            <a:r>
              <a:rPr dirty="0" sz="2800" spc="10">
                <a:latin typeface="宋体"/>
                <a:cs typeface="宋体"/>
              </a:rPr>
              <a:t>´</a:t>
            </a:r>
            <a:r>
              <a:rPr dirty="0" sz="2800" spc="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宋体"/>
                <a:cs typeface="宋体"/>
              </a:rPr>
              <a:t>，  </a:t>
            </a:r>
            <a:r>
              <a:rPr dirty="0" sz="2800" spc="5">
                <a:latin typeface="宋体"/>
                <a:cs typeface="宋体"/>
              </a:rPr>
              <a:t>把阻抗变小，便可解决以上问题。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其它功放：变压器耦合式功放</a:t>
            </a:r>
            <a:r>
              <a:rPr dirty="0" sz="3200" spc="-35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z="3200">
                <a:solidFill>
                  <a:srgbClr val="0000CC"/>
                </a:solidFill>
                <a:latin typeface="宋体"/>
                <a:cs typeface="宋体"/>
              </a:rPr>
              <a:t>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2303" y="2514263"/>
            <a:ext cx="144970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根</a:t>
            </a:r>
            <a:r>
              <a:rPr dirty="0" sz="2800" spc="20">
                <a:latin typeface="宋体"/>
                <a:cs typeface="宋体"/>
              </a:rPr>
              <a:t>据</a:t>
            </a:r>
            <a:r>
              <a:rPr dirty="0" sz="2800" spc="-5">
                <a:latin typeface="宋体"/>
                <a:cs typeface="宋体"/>
              </a:rPr>
              <a:t>公式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7543" y="2714148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 h="0">
                <a:moveTo>
                  <a:pt x="0" y="0"/>
                </a:moveTo>
                <a:lnTo>
                  <a:pt x="659891" y="0"/>
                </a:lnTo>
              </a:path>
            </a:pathLst>
          </a:custGeom>
          <a:ln w="180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76876" y="2230882"/>
            <a:ext cx="320040" cy="461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4765">
              <a:lnSpc>
                <a:spcPts val="1764"/>
              </a:lnSpc>
            </a:pPr>
            <a:r>
              <a:rPr dirty="0" sz="1550" spc="1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ts val="1764"/>
              </a:lnSpc>
            </a:pPr>
            <a:r>
              <a:rPr dirty="0" sz="1550" spc="140">
                <a:latin typeface="Times New Roman"/>
                <a:cs typeface="Times New Roman"/>
              </a:rPr>
              <a:t>C</a:t>
            </a:r>
            <a:r>
              <a:rPr dirty="0" sz="1550" spc="100">
                <a:latin typeface="Times New Roman"/>
                <a:cs typeface="Times New Roman"/>
              </a:rPr>
              <a:t>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0655" y="2240280"/>
            <a:ext cx="255904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140">
                <a:latin typeface="Times New Roman"/>
                <a:cs typeface="Times New Roman"/>
              </a:rPr>
              <a:t>V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7608" y="2727959"/>
            <a:ext cx="599440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10">
                <a:latin typeface="Times New Roman"/>
                <a:cs typeface="Times New Roman"/>
              </a:rPr>
              <a:t>2</a:t>
            </a:r>
            <a:r>
              <a:rPr dirty="0" sz="2700" spc="-520">
                <a:latin typeface="Times New Roman"/>
                <a:cs typeface="Times New Roman"/>
              </a:rPr>
              <a:t> </a:t>
            </a:r>
            <a:r>
              <a:rPr dirty="0" sz="2700" spc="75">
                <a:latin typeface="Times New Roman"/>
                <a:cs typeface="Times New Roman"/>
              </a:rPr>
              <a:t>R</a:t>
            </a:r>
            <a:r>
              <a:rPr dirty="0" baseline="-16129" sz="2325" spc="112">
                <a:latin typeface="Times New Roman"/>
                <a:cs typeface="Times New Roman"/>
              </a:rPr>
              <a:t>L</a:t>
            </a:r>
            <a:endParaRPr baseline="-16129" sz="23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0159" y="2462784"/>
            <a:ext cx="808355" cy="452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5155" algn="l"/>
              </a:tabLst>
            </a:pPr>
            <a:r>
              <a:rPr dirty="0" sz="2700" spc="-45">
                <a:latin typeface="Times New Roman"/>
                <a:cs typeface="Times New Roman"/>
              </a:rPr>
              <a:t>P</a:t>
            </a:r>
            <a:r>
              <a:rPr dirty="0" baseline="-16129" sz="2325" spc="75">
                <a:latin typeface="Times New Roman"/>
                <a:cs typeface="Times New Roman"/>
              </a:rPr>
              <a:t>o</a:t>
            </a:r>
            <a:r>
              <a:rPr dirty="0" baseline="-16129" sz="2325" spc="157">
                <a:latin typeface="Times New Roman"/>
                <a:cs typeface="Times New Roman"/>
              </a:rPr>
              <a:t>m</a:t>
            </a:r>
            <a:r>
              <a:rPr dirty="0" baseline="-16129" sz="2325">
                <a:latin typeface="Times New Roman"/>
                <a:cs typeface="Times New Roman"/>
              </a:rPr>
              <a:t>	</a:t>
            </a:r>
            <a:r>
              <a:rPr dirty="0" sz="2700" spc="-1210">
                <a:latin typeface="Times New Roman"/>
                <a:cs typeface="Times New Roman"/>
              </a:rPr>
              <a:t>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7381" y="3540728"/>
            <a:ext cx="33655" cy="19685"/>
          </a:xfrm>
          <a:custGeom>
            <a:avLst/>
            <a:gdLst/>
            <a:ahLst/>
            <a:cxnLst/>
            <a:rect l="l" t="t" r="r" b="b"/>
            <a:pathLst>
              <a:path w="33654" h="19685">
                <a:moveTo>
                  <a:pt x="0" y="19526"/>
                </a:moveTo>
                <a:lnTo>
                  <a:pt x="33051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90433" y="3540728"/>
            <a:ext cx="79375" cy="132715"/>
          </a:xfrm>
          <a:custGeom>
            <a:avLst/>
            <a:gdLst/>
            <a:ahLst/>
            <a:cxnLst/>
            <a:rect l="l" t="t" r="r" b="b"/>
            <a:pathLst>
              <a:path w="79375" h="132714">
                <a:moveTo>
                  <a:pt x="0" y="0"/>
                </a:moveTo>
                <a:lnTo>
                  <a:pt x="78867" y="132206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69300" y="3324701"/>
            <a:ext cx="86995" cy="348615"/>
          </a:xfrm>
          <a:custGeom>
            <a:avLst/>
            <a:gdLst/>
            <a:ahLst/>
            <a:cxnLst/>
            <a:rect l="l" t="t" r="r" b="b"/>
            <a:pathLst>
              <a:path w="86995" h="348614">
                <a:moveTo>
                  <a:pt x="0" y="348233"/>
                </a:moveTo>
                <a:lnTo>
                  <a:pt x="86486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5786" y="3324701"/>
            <a:ext cx="1348105" cy="0"/>
          </a:xfrm>
          <a:custGeom>
            <a:avLst/>
            <a:gdLst/>
            <a:ahLst/>
            <a:cxnLst/>
            <a:rect l="l" t="t" r="r" b="b"/>
            <a:pathLst>
              <a:path w="1348104" h="0">
                <a:moveTo>
                  <a:pt x="0" y="0"/>
                </a:moveTo>
                <a:lnTo>
                  <a:pt x="134769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4809" y="3317081"/>
            <a:ext cx="1548765" cy="356235"/>
          </a:xfrm>
          <a:custGeom>
            <a:avLst/>
            <a:gdLst/>
            <a:ahLst/>
            <a:cxnLst/>
            <a:rect l="l" t="t" r="r" b="b"/>
            <a:pathLst>
              <a:path w="1548765" h="356235">
                <a:moveTo>
                  <a:pt x="131564" y="321087"/>
                </a:moveTo>
                <a:lnTo>
                  <a:pt x="115347" y="321087"/>
                </a:lnTo>
                <a:lnTo>
                  <a:pt x="195072" y="0"/>
                </a:lnTo>
                <a:lnTo>
                  <a:pt x="1548669" y="0"/>
                </a:lnTo>
                <a:lnTo>
                  <a:pt x="1548669" y="16097"/>
                </a:lnTo>
                <a:lnTo>
                  <a:pt x="206978" y="16097"/>
                </a:lnTo>
                <a:lnTo>
                  <a:pt x="131564" y="321087"/>
                </a:lnTo>
                <a:close/>
              </a:path>
              <a:path w="1548765" h="356235">
                <a:moveTo>
                  <a:pt x="5143" y="248221"/>
                </a:moveTo>
                <a:lnTo>
                  <a:pt x="0" y="238982"/>
                </a:lnTo>
                <a:lnTo>
                  <a:pt x="44958" y="213550"/>
                </a:lnTo>
                <a:lnTo>
                  <a:pt x="58799" y="234695"/>
                </a:lnTo>
                <a:lnTo>
                  <a:pt x="27146" y="234695"/>
                </a:lnTo>
                <a:lnTo>
                  <a:pt x="5143" y="248221"/>
                </a:lnTo>
                <a:close/>
              </a:path>
              <a:path w="1548765" h="356235">
                <a:moveTo>
                  <a:pt x="122967" y="355853"/>
                </a:moveTo>
                <a:lnTo>
                  <a:pt x="106870" y="355853"/>
                </a:lnTo>
                <a:lnTo>
                  <a:pt x="27146" y="234695"/>
                </a:lnTo>
                <a:lnTo>
                  <a:pt x="58799" y="234695"/>
                </a:lnTo>
                <a:lnTo>
                  <a:pt x="115347" y="321087"/>
                </a:lnTo>
                <a:lnTo>
                  <a:pt x="131564" y="321087"/>
                </a:lnTo>
                <a:lnTo>
                  <a:pt x="122967" y="355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099819" y="3313220"/>
            <a:ext cx="2776220" cy="433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">
                <a:latin typeface="宋体"/>
                <a:cs typeface="宋体"/>
              </a:rPr>
              <a:t>得电源电压：</a:t>
            </a:r>
            <a:r>
              <a:rPr dirty="0" baseline="4357" sz="3825" spc="-202">
                <a:latin typeface="Times New Roman"/>
                <a:cs typeface="Times New Roman"/>
              </a:rPr>
              <a:t>V</a:t>
            </a:r>
            <a:r>
              <a:rPr dirty="0" baseline="-7662" sz="2175" spc="-202">
                <a:latin typeface="Times New Roman"/>
                <a:cs typeface="Times New Roman"/>
              </a:rPr>
              <a:t>CC  </a:t>
            </a:r>
            <a:r>
              <a:rPr dirty="0" baseline="-7662" sz="2175" spc="-52">
                <a:latin typeface="Times New Roman"/>
                <a:cs typeface="Times New Roman"/>
              </a:rPr>
              <a:t> </a:t>
            </a:r>
            <a:r>
              <a:rPr dirty="0" baseline="4357" sz="3825" spc="-1725">
                <a:latin typeface="Times New Roman"/>
                <a:cs typeface="Times New Roman"/>
              </a:rPr>
              <a:t></a:t>
            </a:r>
            <a:endParaRPr baseline="4357" sz="38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19" name="object 19"/>
          <p:cNvSpPr txBox="1"/>
          <p:nvPr/>
        </p:nvSpPr>
        <p:spPr>
          <a:xfrm>
            <a:off x="5152135" y="3318509"/>
            <a:ext cx="2270760" cy="400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5">
                <a:latin typeface="Times New Roman"/>
                <a:cs typeface="Times New Roman"/>
              </a:rPr>
              <a:t>80</a:t>
            </a:r>
            <a:r>
              <a:rPr dirty="0" sz="2550" spc="-409">
                <a:latin typeface="Times New Roman"/>
                <a:cs typeface="Times New Roman"/>
              </a:rPr>
              <a:t> </a:t>
            </a:r>
            <a:r>
              <a:rPr dirty="0" sz="2550" spc="-1150">
                <a:latin typeface="Times New Roman"/>
                <a:cs typeface="Times New Roman"/>
              </a:rPr>
              <a:t></a:t>
            </a:r>
            <a:r>
              <a:rPr dirty="0" sz="2550" spc="-29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50</a:t>
            </a:r>
            <a:r>
              <a:rPr dirty="0" sz="2550" spc="-409">
                <a:latin typeface="Times New Roman"/>
                <a:cs typeface="Times New Roman"/>
              </a:rPr>
              <a:t> </a:t>
            </a:r>
            <a:r>
              <a:rPr dirty="0" sz="2550" spc="-1150">
                <a:latin typeface="Times New Roman"/>
                <a:cs typeface="Times New Roman"/>
              </a:rPr>
              <a:t></a:t>
            </a:r>
            <a:r>
              <a:rPr dirty="0" sz="2550" spc="-275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2</a:t>
            </a:r>
            <a:r>
              <a:rPr dirty="0" sz="2550" spc="114">
                <a:latin typeface="Times New Roman"/>
                <a:cs typeface="Times New Roman"/>
              </a:rPr>
              <a:t> </a:t>
            </a:r>
            <a:r>
              <a:rPr dirty="0" sz="2550" spc="-1150">
                <a:latin typeface="Times New Roman"/>
                <a:cs typeface="Times New Roman"/>
              </a:rPr>
              <a:t>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20">
                <a:latin typeface="Times New Roman"/>
                <a:cs typeface="Times New Roman"/>
              </a:rPr>
              <a:t>90V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065" y="564776"/>
            <a:ext cx="6149975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10">
                <a:solidFill>
                  <a:srgbClr val="800000"/>
                </a:solidFill>
              </a:rPr>
              <a:t>乙类变压器耦合式推挽功率放大器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920239" y="3429761"/>
            <a:ext cx="662940" cy="0"/>
          </a:xfrm>
          <a:custGeom>
            <a:avLst/>
            <a:gdLst/>
            <a:ahLst/>
            <a:cxnLst/>
            <a:rect l="l" t="t" r="r" b="b"/>
            <a:pathLst>
              <a:path w="662939" h="0">
                <a:moveTo>
                  <a:pt x="0" y="0"/>
                </a:moveTo>
                <a:lnTo>
                  <a:pt x="66294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8527" y="3159251"/>
            <a:ext cx="321310" cy="290830"/>
          </a:xfrm>
          <a:custGeom>
            <a:avLst/>
            <a:gdLst/>
            <a:ahLst/>
            <a:cxnLst/>
            <a:rect l="l" t="t" r="r" b="b"/>
            <a:pathLst>
              <a:path w="321310" h="290829">
                <a:moveTo>
                  <a:pt x="187452" y="9144"/>
                </a:moveTo>
                <a:lnTo>
                  <a:pt x="128016" y="9144"/>
                </a:lnTo>
                <a:lnTo>
                  <a:pt x="152400" y="1523"/>
                </a:lnTo>
                <a:lnTo>
                  <a:pt x="155448" y="0"/>
                </a:lnTo>
                <a:lnTo>
                  <a:pt x="160019" y="0"/>
                </a:lnTo>
                <a:lnTo>
                  <a:pt x="163067" y="1523"/>
                </a:lnTo>
                <a:lnTo>
                  <a:pt x="187452" y="9144"/>
                </a:lnTo>
                <a:close/>
              </a:path>
              <a:path w="321310" h="290829">
                <a:moveTo>
                  <a:pt x="20716" y="290226"/>
                </a:moveTo>
                <a:lnTo>
                  <a:pt x="13716" y="289559"/>
                </a:lnTo>
                <a:lnTo>
                  <a:pt x="6667" y="285107"/>
                </a:lnTo>
                <a:lnTo>
                  <a:pt x="1905" y="279082"/>
                </a:lnTo>
                <a:lnTo>
                  <a:pt x="0" y="272200"/>
                </a:lnTo>
                <a:lnTo>
                  <a:pt x="1524" y="265175"/>
                </a:lnTo>
                <a:lnTo>
                  <a:pt x="24384" y="196595"/>
                </a:lnTo>
                <a:lnTo>
                  <a:pt x="48768" y="135635"/>
                </a:lnTo>
                <a:lnTo>
                  <a:pt x="73152" y="83819"/>
                </a:lnTo>
                <a:lnTo>
                  <a:pt x="97536" y="39623"/>
                </a:lnTo>
                <a:lnTo>
                  <a:pt x="97536" y="38099"/>
                </a:lnTo>
                <a:lnTo>
                  <a:pt x="100584" y="35051"/>
                </a:lnTo>
                <a:lnTo>
                  <a:pt x="120396" y="13715"/>
                </a:lnTo>
                <a:lnTo>
                  <a:pt x="124968" y="9144"/>
                </a:lnTo>
                <a:lnTo>
                  <a:pt x="190500" y="9144"/>
                </a:lnTo>
                <a:lnTo>
                  <a:pt x="193548" y="10668"/>
                </a:lnTo>
                <a:lnTo>
                  <a:pt x="195072" y="12192"/>
                </a:lnTo>
                <a:lnTo>
                  <a:pt x="219455" y="35051"/>
                </a:lnTo>
                <a:lnTo>
                  <a:pt x="220980" y="36575"/>
                </a:lnTo>
                <a:lnTo>
                  <a:pt x="220980" y="38099"/>
                </a:lnTo>
                <a:lnTo>
                  <a:pt x="152400" y="38099"/>
                </a:lnTo>
                <a:lnTo>
                  <a:pt x="157276" y="39623"/>
                </a:lnTo>
                <a:lnTo>
                  <a:pt x="147828" y="39623"/>
                </a:lnTo>
                <a:lnTo>
                  <a:pt x="140208" y="45719"/>
                </a:lnTo>
                <a:lnTo>
                  <a:pt x="142167" y="45719"/>
                </a:lnTo>
                <a:lnTo>
                  <a:pt x="128016" y="60959"/>
                </a:lnTo>
                <a:lnTo>
                  <a:pt x="129431" y="60959"/>
                </a:lnTo>
                <a:lnTo>
                  <a:pt x="108204" y="100583"/>
                </a:lnTo>
                <a:lnTo>
                  <a:pt x="83820" y="149351"/>
                </a:lnTo>
                <a:lnTo>
                  <a:pt x="60960" y="208787"/>
                </a:lnTo>
                <a:lnTo>
                  <a:pt x="36576" y="277367"/>
                </a:lnTo>
                <a:lnTo>
                  <a:pt x="33004" y="283559"/>
                </a:lnTo>
                <a:lnTo>
                  <a:pt x="27432" y="288035"/>
                </a:lnTo>
                <a:lnTo>
                  <a:pt x="20716" y="290226"/>
                </a:lnTo>
                <a:close/>
              </a:path>
              <a:path w="321310" h="290829">
                <a:moveTo>
                  <a:pt x="157906" y="39820"/>
                </a:moveTo>
                <a:lnTo>
                  <a:pt x="152400" y="38099"/>
                </a:lnTo>
                <a:lnTo>
                  <a:pt x="163067" y="38099"/>
                </a:lnTo>
                <a:lnTo>
                  <a:pt x="157906" y="39820"/>
                </a:lnTo>
                <a:close/>
              </a:path>
              <a:path w="321310" h="290829">
                <a:moveTo>
                  <a:pt x="173058" y="44555"/>
                </a:moveTo>
                <a:lnTo>
                  <a:pt x="157906" y="39820"/>
                </a:lnTo>
                <a:lnTo>
                  <a:pt x="163067" y="38099"/>
                </a:lnTo>
                <a:lnTo>
                  <a:pt x="220980" y="38099"/>
                </a:lnTo>
                <a:lnTo>
                  <a:pt x="222504" y="39623"/>
                </a:lnTo>
                <a:lnTo>
                  <a:pt x="223320" y="41147"/>
                </a:lnTo>
                <a:lnTo>
                  <a:pt x="169164" y="41147"/>
                </a:lnTo>
                <a:lnTo>
                  <a:pt x="173058" y="44555"/>
                </a:lnTo>
                <a:close/>
              </a:path>
              <a:path w="321310" h="290829">
                <a:moveTo>
                  <a:pt x="140208" y="45719"/>
                </a:moveTo>
                <a:lnTo>
                  <a:pt x="147828" y="39623"/>
                </a:lnTo>
                <a:lnTo>
                  <a:pt x="143045" y="44774"/>
                </a:lnTo>
                <a:lnTo>
                  <a:pt x="140208" y="45719"/>
                </a:lnTo>
                <a:close/>
              </a:path>
              <a:path w="321310" h="290829">
                <a:moveTo>
                  <a:pt x="143045" y="44774"/>
                </a:moveTo>
                <a:lnTo>
                  <a:pt x="147828" y="39623"/>
                </a:lnTo>
                <a:lnTo>
                  <a:pt x="157276" y="39623"/>
                </a:lnTo>
                <a:lnTo>
                  <a:pt x="157906" y="39820"/>
                </a:lnTo>
                <a:lnTo>
                  <a:pt x="143045" y="44774"/>
                </a:lnTo>
                <a:close/>
              </a:path>
              <a:path w="321310" h="290829">
                <a:moveTo>
                  <a:pt x="176784" y="45719"/>
                </a:moveTo>
                <a:lnTo>
                  <a:pt x="173058" y="44555"/>
                </a:lnTo>
                <a:lnTo>
                  <a:pt x="169164" y="41147"/>
                </a:lnTo>
                <a:lnTo>
                  <a:pt x="176784" y="45719"/>
                </a:lnTo>
                <a:close/>
              </a:path>
              <a:path w="321310" h="290829">
                <a:moveTo>
                  <a:pt x="225769" y="45719"/>
                </a:moveTo>
                <a:lnTo>
                  <a:pt x="176784" y="45719"/>
                </a:lnTo>
                <a:lnTo>
                  <a:pt x="169164" y="41147"/>
                </a:lnTo>
                <a:lnTo>
                  <a:pt x="223320" y="41147"/>
                </a:lnTo>
                <a:lnTo>
                  <a:pt x="225769" y="45719"/>
                </a:lnTo>
                <a:close/>
              </a:path>
              <a:path w="321310" h="290829">
                <a:moveTo>
                  <a:pt x="189629" y="59054"/>
                </a:moveTo>
                <a:lnTo>
                  <a:pt x="173058" y="44555"/>
                </a:lnTo>
                <a:lnTo>
                  <a:pt x="176784" y="45719"/>
                </a:lnTo>
                <a:lnTo>
                  <a:pt x="225769" y="45719"/>
                </a:lnTo>
                <a:lnTo>
                  <a:pt x="232301" y="57911"/>
                </a:lnTo>
                <a:lnTo>
                  <a:pt x="188976" y="57911"/>
                </a:lnTo>
                <a:lnTo>
                  <a:pt x="189629" y="59054"/>
                </a:lnTo>
                <a:close/>
              </a:path>
              <a:path w="321310" h="290829">
                <a:moveTo>
                  <a:pt x="142167" y="45719"/>
                </a:moveTo>
                <a:lnTo>
                  <a:pt x="140208" y="45719"/>
                </a:lnTo>
                <a:lnTo>
                  <a:pt x="143045" y="44774"/>
                </a:lnTo>
                <a:lnTo>
                  <a:pt x="142167" y="45719"/>
                </a:lnTo>
                <a:close/>
              </a:path>
              <a:path w="321310" h="290829">
                <a:moveTo>
                  <a:pt x="129431" y="60959"/>
                </a:moveTo>
                <a:lnTo>
                  <a:pt x="128016" y="60959"/>
                </a:lnTo>
                <a:lnTo>
                  <a:pt x="131064" y="57911"/>
                </a:lnTo>
                <a:lnTo>
                  <a:pt x="129431" y="60959"/>
                </a:lnTo>
                <a:close/>
              </a:path>
              <a:path w="321310" h="290829">
                <a:moveTo>
                  <a:pt x="193548" y="62483"/>
                </a:moveTo>
                <a:lnTo>
                  <a:pt x="189629" y="59054"/>
                </a:lnTo>
                <a:lnTo>
                  <a:pt x="188976" y="57911"/>
                </a:lnTo>
                <a:lnTo>
                  <a:pt x="193548" y="62483"/>
                </a:lnTo>
                <a:close/>
              </a:path>
              <a:path w="321310" h="290829">
                <a:moveTo>
                  <a:pt x="234750" y="62483"/>
                </a:moveTo>
                <a:lnTo>
                  <a:pt x="193548" y="62483"/>
                </a:lnTo>
                <a:lnTo>
                  <a:pt x="188976" y="57911"/>
                </a:lnTo>
                <a:lnTo>
                  <a:pt x="232301" y="57911"/>
                </a:lnTo>
                <a:lnTo>
                  <a:pt x="234750" y="62483"/>
                </a:lnTo>
                <a:close/>
              </a:path>
              <a:path w="321310" h="290829">
                <a:moveTo>
                  <a:pt x="300823" y="290441"/>
                </a:moveTo>
                <a:lnTo>
                  <a:pt x="293941" y="288607"/>
                </a:lnTo>
                <a:lnTo>
                  <a:pt x="287916" y="284202"/>
                </a:lnTo>
                <a:lnTo>
                  <a:pt x="283464" y="277367"/>
                </a:lnTo>
                <a:lnTo>
                  <a:pt x="259080" y="211835"/>
                </a:lnTo>
                <a:lnTo>
                  <a:pt x="236219" y="150875"/>
                </a:lnTo>
                <a:lnTo>
                  <a:pt x="213360" y="100583"/>
                </a:lnTo>
                <a:lnTo>
                  <a:pt x="189629" y="59054"/>
                </a:lnTo>
                <a:lnTo>
                  <a:pt x="193548" y="62483"/>
                </a:lnTo>
                <a:lnTo>
                  <a:pt x="234750" y="62483"/>
                </a:lnTo>
                <a:lnTo>
                  <a:pt x="245364" y="82295"/>
                </a:lnTo>
                <a:lnTo>
                  <a:pt x="271272" y="134111"/>
                </a:lnTo>
                <a:lnTo>
                  <a:pt x="295655" y="199643"/>
                </a:lnTo>
                <a:lnTo>
                  <a:pt x="320039" y="263651"/>
                </a:lnTo>
                <a:lnTo>
                  <a:pt x="320921" y="271557"/>
                </a:lnTo>
                <a:lnTo>
                  <a:pt x="319087" y="278891"/>
                </a:lnTo>
                <a:lnTo>
                  <a:pt x="314682" y="285083"/>
                </a:lnTo>
                <a:lnTo>
                  <a:pt x="307848" y="289559"/>
                </a:lnTo>
                <a:lnTo>
                  <a:pt x="300823" y="2904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60664" y="3392423"/>
            <a:ext cx="1262380" cy="41275"/>
          </a:xfrm>
          <a:custGeom>
            <a:avLst/>
            <a:gdLst/>
            <a:ahLst/>
            <a:cxnLst/>
            <a:rect l="l" t="t" r="r" b="b"/>
            <a:pathLst>
              <a:path w="1262379" h="41275">
                <a:moveTo>
                  <a:pt x="0" y="41148"/>
                </a:moveTo>
                <a:lnTo>
                  <a:pt x="0" y="3048"/>
                </a:lnTo>
                <a:lnTo>
                  <a:pt x="1261871" y="0"/>
                </a:lnTo>
                <a:lnTo>
                  <a:pt x="1261871" y="38100"/>
                </a:lnTo>
                <a:lnTo>
                  <a:pt x="0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83168" y="2974848"/>
            <a:ext cx="376555" cy="405765"/>
          </a:xfrm>
          <a:custGeom>
            <a:avLst/>
            <a:gdLst/>
            <a:ahLst/>
            <a:cxnLst/>
            <a:rect l="l" t="t" r="r" b="b"/>
            <a:pathLst>
              <a:path w="376554" h="405764">
                <a:moveTo>
                  <a:pt x="36575" y="353567"/>
                </a:moveTo>
                <a:lnTo>
                  <a:pt x="0" y="342899"/>
                </a:lnTo>
                <a:lnTo>
                  <a:pt x="18287" y="280415"/>
                </a:lnTo>
                <a:lnTo>
                  <a:pt x="28955" y="249935"/>
                </a:lnTo>
                <a:lnTo>
                  <a:pt x="38099" y="219455"/>
                </a:lnTo>
                <a:lnTo>
                  <a:pt x="47243" y="190499"/>
                </a:lnTo>
                <a:lnTo>
                  <a:pt x="57911" y="161543"/>
                </a:lnTo>
                <a:lnTo>
                  <a:pt x="67055" y="135636"/>
                </a:lnTo>
                <a:lnTo>
                  <a:pt x="77723" y="111251"/>
                </a:lnTo>
                <a:lnTo>
                  <a:pt x="86867" y="88391"/>
                </a:lnTo>
                <a:lnTo>
                  <a:pt x="97535" y="67055"/>
                </a:lnTo>
                <a:lnTo>
                  <a:pt x="103631" y="56387"/>
                </a:lnTo>
                <a:lnTo>
                  <a:pt x="108203" y="48767"/>
                </a:lnTo>
                <a:lnTo>
                  <a:pt x="114299" y="39624"/>
                </a:lnTo>
                <a:lnTo>
                  <a:pt x="118871" y="32004"/>
                </a:lnTo>
                <a:lnTo>
                  <a:pt x="137159" y="13715"/>
                </a:lnTo>
                <a:lnTo>
                  <a:pt x="144779" y="9143"/>
                </a:lnTo>
                <a:lnTo>
                  <a:pt x="144779" y="7619"/>
                </a:lnTo>
                <a:lnTo>
                  <a:pt x="146303" y="7619"/>
                </a:lnTo>
                <a:lnTo>
                  <a:pt x="152399" y="4572"/>
                </a:lnTo>
                <a:lnTo>
                  <a:pt x="153923" y="4572"/>
                </a:lnTo>
                <a:lnTo>
                  <a:pt x="153923" y="3048"/>
                </a:lnTo>
                <a:lnTo>
                  <a:pt x="160019" y="1524"/>
                </a:lnTo>
                <a:lnTo>
                  <a:pt x="163067" y="1524"/>
                </a:lnTo>
                <a:lnTo>
                  <a:pt x="167639" y="0"/>
                </a:lnTo>
                <a:lnTo>
                  <a:pt x="179831" y="0"/>
                </a:lnTo>
                <a:lnTo>
                  <a:pt x="179831" y="1524"/>
                </a:lnTo>
                <a:lnTo>
                  <a:pt x="185927" y="3048"/>
                </a:lnTo>
                <a:lnTo>
                  <a:pt x="188975" y="3048"/>
                </a:lnTo>
                <a:lnTo>
                  <a:pt x="193547" y="6095"/>
                </a:lnTo>
                <a:lnTo>
                  <a:pt x="202692" y="10667"/>
                </a:lnTo>
                <a:lnTo>
                  <a:pt x="208787" y="15239"/>
                </a:lnTo>
                <a:lnTo>
                  <a:pt x="216407" y="21335"/>
                </a:lnTo>
                <a:lnTo>
                  <a:pt x="228599" y="36576"/>
                </a:lnTo>
                <a:lnTo>
                  <a:pt x="229616" y="38100"/>
                </a:lnTo>
                <a:lnTo>
                  <a:pt x="169163" y="38100"/>
                </a:lnTo>
                <a:lnTo>
                  <a:pt x="163067" y="41148"/>
                </a:lnTo>
                <a:lnTo>
                  <a:pt x="164591" y="41148"/>
                </a:lnTo>
                <a:lnTo>
                  <a:pt x="163067" y="42672"/>
                </a:lnTo>
                <a:lnTo>
                  <a:pt x="158495" y="45719"/>
                </a:lnTo>
                <a:lnTo>
                  <a:pt x="149351" y="54863"/>
                </a:lnTo>
                <a:lnTo>
                  <a:pt x="121919" y="103631"/>
                </a:lnTo>
                <a:lnTo>
                  <a:pt x="103631" y="149351"/>
                </a:lnTo>
                <a:lnTo>
                  <a:pt x="92963" y="173736"/>
                </a:lnTo>
                <a:lnTo>
                  <a:pt x="83819" y="201167"/>
                </a:lnTo>
                <a:lnTo>
                  <a:pt x="74675" y="230123"/>
                </a:lnTo>
                <a:lnTo>
                  <a:pt x="64007" y="260603"/>
                </a:lnTo>
                <a:lnTo>
                  <a:pt x="54863" y="291083"/>
                </a:lnTo>
                <a:lnTo>
                  <a:pt x="36575" y="353567"/>
                </a:lnTo>
                <a:close/>
              </a:path>
              <a:path w="376554" h="405764">
                <a:moveTo>
                  <a:pt x="166115" y="39624"/>
                </a:moveTo>
                <a:lnTo>
                  <a:pt x="169163" y="38100"/>
                </a:lnTo>
                <a:lnTo>
                  <a:pt x="170687" y="38100"/>
                </a:lnTo>
                <a:lnTo>
                  <a:pt x="166115" y="39624"/>
                </a:lnTo>
                <a:close/>
              </a:path>
              <a:path w="376554" h="405764">
                <a:moveTo>
                  <a:pt x="175564" y="39319"/>
                </a:moveTo>
                <a:lnTo>
                  <a:pt x="170687" y="38100"/>
                </a:lnTo>
                <a:lnTo>
                  <a:pt x="173735" y="38100"/>
                </a:lnTo>
                <a:lnTo>
                  <a:pt x="175564" y="39319"/>
                </a:lnTo>
                <a:close/>
              </a:path>
              <a:path w="376554" h="405764">
                <a:moveTo>
                  <a:pt x="176783" y="39624"/>
                </a:moveTo>
                <a:lnTo>
                  <a:pt x="175564" y="39319"/>
                </a:lnTo>
                <a:lnTo>
                  <a:pt x="173735" y="38100"/>
                </a:lnTo>
                <a:lnTo>
                  <a:pt x="176783" y="39624"/>
                </a:lnTo>
                <a:close/>
              </a:path>
              <a:path w="376554" h="405764">
                <a:moveTo>
                  <a:pt x="230632" y="39623"/>
                </a:moveTo>
                <a:lnTo>
                  <a:pt x="176783" y="39624"/>
                </a:lnTo>
                <a:lnTo>
                  <a:pt x="173735" y="38100"/>
                </a:lnTo>
                <a:lnTo>
                  <a:pt x="229616" y="38100"/>
                </a:lnTo>
                <a:lnTo>
                  <a:pt x="230632" y="39623"/>
                </a:lnTo>
                <a:close/>
              </a:path>
              <a:path w="376554" h="405764">
                <a:moveTo>
                  <a:pt x="341375" y="405383"/>
                </a:moveTo>
                <a:lnTo>
                  <a:pt x="316992" y="335279"/>
                </a:lnTo>
                <a:lnTo>
                  <a:pt x="304799" y="301751"/>
                </a:lnTo>
                <a:lnTo>
                  <a:pt x="294132" y="269747"/>
                </a:lnTo>
                <a:lnTo>
                  <a:pt x="281939" y="237743"/>
                </a:lnTo>
                <a:lnTo>
                  <a:pt x="271271" y="207263"/>
                </a:lnTo>
                <a:lnTo>
                  <a:pt x="259080" y="178307"/>
                </a:lnTo>
                <a:lnTo>
                  <a:pt x="246887" y="150875"/>
                </a:lnTo>
                <a:lnTo>
                  <a:pt x="236219" y="126491"/>
                </a:lnTo>
                <a:lnTo>
                  <a:pt x="225551" y="103631"/>
                </a:lnTo>
                <a:lnTo>
                  <a:pt x="219456" y="92963"/>
                </a:lnTo>
                <a:lnTo>
                  <a:pt x="214883" y="83819"/>
                </a:lnTo>
                <a:lnTo>
                  <a:pt x="208787" y="74675"/>
                </a:lnTo>
                <a:lnTo>
                  <a:pt x="204215" y="67055"/>
                </a:lnTo>
                <a:lnTo>
                  <a:pt x="195071" y="54863"/>
                </a:lnTo>
                <a:lnTo>
                  <a:pt x="182879" y="42672"/>
                </a:lnTo>
                <a:lnTo>
                  <a:pt x="178307" y="41148"/>
                </a:lnTo>
                <a:lnTo>
                  <a:pt x="175564" y="39319"/>
                </a:lnTo>
                <a:lnTo>
                  <a:pt x="176783" y="39624"/>
                </a:lnTo>
                <a:lnTo>
                  <a:pt x="230632" y="39623"/>
                </a:lnTo>
                <a:lnTo>
                  <a:pt x="246887" y="64007"/>
                </a:lnTo>
                <a:lnTo>
                  <a:pt x="259080" y="85343"/>
                </a:lnTo>
                <a:lnTo>
                  <a:pt x="271271" y="109727"/>
                </a:lnTo>
                <a:lnTo>
                  <a:pt x="281939" y="135636"/>
                </a:lnTo>
                <a:lnTo>
                  <a:pt x="294132" y="163067"/>
                </a:lnTo>
                <a:lnTo>
                  <a:pt x="306323" y="192024"/>
                </a:lnTo>
                <a:lnTo>
                  <a:pt x="316992" y="224027"/>
                </a:lnTo>
                <a:lnTo>
                  <a:pt x="329183" y="256031"/>
                </a:lnTo>
                <a:lnTo>
                  <a:pt x="353567" y="323087"/>
                </a:lnTo>
                <a:lnTo>
                  <a:pt x="376427" y="393191"/>
                </a:lnTo>
                <a:lnTo>
                  <a:pt x="341375" y="405383"/>
                </a:lnTo>
                <a:close/>
              </a:path>
              <a:path w="376554" h="405764">
                <a:moveTo>
                  <a:pt x="164591" y="41148"/>
                </a:moveTo>
                <a:lnTo>
                  <a:pt x="163067" y="41148"/>
                </a:lnTo>
                <a:lnTo>
                  <a:pt x="166116" y="39623"/>
                </a:lnTo>
                <a:lnTo>
                  <a:pt x="164591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16923" y="3342132"/>
            <a:ext cx="127000" cy="81280"/>
          </a:xfrm>
          <a:custGeom>
            <a:avLst/>
            <a:gdLst/>
            <a:ahLst/>
            <a:cxnLst/>
            <a:rect l="l" t="t" r="r" b="b"/>
            <a:pathLst>
              <a:path w="127000" h="81279">
                <a:moveTo>
                  <a:pt x="121919" y="80772"/>
                </a:moveTo>
                <a:lnTo>
                  <a:pt x="111251" y="80772"/>
                </a:lnTo>
                <a:lnTo>
                  <a:pt x="102107" y="79248"/>
                </a:lnTo>
                <a:lnTo>
                  <a:pt x="80771" y="79248"/>
                </a:lnTo>
                <a:lnTo>
                  <a:pt x="70103" y="77724"/>
                </a:lnTo>
                <a:lnTo>
                  <a:pt x="57911" y="74676"/>
                </a:lnTo>
                <a:lnTo>
                  <a:pt x="50291" y="71628"/>
                </a:lnTo>
                <a:lnTo>
                  <a:pt x="48767" y="71628"/>
                </a:lnTo>
                <a:lnTo>
                  <a:pt x="47243" y="70104"/>
                </a:lnTo>
                <a:lnTo>
                  <a:pt x="32003" y="60960"/>
                </a:lnTo>
                <a:lnTo>
                  <a:pt x="24383" y="54864"/>
                </a:lnTo>
                <a:lnTo>
                  <a:pt x="18287" y="47244"/>
                </a:lnTo>
                <a:lnTo>
                  <a:pt x="7619" y="35052"/>
                </a:lnTo>
                <a:lnTo>
                  <a:pt x="0" y="22859"/>
                </a:lnTo>
                <a:lnTo>
                  <a:pt x="30479" y="0"/>
                </a:lnTo>
                <a:lnTo>
                  <a:pt x="39623" y="13716"/>
                </a:lnTo>
                <a:lnTo>
                  <a:pt x="48767" y="24384"/>
                </a:lnTo>
                <a:lnTo>
                  <a:pt x="56387" y="32004"/>
                </a:lnTo>
                <a:lnTo>
                  <a:pt x="63245" y="36576"/>
                </a:lnTo>
                <a:lnTo>
                  <a:pt x="62483" y="36576"/>
                </a:lnTo>
                <a:lnTo>
                  <a:pt x="65531" y="38100"/>
                </a:lnTo>
                <a:lnTo>
                  <a:pt x="70103" y="38100"/>
                </a:lnTo>
                <a:lnTo>
                  <a:pt x="85343" y="41148"/>
                </a:lnTo>
                <a:lnTo>
                  <a:pt x="94487" y="41148"/>
                </a:lnTo>
                <a:lnTo>
                  <a:pt x="103631" y="42672"/>
                </a:lnTo>
                <a:lnTo>
                  <a:pt x="126491" y="42672"/>
                </a:lnTo>
                <a:lnTo>
                  <a:pt x="121919" y="80772"/>
                </a:lnTo>
                <a:close/>
              </a:path>
              <a:path w="127000" h="81279">
                <a:moveTo>
                  <a:pt x="65531" y="38100"/>
                </a:moveTo>
                <a:lnTo>
                  <a:pt x="62483" y="36576"/>
                </a:lnTo>
                <a:lnTo>
                  <a:pt x="63572" y="36793"/>
                </a:lnTo>
                <a:lnTo>
                  <a:pt x="65531" y="38100"/>
                </a:lnTo>
                <a:close/>
              </a:path>
              <a:path w="127000" h="81279">
                <a:moveTo>
                  <a:pt x="63572" y="36793"/>
                </a:moveTo>
                <a:lnTo>
                  <a:pt x="62483" y="36576"/>
                </a:lnTo>
                <a:lnTo>
                  <a:pt x="63245" y="36576"/>
                </a:lnTo>
                <a:lnTo>
                  <a:pt x="63572" y="36793"/>
                </a:lnTo>
                <a:close/>
              </a:path>
              <a:path w="127000" h="81279">
                <a:moveTo>
                  <a:pt x="70103" y="38100"/>
                </a:moveTo>
                <a:lnTo>
                  <a:pt x="65531" y="38100"/>
                </a:lnTo>
                <a:lnTo>
                  <a:pt x="63572" y="36793"/>
                </a:lnTo>
                <a:lnTo>
                  <a:pt x="70103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73440" y="3316223"/>
            <a:ext cx="137160" cy="104139"/>
          </a:xfrm>
          <a:custGeom>
            <a:avLst/>
            <a:gdLst/>
            <a:ahLst/>
            <a:cxnLst/>
            <a:rect l="l" t="t" r="r" b="b"/>
            <a:pathLst>
              <a:path w="137159" h="104139">
                <a:moveTo>
                  <a:pt x="64515" y="57404"/>
                </a:moveTo>
                <a:lnTo>
                  <a:pt x="68579" y="53339"/>
                </a:lnTo>
                <a:lnTo>
                  <a:pt x="74675" y="48768"/>
                </a:lnTo>
                <a:lnTo>
                  <a:pt x="83819" y="36576"/>
                </a:lnTo>
                <a:lnTo>
                  <a:pt x="92963" y="18288"/>
                </a:lnTo>
                <a:lnTo>
                  <a:pt x="103631" y="0"/>
                </a:lnTo>
                <a:lnTo>
                  <a:pt x="137159" y="16764"/>
                </a:lnTo>
                <a:lnTo>
                  <a:pt x="128015" y="35052"/>
                </a:lnTo>
                <a:lnTo>
                  <a:pt x="121919" y="45719"/>
                </a:lnTo>
                <a:lnTo>
                  <a:pt x="117347" y="54864"/>
                </a:lnTo>
                <a:lnTo>
                  <a:pt x="116331" y="56387"/>
                </a:lnTo>
                <a:lnTo>
                  <a:pt x="67055" y="56387"/>
                </a:lnTo>
                <a:lnTo>
                  <a:pt x="64515" y="57404"/>
                </a:lnTo>
                <a:close/>
              </a:path>
              <a:path w="137159" h="104139">
                <a:moveTo>
                  <a:pt x="64007" y="57912"/>
                </a:moveTo>
                <a:lnTo>
                  <a:pt x="64515" y="57404"/>
                </a:lnTo>
                <a:lnTo>
                  <a:pt x="67055" y="56387"/>
                </a:lnTo>
                <a:lnTo>
                  <a:pt x="64007" y="57912"/>
                </a:lnTo>
                <a:close/>
              </a:path>
              <a:path w="137159" h="104139">
                <a:moveTo>
                  <a:pt x="115315" y="57912"/>
                </a:moveTo>
                <a:lnTo>
                  <a:pt x="64007" y="57912"/>
                </a:lnTo>
                <a:lnTo>
                  <a:pt x="67055" y="56387"/>
                </a:lnTo>
                <a:lnTo>
                  <a:pt x="116331" y="56387"/>
                </a:lnTo>
                <a:lnTo>
                  <a:pt x="115315" y="57912"/>
                </a:lnTo>
                <a:close/>
              </a:path>
              <a:path w="137159" h="104139">
                <a:moveTo>
                  <a:pt x="114299" y="59436"/>
                </a:moveTo>
                <a:lnTo>
                  <a:pt x="59435" y="59436"/>
                </a:lnTo>
                <a:lnTo>
                  <a:pt x="64515" y="57404"/>
                </a:lnTo>
                <a:lnTo>
                  <a:pt x="64007" y="57912"/>
                </a:lnTo>
                <a:lnTo>
                  <a:pt x="115315" y="57912"/>
                </a:lnTo>
                <a:lnTo>
                  <a:pt x="114299" y="59436"/>
                </a:lnTo>
                <a:close/>
              </a:path>
              <a:path w="137159" h="104139">
                <a:moveTo>
                  <a:pt x="10667" y="103632"/>
                </a:moveTo>
                <a:lnTo>
                  <a:pt x="7619" y="103632"/>
                </a:lnTo>
                <a:lnTo>
                  <a:pt x="0" y="65532"/>
                </a:lnTo>
                <a:lnTo>
                  <a:pt x="9143" y="65532"/>
                </a:lnTo>
                <a:lnTo>
                  <a:pt x="16763" y="64008"/>
                </a:lnTo>
                <a:lnTo>
                  <a:pt x="35051" y="64008"/>
                </a:lnTo>
                <a:lnTo>
                  <a:pt x="53339" y="60960"/>
                </a:lnTo>
                <a:lnTo>
                  <a:pt x="62483" y="57912"/>
                </a:lnTo>
                <a:lnTo>
                  <a:pt x="59435" y="59436"/>
                </a:lnTo>
                <a:lnTo>
                  <a:pt x="114299" y="59436"/>
                </a:lnTo>
                <a:lnTo>
                  <a:pt x="111251" y="64008"/>
                </a:lnTo>
                <a:lnTo>
                  <a:pt x="103631" y="73152"/>
                </a:lnTo>
                <a:lnTo>
                  <a:pt x="96011" y="80772"/>
                </a:lnTo>
                <a:lnTo>
                  <a:pt x="86867" y="88391"/>
                </a:lnTo>
                <a:lnTo>
                  <a:pt x="85343" y="89916"/>
                </a:lnTo>
                <a:lnTo>
                  <a:pt x="83819" y="89916"/>
                </a:lnTo>
                <a:lnTo>
                  <a:pt x="76199" y="94488"/>
                </a:lnTo>
                <a:lnTo>
                  <a:pt x="73151" y="94488"/>
                </a:lnTo>
                <a:lnTo>
                  <a:pt x="64007" y="97536"/>
                </a:lnTo>
                <a:lnTo>
                  <a:pt x="50291" y="100584"/>
                </a:lnTo>
                <a:lnTo>
                  <a:pt x="38099" y="102108"/>
                </a:lnTo>
                <a:lnTo>
                  <a:pt x="18287" y="102108"/>
                </a:lnTo>
                <a:lnTo>
                  <a:pt x="10667" y="10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60735" y="3429618"/>
            <a:ext cx="321945" cy="290830"/>
          </a:xfrm>
          <a:custGeom>
            <a:avLst/>
            <a:gdLst/>
            <a:ahLst/>
            <a:cxnLst/>
            <a:rect l="l" t="t" r="r" b="b"/>
            <a:pathLst>
              <a:path w="321944" h="290829">
                <a:moveTo>
                  <a:pt x="195953" y="279796"/>
                </a:moveTo>
                <a:lnTo>
                  <a:pt x="130421" y="279796"/>
                </a:lnTo>
                <a:lnTo>
                  <a:pt x="127373" y="278272"/>
                </a:lnTo>
                <a:lnTo>
                  <a:pt x="125849" y="276748"/>
                </a:lnTo>
                <a:lnTo>
                  <a:pt x="101465" y="253888"/>
                </a:lnTo>
                <a:lnTo>
                  <a:pt x="98417" y="250840"/>
                </a:lnTo>
                <a:lnTo>
                  <a:pt x="98417" y="249316"/>
                </a:lnTo>
                <a:lnTo>
                  <a:pt x="74033" y="206644"/>
                </a:lnTo>
                <a:lnTo>
                  <a:pt x="49649" y="154828"/>
                </a:lnTo>
                <a:lnTo>
                  <a:pt x="25265" y="89296"/>
                </a:lnTo>
                <a:lnTo>
                  <a:pt x="881" y="25288"/>
                </a:lnTo>
                <a:lnTo>
                  <a:pt x="20097" y="0"/>
                </a:lnTo>
                <a:lnTo>
                  <a:pt x="26979" y="1666"/>
                </a:lnTo>
                <a:lnTo>
                  <a:pt x="33004" y="5619"/>
                </a:lnTo>
                <a:lnTo>
                  <a:pt x="37457" y="11572"/>
                </a:lnTo>
                <a:lnTo>
                  <a:pt x="60317" y="75580"/>
                </a:lnTo>
                <a:lnTo>
                  <a:pt x="83177" y="138064"/>
                </a:lnTo>
                <a:lnTo>
                  <a:pt x="107561" y="188356"/>
                </a:lnTo>
                <a:lnTo>
                  <a:pt x="127971" y="226456"/>
                </a:lnTo>
                <a:lnTo>
                  <a:pt x="127373" y="226456"/>
                </a:lnTo>
                <a:lnTo>
                  <a:pt x="130421" y="231028"/>
                </a:lnTo>
                <a:lnTo>
                  <a:pt x="132598" y="231028"/>
                </a:lnTo>
                <a:lnTo>
                  <a:pt x="148273" y="244744"/>
                </a:lnTo>
                <a:lnTo>
                  <a:pt x="145661" y="244744"/>
                </a:lnTo>
                <a:lnTo>
                  <a:pt x="151757" y="247792"/>
                </a:lnTo>
                <a:lnTo>
                  <a:pt x="154805" y="247792"/>
                </a:lnTo>
                <a:lnTo>
                  <a:pt x="162621" y="250398"/>
                </a:lnTo>
                <a:lnTo>
                  <a:pt x="156329" y="252364"/>
                </a:lnTo>
                <a:lnTo>
                  <a:pt x="221861" y="252364"/>
                </a:lnTo>
                <a:lnTo>
                  <a:pt x="200525" y="275224"/>
                </a:lnTo>
                <a:lnTo>
                  <a:pt x="195953" y="279796"/>
                </a:lnTo>
                <a:close/>
              </a:path>
              <a:path w="321944" h="290829">
                <a:moveTo>
                  <a:pt x="191626" y="227931"/>
                </a:moveTo>
                <a:lnTo>
                  <a:pt x="214241" y="188356"/>
                </a:lnTo>
                <a:lnTo>
                  <a:pt x="237101" y="139588"/>
                </a:lnTo>
                <a:lnTo>
                  <a:pt x="261485" y="80152"/>
                </a:lnTo>
                <a:lnTo>
                  <a:pt x="285869" y="13096"/>
                </a:lnTo>
                <a:lnTo>
                  <a:pt x="289464" y="6262"/>
                </a:lnTo>
                <a:lnTo>
                  <a:pt x="295203" y="1857"/>
                </a:lnTo>
                <a:lnTo>
                  <a:pt x="302371" y="23"/>
                </a:lnTo>
                <a:lnTo>
                  <a:pt x="310253" y="904"/>
                </a:lnTo>
                <a:lnTo>
                  <a:pt x="316206" y="4714"/>
                </a:lnTo>
                <a:lnTo>
                  <a:pt x="320159" y="10810"/>
                </a:lnTo>
                <a:lnTo>
                  <a:pt x="321825" y="18049"/>
                </a:lnTo>
                <a:lnTo>
                  <a:pt x="320921" y="25288"/>
                </a:lnTo>
                <a:lnTo>
                  <a:pt x="296537" y="92344"/>
                </a:lnTo>
                <a:lnTo>
                  <a:pt x="272153" y="153304"/>
                </a:lnTo>
                <a:lnTo>
                  <a:pt x="247769" y="205120"/>
                </a:lnTo>
                <a:lnTo>
                  <a:pt x="235997" y="226456"/>
                </a:lnTo>
                <a:lnTo>
                  <a:pt x="192905" y="226456"/>
                </a:lnTo>
                <a:lnTo>
                  <a:pt x="191626" y="227931"/>
                </a:lnTo>
                <a:close/>
              </a:path>
              <a:path w="321944" h="290829">
                <a:moveTo>
                  <a:pt x="130421" y="231028"/>
                </a:moveTo>
                <a:lnTo>
                  <a:pt x="127373" y="226456"/>
                </a:lnTo>
                <a:lnTo>
                  <a:pt x="128500" y="227443"/>
                </a:lnTo>
                <a:lnTo>
                  <a:pt x="130421" y="231028"/>
                </a:lnTo>
                <a:close/>
              </a:path>
              <a:path w="321944" h="290829">
                <a:moveTo>
                  <a:pt x="128500" y="227443"/>
                </a:moveTo>
                <a:lnTo>
                  <a:pt x="127373" y="226456"/>
                </a:lnTo>
                <a:lnTo>
                  <a:pt x="127971" y="226456"/>
                </a:lnTo>
                <a:lnTo>
                  <a:pt x="128500" y="227443"/>
                </a:lnTo>
                <a:close/>
              </a:path>
              <a:path w="321944" h="290829">
                <a:moveTo>
                  <a:pt x="189857" y="231028"/>
                </a:moveTo>
                <a:lnTo>
                  <a:pt x="191626" y="227931"/>
                </a:lnTo>
                <a:lnTo>
                  <a:pt x="192905" y="226456"/>
                </a:lnTo>
                <a:lnTo>
                  <a:pt x="189857" y="231028"/>
                </a:lnTo>
                <a:close/>
              </a:path>
              <a:path w="321944" h="290829">
                <a:moveTo>
                  <a:pt x="233474" y="231028"/>
                </a:moveTo>
                <a:lnTo>
                  <a:pt x="189857" y="231028"/>
                </a:lnTo>
                <a:lnTo>
                  <a:pt x="192905" y="226456"/>
                </a:lnTo>
                <a:lnTo>
                  <a:pt x="235997" y="226456"/>
                </a:lnTo>
                <a:lnTo>
                  <a:pt x="233474" y="231028"/>
                </a:lnTo>
                <a:close/>
              </a:path>
              <a:path w="321944" h="290829">
                <a:moveTo>
                  <a:pt x="132598" y="231028"/>
                </a:moveTo>
                <a:lnTo>
                  <a:pt x="130421" y="231028"/>
                </a:lnTo>
                <a:lnTo>
                  <a:pt x="128500" y="227443"/>
                </a:lnTo>
                <a:lnTo>
                  <a:pt x="132598" y="231028"/>
                </a:lnTo>
                <a:close/>
              </a:path>
              <a:path w="321944" h="290829">
                <a:moveTo>
                  <a:pt x="175696" y="246312"/>
                </a:moveTo>
                <a:lnTo>
                  <a:pt x="191626" y="227931"/>
                </a:lnTo>
                <a:lnTo>
                  <a:pt x="189857" y="231028"/>
                </a:lnTo>
                <a:lnTo>
                  <a:pt x="233474" y="231028"/>
                </a:lnTo>
                <a:lnTo>
                  <a:pt x="225907" y="244744"/>
                </a:lnTo>
                <a:lnTo>
                  <a:pt x="180713" y="244744"/>
                </a:lnTo>
                <a:lnTo>
                  <a:pt x="175696" y="246312"/>
                </a:lnTo>
                <a:close/>
              </a:path>
              <a:path w="321944" h="290829">
                <a:moveTo>
                  <a:pt x="151757" y="247792"/>
                </a:moveTo>
                <a:lnTo>
                  <a:pt x="145661" y="244744"/>
                </a:lnTo>
                <a:lnTo>
                  <a:pt x="149881" y="246151"/>
                </a:lnTo>
                <a:lnTo>
                  <a:pt x="151757" y="247792"/>
                </a:lnTo>
                <a:close/>
              </a:path>
              <a:path w="321944" h="290829">
                <a:moveTo>
                  <a:pt x="149881" y="246151"/>
                </a:moveTo>
                <a:lnTo>
                  <a:pt x="145661" y="244744"/>
                </a:lnTo>
                <a:lnTo>
                  <a:pt x="148273" y="244744"/>
                </a:lnTo>
                <a:lnTo>
                  <a:pt x="149881" y="246151"/>
                </a:lnTo>
                <a:close/>
              </a:path>
              <a:path w="321944" h="290829">
                <a:moveTo>
                  <a:pt x="173093" y="249316"/>
                </a:moveTo>
                <a:lnTo>
                  <a:pt x="175696" y="246312"/>
                </a:lnTo>
                <a:lnTo>
                  <a:pt x="180713" y="244744"/>
                </a:lnTo>
                <a:lnTo>
                  <a:pt x="173093" y="249316"/>
                </a:lnTo>
                <a:close/>
              </a:path>
              <a:path w="321944" h="290829">
                <a:moveTo>
                  <a:pt x="223385" y="249316"/>
                </a:moveTo>
                <a:lnTo>
                  <a:pt x="173093" y="249316"/>
                </a:lnTo>
                <a:lnTo>
                  <a:pt x="180713" y="244744"/>
                </a:lnTo>
                <a:lnTo>
                  <a:pt x="225907" y="244744"/>
                </a:lnTo>
                <a:lnTo>
                  <a:pt x="223385" y="249316"/>
                </a:lnTo>
                <a:close/>
              </a:path>
              <a:path w="321944" h="290829">
                <a:moveTo>
                  <a:pt x="154805" y="247792"/>
                </a:moveTo>
                <a:lnTo>
                  <a:pt x="151757" y="247792"/>
                </a:lnTo>
                <a:lnTo>
                  <a:pt x="149881" y="246151"/>
                </a:lnTo>
                <a:lnTo>
                  <a:pt x="154805" y="247792"/>
                </a:lnTo>
                <a:close/>
              </a:path>
              <a:path w="321944" h="290829">
                <a:moveTo>
                  <a:pt x="221861" y="252364"/>
                </a:moveTo>
                <a:lnTo>
                  <a:pt x="168521" y="252364"/>
                </a:lnTo>
                <a:lnTo>
                  <a:pt x="162621" y="250398"/>
                </a:lnTo>
                <a:lnTo>
                  <a:pt x="175696" y="246312"/>
                </a:lnTo>
                <a:lnTo>
                  <a:pt x="173093" y="249316"/>
                </a:lnTo>
                <a:lnTo>
                  <a:pt x="223385" y="249316"/>
                </a:lnTo>
                <a:lnTo>
                  <a:pt x="223385" y="250840"/>
                </a:lnTo>
                <a:lnTo>
                  <a:pt x="221861" y="250840"/>
                </a:lnTo>
                <a:lnTo>
                  <a:pt x="221861" y="252364"/>
                </a:lnTo>
                <a:close/>
              </a:path>
              <a:path w="321944" h="290829">
                <a:moveTo>
                  <a:pt x="168521" y="252364"/>
                </a:moveTo>
                <a:lnTo>
                  <a:pt x="156329" y="252364"/>
                </a:lnTo>
                <a:lnTo>
                  <a:pt x="162621" y="250398"/>
                </a:lnTo>
                <a:lnTo>
                  <a:pt x="168521" y="252364"/>
                </a:lnTo>
                <a:close/>
              </a:path>
              <a:path w="321944" h="290829">
                <a:moveTo>
                  <a:pt x="163949" y="290464"/>
                </a:moveTo>
                <a:lnTo>
                  <a:pt x="160901" y="290464"/>
                </a:lnTo>
                <a:lnTo>
                  <a:pt x="156329" y="288940"/>
                </a:lnTo>
                <a:lnTo>
                  <a:pt x="131945" y="279796"/>
                </a:lnTo>
                <a:lnTo>
                  <a:pt x="192905" y="279796"/>
                </a:lnTo>
                <a:lnTo>
                  <a:pt x="168521" y="288940"/>
                </a:lnTo>
                <a:lnTo>
                  <a:pt x="163949" y="29046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59240" y="3450335"/>
            <a:ext cx="381000" cy="408940"/>
          </a:xfrm>
          <a:custGeom>
            <a:avLst/>
            <a:gdLst/>
            <a:ahLst/>
            <a:cxnLst/>
            <a:rect l="l" t="t" r="r" b="b"/>
            <a:pathLst>
              <a:path w="381000" h="408939">
                <a:moveTo>
                  <a:pt x="233172" y="371855"/>
                </a:moveTo>
                <a:lnTo>
                  <a:pt x="178307" y="371855"/>
                </a:lnTo>
                <a:lnTo>
                  <a:pt x="177545" y="371601"/>
                </a:lnTo>
                <a:lnTo>
                  <a:pt x="181355" y="370331"/>
                </a:lnTo>
                <a:lnTo>
                  <a:pt x="184403" y="368807"/>
                </a:lnTo>
                <a:lnTo>
                  <a:pt x="183388" y="368807"/>
                </a:lnTo>
                <a:lnTo>
                  <a:pt x="187451" y="365759"/>
                </a:lnTo>
                <a:lnTo>
                  <a:pt x="190499" y="364235"/>
                </a:lnTo>
                <a:lnTo>
                  <a:pt x="199644" y="355091"/>
                </a:lnTo>
                <a:lnTo>
                  <a:pt x="204215" y="348995"/>
                </a:lnTo>
                <a:lnTo>
                  <a:pt x="213359" y="333755"/>
                </a:lnTo>
                <a:lnTo>
                  <a:pt x="219456" y="324611"/>
                </a:lnTo>
                <a:lnTo>
                  <a:pt x="224027" y="315467"/>
                </a:lnTo>
                <a:lnTo>
                  <a:pt x="230123" y="304799"/>
                </a:lnTo>
                <a:lnTo>
                  <a:pt x="240792" y="281939"/>
                </a:lnTo>
                <a:lnTo>
                  <a:pt x="252983" y="257555"/>
                </a:lnTo>
                <a:lnTo>
                  <a:pt x="263651" y="230124"/>
                </a:lnTo>
                <a:lnTo>
                  <a:pt x="275844" y="201167"/>
                </a:lnTo>
                <a:lnTo>
                  <a:pt x="286511" y="169163"/>
                </a:lnTo>
                <a:lnTo>
                  <a:pt x="298703" y="137159"/>
                </a:lnTo>
                <a:lnTo>
                  <a:pt x="309371" y="103631"/>
                </a:lnTo>
                <a:lnTo>
                  <a:pt x="321563" y="70103"/>
                </a:lnTo>
                <a:lnTo>
                  <a:pt x="344423" y="0"/>
                </a:lnTo>
                <a:lnTo>
                  <a:pt x="380999" y="12191"/>
                </a:lnTo>
                <a:lnTo>
                  <a:pt x="358139" y="82295"/>
                </a:lnTo>
                <a:lnTo>
                  <a:pt x="321563" y="182879"/>
                </a:lnTo>
                <a:lnTo>
                  <a:pt x="310895" y="214884"/>
                </a:lnTo>
                <a:lnTo>
                  <a:pt x="286511" y="272795"/>
                </a:lnTo>
                <a:lnTo>
                  <a:pt x="275844" y="298703"/>
                </a:lnTo>
                <a:lnTo>
                  <a:pt x="263651" y="323087"/>
                </a:lnTo>
                <a:lnTo>
                  <a:pt x="245363" y="355091"/>
                </a:lnTo>
                <a:lnTo>
                  <a:pt x="239268" y="364235"/>
                </a:lnTo>
                <a:lnTo>
                  <a:pt x="235610" y="368807"/>
                </a:lnTo>
                <a:lnTo>
                  <a:pt x="184403" y="368807"/>
                </a:lnTo>
                <a:lnTo>
                  <a:pt x="182880" y="369188"/>
                </a:lnTo>
                <a:lnTo>
                  <a:pt x="235305" y="369188"/>
                </a:lnTo>
                <a:lnTo>
                  <a:pt x="233172" y="371855"/>
                </a:lnTo>
                <a:close/>
              </a:path>
              <a:path w="381000" h="408939">
                <a:moveTo>
                  <a:pt x="185927" y="408431"/>
                </a:moveTo>
                <a:lnTo>
                  <a:pt x="166115" y="408431"/>
                </a:lnTo>
                <a:lnTo>
                  <a:pt x="164591" y="406907"/>
                </a:lnTo>
                <a:lnTo>
                  <a:pt x="158495" y="405383"/>
                </a:lnTo>
                <a:lnTo>
                  <a:pt x="156971" y="405383"/>
                </a:lnTo>
                <a:lnTo>
                  <a:pt x="155447" y="403859"/>
                </a:lnTo>
                <a:lnTo>
                  <a:pt x="150875" y="402335"/>
                </a:lnTo>
                <a:lnTo>
                  <a:pt x="149351" y="400811"/>
                </a:lnTo>
                <a:lnTo>
                  <a:pt x="147827" y="400811"/>
                </a:lnTo>
                <a:lnTo>
                  <a:pt x="141731" y="394715"/>
                </a:lnTo>
                <a:lnTo>
                  <a:pt x="135635" y="390143"/>
                </a:lnTo>
                <a:lnTo>
                  <a:pt x="129539" y="382524"/>
                </a:lnTo>
                <a:lnTo>
                  <a:pt x="123443" y="376428"/>
                </a:lnTo>
                <a:lnTo>
                  <a:pt x="117347" y="368807"/>
                </a:lnTo>
                <a:lnTo>
                  <a:pt x="112775" y="359663"/>
                </a:lnTo>
                <a:lnTo>
                  <a:pt x="100583" y="341375"/>
                </a:lnTo>
                <a:lnTo>
                  <a:pt x="89915" y="320039"/>
                </a:lnTo>
                <a:lnTo>
                  <a:pt x="80771" y="297179"/>
                </a:lnTo>
                <a:lnTo>
                  <a:pt x="70103" y="271272"/>
                </a:lnTo>
                <a:lnTo>
                  <a:pt x="59435" y="243839"/>
                </a:lnTo>
                <a:lnTo>
                  <a:pt x="50291" y="216407"/>
                </a:lnTo>
                <a:lnTo>
                  <a:pt x="39623" y="185927"/>
                </a:lnTo>
                <a:lnTo>
                  <a:pt x="30479" y="155447"/>
                </a:lnTo>
                <a:lnTo>
                  <a:pt x="19811" y="123443"/>
                </a:lnTo>
                <a:lnTo>
                  <a:pt x="0" y="59435"/>
                </a:lnTo>
                <a:lnTo>
                  <a:pt x="36575" y="48767"/>
                </a:lnTo>
                <a:lnTo>
                  <a:pt x="56387" y="112775"/>
                </a:lnTo>
                <a:lnTo>
                  <a:pt x="67055" y="143255"/>
                </a:lnTo>
                <a:lnTo>
                  <a:pt x="76199" y="173735"/>
                </a:lnTo>
                <a:lnTo>
                  <a:pt x="86867" y="204215"/>
                </a:lnTo>
                <a:lnTo>
                  <a:pt x="96011" y="231648"/>
                </a:lnTo>
                <a:lnTo>
                  <a:pt x="105155" y="257555"/>
                </a:lnTo>
                <a:lnTo>
                  <a:pt x="115823" y="281939"/>
                </a:lnTo>
                <a:lnTo>
                  <a:pt x="124967" y="304799"/>
                </a:lnTo>
                <a:lnTo>
                  <a:pt x="135635" y="324611"/>
                </a:lnTo>
                <a:lnTo>
                  <a:pt x="149351" y="347472"/>
                </a:lnTo>
                <a:lnTo>
                  <a:pt x="158495" y="359663"/>
                </a:lnTo>
                <a:lnTo>
                  <a:pt x="163067" y="362711"/>
                </a:lnTo>
                <a:lnTo>
                  <a:pt x="166115" y="367283"/>
                </a:lnTo>
                <a:lnTo>
                  <a:pt x="170687" y="368807"/>
                </a:lnTo>
                <a:lnTo>
                  <a:pt x="173736" y="370331"/>
                </a:lnTo>
                <a:lnTo>
                  <a:pt x="172211" y="370331"/>
                </a:lnTo>
                <a:lnTo>
                  <a:pt x="176783" y="371855"/>
                </a:lnTo>
                <a:lnTo>
                  <a:pt x="233172" y="371855"/>
                </a:lnTo>
                <a:lnTo>
                  <a:pt x="220980" y="387095"/>
                </a:lnTo>
                <a:lnTo>
                  <a:pt x="214883" y="393191"/>
                </a:lnTo>
                <a:lnTo>
                  <a:pt x="207263" y="399287"/>
                </a:lnTo>
                <a:lnTo>
                  <a:pt x="201168" y="402335"/>
                </a:lnTo>
                <a:lnTo>
                  <a:pt x="199644" y="403859"/>
                </a:lnTo>
                <a:lnTo>
                  <a:pt x="198119" y="403859"/>
                </a:lnTo>
                <a:lnTo>
                  <a:pt x="193547" y="405383"/>
                </a:lnTo>
                <a:lnTo>
                  <a:pt x="192023" y="406907"/>
                </a:lnTo>
                <a:lnTo>
                  <a:pt x="190499" y="406907"/>
                </a:lnTo>
                <a:lnTo>
                  <a:pt x="185927" y="408431"/>
                </a:lnTo>
                <a:close/>
              </a:path>
              <a:path w="381000" h="408939">
                <a:moveTo>
                  <a:pt x="181355" y="370331"/>
                </a:moveTo>
                <a:lnTo>
                  <a:pt x="182880" y="369188"/>
                </a:lnTo>
                <a:lnTo>
                  <a:pt x="184403" y="368807"/>
                </a:lnTo>
                <a:lnTo>
                  <a:pt x="181355" y="370331"/>
                </a:lnTo>
                <a:close/>
              </a:path>
              <a:path w="381000" h="408939">
                <a:moveTo>
                  <a:pt x="181355" y="370331"/>
                </a:moveTo>
                <a:lnTo>
                  <a:pt x="178307" y="370331"/>
                </a:lnTo>
                <a:lnTo>
                  <a:pt x="182880" y="369188"/>
                </a:lnTo>
                <a:lnTo>
                  <a:pt x="181355" y="370331"/>
                </a:lnTo>
                <a:close/>
              </a:path>
              <a:path w="381000" h="408939">
                <a:moveTo>
                  <a:pt x="176783" y="371855"/>
                </a:moveTo>
                <a:lnTo>
                  <a:pt x="172211" y="370331"/>
                </a:lnTo>
                <a:lnTo>
                  <a:pt x="175260" y="371093"/>
                </a:lnTo>
                <a:lnTo>
                  <a:pt x="176783" y="371855"/>
                </a:lnTo>
                <a:close/>
              </a:path>
              <a:path w="381000" h="408939">
                <a:moveTo>
                  <a:pt x="175260" y="371093"/>
                </a:moveTo>
                <a:lnTo>
                  <a:pt x="172211" y="370331"/>
                </a:lnTo>
                <a:lnTo>
                  <a:pt x="173736" y="370331"/>
                </a:lnTo>
                <a:lnTo>
                  <a:pt x="175260" y="371093"/>
                </a:lnTo>
                <a:close/>
              </a:path>
              <a:path w="381000" h="408939">
                <a:moveTo>
                  <a:pt x="177393" y="371551"/>
                </a:moveTo>
                <a:lnTo>
                  <a:pt x="173735" y="370331"/>
                </a:lnTo>
                <a:lnTo>
                  <a:pt x="179831" y="370331"/>
                </a:lnTo>
                <a:lnTo>
                  <a:pt x="177393" y="371551"/>
                </a:lnTo>
                <a:close/>
              </a:path>
              <a:path w="381000" h="408939">
                <a:moveTo>
                  <a:pt x="176783" y="371855"/>
                </a:moveTo>
                <a:lnTo>
                  <a:pt x="175260" y="371093"/>
                </a:lnTo>
                <a:lnTo>
                  <a:pt x="177291" y="371601"/>
                </a:lnTo>
                <a:lnTo>
                  <a:pt x="176783" y="371855"/>
                </a:lnTo>
                <a:close/>
              </a:path>
              <a:path w="381000" h="408939">
                <a:moveTo>
                  <a:pt x="177437" y="371638"/>
                </a:moveTo>
                <a:lnTo>
                  <a:pt x="177291" y="371601"/>
                </a:lnTo>
                <a:lnTo>
                  <a:pt x="177545" y="371601"/>
                </a:lnTo>
                <a:close/>
              </a:path>
              <a:path w="381000" h="408939">
                <a:moveTo>
                  <a:pt x="178307" y="371855"/>
                </a:moveTo>
                <a:lnTo>
                  <a:pt x="176783" y="371855"/>
                </a:lnTo>
                <a:lnTo>
                  <a:pt x="177437" y="371638"/>
                </a:lnTo>
                <a:lnTo>
                  <a:pt x="178307" y="371855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96044" y="3404616"/>
            <a:ext cx="128270" cy="81280"/>
          </a:xfrm>
          <a:custGeom>
            <a:avLst/>
            <a:gdLst/>
            <a:ahLst/>
            <a:cxnLst/>
            <a:rect l="l" t="t" r="r" b="b"/>
            <a:pathLst>
              <a:path w="128270" h="81279">
                <a:moveTo>
                  <a:pt x="32003" y="80772"/>
                </a:moveTo>
                <a:lnTo>
                  <a:pt x="0" y="59436"/>
                </a:lnTo>
                <a:lnTo>
                  <a:pt x="9143" y="45720"/>
                </a:lnTo>
                <a:lnTo>
                  <a:pt x="19811" y="33528"/>
                </a:lnTo>
                <a:lnTo>
                  <a:pt x="25907" y="25908"/>
                </a:lnTo>
                <a:lnTo>
                  <a:pt x="33527" y="19812"/>
                </a:lnTo>
                <a:lnTo>
                  <a:pt x="41147" y="15240"/>
                </a:lnTo>
                <a:lnTo>
                  <a:pt x="48767" y="9144"/>
                </a:lnTo>
                <a:lnTo>
                  <a:pt x="51815" y="9144"/>
                </a:lnTo>
                <a:lnTo>
                  <a:pt x="59435" y="6096"/>
                </a:lnTo>
                <a:lnTo>
                  <a:pt x="71627" y="3048"/>
                </a:lnTo>
                <a:lnTo>
                  <a:pt x="82295" y="1524"/>
                </a:lnTo>
                <a:lnTo>
                  <a:pt x="92963" y="1524"/>
                </a:lnTo>
                <a:lnTo>
                  <a:pt x="103631" y="0"/>
                </a:lnTo>
                <a:lnTo>
                  <a:pt x="123443" y="0"/>
                </a:lnTo>
                <a:lnTo>
                  <a:pt x="128015" y="38100"/>
                </a:lnTo>
                <a:lnTo>
                  <a:pt x="105155" y="38100"/>
                </a:lnTo>
                <a:lnTo>
                  <a:pt x="96011" y="39624"/>
                </a:lnTo>
                <a:lnTo>
                  <a:pt x="86867" y="39624"/>
                </a:lnTo>
                <a:lnTo>
                  <a:pt x="79247" y="41148"/>
                </a:lnTo>
                <a:lnTo>
                  <a:pt x="71627" y="41148"/>
                </a:lnTo>
                <a:lnTo>
                  <a:pt x="67817" y="42672"/>
                </a:lnTo>
                <a:lnTo>
                  <a:pt x="67055" y="42672"/>
                </a:lnTo>
                <a:lnTo>
                  <a:pt x="64007" y="44196"/>
                </a:lnTo>
                <a:lnTo>
                  <a:pt x="64769" y="44196"/>
                </a:lnTo>
                <a:lnTo>
                  <a:pt x="57911" y="48768"/>
                </a:lnTo>
                <a:lnTo>
                  <a:pt x="50291" y="56388"/>
                </a:lnTo>
                <a:lnTo>
                  <a:pt x="32003" y="80772"/>
                </a:lnTo>
                <a:close/>
              </a:path>
              <a:path w="128270" h="81279">
                <a:moveTo>
                  <a:pt x="64007" y="44196"/>
                </a:moveTo>
                <a:lnTo>
                  <a:pt x="67055" y="42672"/>
                </a:lnTo>
                <a:lnTo>
                  <a:pt x="65912" y="43434"/>
                </a:lnTo>
                <a:lnTo>
                  <a:pt x="64007" y="44196"/>
                </a:lnTo>
                <a:close/>
              </a:path>
              <a:path w="128270" h="81279">
                <a:moveTo>
                  <a:pt x="65912" y="43434"/>
                </a:moveTo>
                <a:lnTo>
                  <a:pt x="67055" y="42672"/>
                </a:lnTo>
                <a:lnTo>
                  <a:pt x="67817" y="42672"/>
                </a:lnTo>
                <a:lnTo>
                  <a:pt x="65912" y="43434"/>
                </a:lnTo>
                <a:close/>
              </a:path>
              <a:path w="128270" h="81279">
                <a:moveTo>
                  <a:pt x="64769" y="44196"/>
                </a:moveTo>
                <a:lnTo>
                  <a:pt x="64007" y="44196"/>
                </a:lnTo>
                <a:lnTo>
                  <a:pt x="65912" y="43434"/>
                </a:lnTo>
                <a:lnTo>
                  <a:pt x="64769" y="44196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051035" y="3407663"/>
            <a:ext cx="139065" cy="105410"/>
          </a:xfrm>
          <a:custGeom>
            <a:avLst/>
            <a:gdLst/>
            <a:ahLst/>
            <a:cxnLst/>
            <a:rect l="l" t="t" r="r" b="b"/>
            <a:pathLst>
              <a:path w="139065" h="105410">
                <a:moveTo>
                  <a:pt x="67055" y="47243"/>
                </a:moveTo>
                <a:lnTo>
                  <a:pt x="59435" y="44195"/>
                </a:lnTo>
                <a:lnTo>
                  <a:pt x="62483" y="44195"/>
                </a:lnTo>
                <a:lnTo>
                  <a:pt x="35051" y="39623"/>
                </a:lnTo>
                <a:lnTo>
                  <a:pt x="25907" y="39623"/>
                </a:lnTo>
                <a:lnTo>
                  <a:pt x="16763" y="38099"/>
                </a:lnTo>
                <a:lnTo>
                  <a:pt x="4571" y="38099"/>
                </a:lnTo>
                <a:lnTo>
                  <a:pt x="0" y="36575"/>
                </a:lnTo>
                <a:lnTo>
                  <a:pt x="7619" y="0"/>
                </a:lnTo>
                <a:lnTo>
                  <a:pt x="18287" y="0"/>
                </a:lnTo>
                <a:lnTo>
                  <a:pt x="28955" y="1523"/>
                </a:lnTo>
                <a:lnTo>
                  <a:pt x="39623" y="1523"/>
                </a:lnTo>
                <a:lnTo>
                  <a:pt x="51815" y="3047"/>
                </a:lnTo>
                <a:lnTo>
                  <a:pt x="64007" y="6095"/>
                </a:lnTo>
                <a:lnTo>
                  <a:pt x="73151" y="7619"/>
                </a:lnTo>
                <a:lnTo>
                  <a:pt x="74675" y="9143"/>
                </a:lnTo>
                <a:lnTo>
                  <a:pt x="76199" y="9143"/>
                </a:lnTo>
                <a:lnTo>
                  <a:pt x="85343" y="13715"/>
                </a:lnTo>
                <a:lnTo>
                  <a:pt x="86867" y="13715"/>
                </a:lnTo>
                <a:lnTo>
                  <a:pt x="86867" y="15239"/>
                </a:lnTo>
                <a:lnTo>
                  <a:pt x="88391" y="15239"/>
                </a:lnTo>
                <a:lnTo>
                  <a:pt x="97535" y="22859"/>
                </a:lnTo>
                <a:lnTo>
                  <a:pt x="105155" y="30479"/>
                </a:lnTo>
                <a:lnTo>
                  <a:pt x="115315" y="45719"/>
                </a:lnTo>
                <a:lnTo>
                  <a:pt x="64007" y="45719"/>
                </a:lnTo>
                <a:lnTo>
                  <a:pt x="67055" y="47243"/>
                </a:lnTo>
                <a:close/>
              </a:path>
              <a:path w="139065" h="105410">
                <a:moveTo>
                  <a:pt x="103631" y="105155"/>
                </a:moveTo>
                <a:lnTo>
                  <a:pt x="94487" y="85343"/>
                </a:lnTo>
                <a:lnTo>
                  <a:pt x="89915" y="76199"/>
                </a:lnTo>
                <a:lnTo>
                  <a:pt x="85343" y="68579"/>
                </a:lnTo>
                <a:lnTo>
                  <a:pt x="79247" y="60959"/>
                </a:lnTo>
                <a:lnTo>
                  <a:pt x="70103" y="48767"/>
                </a:lnTo>
                <a:lnTo>
                  <a:pt x="64007" y="45719"/>
                </a:lnTo>
                <a:lnTo>
                  <a:pt x="115315" y="45719"/>
                </a:lnTo>
                <a:lnTo>
                  <a:pt x="117347" y="48767"/>
                </a:lnTo>
                <a:lnTo>
                  <a:pt x="123443" y="59435"/>
                </a:lnTo>
                <a:lnTo>
                  <a:pt x="128015" y="68579"/>
                </a:lnTo>
                <a:lnTo>
                  <a:pt x="138683" y="88391"/>
                </a:lnTo>
                <a:lnTo>
                  <a:pt x="103631" y="105155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38600" y="1998726"/>
            <a:ext cx="2991612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13303" y="3002279"/>
            <a:ext cx="1014984" cy="1703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00349" y="3754676"/>
            <a:ext cx="24892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12964" y="4196635"/>
            <a:ext cx="361315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5556" y="2878385"/>
            <a:ext cx="36068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1068" y="3472751"/>
            <a:ext cx="407034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L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00900" y="2397394"/>
            <a:ext cx="1074419" cy="2731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649029" y="3372187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5713009" y="3050557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60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49251" y="3258081"/>
            <a:ext cx="3435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5">
                <a:latin typeface="Times New Roman"/>
                <a:cs typeface="Times New Roman"/>
              </a:rPr>
              <a:t>C</a:t>
            </a:r>
            <a:r>
              <a:rPr dirty="0" sz="1850" spc="10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9380" y="1225668"/>
            <a:ext cx="6917055" cy="125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>
                <a:solidFill>
                  <a:srgbClr val="D60093"/>
                </a:solidFill>
                <a:latin typeface="宋体"/>
                <a:cs typeface="宋体"/>
              </a:rPr>
              <a:t>1.原理电路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i</a:t>
            </a:r>
            <a:r>
              <a:rPr dirty="0" baseline="-21021" sz="2775" spc="15">
                <a:latin typeface="Times New Roman"/>
                <a:cs typeface="Times New Roman"/>
              </a:rPr>
              <a:t>L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86915" y="3533609"/>
            <a:ext cx="28194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42869" y="3741116"/>
            <a:ext cx="1447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56095" y="2995767"/>
            <a:ext cx="478155" cy="775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3010"/>
              </a:lnSpc>
            </a:pPr>
            <a:r>
              <a:rPr dirty="0" sz="2800" spc="-10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dirty="0" baseline="-21021" sz="2775" spc="15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  <a:p>
            <a:pPr marL="12700">
              <a:lnSpc>
                <a:spcPts val="301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57656" y="4176869"/>
            <a:ext cx="400685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FF00FF"/>
                </a:solidFill>
                <a:latin typeface="Times New Roman"/>
                <a:cs typeface="Times New Roman"/>
              </a:rPr>
              <a:t>N</a:t>
            </a:r>
            <a:r>
              <a:rPr dirty="0" baseline="-21021" sz="2775" spc="15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38052" y="6071437"/>
            <a:ext cx="7517765" cy="8140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50975" marR="5080" indent="-1438910">
              <a:lnSpc>
                <a:spcPts val="3220"/>
              </a:lnSpc>
            </a:pPr>
            <a:r>
              <a:rPr dirty="0" sz="2800" spc="20" u="heavy">
                <a:solidFill>
                  <a:srgbClr val="0000FF"/>
                </a:solidFill>
                <a:latin typeface="宋体"/>
                <a:cs typeface="宋体"/>
              </a:rPr>
              <a:t>放</a:t>
            </a:r>
            <a:r>
              <a:rPr dirty="0" sz="2800" spc="-5" u="heavy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r>
              <a:rPr dirty="0" sz="2800" spc="20" u="heavy">
                <a:solidFill>
                  <a:srgbClr val="0000FF"/>
                </a:solidFill>
                <a:latin typeface="宋体"/>
                <a:cs typeface="宋体"/>
              </a:rPr>
              <a:t>器</a:t>
            </a:r>
            <a:r>
              <a:rPr dirty="0" sz="2800" spc="-10" u="heavy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dirty="0" sz="2800" spc="-5">
                <a:latin typeface="宋体"/>
                <a:cs typeface="宋体"/>
              </a:rPr>
              <a:t>由</a:t>
            </a:r>
            <a:r>
              <a:rPr dirty="0" sz="2800" spc="20">
                <a:latin typeface="宋体"/>
                <a:cs typeface="宋体"/>
              </a:rPr>
              <a:t>两</a:t>
            </a:r>
            <a:r>
              <a:rPr dirty="0" sz="2800" spc="-5">
                <a:latin typeface="宋体"/>
                <a:cs typeface="宋体"/>
              </a:rPr>
              <a:t>个</a:t>
            </a:r>
            <a:r>
              <a:rPr dirty="0" sz="2800" spc="20">
                <a:latin typeface="宋体"/>
                <a:cs typeface="宋体"/>
              </a:rPr>
              <a:t>共</a:t>
            </a:r>
            <a:r>
              <a:rPr dirty="0" sz="2800" spc="-5">
                <a:latin typeface="宋体"/>
                <a:cs typeface="宋体"/>
              </a:rPr>
              <a:t>射极</a:t>
            </a:r>
            <a:r>
              <a:rPr dirty="0" sz="2800" spc="20">
                <a:latin typeface="宋体"/>
                <a:cs typeface="宋体"/>
              </a:rPr>
              <a:t>放大</a:t>
            </a:r>
            <a:r>
              <a:rPr dirty="0" sz="2800" spc="-5">
                <a:latin typeface="宋体"/>
                <a:cs typeface="宋体"/>
              </a:rPr>
              <a:t>器</a:t>
            </a:r>
            <a:r>
              <a:rPr dirty="0" sz="2800" spc="20">
                <a:latin typeface="宋体"/>
                <a:cs typeface="宋体"/>
              </a:rPr>
              <a:t>组</a:t>
            </a:r>
            <a:r>
              <a:rPr dirty="0" sz="2800" spc="-5">
                <a:latin typeface="宋体"/>
                <a:cs typeface="宋体"/>
              </a:rPr>
              <a:t>成，</a:t>
            </a:r>
            <a:r>
              <a:rPr dirty="0" sz="2800" spc="20">
                <a:latin typeface="宋体"/>
                <a:cs typeface="宋体"/>
              </a:rPr>
              <a:t>两个三</a:t>
            </a:r>
            <a:r>
              <a:rPr dirty="0" sz="2800" spc="-5">
                <a:latin typeface="宋体"/>
                <a:cs typeface="宋体"/>
              </a:rPr>
              <a:t>极管 </a:t>
            </a:r>
            <a:r>
              <a:rPr dirty="0" sz="2800" spc="-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的射极接在一起。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8" y="788917"/>
            <a:ext cx="6699250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20"/>
              <a:t>提高最大允许功耗</a:t>
            </a:r>
            <a:r>
              <a:rPr dirty="0" spc="20">
                <a:latin typeface="Times New Roman"/>
                <a:cs typeface="Times New Roman"/>
              </a:rPr>
              <a:t>P</a:t>
            </a:r>
            <a:r>
              <a:rPr dirty="0" baseline="-21021" sz="2775" spc="30">
                <a:latin typeface="Times New Roman"/>
                <a:cs typeface="Times New Roman"/>
              </a:rPr>
              <a:t>CM</a:t>
            </a:r>
            <a:r>
              <a:rPr dirty="0" sz="2800" spc="20"/>
              <a:t>的方法</a:t>
            </a:r>
            <a:r>
              <a:rPr dirty="0" sz="2800" spc="20">
                <a:latin typeface="Times New Roman"/>
                <a:cs typeface="Times New Roman"/>
              </a:rPr>
              <a:t>——</a:t>
            </a:r>
            <a:r>
              <a:rPr dirty="0" sz="2800" spc="20"/>
              <a:t>加散热片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ct val="100000"/>
              </a:lnSpc>
            </a:pPr>
            <a:r>
              <a:rPr dirty="0" spc="20">
                <a:latin typeface="宋体"/>
                <a:cs typeface="宋体"/>
              </a:rPr>
              <a:t>电源供给功率</a:t>
            </a:r>
            <a:r>
              <a:rPr dirty="0" spc="20">
                <a:latin typeface="Times New Roman"/>
                <a:cs typeface="Times New Roman"/>
              </a:rPr>
              <a:t>P</a:t>
            </a:r>
            <a:r>
              <a:rPr dirty="0" baseline="-20833" sz="2400" spc="30"/>
              <a:t>V </a:t>
            </a:r>
            <a:r>
              <a:rPr dirty="0" sz="2400" spc="45"/>
              <a:t>=</a:t>
            </a:r>
            <a:r>
              <a:rPr dirty="0" sz="2400" spc="45">
                <a:latin typeface="Times New Roman"/>
                <a:cs typeface="Times New Roman"/>
              </a:rPr>
              <a:t>P</a:t>
            </a:r>
            <a:r>
              <a:rPr dirty="0" baseline="-20833" sz="2400" spc="67"/>
              <a:t>o </a:t>
            </a:r>
            <a:r>
              <a:rPr dirty="0" sz="2400" spc="10"/>
              <a:t>+</a:t>
            </a:r>
            <a:r>
              <a:rPr dirty="0" sz="2400" spc="25"/>
              <a:t> </a:t>
            </a:r>
            <a:r>
              <a:rPr dirty="0" sz="2400" spc="105">
                <a:latin typeface="Times New Roman"/>
                <a:cs typeface="Times New Roman"/>
              </a:rPr>
              <a:t>P</a:t>
            </a:r>
            <a:r>
              <a:rPr dirty="0" baseline="-20833" sz="2400" spc="157"/>
              <a:t>T</a:t>
            </a:r>
            <a:endParaRPr baseline="-20833"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dirty="0" spc="15">
                <a:latin typeface="宋体"/>
                <a:cs typeface="宋体"/>
              </a:rPr>
              <a:t>一部分转换为负载的有用功率</a:t>
            </a:r>
            <a:r>
              <a:rPr dirty="0" spc="15">
                <a:latin typeface="Times New Roman"/>
                <a:cs typeface="Times New Roman"/>
              </a:rPr>
              <a:t>P</a:t>
            </a:r>
            <a:r>
              <a:rPr dirty="0" spc="15"/>
              <a:t>o</a:t>
            </a:r>
            <a:r>
              <a:rPr dirty="0" spc="15">
                <a:latin typeface="宋体"/>
                <a:cs typeface="宋体"/>
              </a:rPr>
              <a:t>，</a:t>
            </a:r>
          </a:p>
          <a:p>
            <a:pPr algn="just" marL="12700" marR="5080" indent="457200">
              <a:lnSpc>
                <a:spcPct val="130100"/>
              </a:lnSpc>
              <a:spcBef>
                <a:spcPts val="570"/>
              </a:spcBef>
            </a:pPr>
            <a:r>
              <a:rPr dirty="0" spc="50">
                <a:latin typeface="宋体"/>
                <a:cs typeface="宋体"/>
              </a:rPr>
              <a:t>另一部分</a:t>
            </a:r>
            <a:r>
              <a:rPr dirty="0" spc="50">
                <a:latin typeface="Times New Roman"/>
                <a:cs typeface="Times New Roman"/>
              </a:rPr>
              <a:t>P</a:t>
            </a:r>
            <a:r>
              <a:rPr dirty="0" baseline="-20833" sz="2400" spc="75"/>
              <a:t>T</a:t>
            </a:r>
            <a:r>
              <a:rPr dirty="0" baseline="-20833" sz="2400" spc="457"/>
              <a:t> </a:t>
            </a:r>
            <a:r>
              <a:rPr dirty="0" sz="2400" spc="20">
                <a:latin typeface="宋体"/>
                <a:cs typeface="宋体"/>
              </a:rPr>
              <a:t>则消耗在功率管的集电结，变为热能而使管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芯的结温上升。</a:t>
            </a:r>
            <a:endParaRPr sz="2400">
              <a:latin typeface="宋体"/>
              <a:cs typeface="宋体"/>
            </a:endParaRPr>
          </a:p>
          <a:p>
            <a:pPr algn="just" marL="12700" marR="8255" indent="457200">
              <a:lnSpc>
                <a:spcPct val="130100"/>
              </a:lnSpc>
              <a:spcBef>
                <a:spcPts val="565"/>
              </a:spcBef>
            </a:pPr>
            <a:r>
              <a:rPr dirty="0" spc="160">
                <a:latin typeface="宋体"/>
                <a:cs typeface="宋体"/>
              </a:rPr>
              <a:t>如果晶体管管芯的温度超过管芯材料的最大允许结温 </a:t>
            </a:r>
            <a:r>
              <a:rPr dirty="0">
                <a:latin typeface="宋体"/>
                <a:cs typeface="宋体"/>
              </a:rPr>
              <a:t> </a:t>
            </a:r>
            <a:r>
              <a:rPr dirty="0" spc="80">
                <a:latin typeface="Times New Roman"/>
                <a:cs typeface="Times New Roman"/>
              </a:rPr>
              <a:t>T</a:t>
            </a:r>
            <a:r>
              <a:rPr dirty="0" baseline="-20833" sz="2400" spc="120"/>
              <a:t>jM</a:t>
            </a:r>
            <a:r>
              <a:rPr dirty="0" sz="2400" spc="80"/>
              <a:t>(</a:t>
            </a:r>
            <a:r>
              <a:rPr dirty="0" sz="2400" spc="80">
                <a:latin typeface="宋体"/>
                <a:cs typeface="宋体"/>
              </a:rPr>
              <a:t>锗管</a:t>
            </a:r>
            <a:r>
              <a:rPr dirty="0" sz="2400" spc="80">
                <a:latin typeface="Times New Roman"/>
                <a:cs typeface="Times New Roman"/>
              </a:rPr>
              <a:t>T</a:t>
            </a:r>
            <a:r>
              <a:rPr dirty="0" baseline="-20833" sz="2400" spc="120"/>
              <a:t>jM</a:t>
            </a:r>
            <a:r>
              <a:rPr dirty="0" sz="2400" spc="80">
                <a:latin typeface="宋体"/>
                <a:cs typeface="宋体"/>
              </a:rPr>
              <a:t>约为</a:t>
            </a:r>
            <a:r>
              <a:rPr dirty="0" sz="2400" spc="80"/>
              <a:t>75℃~100℃,</a:t>
            </a:r>
            <a:r>
              <a:rPr dirty="0" sz="2400" spc="80">
                <a:latin typeface="宋体"/>
                <a:cs typeface="宋体"/>
              </a:rPr>
              <a:t>硅管</a:t>
            </a:r>
            <a:r>
              <a:rPr dirty="0" sz="2400" spc="80">
                <a:latin typeface="Times New Roman"/>
                <a:cs typeface="Times New Roman"/>
              </a:rPr>
              <a:t>T</a:t>
            </a:r>
            <a:r>
              <a:rPr dirty="0" baseline="-20833" sz="2400" spc="120"/>
              <a:t>jM</a:t>
            </a:r>
            <a:r>
              <a:rPr dirty="0" sz="2400" spc="80">
                <a:latin typeface="宋体"/>
                <a:cs typeface="宋体"/>
              </a:rPr>
              <a:t>约为</a:t>
            </a:r>
            <a:r>
              <a:rPr dirty="0" sz="2400" spc="80"/>
              <a:t>150℃~200℃)</a:t>
            </a:r>
            <a:r>
              <a:rPr dirty="0" sz="2400" spc="80">
                <a:latin typeface="宋体"/>
                <a:cs typeface="宋体"/>
              </a:rPr>
              <a:t>， </a:t>
            </a:r>
            <a:r>
              <a:rPr dirty="0" sz="2400" spc="-1120">
                <a:latin typeface="宋体"/>
                <a:cs typeface="宋体"/>
              </a:rPr>
              <a:t> </a:t>
            </a:r>
            <a:r>
              <a:rPr dirty="0" sz="2400" spc="100">
                <a:latin typeface="宋体"/>
                <a:cs typeface="宋体"/>
              </a:rPr>
              <a:t>则晶体管将永久损坏。这个界限称为晶体管的最大允许功 </a:t>
            </a:r>
            <a:r>
              <a:rPr dirty="0" sz="2400" spc="-1100">
                <a:latin typeface="宋体"/>
                <a:cs typeface="宋体"/>
              </a:rPr>
              <a:t> </a:t>
            </a:r>
            <a:r>
              <a:rPr dirty="0" sz="2400" spc="60">
                <a:latin typeface="宋体"/>
                <a:cs typeface="宋体"/>
              </a:rPr>
              <a:t>耗</a:t>
            </a:r>
            <a:r>
              <a:rPr dirty="0" sz="2400" spc="60">
                <a:latin typeface="Times New Roman"/>
                <a:cs typeface="Times New Roman"/>
              </a:rPr>
              <a:t>P</a:t>
            </a:r>
            <a:r>
              <a:rPr dirty="0" baseline="-20833" sz="2400" spc="89"/>
              <a:t>CM</a:t>
            </a:r>
            <a:r>
              <a:rPr dirty="0" sz="2400" spc="6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430"/>
              </a:spcBef>
            </a:pPr>
            <a:r>
              <a:rPr dirty="0" spc="5">
                <a:latin typeface="宋体"/>
                <a:cs typeface="宋体"/>
              </a:rPr>
              <a:t>如何降低温度？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668" y="1402556"/>
            <a:ext cx="8625840" cy="1316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实质：减小热阻！（计算略）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19900"/>
              </a:lnSpc>
              <a:spcBef>
                <a:spcPts val="575"/>
              </a:spcBef>
            </a:pPr>
            <a:r>
              <a:rPr dirty="0" sz="2400" spc="95">
                <a:latin typeface="宋体"/>
                <a:cs typeface="宋体"/>
              </a:rPr>
              <a:t>热阻：描述热传导阻力大小的物理量，记为</a:t>
            </a:r>
            <a:r>
              <a:rPr dirty="0" sz="2400" spc="95">
                <a:latin typeface="Times New Roman"/>
                <a:cs typeface="Times New Roman"/>
              </a:rPr>
              <a:t>R</a:t>
            </a:r>
            <a:r>
              <a:rPr dirty="0" baseline="-20833" sz="2400" spc="142">
                <a:latin typeface="Times New Roman"/>
                <a:cs typeface="Times New Roman"/>
              </a:rPr>
              <a:t>T</a:t>
            </a:r>
            <a:r>
              <a:rPr dirty="0" baseline="-20833" sz="2400" spc="142" b="1">
                <a:latin typeface="Microsoft JhengHei"/>
                <a:cs typeface="Microsoft JhengHei"/>
              </a:rPr>
              <a:t>，</a:t>
            </a:r>
            <a:r>
              <a:rPr dirty="0" sz="2400" spc="95">
                <a:latin typeface="宋体"/>
                <a:cs typeface="宋体"/>
              </a:rPr>
              <a:t>量纲为</a:t>
            </a:r>
            <a:r>
              <a:rPr dirty="0" sz="2400" spc="95">
                <a:latin typeface="Times New Roman"/>
                <a:cs typeface="Times New Roman"/>
              </a:rPr>
              <a:t>℃/W</a:t>
            </a:r>
            <a:r>
              <a:rPr dirty="0" sz="2400" spc="95">
                <a:latin typeface="宋体"/>
                <a:cs typeface="宋体"/>
              </a:rPr>
              <a:t>， </a:t>
            </a:r>
            <a:r>
              <a:rPr dirty="0" sz="2400" spc="-1045">
                <a:latin typeface="宋体"/>
                <a:cs typeface="宋体"/>
              </a:rPr>
              <a:t> </a:t>
            </a:r>
            <a:r>
              <a:rPr dirty="0" sz="2400" spc="15">
                <a:latin typeface="宋体"/>
                <a:cs typeface="宋体"/>
              </a:rPr>
              <a:t>它表示每消耗</a:t>
            </a:r>
            <a:r>
              <a:rPr dirty="0" sz="2400" spc="15">
                <a:latin typeface="Times New Roman"/>
                <a:cs typeface="Times New Roman"/>
              </a:rPr>
              <a:t>1W</a:t>
            </a:r>
            <a:r>
              <a:rPr dirty="0" sz="2400" spc="15">
                <a:latin typeface="宋体"/>
                <a:cs typeface="宋体"/>
              </a:rPr>
              <a:t>功率结温上升的度数。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4979" y="2958083"/>
            <a:ext cx="7589520" cy="3954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59" rIns="0" bIns="0" rtlCol="0" vert="horz">
            <a:spAutoFit/>
          </a:bodyPr>
          <a:lstStyle/>
          <a:p>
            <a:pPr marL="1153795">
              <a:lnSpc>
                <a:spcPct val="100000"/>
              </a:lnSpc>
            </a:pPr>
            <a:r>
              <a:rPr dirty="0" spc="20"/>
              <a:t>提高最大允许功耗</a:t>
            </a:r>
            <a:r>
              <a:rPr dirty="0" spc="20">
                <a:latin typeface="Times New Roman"/>
                <a:cs typeface="Times New Roman"/>
              </a:rPr>
              <a:t>P</a:t>
            </a:r>
            <a:r>
              <a:rPr dirty="0" baseline="-21021" sz="2775" spc="30">
                <a:latin typeface="Times New Roman"/>
                <a:cs typeface="Times New Roman"/>
              </a:rPr>
              <a:t>CM</a:t>
            </a:r>
            <a:r>
              <a:rPr dirty="0" sz="2800" spc="20"/>
              <a:t>的方法</a:t>
            </a:r>
            <a:r>
              <a:rPr dirty="0" sz="2800" spc="20">
                <a:latin typeface="Times New Roman"/>
                <a:cs typeface="Times New Roman"/>
              </a:rPr>
              <a:t>——</a:t>
            </a:r>
            <a:r>
              <a:rPr dirty="0" sz="2800" spc="20"/>
              <a:t>加散热片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7726" y="646514"/>
            <a:ext cx="4037329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000000"/>
                </a:solidFill>
                <a:latin typeface="宋体"/>
                <a:cs typeface="宋体"/>
              </a:rPr>
              <a:t>第</a:t>
            </a: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8</a:t>
            </a:r>
            <a:r>
              <a:rPr dirty="0" sz="3600">
                <a:solidFill>
                  <a:srgbClr val="000000"/>
                </a:solidFill>
                <a:latin typeface="宋体"/>
                <a:cs typeface="宋体"/>
              </a:rPr>
              <a:t>章</a:t>
            </a:r>
            <a:r>
              <a:rPr dirty="0" sz="3600" spc="-985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3600" spc="10">
                <a:solidFill>
                  <a:srgbClr val="000000"/>
                </a:solidFill>
                <a:latin typeface="宋体"/>
                <a:cs typeface="宋体"/>
              </a:rPr>
              <a:t>功率放大电路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8493" y="1444314"/>
            <a:ext cx="5826125" cy="531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57780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小结</a:t>
            </a:r>
            <a:endParaRPr sz="2800">
              <a:latin typeface="宋体"/>
              <a:cs typeface="宋体"/>
            </a:endParaRPr>
          </a:p>
          <a:p>
            <a:pPr algn="ctr" marR="12700">
              <a:lnSpc>
                <a:spcPct val="100000"/>
              </a:lnSpc>
              <a:spcBef>
                <a:spcPts val="1435"/>
              </a:spcBef>
              <a:tabLst>
                <a:tab pos="3969385" algn="l"/>
              </a:tabLst>
            </a:pPr>
            <a:r>
              <a:rPr dirty="0" sz="2400" spc="5">
                <a:latin typeface="宋体"/>
                <a:cs typeface="宋体"/>
              </a:rPr>
              <a:t>掌握：功放分类与特点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宋体"/>
                <a:cs typeface="宋体"/>
              </a:rPr>
              <a:t>大</a:t>
            </a:r>
            <a:r>
              <a:rPr dirty="0" sz="2400" spc="5">
                <a:latin typeface="Times New Roman"/>
                <a:cs typeface="Times New Roman"/>
              </a:rPr>
              <a:t>P</a:t>
            </a:r>
            <a:r>
              <a:rPr dirty="0" baseline="-20833" sz="2400" spc="7">
                <a:latin typeface="Times New Roman"/>
                <a:cs typeface="Times New Roman"/>
              </a:rPr>
              <a:t>o</a:t>
            </a:r>
            <a:r>
              <a:rPr dirty="0" sz="2400" spc="5">
                <a:latin typeface="Times New Roman"/>
                <a:cs typeface="Times New Roman"/>
              </a:rPr>
              <a:t>,	</a:t>
            </a:r>
            <a:r>
              <a:rPr dirty="0" sz="2400">
                <a:latin typeface="宋体"/>
                <a:cs typeface="宋体"/>
              </a:rPr>
              <a:t>高</a:t>
            </a:r>
            <a:r>
              <a:rPr dirty="0" sz="2400" spc="-865">
                <a:latin typeface="宋体"/>
                <a:cs typeface="宋体"/>
              </a:rPr>
              <a:t> </a:t>
            </a:r>
            <a:r>
              <a:rPr dirty="0" sz="2500" spc="-1055" b="1" i="1">
                <a:latin typeface="Times New Roman"/>
                <a:cs typeface="Times New Roman"/>
              </a:rPr>
              <a:t></a:t>
            </a: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latin typeface="宋体"/>
                <a:cs typeface="宋体"/>
              </a:rPr>
              <a:t>掌握：四大参数计算方法</a:t>
            </a:r>
            <a:endParaRPr sz="2400">
              <a:latin typeface="宋体"/>
              <a:cs typeface="宋体"/>
            </a:endParaRPr>
          </a:p>
          <a:p>
            <a:pPr algn="ctr" marL="12700" marR="5080" indent="-1270">
              <a:lnSpc>
                <a:spcPct val="150000"/>
              </a:lnSpc>
            </a:pPr>
            <a:r>
              <a:rPr dirty="0" sz="2400">
                <a:solidFill>
                  <a:srgbClr val="3333FF"/>
                </a:solidFill>
                <a:latin typeface="Times New Roman"/>
                <a:cs typeface="Times New Roman"/>
              </a:rPr>
              <a:t>( </a:t>
            </a:r>
            <a:r>
              <a:rPr dirty="0" sz="2400" spc="125">
                <a:solidFill>
                  <a:srgbClr val="3333FF"/>
                </a:solidFill>
                <a:latin typeface="Times New Roman"/>
                <a:cs typeface="Times New Roman"/>
              </a:rPr>
              <a:t>OTL: </a:t>
            </a:r>
            <a:r>
              <a:rPr dirty="0" sz="2400" spc="5">
                <a:solidFill>
                  <a:srgbClr val="3333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3333FF"/>
                </a:solidFill>
                <a:latin typeface="Times New Roman"/>
                <a:cs typeface="Times New Roman"/>
              </a:rPr>
              <a:t>CC </a:t>
            </a:r>
            <a:r>
              <a:rPr dirty="0" sz="2400" spc="5">
                <a:solidFill>
                  <a:srgbClr val="3333FF"/>
                </a:solidFill>
                <a:latin typeface="Times New Roman"/>
                <a:cs typeface="Times New Roman"/>
              </a:rPr>
              <a:t>/2</a:t>
            </a:r>
            <a:r>
              <a:rPr dirty="0" sz="2400" spc="5">
                <a:solidFill>
                  <a:srgbClr val="3333FF"/>
                </a:solidFill>
                <a:latin typeface="宋体"/>
                <a:cs typeface="宋体"/>
              </a:rPr>
              <a:t>代替公式中的</a:t>
            </a:r>
            <a:r>
              <a:rPr dirty="0" sz="2400" spc="5">
                <a:solidFill>
                  <a:srgbClr val="3333FF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3333FF"/>
                </a:solidFill>
                <a:latin typeface="Times New Roman"/>
                <a:cs typeface="Times New Roman"/>
              </a:rPr>
              <a:t>CC</a:t>
            </a:r>
            <a:r>
              <a:rPr dirty="0" baseline="-20833" sz="2400" spc="-225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FF"/>
                </a:solidFill>
                <a:latin typeface="Times New Roman"/>
                <a:cs typeface="Times New Roman"/>
              </a:rPr>
              <a:t>) </a:t>
            </a:r>
            <a:r>
              <a:rPr dirty="0" sz="240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掌握：选功率管的原则  掌握：交越失真现象和避免方法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800" spc="-5">
                <a:solidFill>
                  <a:srgbClr val="00AF50"/>
                </a:solidFill>
                <a:latin typeface="宋体"/>
                <a:cs typeface="宋体"/>
              </a:rPr>
              <a:t>预习：模拟集成电路</a:t>
            </a:r>
            <a:r>
              <a:rPr dirty="0" sz="2800">
                <a:solidFill>
                  <a:srgbClr val="00AF50"/>
                </a:solidFill>
                <a:latin typeface="Times New Roman"/>
                <a:cs typeface="Times New Roman"/>
              </a:rPr>
              <a:t>-</a:t>
            </a:r>
            <a:r>
              <a:rPr dirty="0" sz="2800" spc="-5">
                <a:solidFill>
                  <a:srgbClr val="00AF50"/>
                </a:solidFill>
                <a:latin typeface="宋体"/>
                <a:cs typeface="宋体"/>
              </a:rPr>
              <a:t>差分式放大电路</a:t>
            </a:r>
            <a:endParaRPr sz="2800">
              <a:latin typeface="宋体"/>
              <a:cs typeface="宋体"/>
            </a:endParaRPr>
          </a:p>
          <a:p>
            <a:pPr algn="ctr" marR="509905">
              <a:lnSpc>
                <a:spcPct val="100000"/>
              </a:lnSpc>
              <a:spcBef>
                <a:spcPts val="2135"/>
              </a:spcBef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作业</a:t>
            </a:r>
            <a:endParaRPr sz="2800">
              <a:latin typeface="宋体"/>
              <a:cs typeface="宋体"/>
            </a:endParaRPr>
          </a:p>
          <a:p>
            <a:pPr algn="ctr" marR="509905">
              <a:lnSpc>
                <a:spcPct val="100000"/>
              </a:lnSpc>
              <a:spcBef>
                <a:spcPts val="1680"/>
              </a:spcBef>
              <a:tabLst>
                <a:tab pos="2023745" algn="l"/>
              </a:tabLst>
            </a:pPr>
            <a:r>
              <a:rPr dirty="0" sz="2800" spc="60">
                <a:solidFill>
                  <a:srgbClr val="0033CC"/>
                </a:solidFill>
                <a:latin typeface="Times New Roman"/>
                <a:cs typeface="Times New Roman"/>
              </a:rPr>
              <a:t>P408:</a:t>
            </a:r>
            <a:r>
              <a:rPr dirty="0" sz="2800" spc="3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33CC"/>
                </a:solidFill>
                <a:latin typeface="Times New Roman"/>
                <a:cs typeface="Times New Roman"/>
              </a:rPr>
              <a:t>8.4.3,	</a:t>
            </a:r>
            <a:r>
              <a:rPr dirty="0" sz="2800">
                <a:solidFill>
                  <a:srgbClr val="0033CC"/>
                </a:solidFill>
                <a:latin typeface="Times New Roman"/>
                <a:cs typeface="Times New Roman"/>
              </a:rPr>
              <a:t>8.4.5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6833" y="6870176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0325">
              <a:lnSpc>
                <a:spcPct val="100000"/>
              </a:lnSpc>
            </a:pPr>
            <a:r>
              <a:rPr dirty="0" sz="3200" spc="10">
                <a:solidFill>
                  <a:srgbClr val="000000"/>
                </a:solidFill>
                <a:latin typeface="宋体"/>
                <a:cs typeface="宋体"/>
              </a:rPr>
              <a:t>8.4</a:t>
            </a:r>
            <a:r>
              <a:rPr dirty="0" sz="3200" spc="-7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3200" spc="10">
                <a:solidFill>
                  <a:srgbClr val="000000"/>
                </a:solidFill>
                <a:latin typeface="宋体"/>
                <a:cs typeface="宋体"/>
              </a:rPr>
              <a:t>甲乙类双电源互补对称功率放大电路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3283" y="3992340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2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6734" y="2783816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16579" y="2919983"/>
            <a:ext cx="0" cy="1158240"/>
          </a:xfrm>
          <a:custGeom>
            <a:avLst/>
            <a:gdLst/>
            <a:ahLst/>
            <a:cxnLst/>
            <a:rect l="l" t="t" r="r" b="b"/>
            <a:pathLst>
              <a:path w="0" h="1158239">
                <a:moveTo>
                  <a:pt x="0" y="0"/>
                </a:moveTo>
                <a:lnTo>
                  <a:pt x="0" y="11582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8960" y="407670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8227" y="3878580"/>
            <a:ext cx="192405" cy="208915"/>
          </a:xfrm>
          <a:custGeom>
            <a:avLst/>
            <a:gdLst/>
            <a:ahLst/>
            <a:cxnLst/>
            <a:rect l="l" t="t" r="r" b="b"/>
            <a:pathLst>
              <a:path w="192404" h="208914">
                <a:moveTo>
                  <a:pt x="26110" y="181154"/>
                </a:moveTo>
                <a:lnTo>
                  <a:pt x="29982" y="162764"/>
                </a:lnTo>
                <a:lnTo>
                  <a:pt x="178307" y="0"/>
                </a:lnTo>
                <a:lnTo>
                  <a:pt x="192023" y="12192"/>
                </a:lnTo>
                <a:lnTo>
                  <a:pt x="42731" y="176017"/>
                </a:lnTo>
                <a:lnTo>
                  <a:pt x="26110" y="181154"/>
                </a:lnTo>
                <a:close/>
              </a:path>
              <a:path w="192404" h="208914">
                <a:moveTo>
                  <a:pt x="0" y="208788"/>
                </a:moveTo>
                <a:lnTo>
                  <a:pt x="22859" y="106679"/>
                </a:lnTo>
                <a:lnTo>
                  <a:pt x="22859" y="100584"/>
                </a:lnTo>
                <a:lnTo>
                  <a:pt x="28955" y="97536"/>
                </a:lnTo>
                <a:lnTo>
                  <a:pt x="38099" y="100584"/>
                </a:lnTo>
                <a:lnTo>
                  <a:pt x="42671" y="105155"/>
                </a:lnTo>
                <a:lnTo>
                  <a:pt x="41147" y="109728"/>
                </a:lnTo>
                <a:lnTo>
                  <a:pt x="29982" y="162764"/>
                </a:lnTo>
                <a:lnTo>
                  <a:pt x="6095" y="188976"/>
                </a:lnTo>
                <a:lnTo>
                  <a:pt x="19811" y="201168"/>
                </a:lnTo>
                <a:lnTo>
                  <a:pt x="23948" y="201168"/>
                </a:lnTo>
                <a:lnTo>
                  <a:pt x="0" y="208788"/>
                </a:lnTo>
                <a:close/>
              </a:path>
              <a:path w="192404" h="208914">
                <a:moveTo>
                  <a:pt x="23948" y="201168"/>
                </a:moveTo>
                <a:lnTo>
                  <a:pt x="19811" y="201168"/>
                </a:lnTo>
                <a:lnTo>
                  <a:pt x="42731" y="176017"/>
                </a:lnTo>
                <a:lnTo>
                  <a:pt x="94487" y="160019"/>
                </a:lnTo>
                <a:lnTo>
                  <a:pt x="99059" y="158495"/>
                </a:lnTo>
                <a:lnTo>
                  <a:pt x="105155" y="160019"/>
                </a:lnTo>
                <a:lnTo>
                  <a:pt x="106679" y="166116"/>
                </a:lnTo>
                <a:lnTo>
                  <a:pt x="108203" y="170688"/>
                </a:lnTo>
                <a:lnTo>
                  <a:pt x="105155" y="175260"/>
                </a:lnTo>
                <a:lnTo>
                  <a:pt x="100583" y="176783"/>
                </a:lnTo>
                <a:lnTo>
                  <a:pt x="23948" y="201168"/>
                </a:lnTo>
                <a:close/>
              </a:path>
              <a:path w="192404" h="208914">
                <a:moveTo>
                  <a:pt x="19811" y="201168"/>
                </a:moveTo>
                <a:lnTo>
                  <a:pt x="6095" y="188976"/>
                </a:lnTo>
                <a:lnTo>
                  <a:pt x="29982" y="162764"/>
                </a:lnTo>
                <a:lnTo>
                  <a:pt x="26110" y="181154"/>
                </a:lnTo>
                <a:lnTo>
                  <a:pt x="10667" y="185928"/>
                </a:lnTo>
                <a:lnTo>
                  <a:pt x="22859" y="196595"/>
                </a:lnTo>
                <a:lnTo>
                  <a:pt x="23978" y="196595"/>
                </a:lnTo>
                <a:lnTo>
                  <a:pt x="19811" y="201168"/>
                </a:lnTo>
                <a:close/>
              </a:path>
              <a:path w="192404" h="208914">
                <a:moveTo>
                  <a:pt x="23978" y="196595"/>
                </a:moveTo>
                <a:lnTo>
                  <a:pt x="22859" y="196595"/>
                </a:lnTo>
                <a:lnTo>
                  <a:pt x="26110" y="181154"/>
                </a:lnTo>
                <a:lnTo>
                  <a:pt x="42731" y="176017"/>
                </a:lnTo>
                <a:lnTo>
                  <a:pt x="23978" y="196595"/>
                </a:lnTo>
                <a:close/>
              </a:path>
              <a:path w="192404" h="208914">
                <a:moveTo>
                  <a:pt x="22859" y="196595"/>
                </a:moveTo>
                <a:lnTo>
                  <a:pt x="10667" y="185928"/>
                </a:lnTo>
                <a:lnTo>
                  <a:pt x="26110" y="181154"/>
                </a:lnTo>
                <a:lnTo>
                  <a:pt x="22859" y="196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8990" y="3877055"/>
            <a:ext cx="0" cy="411480"/>
          </a:xfrm>
          <a:custGeom>
            <a:avLst/>
            <a:gdLst/>
            <a:ahLst/>
            <a:cxnLst/>
            <a:rect l="l" t="t" r="r" b="b"/>
            <a:pathLst>
              <a:path w="0" h="411479">
                <a:moveTo>
                  <a:pt x="0" y="0"/>
                </a:moveTo>
                <a:lnTo>
                  <a:pt x="0" y="41147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42132" y="4072127"/>
            <a:ext cx="198120" cy="222885"/>
          </a:xfrm>
          <a:custGeom>
            <a:avLst/>
            <a:gdLst/>
            <a:ahLst/>
            <a:cxnLst/>
            <a:rect l="l" t="t" r="r" b="b"/>
            <a:pathLst>
              <a:path w="198120" h="222885">
                <a:moveTo>
                  <a:pt x="184403" y="222504"/>
                </a:moveTo>
                <a:lnTo>
                  <a:pt x="0" y="13716"/>
                </a:lnTo>
                <a:lnTo>
                  <a:pt x="13716" y="0"/>
                </a:lnTo>
                <a:lnTo>
                  <a:pt x="198119" y="210312"/>
                </a:lnTo>
                <a:lnTo>
                  <a:pt x="184403" y="222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46703" y="2720340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31464" y="2721864"/>
            <a:ext cx="227329" cy="195580"/>
          </a:xfrm>
          <a:custGeom>
            <a:avLst/>
            <a:gdLst/>
            <a:ahLst/>
            <a:cxnLst/>
            <a:rect l="l" t="t" r="r" b="b"/>
            <a:pathLst>
              <a:path w="227329" h="195580">
                <a:moveTo>
                  <a:pt x="12191" y="195071"/>
                </a:moveTo>
                <a:lnTo>
                  <a:pt x="0" y="179832"/>
                </a:lnTo>
                <a:lnTo>
                  <a:pt x="214883" y="0"/>
                </a:lnTo>
                <a:lnTo>
                  <a:pt x="227075" y="15239"/>
                </a:lnTo>
                <a:lnTo>
                  <a:pt x="12191" y="195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40608" y="2913888"/>
            <a:ext cx="219710" cy="216535"/>
          </a:xfrm>
          <a:custGeom>
            <a:avLst/>
            <a:gdLst/>
            <a:ahLst/>
            <a:cxnLst/>
            <a:rect l="l" t="t" r="r" b="b"/>
            <a:pathLst>
              <a:path w="219710" h="216535">
                <a:moveTo>
                  <a:pt x="192330" y="189814"/>
                </a:moveTo>
                <a:lnTo>
                  <a:pt x="172456" y="184846"/>
                </a:lnTo>
                <a:lnTo>
                  <a:pt x="0" y="13716"/>
                </a:lnTo>
                <a:lnTo>
                  <a:pt x="12191" y="0"/>
                </a:lnTo>
                <a:lnTo>
                  <a:pt x="187809" y="172936"/>
                </a:lnTo>
                <a:lnTo>
                  <a:pt x="192330" y="189814"/>
                </a:lnTo>
                <a:close/>
              </a:path>
              <a:path w="219710" h="216535">
                <a:moveTo>
                  <a:pt x="217793" y="210311"/>
                </a:moveTo>
                <a:lnTo>
                  <a:pt x="198119" y="210311"/>
                </a:lnTo>
                <a:lnTo>
                  <a:pt x="211835" y="196595"/>
                </a:lnTo>
                <a:lnTo>
                  <a:pt x="187809" y="172936"/>
                </a:lnTo>
                <a:lnTo>
                  <a:pt x="173735" y="120396"/>
                </a:lnTo>
                <a:lnTo>
                  <a:pt x="172211" y="115824"/>
                </a:lnTo>
                <a:lnTo>
                  <a:pt x="175260" y="111252"/>
                </a:lnTo>
                <a:lnTo>
                  <a:pt x="184403" y="108204"/>
                </a:lnTo>
                <a:lnTo>
                  <a:pt x="190499" y="111252"/>
                </a:lnTo>
                <a:lnTo>
                  <a:pt x="192023" y="115824"/>
                </a:lnTo>
                <a:lnTo>
                  <a:pt x="217793" y="210311"/>
                </a:lnTo>
                <a:close/>
              </a:path>
              <a:path w="219710" h="216535">
                <a:moveTo>
                  <a:pt x="219455" y="216407"/>
                </a:moveTo>
                <a:lnTo>
                  <a:pt x="117347" y="190500"/>
                </a:lnTo>
                <a:lnTo>
                  <a:pt x="112775" y="188976"/>
                </a:lnTo>
                <a:lnTo>
                  <a:pt x="109727" y="184404"/>
                </a:lnTo>
                <a:lnTo>
                  <a:pt x="111251" y="179831"/>
                </a:lnTo>
                <a:lnTo>
                  <a:pt x="112775" y="173736"/>
                </a:lnTo>
                <a:lnTo>
                  <a:pt x="117347" y="170688"/>
                </a:lnTo>
                <a:lnTo>
                  <a:pt x="121919" y="172211"/>
                </a:lnTo>
                <a:lnTo>
                  <a:pt x="172456" y="184846"/>
                </a:lnTo>
                <a:lnTo>
                  <a:pt x="198119" y="210311"/>
                </a:lnTo>
                <a:lnTo>
                  <a:pt x="217793" y="210311"/>
                </a:lnTo>
                <a:lnTo>
                  <a:pt x="219455" y="216407"/>
                </a:lnTo>
                <a:close/>
              </a:path>
              <a:path w="219710" h="216535">
                <a:moveTo>
                  <a:pt x="202691" y="205740"/>
                </a:moveTo>
                <a:lnTo>
                  <a:pt x="196596" y="205740"/>
                </a:lnTo>
                <a:lnTo>
                  <a:pt x="207263" y="193548"/>
                </a:lnTo>
                <a:lnTo>
                  <a:pt x="192330" y="189814"/>
                </a:lnTo>
                <a:lnTo>
                  <a:pt x="187809" y="172936"/>
                </a:lnTo>
                <a:lnTo>
                  <a:pt x="211835" y="196595"/>
                </a:lnTo>
                <a:lnTo>
                  <a:pt x="202691" y="205740"/>
                </a:lnTo>
                <a:close/>
              </a:path>
              <a:path w="219710" h="216535">
                <a:moveTo>
                  <a:pt x="198119" y="210311"/>
                </a:moveTo>
                <a:lnTo>
                  <a:pt x="172456" y="184846"/>
                </a:lnTo>
                <a:lnTo>
                  <a:pt x="192330" y="189814"/>
                </a:lnTo>
                <a:lnTo>
                  <a:pt x="196596" y="205740"/>
                </a:lnTo>
                <a:lnTo>
                  <a:pt x="202691" y="205740"/>
                </a:lnTo>
                <a:lnTo>
                  <a:pt x="198119" y="210311"/>
                </a:lnTo>
                <a:close/>
              </a:path>
              <a:path w="219710" h="216535">
                <a:moveTo>
                  <a:pt x="196596" y="205740"/>
                </a:moveTo>
                <a:lnTo>
                  <a:pt x="192330" y="189814"/>
                </a:lnTo>
                <a:lnTo>
                  <a:pt x="207263" y="193548"/>
                </a:lnTo>
                <a:lnTo>
                  <a:pt x="196596" y="205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18103" y="2921508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 h="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42538" y="3130296"/>
            <a:ext cx="0" cy="767080"/>
          </a:xfrm>
          <a:custGeom>
            <a:avLst/>
            <a:gdLst/>
            <a:ahLst/>
            <a:cxnLst/>
            <a:rect l="l" t="t" r="r" b="b"/>
            <a:pathLst>
              <a:path w="0" h="767079">
                <a:moveTo>
                  <a:pt x="0" y="0"/>
                </a:moveTo>
                <a:lnTo>
                  <a:pt x="0" y="766571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96055" y="3480816"/>
            <a:ext cx="843280" cy="76200"/>
          </a:xfrm>
          <a:custGeom>
            <a:avLst/>
            <a:gdLst/>
            <a:ahLst/>
            <a:cxnLst/>
            <a:rect l="l" t="t" r="r" b="b"/>
            <a:pathLst>
              <a:path w="843279" h="76200">
                <a:moveTo>
                  <a:pt x="38100" y="76200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3940" y="27432"/>
                </a:lnTo>
                <a:lnTo>
                  <a:pt x="38100" y="27432"/>
                </a:lnTo>
                <a:lnTo>
                  <a:pt x="38100" y="47244"/>
                </a:lnTo>
                <a:lnTo>
                  <a:pt x="74176" y="47244"/>
                </a:lnTo>
                <a:lnTo>
                  <a:pt x="73032" y="52411"/>
                </a:lnTo>
                <a:lnTo>
                  <a:pt x="64579" y="64579"/>
                </a:lnTo>
                <a:lnTo>
                  <a:pt x="52411" y="73032"/>
                </a:lnTo>
                <a:lnTo>
                  <a:pt x="38100" y="76200"/>
                </a:lnTo>
                <a:close/>
              </a:path>
              <a:path w="843279" h="76200">
                <a:moveTo>
                  <a:pt x="74176" y="47244"/>
                </a:moveTo>
                <a:lnTo>
                  <a:pt x="38100" y="47244"/>
                </a:lnTo>
                <a:lnTo>
                  <a:pt x="38100" y="27432"/>
                </a:lnTo>
                <a:lnTo>
                  <a:pt x="73940" y="27432"/>
                </a:lnTo>
                <a:lnTo>
                  <a:pt x="76200" y="38100"/>
                </a:lnTo>
                <a:lnTo>
                  <a:pt x="74176" y="47244"/>
                </a:lnTo>
                <a:close/>
              </a:path>
              <a:path w="843279" h="76200">
                <a:moveTo>
                  <a:pt x="842772" y="47244"/>
                </a:moveTo>
                <a:lnTo>
                  <a:pt x="74176" y="47244"/>
                </a:lnTo>
                <a:lnTo>
                  <a:pt x="76200" y="38100"/>
                </a:lnTo>
                <a:lnTo>
                  <a:pt x="73940" y="27432"/>
                </a:lnTo>
                <a:lnTo>
                  <a:pt x="842772" y="27432"/>
                </a:lnTo>
                <a:lnTo>
                  <a:pt x="84277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19955" y="4454652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 h="0">
                <a:moveTo>
                  <a:pt x="0" y="0"/>
                </a:moveTo>
                <a:lnTo>
                  <a:pt x="2606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33394" y="4280915"/>
            <a:ext cx="0" cy="756285"/>
          </a:xfrm>
          <a:custGeom>
            <a:avLst/>
            <a:gdLst/>
            <a:ahLst/>
            <a:cxnLst/>
            <a:rect l="l" t="t" r="r" b="b"/>
            <a:pathLst>
              <a:path w="0" h="756285">
                <a:moveTo>
                  <a:pt x="0" y="0"/>
                </a:moveTo>
                <a:lnTo>
                  <a:pt x="0" y="75590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58595" y="2052328"/>
            <a:ext cx="47117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+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97">
                <a:latin typeface="Times New Roman"/>
                <a:cs typeface="Times New Roman"/>
              </a:rPr>
              <a:t>C</a:t>
            </a:r>
            <a:r>
              <a:rPr dirty="0" baseline="-21164" sz="1575" spc="104">
                <a:latin typeface="Times New Roman"/>
                <a:cs typeface="Times New Roman"/>
              </a:rPr>
              <a:t>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6079" y="3925337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1728" y="4043927"/>
            <a:ext cx="11620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>
                <a:latin typeface="Times New Roman"/>
                <a:cs typeface="Times New Roman"/>
              </a:rPr>
              <a:t>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43300" y="2275332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4">
                <a:moveTo>
                  <a:pt x="0" y="0"/>
                </a:moveTo>
                <a:lnTo>
                  <a:pt x="0" y="46786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39590" y="3514344"/>
            <a:ext cx="0" cy="236220"/>
          </a:xfrm>
          <a:custGeom>
            <a:avLst/>
            <a:gdLst/>
            <a:ahLst/>
            <a:cxnLst/>
            <a:rect l="l" t="t" r="r" b="b"/>
            <a:pathLst>
              <a:path w="0"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39590" y="4113276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518100" y="3532587"/>
            <a:ext cx="203835" cy="880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09">
              <a:lnSpc>
                <a:spcPct val="100000"/>
              </a:lnSpc>
            </a:pPr>
            <a:r>
              <a:rPr dirty="0" sz="1800" spc="-450" b="1">
                <a:latin typeface="Microsoft JhengHei"/>
                <a:cs typeface="Microsoft JhengHei"/>
              </a:rPr>
              <a:t>+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Times New Roman"/>
                <a:cs typeface="Times New Roman"/>
              </a:rPr>
              <a:t>o</a:t>
            </a:r>
            <a:endParaRPr baseline="-20833" sz="18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300"/>
              </a:spcBef>
            </a:pPr>
            <a:r>
              <a:rPr dirty="0" sz="1800" spc="114" b="1">
                <a:latin typeface="Microsoft JhengHei"/>
                <a:cs typeface="Microsoft JhengHei"/>
              </a:rPr>
              <a:t>-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68723" y="3750564"/>
            <a:ext cx="139065" cy="363220"/>
          </a:xfrm>
          <a:custGeom>
            <a:avLst/>
            <a:gdLst/>
            <a:ahLst/>
            <a:cxnLst/>
            <a:rect l="l" t="t" r="r" b="b"/>
            <a:pathLst>
              <a:path w="139064" h="363220">
                <a:moveTo>
                  <a:pt x="0" y="0"/>
                </a:moveTo>
                <a:lnTo>
                  <a:pt x="138683" y="0"/>
                </a:lnTo>
                <a:lnTo>
                  <a:pt x="138683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59579" y="3741420"/>
            <a:ext cx="157480" cy="381000"/>
          </a:xfrm>
          <a:custGeom>
            <a:avLst/>
            <a:gdLst/>
            <a:ahLst/>
            <a:cxnLst/>
            <a:rect l="l" t="t" r="r" b="b"/>
            <a:pathLst>
              <a:path w="157479" h="381000">
                <a:moveTo>
                  <a:pt x="156972" y="381000"/>
                </a:moveTo>
                <a:lnTo>
                  <a:pt x="0" y="381000"/>
                </a:lnTo>
                <a:lnTo>
                  <a:pt x="0" y="0"/>
                </a:lnTo>
                <a:lnTo>
                  <a:pt x="156972" y="0"/>
                </a:lnTo>
                <a:lnTo>
                  <a:pt x="156972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361187"/>
                </a:lnTo>
                <a:lnTo>
                  <a:pt x="9144" y="361187"/>
                </a:lnTo>
                <a:lnTo>
                  <a:pt x="18288" y="371856"/>
                </a:lnTo>
                <a:lnTo>
                  <a:pt x="156972" y="371856"/>
                </a:lnTo>
                <a:lnTo>
                  <a:pt x="156972" y="381000"/>
                </a:lnTo>
                <a:close/>
              </a:path>
              <a:path w="157479" h="38100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57479" h="381000">
                <a:moveTo>
                  <a:pt x="137160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37160" y="9144"/>
                </a:lnTo>
                <a:lnTo>
                  <a:pt x="137160" y="18288"/>
                </a:lnTo>
                <a:close/>
              </a:path>
              <a:path w="157479" h="381000">
                <a:moveTo>
                  <a:pt x="137160" y="371856"/>
                </a:moveTo>
                <a:lnTo>
                  <a:pt x="137160" y="9144"/>
                </a:lnTo>
                <a:lnTo>
                  <a:pt x="147828" y="18288"/>
                </a:lnTo>
                <a:lnTo>
                  <a:pt x="156972" y="18288"/>
                </a:lnTo>
                <a:lnTo>
                  <a:pt x="156972" y="361187"/>
                </a:lnTo>
                <a:lnTo>
                  <a:pt x="147828" y="361187"/>
                </a:lnTo>
                <a:lnTo>
                  <a:pt x="137160" y="371856"/>
                </a:lnTo>
                <a:close/>
              </a:path>
              <a:path w="157479" h="381000">
                <a:moveTo>
                  <a:pt x="156972" y="18288"/>
                </a:moveTo>
                <a:lnTo>
                  <a:pt x="147828" y="18288"/>
                </a:lnTo>
                <a:lnTo>
                  <a:pt x="137160" y="9144"/>
                </a:lnTo>
                <a:lnTo>
                  <a:pt x="156972" y="9144"/>
                </a:lnTo>
                <a:lnTo>
                  <a:pt x="156972" y="18288"/>
                </a:lnTo>
                <a:close/>
              </a:path>
              <a:path w="157479" h="381000">
                <a:moveTo>
                  <a:pt x="18288" y="371856"/>
                </a:moveTo>
                <a:lnTo>
                  <a:pt x="9144" y="361187"/>
                </a:lnTo>
                <a:lnTo>
                  <a:pt x="18288" y="361187"/>
                </a:lnTo>
                <a:lnTo>
                  <a:pt x="18288" y="371856"/>
                </a:lnTo>
                <a:close/>
              </a:path>
              <a:path w="157479" h="381000">
                <a:moveTo>
                  <a:pt x="137160" y="371856"/>
                </a:moveTo>
                <a:lnTo>
                  <a:pt x="18288" y="371856"/>
                </a:lnTo>
                <a:lnTo>
                  <a:pt x="18288" y="361187"/>
                </a:lnTo>
                <a:lnTo>
                  <a:pt x="137160" y="361187"/>
                </a:lnTo>
                <a:lnTo>
                  <a:pt x="137160" y="371856"/>
                </a:lnTo>
                <a:close/>
              </a:path>
              <a:path w="157479" h="381000">
                <a:moveTo>
                  <a:pt x="156972" y="371856"/>
                </a:moveTo>
                <a:lnTo>
                  <a:pt x="137160" y="371856"/>
                </a:lnTo>
                <a:lnTo>
                  <a:pt x="147828" y="361187"/>
                </a:lnTo>
                <a:lnTo>
                  <a:pt x="156972" y="361187"/>
                </a:lnTo>
                <a:lnTo>
                  <a:pt x="156972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91484" y="5047488"/>
            <a:ext cx="91440" cy="90170"/>
          </a:xfrm>
          <a:custGeom>
            <a:avLst/>
            <a:gdLst/>
            <a:ahLst/>
            <a:cxnLst/>
            <a:rect l="l" t="t" r="r" b="b"/>
            <a:pathLst>
              <a:path w="91439" h="90170">
                <a:moveTo>
                  <a:pt x="45719" y="89915"/>
                </a:moveTo>
                <a:lnTo>
                  <a:pt x="27646" y="86415"/>
                </a:lnTo>
                <a:lnTo>
                  <a:pt x="13144" y="76771"/>
                </a:lnTo>
                <a:lnTo>
                  <a:pt x="3500" y="62269"/>
                </a:lnTo>
                <a:lnTo>
                  <a:pt x="0" y="44195"/>
                </a:lnTo>
                <a:lnTo>
                  <a:pt x="3500" y="27003"/>
                </a:lnTo>
                <a:lnTo>
                  <a:pt x="13144" y="12953"/>
                </a:lnTo>
                <a:lnTo>
                  <a:pt x="27646" y="3476"/>
                </a:lnTo>
                <a:lnTo>
                  <a:pt x="45719" y="0"/>
                </a:lnTo>
                <a:lnTo>
                  <a:pt x="63793" y="3476"/>
                </a:lnTo>
                <a:lnTo>
                  <a:pt x="78295" y="12953"/>
                </a:lnTo>
                <a:lnTo>
                  <a:pt x="87939" y="27003"/>
                </a:lnTo>
                <a:lnTo>
                  <a:pt x="91439" y="44195"/>
                </a:lnTo>
                <a:lnTo>
                  <a:pt x="87939" y="62269"/>
                </a:lnTo>
                <a:lnTo>
                  <a:pt x="78295" y="76771"/>
                </a:lnTo>
                <a:lnTo>
                  <a:pt x="63793" y="86415"/>
                </a:lnTo>
                <a:lnTo>
                  <a:pt x="45719" y="89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80815" y="5036820"/>
            <a:ext cx="111760" cy="109855"/>
          </a:xfrm>
          <a:custGeom>
            <a:avLst/>
            <a:gdLst/>
            <a:ahLst/>
            <a:cxnLst/>
            <a:rect l="l" t="t" r="r" b="b"/>
            <a:pathLst>
              <a:path w="111760" h="109854">
                <a:moveTo>
                  <a:pt x="67055" y="1523"/>
                </a:moveTo>
                <a:lnTo>
                  <a:pt x="45719" y="1523"/>
                </a:lnTo>
                <a:lnTo>
                  <a:pt x="54863" y="0"/>
                </a:lnTo>
                <a:lnTo>
                  <a:pt x="57911" y="0"/>
                </a:lnTo>
                <a:lnTo>
                  <a:pt x="67055" y="1523"/>
                </a:lnTo>
                <a:close/>
              </a:path>
              <a:path w="111760" h="109854">
                <a:moveTo>
                  <a:pt x="76199" y="4571"/>
                </a:moveTo>
                <a:lnTo>
                  <a:pt x="35051" y="4571"/>
                </a:lnTo>
                <a:lnTo>
                  <a:pt x="44195" y="1523"/>
                </a:lnTo>
                <a:lnTo>
                  <a:pt x="68579" y="1523"/>
                </a:lnTo>
                <a:lnTo>
                  <a:pt x="76199" y="4571"/>
                </a:lnTo>
                <a:close/>
              </a:path>
              <a:path w="111760" h="109854">
                <a:moveTo>
                  <a:pt x="19938" y="55625"/>
                </a:moveTo>
                <a:lnTo>
                  <a:pt x="19811" y="54863"/>
                </a:lnTo>
                <a:lnTo>
                  <a:pt x="1523" y="54863"/>
                </a:lnTo>
                <a:lnTo>
                  <a:pt x="1523" y="42671"/>
                </a:lnTo>
                <a:lnTo>
                  <a:pt x="4571" y="35051"/>
                </a:lnTo>
                <a:lnTo>
                  <a:pt x="4571" y="33527"/>
                </a:lnTo>
                <a:lnTo>
                  <a:pt x="6095" y="33527"/>
                </a:lnTo>
                <a:lnTo>
                  <a:pt x="9143" y="25907"/>
                </a:lnTo>
                <a:lnTo>
                  <a:pt x="10667" y="24383"/>
                </a:lnTo>
                <a:lnTo>
                  <a:pt x="16763" y="16763"/>
                </a:lnTo>
                <a:lnTo>
                  <a:pt x="18287" y="15239"/>
                </a:lnTo>
                <a:lnTo>
                  <a:pt x="24383" y="10667"/>
                </a:lnTo>
                <a:lnTo>
                  <a:pt x="25907" y="9143"/>
                </a:lnTo>
                <a:lnTo>
                  <a:pt x="33527" y="4571"/>
                </a:lnTo>
                <a:lnTo>
                  <a:pt x="79247" y="4571"/>
                </a:lnTo>
                <a:lnTo>
                  <a:pt x="86867" y="9143"/>
                </a:lnTo>
                <a:lnTo>
                  <a:pt x="86867" y="10667"/>
                </a:lnTo>
                <a:lnTo>
                  <a:pt x="88391" y="10667"/>
                </a:lnTo>
                <a:lnTo>
                  <a:pt x="94487" y="15239"/>
                </a:lnTo>
                <a:lnTo>
                  <a:pt x="96011" y="16763"/>
                </a:lnTo>
                <a:lnTo>
                  <a:pt x="98450" y="19811"/>
                </a:lnTo>
                <a:lnTo>
                  <a:pt x="50291" y="19811"/>
                </a:lnTo>
                <a:lnTo>
                  <a:pt x="45719" y="21335"/>
                </a:lnTo>
                <a:lnTo>
                  <a:pt x="42671" y="21335"/>
                </a:lnTo>
                <a:lnTo>
                  <a:pt x="35051" y="25907"/>
                </a:lnTo>
                <a:lnTo>
                  <a:pt x="36575" y="25907"/>
                </a:lnTo>
                <a:lnTo>
                  <a:pt x="31495" y="28955"/>
                </a:lnTo>
                <a:lnTo>
                  <a:pt x="30479" y="28955"/>
                </a:lnTo>
                <a:lnTo>
                  <a:pt x="28955" y="30479"/>
                </a:lnTo>
                <a:lnTo>
                  <a:pt x="29565" y="30479"/>
                </a:lnTo>
                <a:lnTo>
                  <a:pt x="26822" y="35051"/>
                </a:lnTo>
                <a:lnTo>
                  <a:pt x="25907" y="35051"/>
                </a:lnTo>
                <a:lnTo>
                  <a:pt x="23469" y="41147"/>
                </a:lnTo>
                <a:lnTo>
                  <a:pt x="22859" y="41147"/>
                </a:lnTo>
                <a:lnTo>
                  <a:pt x="19811" y="48767"/>
                </a:lnTo>
                <a:lnTo>
                  <a:pt x="21081" y="48767"/>
                </a:lnTo>
                <a:lnTo>
                  <a:pt x="19938" y="55625"/>
                </a:lnTo>
                <a:close/>
              </a:path>
              <a:path w="111760" h="109854">
                <a:moveTo>
                  <a:pt x="47243" y="21335"/>
                </a:moveTo>
                <a:lnTo>
                  <a:pt x="50291" y="19811"/>
                </a:lnTo>
                <a:lnTo>
                  <a:pt x="54863" y="19811"/>
                </a:lnTo>
                <a:lnTo>
                  <a:pt x="56270" y="20046"/>
                </a:lnTo>
                <a:lnTo>
                  <a:pt x="47243" y="21335"/>
                </a:lnTo>
                <a:close/>
              </a:path>
              <a:path w="111760" h="109854">
                <a:moveTo>
                  <a:pt x="56270" y="20046"/>
                </a:moveTo>
                <a:lnTo>
                  <a:pt x="54863" y="19811"/>
                </a:lnTo>
                <a:lnTo>
                  <a:pt x="57911" y="19811"/>
                </a:lnTo>
                <a:lnTo>
                  <a:pt x="56270" y="20046"/>
                </a:lnTo>
                <a:close/>
              </a:path>
              <a:path w="111760" h="109854">
                <a:moveTo>
                  <a:pt x="64007" y="21335"/>
                </a:moveTo>
                <a:lnTo>
                  <a:pt x="56270" y="20046"/>
                </a:lnTo>
                <a:lnTo>
                  <a:pt x="57911" y="19811"/>
                </a:lnTo>
                <a:lnTo>
                  <a:pt x="62483" y="19811"/>
                </a:lnTo>
                <a:lnTo>
                  <a:pt x="64007" y="21335"/>
                </a:lnTo>
                <a:close/>
              </a:path>
              <a:path w="111760" h="109854">
                <a:moveTo>
                  <a:pt x="71627" y="22859"/>
                </a:moveTo>
                <a:lnTo>
                  <a:pt x="62483" y="19811"/>
                </a:lnTo>
                <a:lnTo>
                  <a:pt x="98450" y="19811"/>
                </a:lnTo>
                <a:lnTo>
                  <a:pt x="99669" y="21335"/>
                </a:lnTo>
                <a:lnTo>
                  <a:pt x="70103" y="21335"/>
                </a:lnTo>
                <a:lnTo>
                  <a:pt x="71627" y="22859"/>
                </a:lnTo>
                <a:close/>
              </a:path>
              <a:path w="111760" h="109854">
                <a:moveTo>
                  <a:pt x="41147" y="22859"/>
                </a:moveTo>
                <a:lnTo>
                  <a:pt x="42671" y="21335"/>
                </a:lnTo>
                <a:lnTo>
                  <a:pt x="45719" y="21335"/>
                </a:lnTo>
                <a:lnTo>
                  <a:pt x="41147" y="22859"/>
                </a:lnTo>
                <a:close/>
              </a:path>
              <a:path w="111760" h="109854">
                <a:moveTo>
                  <a:pt x="81533" y="29908"/>
                </a:moveTo>
                <a:lnTo>
                  <a:pt x="76199" y="25907"/>
                </a:lnTo>
                <a:lnTo>
                  <a:pt x="77723" y="25907"/>
                </a:lnTo>
                <a:lnTo>
                  <a:pt x="70103" y="21335"/>
                </a:lnTo>
                <a:lnTo>
                  <a:pt x="99669" y="21335"/>
                </a:lnTo>
                <a:lnTo>
                  <a:pt x="102107" y="24383"/>
                </a:lnTo>
                <a:lnTo>
                  <a:pt x="102107" y="25907"/>
                </a:lnTo>
                <a:lnTo>
                  <a:pt x="103936" y="28955"/>
                </a:lnTo>
                <a:lnTo>
                  <a:pt x="80771" y="28955"/>
                </a:lnTo>
                <a:lnTo>
                  <a:pt x="81533" y="29908"/>
                </a:lnTo>
                <a:close/>
              </a:path>
              <a:path w="111760" h="109854">
                <a:moveTo>
                  <a:pt x="28955" y="30479"/>
                </a:moveTo>
                <a:lnTo>
                  <a:pt x="30479" y="28955"/>
                </a:lnTo>
                <a:lnTo>
                  <a:pt x="29908" y="29908"/>
                </a:lnTo>
                <a:lnTo>
                  <a:pt x="28955" y="30479"/>
                </a:lnTo>
                <a:close/>
              </a:path>
              <a:path w="111760" h="109854">
                <a:moveTo>
                  <a:pt x="29908" y="29908"/>
                </a:moveTo>
                <a:lnTo>
                  <a:pt x="30479" y="28955"/>
                </a:lnTo>
                <a:lnTo>
                  <a:pt x="31495" y="28955"/>
                </a:lnTo>
                <a:lnTo>
                  <a:pt x="29908" y="29908"/>
                </a:lnTo>
                <a:close/>
              </a:path>
              <a:path w="111760" h="109854">
                <a:moveTo>
                  <a:pt x="82295" y="30479"/>
                </a:moveTo>
                <a:lnTo>
                  <a:pt x="81533" y="29908"/>
                </a:lnTo>
                <a:lnTo>
                  <a:pt x="80771" y="28955"/>
                </a:lnTo>
                <a:lnTo>
                  <a:pt x="82295" y="30479"/>
                </a:lnTo>
                <a:close/>
              </a:path>
              <a:path w="111760" h="109854">
                <a:moveTo>
                  <a:pt x="104851" y="30479"/>
                </a:moveTo>
                <a:lnTo>
                  <a:pt x="82295" y="30479"/>
                </a:lnTo>
                <a:lnTo>
                  <a:pt x="80771" y="28955"/>
                </a:lnTo>
                <a:lnTo>
                  <a:pt x="103936" y="28955"/>
                </a:lnTo>
                <a:lnTo>
                  <a:pt x="104851" y="30479"/>
                </a:lnTo>
                <a:close/>
              </a:path>
              <a:path w="111760" h="109854">
                <a:moveTo>
                  <a:pt x="29565" y="30479"/>
                </a:moveTo>
                <a:lnTo>
                  <a:pt x="28955" y="30479"/>
                </a:lnTo>
                <a:lnTo>
                  <a:pt x="29908" y="29908"/>
                </a:lnTo>
                <a:lnTo>
                  <a:pt x="29565" y="30479"/>
                </a:lnTo>
                <a:close/>
              </a:path>
              <a:path w="111760" h="109854">
                <a:moveTo>
                  <a:pt x="108508" y="36575"/>
                </a:moveTo>
                <a:lnTo>
                  <a:pt x="86867" y="36575"/>
                </a:lnTo>
                <a:lnTo>
                  <a:pt x="81533" y="29908"/>
                </a:lnTo>
                <a:lnTo>
                  <a:pt x="82295" y="30479"/>
                </a:lnTo>
                <a:lnTo>
                  <a:pt x="104851" y="30479"/>
                </a:lnTo>
                <a:lnTo>
                  <a:pt x="106679" y="33527"/>
                </a:lnTo>
                <a:lnTo>
                  <a:pt x="108203" y="35051"/>
                </a:lnTo>
                <a:lnTo>
                  <a:pt x="108508" y="36575"/>
                </a:lnTo>
                <a:close/>
              </a:path>
              <a:path w="111760" h="109854">
                <a:moveTo>
                  <a:pt x="25907" y="36575"/>
                </a:moveTo>
                <a:lnTo>
                  <a:pt x="25907" y="35051"/>
                </a:lnTo>
                <a:lnTo>
                  <a:pt x="26822" y="35051"/>
                </a:lnTo>
                <a:lnTo>
                  <a:pt x="25907" y="36575"/>
                </a:lnTo>
                <a:close/>
              </a:path>
              <a:path w="111760" h="109854">
                <a:moveTo>
                  <a:pt x="89915" y="42671"/>
                </a:moveTo>
                <a:lnTo>
                  <a:pt x="85343" y="35051"/>
                </a:lnTo>
                <a:lnTo>
                  <a:pt x="86867" y="36575"/>
                </a:lnTo>
                <a:lnTo>
                  <a:pt x="108508" y="36575"/>
                </a:lnTo>
                <a:lnTo>
                  <a:pt x="109423" y="41147"/>
                </a:lnTo>
                <a:lnTo>
                  <a:pt x="89915" y="41147"/>
                </a:lnTo>
                <a:lnTo>
                  <a:pt x="89915" y="42671"/>
                </a:lnTo>
                <a:close/>
              </a:path>
              <a:path w="111760" h="109854">
                <a:moveTo>
                  <a:pt x="22859" y="42671"/>
                </a:moveTo>
                <a:lnTo>
                  <a:pt x="22859" y="41147"/>
                </a:lnTo>
                <a:lnTo>
                  <a:pt x="23469" y="41147"/>
                </a:lnTo>
                <a:lnTo>
                  <a:pt x="22859" y="42671"/>
                </a:lnTo>
                <a:close/>
              </a:path>
              <a:path w="111760" h="109854">
                <a:moveTo>
                  <a:pt x="91439" y="48767"/>
                </a:moveTo>
                <a:lnTo>
                  <a:pt x="89915" y="41147"/>
                </a:lnTo>
                <a:lnTo>
                  <a:pt x="109423" y="41147"/>
                </a:lnTo>
                <a:lnTo>
                  <a:pt x="109727" y="42671"/>
                </a:lnTo>
                <a:lnTo>
                  <a:pt x="111251" y="44195"/>
                </a:lnTo>
                <a:lnTo>
                  <a:pt x="111251" y="47243"/>
                </a:lnTo>
                <a:lnTo>
                  <a:pt x="91439" y="47243"/>
                </a:lnTo>
                <a:lnTo>
                  <a:pt x="91439" y="48767"/>
                </a:lnTo>
                <a:close/>
              </a:path>
              <a:path w="111760" h="109854">
                <a:moveTo>
                  <a:pt x="21081" y="48767"/>
                </a:moveTo>
                <a:lnTo>
                  <a:pt x="19811" y="48767"/>
                </a:lnTo>
                <a:lnTo>
                  <a:pt x="21335" y="47243"/>
                </a:lnTo>
                <a:lnTo>
                  <a:pt x="21081" y="48767"/>
                </a:lnTo>
                <a:close/>
              </a:path>
              <a:path w="111760" h="109854">
                <a:moveTo>
                  <a:pt x="92836" y="55625"/>
                </a:moveTo>
                <a:lnTo>
                  <a:pt x="91439" y="47243"/>
                </a:lnTo>
                <a:lnTo>
                  <a:pt x="111251" y="47243"/>
                </a:lnTo>
                <a:lnTo>
                  <a:pt x="111251" y="54863"/>
                </a:lnTo>
                <a:lnTo>
                  <a:pt x="92963" y="54863"/>
                </a:lnTo>
                <a:lnTo>
                  <a:pt x="92836" y="55625"/>
                </a:lnTo>
                <a:close/>
              </a:path>
              <a:path w="111760" h="109854">
                <a:moveTo>
                  <a:pt x="19811" y="56387"/>
                </a:moveTo>
                <a:lnTo>
                  <a:pt x="0" y="56387"/>
                </a:lnTo>
                <a:lnTo>
                  <a:pt x="0" y="54863"/>
                </a:lnTo>
                <a:lnTo>
                  <a:pt x="19811" y="54863"/>
                </a:lnTo>
                <a:lnTo>
                  <a:pt x="19811" y="56387"/>
                </a:lnTo>
                <a:close/>
              </a:path>
              <a:path w="111760" h="109854">
                <a:moveTo>
                  <a:pt x="19811" y="56387"/>
                </a:moveTo>
                <a:lnTo>
                  <a:pt x="19811" y="54863"/>
                </a:lnTo>
                <a:lnTo>
                  <a:pt x="19938" y="55625"/>
                </a:lnTo>
                <a:lnTo>
                  <a:pt x="19811" y="56387"/>
                </a:lnTo>
                <a:close/>
              </a:path>
              <a:path w="111760" h="109854">
                <a:moveTo>
                  <a:pt x="92963" y="56387"/>
                </a:moveTo>
                <a:lnTo>
                  <a:pt x="92836" y="55625"/>
                </a:lnTo>
                <a:lnTo>
                  <a:pt x="92963" y="54863"/>
                </a:lnTo>
                <a:lnTo>
                  <a:pt x="92963" y="56387"/>
                </a:lnTo>
                <a:close/>
              </a:path>
              <a:path w="111760" h="109854">
                <a:moveTo>
                  <a:pt x="111251" y="56387"/>
                </a:moveTo>
                <a:lnTo>
                  <a:pt x="92963" y="56387"/>
                </a:lnTo>
                <a:lnTo>
                  <a:pt x="92963" y="54863"/>
                </a:lnTo>
                <a:lnTo>
                  <a:pt x="111251" y="54863"/>
                </a:lnTo>
                <a:lnTo>
                  <a:pt x="111251" y="56387"/>
                </a:lnTo>
                <a:close/>
              </a:path>
              <a:path w="111760" h="109854">
                <a:moveTo>
                  <a:pt x="36575" y="85343"/>
                </a:moveTo>
                <a:lnTo>
                  <a:pt x="9143" y="85343"/>
                </a:lnTo>
                <a:lnTo>
                  <a:pt x="6095" y="77723"/>
                </a:lnTo>
                <a:lnTo>
                  <a:pt x="4571" y="77723"/>
                </a:lnTo>
                <a:lnTo>
                  <a:pt x="4571" y="76199"/>
                </a:lnTo>
                <a:lnTo>
                  <a:pt x="1523" y="67055"/>
                </a:lnTo>
                <a:lnTo>
                  <a:pt x="1523" y="56387"/>
                </a:lnTo>
                <a:lnTo>
                  <a:pt x="19811" y="56387"/>
                </a:lnTo>
                <a:lnTo>
                  <a:pt x="19938" y="55625"/>
                </a:lnTo>
                <a:lnTo>
                  <a:pt x="20827" y="60959"/>
                </a:lnTo>
                <a:lnTo>
                  <a:pt x="19811" y="60959"/>
                </a:lnTo>
                <a:lnTo>
                  <a:pt x="22859" y="70103"/>
                </a:lnTo>
                <a:lnTo>
                  <a:pt x="23469" y="70103"/>
                </a:lnTo>
                <a:lnTo>
                  <a:pt x="25907" y="76199"/>
                </a:lnTo>
                <a:lnTo>
                  <a:pt x="27050" y="76199"/>
                </a:lnTo>
                <a:lnTo>
                  <a:pt x="29336" y="79247"/>
                </a:lnTo>
                <a:lnTo>
                  <a:pt x="28955" y="79247"/>
                </a:lnTo>
                <a:lnTo>
                  <a:pt x="30479" y="80771"/>
                </a:lnTo>
                <a:lnTo>
                  <a:pt x="30860" y="80771"/>
                </a:lnTo>
                <a:lnTo>
                  <a:pt x="36575" y="85343"/>
                </a:lnTo>
                <a:close/>
              </a:path>
              <a:path w="111760" h="109854">
                <a:moveTo>
                  <a:pt x="111251" y="64007"/>
                </a:moveTo>
                <a:lnTo>
                  <a:pt x="91439" y="64007"/>
                </a:lnTo>
                <a:lnTo>
                  <a:pt x="92836" y="55625"/>
                </a:lnTo>
                <a:lnTo>
                  <a:pt x="92963" y="56387"/>
                </a:lnTo>
                <a:lnTo>
                  <a:pt x="111251" y="56387"/>
                </a:lnTo>
                <a:lnTo>
                  <a:pt x="111251" y="64007"/>
                </a:lnTo>
                <a:close/>
              </a:path>
              <a:path w="111760" h="109854">
                <a:moveTo>
                  <a:pt x="21335" y="64007"/>
                </a:moveTo>
                <a:lnTo>
                  <a:pt x="19811" y="60959"/>
                </a:lnTo>
                <a:lnTo>
                  <a:pt x="20827" y="60959"/>
                </a:lnTo>
                <a:lnTo>
                  <a:pt x="21335" y="64007"/>
                </a:lnTo>
                <a:close/>
              </a:path>
              <a:path w="111760" h="109854">
                <a:moveTo>
                  <a:pt x="109219" y="70103"/>
                </a:moveTo>
                <a:lnTo>
                  <a:pt x="89915" y="70103"/>
                </a:lnTo>
                <a:lnTo>
                  <a:pt x="91439" y="60959"/>
                </a:lnTo>
                <a:lnTo>
                  <a:pt x="91439" y="64007"/>
                </a:lnTo>
                <a:lnTo>
                  <a:pt x="111251" y="64007"/>
                </a:lnTo>
                <a:lnTo>
                  <a:pt x="111251" y="67055"/>
                </a:lnTo>
                <a:lnTo>
                  <a:pt x="109727" y="67055"/>
                </a:lnTo>
                <a:lnTo>
                  <a:pt x="109219" y="70103"/>
                </a:lnTo>
                <a:close/>
              </a:path>
              <a:path w="111760" h="109854">
                <a:moveTo>
                  <a:pt x="23469" y="70103"/>
                </a:moveTo>
                <a:lnTo>
                  <a:pt x="22859" y="70103"/>
                </a:lnTo>
                <a:lnTo>
                  <a:pt x="22859" y="68579"/>
                </a:lnTo>
                <a:lnTo>
                  <a:pt x="23469" y="70103"/>
                </a:lnTo>
                <a:close/>
              </a:path>
              <a:path w="111760" h="109854">
                <a:moveTo>
                  <a:pt x="85343" y="76199"/>
                </a:moveTo>
                <a:lnTo>
                  <a:pt x="89915" y="68579"/>
                </a:lnTo>
                <a:lnTo>
                  <a:pt x="89915" y="70103"/>
                </a:lnTo>
                <a:lnTo>
                  <a:pt x="109219" y="70103"/>
                </a:lnTo>
                <a:lnTo>
                  <a:pt x="108457" y="74675"/>
                </a:lnTo>
                <a:lnTo>
                  <a:pt x="86867" y="74675"/>
                </a:lnTo>
                <a:lnTo>
                  <a:pt x="85343" y="76199"/>
                </a:lnTo>
                <a:close/>
              </a:path>
              <a:path w="111760" h="109854">
                <a:moveTo>
                  <a:pt x="27050" y="76199"/>
                </a:moveTo>
                <a:lnTo>
                  <a:pt x="25907" y="76199"/>
                </a:lnTo>
                <a:lnTo>
                  <a:pt x="25907" y="74675"/>
                </a:lnTo>
                <a:lnTo>
                  <a:pt x="27050" y="76199"/>
                </a:lnTo>
                <a:close/>
              </a:path>
              <a:path w="111760" h="109854">
                <a:moveTo>
                  <a:pt x="102107" y="85343"/>
                </a:moveTo>
                <a:lnTo>
                  <a:pt x="76199" y="85343"/>
                </a:lnTo>
                <a:lnTo>
                  <a:pt x="86867" y="74675"/>
                </a:lnTo>
                <a:lnTo>
                  <a:pt x="108457" y="74675"/>
                </a:lnTo>
                <a:lnTo>
                  <a:pt x="108203" y="76199"/>
                </a:lnTo>
                <a:lnTo>
                  <a:pt x="106679" y="77723"/>
                </a:lnTo>
                <a:lnTo>
                  <a:pt x="102107" y="85343"/>
                </a:lnTo>
                <a:close/>
              </a:path>
              <a:path w="111760" h="109854">
                <a:moveTo>
                  <a:pt x="30479" y="80771"/>
                </a:moveTo>
                <a:lnTo>
                  <a:pt x="28955" y="79247"/>
                </a:lnTo>
                <a:lnTo>
                  <a:pt x="29908" y="80009"/>
                </a:lnTo>
                <a:lnTo>
                  <a:pt x="30479" y="80771"/>
                </a:lnTo>
                <a:close/>
              </a:path>
              <a:path w="111760" h="109854">
                <a:moveTo>
                  <a:pt x="29908" y="80009"/>
                </a:moveTo>
                <a:lnTo>
                  <a:pt x="28955" y="79247"/>
                </a:lnTo>
                <a:lnTo>
                  <a:pt x="29336" y="79247"/>
                </a:lnTo>
                <a:lnTo>
                  <a:pt x="29908" y="80009"/>
                </a:lnTo>
                <a:close/>
              </a:path>
              <a:path w="111760" h="109854">
                <a:moveTo>
                  <a:pt x="30860" y="80771"/>
                </a:moveTo>
                <a:lnTo>
                  <a:pt x="30479" y="80771"/>
                </a:lnTo>
                <a:lnTo>
                  <a:pt x="29908" y="80009"/>
                </a:lnTo>
                <a:lnTo>
                  <a:pt x="30860" y="80771"/>
                </a:lnTo>
                <a:close/>
              </a:path>
              <a:path w="111760" h="109854">
                <a:moveTo>
                  <a:pt x="96011" y="94487"/>
                </a:moveTo>
                <a:lnTo>
                  <a:pt x="16763" y="94487"/>
                </a:lnTo>
                <a:lnTo>
                  <a:pt x="16763" y="92963"/>
                </a:lnTo>
                <a:lnTo>
                  <a:pt x="10667" y="86867"/>
                </a:lnTo>
                <a:lnTo>
                  <a:pt x="10667" y="85343"/>
                </a:lnTo>
                <a:lnTo>
                  <a:pt x="36575" y="85343"/>
                </a:lnTo>
                <a:lnTo>
                  <a:pt x="35051" y="83819"/>
                </a:lnTo>
                <a:lnTo>
                  <a:pt x="42671" y="88391"/>
                </a:lnTo>
                <a:lnTo>
                  <a:pt x="41147" y="88391"/>
                </a:lnTo>
                <a:lnTo>
                  <a:pt x="50291" y="89915"/>
                </a:lnTo>
                <a:lnTo>
                  <a:pt x="47243" y="89915"/>
                </a:lnTo>
                <a:lnTo>
                  <a:pt x="56270" y="91205"/>
                </a:lnTo>
                <a:lnTo>
                  <a:pt x="54863" y="91439"/>
                </a:lnTo>
                <a:lnTo>
                  <a:pt x="97535" y="91439"/>
                </a:lnTo>
                <a:lnTo>
                  <a:pt x="96011" y="92963"/>
                </a:lnTo>
                <a:lnTo>
                  <a:pt x="96011" y="94487"/>
                </a:lnTo>
                <a:close/>
              </a:path>
              <a:path w="111760" h="109854">
                <a:moveTo>
                  <a:pt x="97535" y="91439"/>
                </a:moveTo>
                <a:lnTo>
                  <a:pt x="57911" y="91439"/>
                </a:lnTo>
                <a:lnTo>
                  <a:pt x="56270" y="91205"/>
                </a:lnTo>
                <a:lnTo>
                  <a:pt x="64007" y="89915"/>
                </a:lnTo>
                <a:lnTo>
                  <a:pt x="62483" y="89915"/>
                </a:lnTo>
                <a:lnTo>
                  <a:pt x="71627" y="88391"/>
                </a:lnTo>
                <a:lnTo>
                  <a:pt x="70103" y="88391"/>
                </a:lnTo>
                <a:lnTo>
                  <a:pt x="77723" y="83819"/>
                </a:lnTo>
                <a:lnTo>
                  <a:pt x="76199" y="85343"/>
                </a:lnTo>
                <a:lnTo>
                  <a:pt x="102107" y="85343"/>
                </a:lnTo>
                <a:lnTo>
                  <a:pt x="102107" y="86867"/>
                </a:lnTo>
                <a:lnTo>
                  <a:pt x="97535" y="91439"/>
                </a:lnTo>
                <a:close/>
              </a:path>
              <a:path w="111760" h="109854">
                <a:moveTo>
                  <a:pt x="57911" y="91439"/>
                </a:moveTo>
                <a:lnTo>
                  <a:pt x="54863" y="91439"/>
                </a:lnTo>
                <a:lnTo>
                  <a:pt x="56270" y="91205"/>
                </a:lnTo>
                <a:lnTo>
                  <a:pt x="57911" y="91439"/>
                </a:lnTo>
                <a:close/>
              </a:path>
              <a:path w="111760" h="109854">
                <a:moveTo>
                  <a:pt x="88391" y="100583"/>
                </a:moveTo>
                <a:lnTo>
                  <a:pt x="24383" y="100583"/>
                </a:lnTo>
                <a:lnTo>
                  <a:pt x="18287" y="94487"/>
                </a:lnTo>
                <a:lnTo>
                  <a:pt x="94487" y="94487"/>
                </a:lnTo>
                <a:lnTo>
                  <a:pt x="88391" y="100583"/>
                </a:lnTo>
                <a:close/>
              </a:path>
              <a:path w="111760" h="109854">
                <a:moveTo>
                  <a:pt x="79247" y="105155"/>
                </a:moveTo>
                <a:lnTo>
                  <a:pt x="33527" y="105155"/>
                </a:lnTo>
                <a:lnTo>
                  <a:pt x="25907" y="100583"/>
                </a:lnTo>
                <a:lnTo>
                  <a:pt x="86867" y="100583"/>
                </a:lnTo>
                <a:lnTo>
                  <a:pt x="79247" y="105155"/>
                </a:lnTo>
                <a:close/>
              </a:path>
              <a:path w="111760" h="109854">
                <a:moveTo>
                  <a:pt x="67055" y="109727"/>
                </a:moveTo>
                <a:lnTo>
                  <a:pt x="44195" y="109727"/>
                </a:lnTo>
                <a:lnTo>
                  <a:pt x="44195" y="108203"/>
                </a:lnTo>
                <a:lnTo>
                  <a:pt x="35051" y="106679"/>
                </a:lnTo>
                <a:lnTo>
                  <a:pt x="35051" y="105155"/>
                </a:lnTo>
                <a:lnTo>
                  <a:pt x="77723" y="105155"/>
                </a:lnTo>
                <a:lnTo>
                  <a:pt x="77723" y="106679"/>
                </a:lnTo>
                <a:lnTo>
                  <a:pt x="76199" y="106679"/>
                </a:lnTo>
                <a:lnTo>
                  <a:pt x="68579" y="108203"/>
                </a:lnTo>
                <a:lnTo>
                  <a:pt x="67055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88435" y="2185416"/>
            <a:ext cx="91440" cy="90170"/>
          </a:xfrm>
          <a:custGeom>
            <a:avLst/>
            <a:gdLst/>
            <a:ahLst/>
            <a:cxnLst/>
            <a:rect l="l" t="t" r="r" b="b"/>
            <a:pathLst>
              <a:path w="91439" h="90169">
                <a:moveTo>
                  <a:pt x="45719" y="89916"/>
                </a:moveTo>
                <a:lnTo>
                  <a:pt x="27646" y="86415"/>
                </a:lnTo>
                <a:lnTo>
                  <a:pt x="13144" y="76771"/>
                </a:lnTo>
                <a:lnTo>
                  <a:pt x="3500" y="62269"/>
                </a:lnTo>
                <a:lnTo>
                  <a:pt x="0" y="44196"/>
                </a:lnTo>
                <a:lnTo>
                  <a:pt x="3500" y="27003"/>
                </a:lnTo>
                <a:lnTo>
                  <a:pt x="13144" y="12954"/>
                </a:lnTo>
                <a:lnTo>
                  <a:pt x="27646" y="3476"/>
                </a:lnTo>
                <a:lnTo>
                  <a:pt x="45719" y="0"/>
                </a:lnTo>
                <a:lnTo>
                  <a:pt x="63150" y="3476"/>
                </a:lnTo>
                <a:lnTo>
                  <a:pt x="77723" y="12954"/>
                </a:lnTo>
                <a:lnTo>
                  <a:pt x="87725" y="27003"/>
                </a:lnTo>
                <a:lnTo>
                  <a:pt x="91439" y="44196"/>
                </a:lnTo>
                <a:lnTo>
                  <a:pt x="87725" y="62269"/>
                </a:lnTo>
                <a:lnTo>
                  <a:pt x="77723" y="76771"/>
                </a:lnTo>
                <a:lnTo>
                  <a:pt x="63150" y="86415"/>
                </a:lnTo>
                <a:lnTo>
                  <a:pt x="45719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77767" y="2176272"/>
            <a:ext cx="111760" cy="108585"/>
          </a:xfrm>
          <a:custGeom>
            <a:avLst/>
            <a:gdLst/>
            <a:ahLst/>
            <a:cxnLst/>
            <a:rect l="l" t="t" r="r" b="b"/>
            <a:pathLst>
              <a:path w="111760" h="108585">
                <a:moveTo>
                  <a:pt x="76199" y="3047"/>
                </a:moveTo>
                <a:lnTo>
                  <a:pt x="35051" y="3047"/>
                </a:lnTo>
                <a:lnTo>
                  <a:pt x="44195" y="0"/>
                </a:lnTo>
                <a:lnTo>
                  <a:pt x="68579" y="0"/>
                </a:lnTo>
                <a:lnTo>
                  <a:pt x="76199" y="3047"/>
                </a:lnTo>
                <a:close/>
              </a:path>
              <a:path w="111760" h="108585">
                <a:moveTo>
                  <a:pt x="86867" y="9143"/>
                </a:moveTo>
                <a:lnTo>
                  <a:pt x="25907" y="9143"/>
                </a:lnTo>
                <a:lnTo>
                  <a:pt x="25907" y="7619"/>
                </a:lnTo>
                <a:lnTo>
                  <a:pt x="33527" y="4571"/>
                </a:lnTo>
                <a:lnTo>
                  <a:pt x="33527" y="3047"/>
                </a:lnTo>
                <a:lnTo>
                  <a:pt x="77723" y="3047"/>
                </a:lnTo>
                <a:lnTo>
                  <a:pt x="77723" y="4571"/>
                </a:lnTo>
                <a:lnTo>
                  <a:pt x="86867" y="7619"/>
                </a:lnTo>
                <a:lnTo>
                  <a:pt x="86867" y="9143"/>
                </a:lnTo>
                <a:close/>
              </a:path>
              <a:path w="111760" h="108585">
                <a:moveTo>
                  <a:pt x="88391" y="99059"/>
                </a:moveTo>
                <a:lnTo>
                  <a:pt x="24383" y="99059"/>
                </a:lnTo>
                <a:lnTo>
                  <a:pt x="16763" y="92963"/>
                </a:lnTo>
                <a:lnTo>
                  <a:pt x="16763" y="91439"/>
                </a:lnTo>
                <a:lnTo>
                  <a:pt x="9143" y="83819"/>
                </a:lnTo>
                <a:lnTo>
                  <a:pt x="6095" y="76199"/>
                </a:lnTo>
                <a:lnTo>
                  <a:pt x="4571" y="76199"/>
                </a:lnTo>
                <a:lnTo>
                  <a:pt x="4571" y="74675"/>
                </a:lnTo>
                <a:lnTo>
                  <a:pt x="1523" y="65531"/>
                </a:lnTo>
                <a:lnTo>
                  <a:pt x="1523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3" y="44195"/>
                </a:lnTo>
                <a:lnTo>
                  <a:pt x="1523" y="42671"/>
                </a:lnTo>
                <a:lnTo>
                  <a:pt x="4571" y="33527"/>
                </a:lnTo>
                <a:lnTo>
                  <a:pt x="4571" y="32003"/>
                </a:lnTo>
                <a:lnTo>
                  <a:pt x="6095" y="32003"/>
                </a:lnTo>
                <a:lnTo>
                  <a:pt x="9143" y="24383"/>
                </a:lnTo>
                <a:lnTo>
                  <a:pt x="10667" y="22859"/>
                </a:lnTo>
                <a:lnTo>
                  <a:pt x="16763" y="15239"/>
                </a:lnTo>
                <a:lnTo>
                  <a:pt x="24383" y="9143"/>
                </a:lnTo>
                <a:lnTo>
                  <a:pt x="88391" y="9143"/>
                </a:lnTo>
                <a:lnTo>
                  <a:pt x="94487" y="15239"/>
                </a:lnTo>
                <a:lnTo>
                  <a:pt x="96011" y="15239"/>
                </a:lnTo>
                <a:lnTo>
                  <a:pt x="98450" y="18287"/>
                </a:lnTo>
                <a:lnTo>
                  <a:pt x="48767" y="18287"/>
                </a:lnTo>
                <a:lnTo>
                  <a:pt x="41147" y="21335"/>
                </a:lnTo>
                <a:lnTo>
                  <a:pt x="42671" y="21335"/>
                </a:lnTo>
                <a:lnTo>
                  <a:pt x="35051" y="24383"/>
                </a:lnTo>
                <a:lnTo>
                  <a:pt x="36575" y="24383"/>
                </a:lnTo>
                <a:lnTo>
                  <a:pt x="31495" y="27431"/>
                </a:lnTo>
                <a:lnTo>
                  <a:pt x="30479" y="27431"/>
                </a:lnTo>
                <a:lnTo>
                  <a:pt x="28955" y="28955"/>
                </a:lnTo>
                <a:lnTo>
                  <a:pt x="29565" y="28955"/>
                </a:lnTo>
                <a:lnTo>
                  <a:pt x="26822" y="33527"/>
                </a:lnTo>
                <a:lnTo>
                  <a:pt x="25907" y="33527"/>
                </a:lnTo>
                <a:lnTo>
                  <a:pt x="21335" y="41147"/>
                </a:lnTo>
                <a:lnTo>
                  <a:pt x="22250" y="41147"/>
                </a:lnTo>
                <a:lnTo>
                  <a:pt x="20421" y="45719"/>
                </a:lnTo>
                <a:lnTo>
                  <a:pt x="19811" y="45719"/>
                </a:lnTo>
                <a:lnTo>
                  <a:pt x="19811" y="62483"/>
                </a:lnTo>
                <a:lnTo>
                  <a:pt x="20421" y="62483"/>
                </a:lnTo>
                <a:lnTo>
                  <a:pt x="22250" y="67055"/>
                </a:lnTo>
                <a:lnTo>
                  <a:pt x="21335" y="67055"/>
                </a:lnTo>
                <a:lnTo>
                  <a:pt x="25907" y="74675"/>
                </a:lnTo>
                <a:lnTo>
                  <a:pt x="27050" y="74675"/>
                </a:lnTo>
                <a:lnTo>
                  <a:pt x="30479" y="79247"/>
                </a:lnTo>
                <a:lnTo>
                  <a:pt x="28955" y="79247"/>
                </a:lnTo>
                <a:lnTo>
                  <a:pt x="36575" y="83819"/>
                </a:lnTo>
                <a:lnTo>
                  <a:pt x="35051" y="83819"/>
                </a:lnTo>
                <a:lnTo>
                  <a:pt x="42671" y="86867"/>
                </a:lnTo>
                <a:lnTo>
                  <a:pt x="41147" y="86867"/>
                </a:lnTo>
                <a:lnTo>
                  <a:pt x="48767" y="89915"/>
                </a:lnTo>
                <a:lnTo>
                  <a:pt x="97535" y="89915"/>
                </a:lnTo>
                <a:lnTo>
                  <a:pt x="96011" y="91439"/>
                </a:lnTo>
                <a:lnTo>
                  <a:pt x="96011" y="92963"/>
                </a:lnTo>
                <a:lnTo>
                  <a:pt x="94487" y="92963"/>
                </a:lnTo>
                <a:lnTo>
                  <a:pt x="88391" y="99059"/>
                </a:lnTo>
                <a:close/>
              </a:path>
              <a:path w="111760" h="108585">
                <a:moveTo>
                  <a:pt x="47243" y="19811"/>
                </a:moveTo>
                <a:lnTo>
                  <a:pt x="48767" y="18287"/>
                </a:lnTo>
                <a:lnTo>
                  <a:pt x="54863" y="18287"/>
                </a:lnTo>
                <a:lnTo>
                  <a:pt x="55625" y="18414"/>
                </a:lnTo>
                <a:lnTo>
                  <a:pt x="47243" y="19811"/>
                </a:lnTo>
                <a:close/>
              </a:path>
              <a:path w="111760" h="108585">
                <a:moveTo>
                  <a:pt x="55625" y="18414"/>
                </a:moveTo>
                <a:lnTo>
                  <a:pt x="54863" y="18287"/>
                </a:lnTo>
                <a:lnTo>
                  <a:pt x="56387" y="18287"/>
                </a:lnTo>
                <a:lnTo>
                  <a:pt x="55625" y="18414"/>
                </a:lnTo>
                <a:close/>
              </a:path>
              <a:path w="111760" h="108585">
                <a:moveTo>
                  <a:pt x="64007" y="19811"/>
                </a:moveTo>
                <a:lnTo>
                  <a:pt x="55625" y="18414"/>
                </a:lnTo>
                <a:lnTo>
                  <a:pt x="56387" y="18287"/>
                </a:lnTo>
                <a:lnTo>
                  <a:pt x="62483" y="18287"/>
                </a:lnTo>
                <a:lnTo>
                  <a:pt x="64007" y="19811"/>
                </a:lnTo>
                <a:close/>
              </a:path>
              <a:path w="111760" h="108585">
                <a:moveTo>
                  <a:pt x="81533" y="28384"/>
                </a:moveTo>
                <a:lnTo>
                  <a:pt x="76199" y="24383"/>
                </a:lnTo>
                <a:lnTo>
                  <a:pt x="77723" y="24383"/>
                </a:lnTo>
                <a:lnTo>
                  <a:pt x="70103" y="21335"/>
                </a:lnTo>
                <a:lnTo>
                  <a:pt x="71627" y="21335"/>
                </a:lnTo>
                <a:lnTo>
                  <a:pt x="62483" y="18287"/>
                </a:lnTo>
                <a:lnTo>
                  <a:pt x="98450" y="18287"/>
                </a:lnTo>
                <a:lnTo>
                  <a:pt x="102107" y="22859"/>
                </a:lnTo>
                <a:lnTo>
                  <a:pt x="102107" y="24383"/>
                </a:lnTo>
                <a:lnTo>
                  <a:pt x="103936" y="27431"/>
                </a:lnTo>
                <a:lnTo>
                  <a:pt x="80771" y="27431"/>
                </a:lnTo>
                <a:lnTo>
                  <a:pt x="81533" y="28384"/>
                </a:lnTo>
                <a:close/>
              </a:path>
              <a:path w="111760" h="108585">
                <a:moveTo>
                  <a:pt x="28955" y="28955"/>
                </a:moveTo>
                <a:lnTo>
                  <a:pt x="30479" y="27431"/>
                </a:lnTo>
                <a:lnTo>
                  <a:pt x="29908" y="28384"/>
                </a:lnTo>
                <a:lnTo>
                  <a:pt x="28955" y="28955"/>
                </a:lnTo>
                <a:close/>
              </a:path>
              <a:path w="111760" h="108585">
                <a:moveTo>
                  <a:pt x="29908" y="28384"/>
                </a:moveTo>
                <a:lnTo>
                  <a:pt x="30479" y="27431"/>
                </a:lnTo>
                <a:lnTo>
                  <a:pt x="31495" y="27431"/>
                </a:lnTo>
                <a:lnTo>
                  <a:pt x="29908" y="28384"/>
                </a:lnTo>
                <a:close/>
              </a:path>
              <a:path w="111760" h="108585">
                <a:moveTo>
                  <a:pt x="82295" y="28955"/>
                </a:moveTo>
                <a:lnTo>
                  <a:pt x="81533" y="28384"/>
                </a:lnTo>
                <a:lnTo>
                  <a:pt x="80771" y="27431"/>
                </a:lnTo>
                <a:lnTo>
                  <a:pt x="82295" y="28955"/>
                </a:lnTo>
                <a:close/>
              </a:path>
              <a:path w="111760" h="108585">
                <a:moveTo>
                  <a:pt x="104851" y="28955"/>
                </a:moveTo>
                <a:lnTo>
                  <a:pt x="82295" y="28955"/>
                </a:lnTo>
                <a:lnTo>
                  <a:pt x="80771" y="27431"/>
                </a:lnTo>
                <a:lnTo>
                  <a:pt x="103936" y="27431"/>
                </a:lnTo>
                <a:lnTo>
                  <a:pt x="104851" y="28955"/>
                </a:lnTo>
                <a:close/>
              </a:path>
              <a:path w="111760" h="108585">
                <a:moveTo>
                  <a:pt x="29565" y="28955"/>
                </a:moveTo>
                <a:lnTo>
                  <a:pt x="28955" y="28955"/>
                </a:lnTo>
                <a:lnTo>
                  <a:pt x="29908" y="28384"/>
                </a:lnTo>
                <a:lnTo>
                  <a:pt x="29565" y="28955"/>
                </a:lnTo>
                <a:close/>
              </a:path>
              <a:path w="111760" h="108585">
                <a:moveTo>
                  <a:pt x="108457" y="35051"/>
                </a:moveTo>
                <a:lnTo>
                  <a:pt x="86867" y="35051"/>
                </a:lnTo>
                <a:lnTo>
                  <a:pt x="81533" y="28384"/>
                </a:lnTo>
                <a:lnTo>
                  <a:pt x="82295" y="28955"/>
                </a:lnTo>
                <a:lnTo>
                  <a:pt x="104851" y="28955"/>
                </a:lnTo>
                <a:lnTo>
                  <a:pt x="106679" y="32003"/>
                </a:lnTo>
                <a:lnTo>
                  <a:pt x="106679" y="33527"/>
                </a:lnTo>
                <a:lnTo>
                  <a:pt x="108203" y="33527"/>
                </a:lnTo>
                <a:lnTo>
                  <a:pt x="108457" y="35051"/>
                </a:lnTo>
                <a:close/>
              </a:path>
              <a:path w="111760" h="108585">
                <a:moveTo>
                  <a:pt x="25907" y="35051"/>
                </a:moveTo>
                <a:lnTo>
                  <a:pt x="25907" y="33527"/>
                </a:lnTo>
                <a:lnTo>
                  <a:pt x="26822" y="33527"/>
                </a:lnTo>
                <a:lnTo>
                  <a:pt x="25907" y="35051"/>
                </a:lnTo>
                <a:close/>
              </a:path>
              <a:path w="111760" h="108585">
                <a:moveTo>
                  <a:pt x="89915" y="41147"/>
                </a:moveTo>
                <a:lnTo>
                  <a:pt x="85343" y="33527"/>
                </a:lnTo>
                <a:lnTo>
                  <a:pt x="86867" y="35051"/>
                </a:lnTo>
                <a:lnTo>
                  <a:pt x="108457" y="35051"/>
                </a:lnTo>
                <a:lnTo>
                  <a:pt x="109219" y="39623"/>
                </a:lnTo>
                <a:lnTo>
                  <a:pt x="89915" y="39623"/>
                </a:lnTo>
                <a:lnTo>
                  <a:pt x="89915" y="41147"/>
                </a:lnTo>
                <a:close/>
              </a:path>
              <a:path w="111760" h="108585">
                <a:moveTo>
                  <a:pt x="22250" y="41147"/>
                </a:moveTo>
                <a:lnTo>
                  <a:pt x="21335" y="41147"/>
                </a:lnTo>
                <a:lnTo>
                  <a:pt x="22859" y="39623"/>
                </a:lnTo>
                <a:lnTo>
                  <a:pt x="22250" y="41147"/>
                </a:lnTo>
                <a:close/>
              </a:path>
              <a:path w="111760" h="108585">
                <a:moveTo>
                  <a:pt x="91439" y="47243"/>
                </a:moveTo>
                <a:lnTo>
                  <a:pt x="89915" y="39623"/>
                </a:lnTo>
                <a:lnTo>
                  <a:pt x="109219" y="39623"/>
                </a:lnTo>
                <a:lnTo>
                  <a:pt x="109727" y="42671"/>
                </a:lnTo>
                <a:lnTo>
                  <a:pt x="111251" y="44195"/>
                </a:lnTo>
                <a:lnTo>
                  <a:pt x="111251" y="45719"/>
                </a:lnTo>
                <a:lnTo>
                  <a:pt x="91439" y="45719"/>
                </a:lnTo>
                <a:lnTo>
                  <a:pt x="91439" y="47243"/>
                </a:lnTo>
                <a:close/>
              </a:path>
              <a:path w="111760" h="108585">
                <a:moveTo>
                  <a:pt x="19811" y="47243"/>
                </a:moveTo>
                <a:lnTo>
                  <a:pt x="19811" y="45719"/>
                </a:lnTo>
                <a:lnTo>
                  <a:pt x="20421" y="45719"/>
                </a:lnTo>
                <a:lnTo>
                  <a:pt x="19811" y="47243"/>
                </a:lnTo>
                <a:close/>
              </a:path>
              <a:path w="111760" h="108585">
                <a:moveTo>
                  <a:pt x="92836" y="54101"/>
                </a:moveTo>
                <a:lnTo>
                  <a:pt x="91439" y="45719"/>
                </a:lnTo>
                <a:lnTo>
                  <a:pt x="111251" y="45719"/>
                </a:lnTo>
                <a:lnTo>
                  <a:pt x="111251" y="53339"/>
                </a:lnTo>
                <a:lnTo>
                  <a:pt x="92963" y="53339"/>
                </a:lnTo>
                <a:lnTo>
                  <a:pt x="92836" y="54101"/>
                </a:lnTo>
                <a:close/>
              </a:path>
              <a:path w="111760" h="108585">
                <a:moveTo>
                  <a:pt x="92963" y="54863"/>
                </a:moveTo>
                <a:lnTo>
                  <a:pt x="92836" y="54101"/>
                </a:lnTo>
                <a:lnTo>
                  <a:pt x="92963" y="53339"/>
                </a:lnTo>
                <a:lnTo>
                  <a:pt x="92963" y="54863"/>
                </a:lnTo>
                <a:close/>
              </a:path>
              <a:path w="111760" h="108585">
                <a:moveTo>
                  <a:pt x="111251" y="54863"/>
                </a:moveTo>
                <a:lnTo>
                  <a:pt x="92963" y="54863"/>
                </a:lnTo>
                <a:lnTo>
                  <a:pt x="92963" y="53339"/>
                </a:lnTo>
                <a:lnTo>
                  <a:pt x="111251" y="53339"/>
                </a:lnTo>
                <a:lnTo>
                  <a:pt x="111251" y="54863"/>
                </a:lnTo>
                <a:close/>
              </a:path>
              <a:path w="111760" h="108585">
                <a:moveTo>
                  <a:pt x="111251" y="62483"/>
                </a:moveTo>
                <a:lnTo>
                  <a:pt x="91439" y="62483"/>
                </a:lnTo>
                <a:lnTo>
                  <a:pt x="92836" y="54101"/>
                </a:lnTo>
                <a:lnTo>
                  <a:pt x="92963" y="54863"/>
                </a:lnTo>
                <a:lnTo>
                  <a:pt x="111251" y="54863"/>
                </a:lnTo>
                <a:lnTo>
                  <a:pt x="111251" y="62483"/>
                </a:lnTo>
                <a:close/>
              </a:path>
              <a:path w="111760" h="108585">
                <a:moveTo>
                  <a:pt x="20421" y="62483"/>
                </a:moveTo>
                <a:lnTo>
                  <a:pt x="19811" y="62483"/>
                </a:lnTo>
                <a:lnTo>
                  <a:pt x="19811" y="60959"/>
                </a:lnTo>
                <a:lnTo>
                  <a:pt x="20421" y="62483"/>
                </a:lnTo>
                <a:close/>
              </a:path>
              <a:path w="111760" h="108585">
                <a:moveTo>
                  <a:pt x="109219" y="68579"/>
                </a:moveTo>
                <a:lnTo>
                  <a:pt x="89915" y="68579"/>
                </a:lnTo>
                <a:lnTo>
                  <a:pt x="91439" y="60959"/>
                </a:lnTo>
                <a:lnTo>
                  <a:pt x="91439" y="62483"/>
                </a:lnTo>
                <a:lnTo>
                  <a:pt x="111251" y="62483"/>
                </a:lnTo>
                <a:lnTo>
                  <a:pt x="111251" y="64007"/>
                </a:lnTo>
                <a:lnTo>
                  <a:pt x="109727" y="65531"/>
                </a:lnTo>
                <a:lnTo>
                  <a:pt x="109219" y="68579"/>
                </a:lnTo>
                <a:close/>
              </a:path>
              <a:path w="111760" h="108585">
                <a:moveTo>
                  <a:pt x="22859" y="68579"/>
                </a:moveTo>
                <a:lnTo>
                  <a:pt x="21335" y="67055"/>
                </a:lnTo>
                <a:lnTo>
                  <a:pt x="22250" y="67055"/>
                </a:lnTo>
                <a:lnTo>
                  <a:pt x="22859" y="68579"/>
                </a:lnTo>
                <a:close/>
              </a:path>
              <a:path w="111760" h="108585">
                <a:moveTo>
                  <a:pt x="85343" y="74675"/>
                </a:moveTo>
                <a:lnTo>
                  <a:pt x="89915" y="67055"/>
                </a:lnTo>
                <a:lnTo>
                  <a:pt x="89915" y="68579"/>
                </a:lnTo>
                <a:lnTo>
                  <a:pt x="109219" y="68579"/>
                </a:lnTo>
                <a:lnTo>
                  <a:pt x="108457" y="73151"/>
                </a:lnTo>
                <a:lnTo>
                  <a:pt x="86867" y="73151"/>
                </a:lnTo>
                <a:lnTo>
                  <a:pt x="85343" y="74675"/>
                </a:lnTo>
                <a:close/>
              </a:path>
              <a:path w="111760" h="108585">
                <a:moveTo>
                  <a:pt x="27050" y="74675"/>
                </a:moveTo>
                <a:lnTo>
                  <a:pt x="25907" y="74675"/>
                </a:lnTo>
                <a:lnTo>
                  <a:pt x="25907" y="73151"/>
                </a:lnTo>
                <a:lnTo>
                  <a:pt x="27050" y="74675"/>
                </a:lnTo>
                <a:close/>
              </a:path>
              <a:path w="111760" h="108585">
                <a:moveTo>
                  <a:pt x="97535" y="89915"/>
                </a:moveTo>
                <a:lnTo>
                  <a:pt x="62483" y="89915"/>
                </a:lnTo>
                <a:lnTo>
                  <a:pt x="71627" y="86867"/>
                </a:lnTo>
                <a:lnTo>
                  <a:pt x="70103" y="86867"/>
                </a:lnTo>
                <a:lnTo>
                  <a:pt x="77723" y="83819"/>
                </a:lnTo>
                <a:lnTo>
                  <a:pt x="76199" y="83819"/>
                </a:lnTo>
                <a:lnTo>
                  <a:pt x="82295" y="79247"/>
                </a:lnTo>
                <a:lnTo>
                  <a:pt x="80771" y="79247"/>
                </a:lnTo>
                <a:lnTo>
                  <a:pt x="86867" y="73151"/>
                </a:lnTo>
                <a:lnTo>
                  <a:pt x="108457" y="73151"/>
                </a:lnTo>
                <a:lnTo>
                  <a:pt x="108203" y="74675"/>
                </a:lnTo>
                <a:lnTo>
                  <a:pt x="106679" y="74675"/>
                </a:lnTo>
                <a:lnTo>
                  <a:pt x="106679" y="76199"/>
                </a:lnTo>
                <a:lnTo>
                  <a:pt x="102107" y="83819"/>
                </a:lnTo>
                <a:lnTo>
                  <a:pt x="102107" y="85343"/>
                </a:lnTo>
                <a:lnTo>
                  <a:pt x="97535" y="89915"/>
                </a:lnTo>
                <a:close/>
              </a:path>
              <a:path w="111760" h="108585">
                <a:moveTo>
                  <a:pt x="54863" y="89915"/>
                </a:moveTo>
                <a:lnTo>
                  <a:pt x="48767" y="89915"/>
                </a:lnTo>
                <a:lnTo>
                  <a:pt x="47243" y="88391"/>
                </a:lnTo>
                <a:lnTo>
                  <a:pt x="55625" y="89788"/>
                </a:lnTo>
                <a:lnTo>
                  <a:pt x="54863" y="89915"/>
                </a:lnTo>
                <a:close/>
              </a:path>
              <a:path w="111760" h="108585">
                <a:moveTo>
                  <a:pt x="62483" y="89915"/>
                </a:moveTo>
                <a:lnTo>
                  <a:pt x="56387" y="89915"/>
                </a:lnTo>
                <a:lnTo>
                  <a:pt x="55625" y="89788"/>
                </a:lnTo>
                <a:lnTo>
                  <a:pt x="64007" y="88391"/>
                </a:lnTo>
                <a:lnTo>
                  <a:pt x="62483" y="89915"/>
                </a:lnTo>
                <a:close/>
              </a:path>
              <a:path w="111760" h="108585">
                <a:moveTo>
                  <a:pt x="56387" y="89915"/>
                </a:moveTo>
                <a:lnTo>
                  <a:pt x="54863" y="89915"/>
                </a:lnTo>
                <a:lnTo>
                  <a:pt x="55625" y="89788"/>
                </a:lnTo>
                <a:lnTo>
                  <a:pt x="56387" y="89915"/>
                </a:lnTo>
                <a:close/>
              </a:path>
              <a:path w="111760" h="108585">
                <a:moveTo>
                  <a:pt x="77723" y="105155"/>
                </a:moveTo>
                <a:lnTo>
                  <a:pt x="33527" y="105155"/>
                </a:lnTo>
                <a:lnTo>
                  <a:pt x="33527" y="103631"/>
                </a:lnTo>
                <a:lnTo>
                  <a:pt x="25907" y="100583"/>
                </a:lnTo>
                <a:lnTo>
                  <a:pt x="25907" y="99059"/>
                </a:lnTo>
                <a:lnTo>
                  <a:pt x="86867" y="99059"/>
                </a:lnTo>
                <a:lnTo>
                  <a:pt x="86867" y="100583"/>
                </a:lnTo>
                <a:lnTo>
                  <a:pt x="77723" y="103631"/>
                </a:lnTo>
                <a:lnTo>
                  <a:pt x="77723" y="105155"/>
                </a:lnTo>
                <a:close/>
              </a:path>
              <a:path w="111760" h="108585">
                <a:moveTo>
                  <a:pt x="68579" y="108203"/>
                </a:moveTo>
                <a:lnTo>
                  <a:pt x="44195" y="108203"/>
                </a:lnTo>
                <a:lnTo>
                  <a:pt x="35051" y="105155"/>
                </a:lnTo>
                <a:lnTo>
                  <a:pt x="76199" y="105155"/>
                </a:lnTo>
                <a:lnTo>
                  <a:pt x="68579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90088" y="3147060"/>
            <a:ext cx="248920" cy="208915"/>
          </a:xfrm>
          <a:custGeom>
            <a:avLst/>
            <a:gdLst/>
            <a:ahLst/>
            <a:cxnLst/>
            <a:rect l="l" t="t" r="r" b="b"/>
            <a:pathLst>
              <a:path w="248919" h="208914">
                <a:moveTo>
                  <a:pt x="123444" y="208788"/>
                </a:moveTo>
                <a:lnTo>
                  <a:pt x="0" y="0"/>
                </a:lnTo>
                <a:lnTo>
                  <a:pt x="248411" y="0"/>
                </a:lnTo>
                <a:lnTo>
                  <a:pt x="245675" y="4572"/>
                </a:lnTo>
                <a:lnTo>
                  <a:pt x="24384" y="4572"/>
                </a:lnTo>
                <a:lnTo>
                  <a:pt x="16764" y="19812"/>
                </a:lnTo>
                <a:lnTo>
                  <a:pt x="33553" y="19812"/>
                </a:lnTo>
                <a:lnTo>
                  <a:pt x="124146" y="170374"/>
                </a:lnTo>
                <a:lnTo>
                  <a:pt x="115824" y="184404"/>
                </a:lnTo>
                <a:lnTo>
                  <a:pt x="138038" y="184404"/>
                </a:lnTo>
                <a:lnTo>
                  <a:pt x="123444" y="208788"/>
                </a:lnTo>
                <a:close/>
              </a:path>
              <a:path w="248919" h="208914">
                <a:moveTo>
                  <a:pt x="33553" y="19812"/>
                </a:moveTo>
                <a:lnTo>
                  <a:pt x="16764" y="19812"/>
                </a:lnTo>
                <a:lnTo>
                  <a:pt x="24384" y="4572"/>
                </a:lnTo>
                <a:lnTo>
                  <a:pt x="33553" y="19812"/>
                </a:lnTo>
                <a:close/>
              </a:path>
              <a:path w="248919" h="208914">
                <a:moveTo>
                  <a:pt x="213463" y="19812"/>
                </a:moveTo>
                <a:lnTo>
                  <a:pt x="33553" y="19812"/>
                </a:lnTo>
                <a:lnTo>
                  <a:pt x="24384" y="4572"/>
                </a:lnTo>
                <a:lnTo>
                  <a:pt x="222504" y="4572"/>
                </a:lnTo>
                <a:lnTo>
                  <a:pt x="213463" y="19812"/>
                </a:lnTo>
                <a:close/>
              </a:path>
              <a:path w="248919" h="208914">
                <a:moveTo>
                  <a:pt x="138038" y="184404"/>
                </a:moveTo>
                <a:lnTo>
                  <a:pt x="132588" y="184404"/>
                </a:lnTo>
                <a:lnTo>
                  <a:pt x="124146" y="170374"/>
                </a:lnTo>
                <a:lnTo>
                  <a:pt x="222504" y="4572"/>
                </a:lnTo>
                <a:lnTo>
                  <a:pt x="231648" y="19812"/>
                </a:lnTo>
                <a:lnTo>
                  <a:pt x="236553" y="19812"/>
                </a:lnTo>
                <a:lnTo>
                  <a:pt x="138038" y="184404"/>
                </a:lnTo>
                <a:close/>
              </a:path>
              <a:path w="248919" h="208914">
                <a:moveTo>
                  <a:pt x="236553" y="19812"/>
                </a:moveTo>
                <a:lnTo>
                  <a:pt x="231648" y="19812"/>
                </a:lnTo>
                <a:lnTo>
                  <a:pt x="222504" y="4572"/>
                </a:lnTo>
                <a:lnTo>
                  <a:pt x="245675" y="4572"/>
                </a:lnTo>
                <a:lnTo>
                  <a:pt x="236553" y="19812"/>
                </a:lnTo>
                <a:close/>
              </a:path>
              <a:path w="248919" h="208914">
                <a:moveTo>
                  <a:pt x="132588" y="184404"/>
                </a:moveTo>
                <a:lnTo>
                  <a:pt x="115824" y="184404"/>
                </a:lnTo>
                <a:lnTo>
                  <a:pt x="124146" y="170374"/>
                </a:lnTo>
                <a:lnTo>
                  <a:pt x="132588" y="184404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42843" y="333679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9811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90088" y="3729227"/>
            <a:ext cx="248920" cy="207645"/>
          </a:xfrm>
          <a:custGeom>
            <a:avLst/>
            <a:gdLst/>
            <a:ahLst/>
            <a:cxnLst/>
            <a:rect l="l" t="t" r="r" b="b"/>
            <a:pathLst>
              <a:path w="248919" h="207645">
                <a:moveTo>
                  <a:pt x="123444" y="207264"/>
                </a:moveTo>
                <a:lnTo>
                  <a:pt x="0" y="0"/>
                </a:lnTo>
                <a:lnTo>
                  <a:pt x="248411" y="0"/>
                </a:lnTo>
                <a:lnTo>
                  <a:pt x="245655" y="4572"/>
                </a:lnTo>
                <a:lnTo>
                  <a:pt x="24384" y="4572"/>
                </a:lnTo>
                <a:lnTo>
                  <a:pt x="16764" y="18288"/>
                </a:lnTo>
                <a:lnTo>
                  <a:pt x="32636" y="18287"/>
                </a:lnTo>
                <a:lnTo>
                  <a:pt x="124146" y="170374"/>
                </a:lnTo>
                <a:lnTo>
                  <a:pt x="115824" y="184404"/>
                </a:lnTo>
                <a:lnTo>
                  <a:pt x="137227" y="184404"/>
                </a:lnTo>
                <a:lnTo>
                  <a:pt x="123444" y="207264"/>
                </a:lnTo>
                <a:close/>
              </a:path>
              <a:path w="248919" h="207645">
                <a:moveTo>
                  <a:pt x="32636" y="18287"/>
                </a:moveTo>
                <a:lnTo>
                  <a:pt x="16764" y="18288"/>
                </a:lnTo>
                <a:lnTo>
                  <a:pt x="24384" y="4572"/>
                </a:lnTo>
                <a:lnTo>
                  <a:pt x="32636" y="18287"/>
                </a:lnTo>
                <a:close/>
              </a:path>
              <a:path w="248919" h="207645">
                <a:moveTo>
                  <a:pt x="214367" y="18287"/>
                </a:moveTo>
                <a:lnTo>
                  <a:pt x="32636" y="18287"/>
                </a:lnTo>
                <a:lnTo>
                  <a:pt x="24384" y="4572"/>
                </a:lnTo>
                <a:lnTo>
                  <a:pt x="222504" y="4572"/>
                </a:lnTo>
                <a:lnTo>
                  <a:pt x="214367" y="18287"/>
                </a:lnTo>
                <a:close/>
              </a:path>
              <a:path w="248919" h="207645">
                <a:moveTo>
                  <a:pt x="137227" y="184404"/>
                </a:moveTo>
                <a:lnTo>
                  <a:pt x="132588" y="184404"/>
                </a:lnTo>
                <a:lnTo>
                  <a:pt x="124146" y="170374"/>
                </a:lnTo>
                <a:lnTo>
                  <a:pt x="222504" y="4572"/>
                </a:lnTo>
                <a:lnTo>
                  <a:pt x="231648" y="18288"/>
                </a:lnTo>
                <a:lnTo>
                  <a:pt x="237385" y="18288"/>
                </a:lnTo>
                <a:lnTo>
                  <a:pt x="137227" y="184404"/>
                </a:lnTo>
                <a:close/>
              </a:path>
              <a:path w="248919" h="207645">
                <a:moveTo>
                  <a:pt x="237385" y="18288"/>
                </a:moveTo>
                <a:lnTo>
                  <a:pt x="231648" y="18288"/>
                </a:lnTo>
                <a:lnTo>
                  <a:pt x="222504" y="4572"/>
                </a:lnTo>
                <a:lnTo>
                  <a:pt x="245655" y="4572"/>
                </a:lnTo>
                <a:lnTo>
                  <a:pt x="237385" y="18288"/>
                </a:lnTo>
                <a:close/>
              </a:path>
              <a:path w="248919" h="207645">
                <a:moveTo>
                  <a:pt x="132588" y="184404"/>
                </a:moveTo>
                <a:lnTo>
                  <a:pt x="115824" y="184404"/>
                </a:lnTo>
                <a:lnTo>
                  <a:pt x="124146" y="170374"/>
                </a:lnTo>
                <a:lnTo>
                  <a:pt x="132588" y="184404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42843" y="3918203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 h="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8288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84737" y="3551442"/>
            <a:ext cx="29464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1950" spc="22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69576" y="3001292"/>
            <a:ext cx="29464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FF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1950" spc="22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89632" y="4347209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 h="0">
                <a:moveTo>
                  <a:pt x="0" y="0"/>
                </a:moveTo>
                <a:lnTo>
                  <a:pt x="574548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28772" y="4486655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03"/>
                </a:lnTo>
              </a:path>
            </a:pathLst>
          </a:custGeom>
          <a:ln w="1828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28772" y="485089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1828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19627" y="4893564"/>
            <a:ext cx="452755" cy="76200"/>
          </a:xfrm>
          <a:custGeom>
            <a:avLst/>
            <a:gdLst/>
            <a:ahLst/>
            <a:cxnLst/>
            <a:rect l="l" t="t" r="r" b="b"/>
            <a:pathLst>
              <a:path w="452754" h="76200">
                <a:moveTo>
                  <a:pt x="414528" y="76200"/>
                </a:moveTo>
                <a:lnTo>
                  <a:pt x="400216" y="73247"/>
                </a:lnTo>
                <a:lnTo>
                  <a:pt x="388048" y="65151"/>
                </a:lnTo>
                <a:lnTo>
                  <a:pt x="379595" y="53054"/>
                </a:lnTo>
                <a:lnTo>
                  <a:pt x="376428" y="38100"/>
                </a:lnTo>
                <a:lnTo>
                  <a:pt x="379595" y="23145"/>
                </a:lnTo>
                <a:lnTo>
                  <a:pt x="388048" y="11049"/>
                </a:lnTo>
                <a:lnTo>
                  <a:pt x="400216" y="2952"/>
                </a:lnTo>
                <a:lnTo>
                  <a:pt x="414528" y="0"/>
                </a:lnTo>
                <a:lnTo>
                  <a:pt x="429482" y="2952"/>
                </a:lnTo>
                <a:lnTo>
                  <a:pt x="441578" y="11049"/>
                </a:lnTo>
                <a:lnTo>
                  <a:pt x="449675" y="23145"/>
                </a:lnTo>
                <a:lnTo>
                  <a:pt x="450822" y="28956"/>
                </a:lnTo>
                <a:lnTo>
                  <a:pt x="414528" y="28956"/>
                </a:lnTo>
                <a:lnTo>
                  <a:pt x="414528" y="48768"/>
                </a:lnTo>
                <a:lnTo>
                  <a:pt x="450521" y="48768"/>
                </a:lnTo>
                <a:lnTo>
                  <a:pt x="449675" y="53054"/>
                </a:lnTo>
                <a:lnTo>
                  <a:pt x="441578" y="65151"/>
                </a:lnTo>
                <a:lnTo>
                  <a:pt x="429482" y="73247"/>
                </a:lnTo>
                <a:lnTo>
                  <a:pt x="414528" y="76200"/>
                </a:lnTo>
                <a:close/>
              </a:path>
              <a:path w="452754" h="76200">
                <a:moveTo>
                  <a:pt x="378687" y="48768"/>
                </a:moveTo>
                <a:lnTo>
                  <a:pt x="0" y="48768"/>
                </a:lnTo>
                <a:lnTo>
                  <a:pt x="0" y="28956"/>
                </a:lnTo>
                <a:lnTo>
                  <a:pt x="378364" y="28956"/>
                </a:lnTo>
                <a:lnTo>
                  <a:pt x="376428" y="38100"/>
                </a:lnTo>
                <a:lnTo>
                  <a:pt x="378687" y="48768"/>
                </a:lnTo>
                <a:close/>
              </a:path>
              <a:path w="452754" h="76200">
                <a:moveTo>
                  <a:pt x="450521" y="48768"/>
                </a:moveTo>
                <a:lnTo>
                  <a:pt x="414528" y="48768"/>
                </a:lnTo>
                <a:lnTo>
                  <a:pt x="414528" y="28956"/>
                </a:lnTo>
                <a:lnTo>
                  <a:pt x="450822" y="28956"/>
                </a:lnTo>
                <a:lnTo>
                  <a:pt x="452628" y="38100"/>
                </a:lnTo>
                <a:lnTo>
                  <a:pt x="450521" y="4876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81527" y="4632959"/>
            <a:ext cx="93345" cy="218440"/>
          </a:xfrm>
          <a:custGeom>
            <a:avLst/>
            <a:gdLst/>
            <a:ahLst/>
            <a:cxnLst/>
            <a:rect l="l" t="t" r="r" b="b"/>
            <a:pathLst>
              <a:path w="93344" h="218439">
                <a:moveTo>
                  <a:pt x="0" y="0"/>
                </a:moveTo>
                <a:lnTo>
                  <a:pt x="92964" y="0"/>
                </a:lnTo>
                <a:lnTo>
                  <a:pt x="92964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72383" y="4622291"/>
            <a:ext cx="111760" cy="238125"/>
          </a:xfrm>
          <a:custGeom>
            <a:avLst/>
            <a:gdLst/>
            <a:ahLst/>
            <a:cxnLst/>
            <a:rect l="l" t="t" r="r" b="b"/>
            <a:pathLst>
              <a:path w="111760" h="238125">
                <a:moveTo>
                  <a:pt x="111252" y="237743"/>
                </a:moveTo>
                <a:lnTo>
                  <a:pt x="0" y="237743"/>
                </a:lnTo>
                <a:lnTo>
                  <a:pt x="0" y="0"/>
                </a:lnTo>
                <a:lnTo>
                  <a:pt x="111252" y="0"/>
                </a:lnTo>
                <a:lnTo>
                  <a:pt x="111252" y="10667"/>
                </a:lnTo>
                <a:lnTo>
                  <a:pt x="18288" y="10667"/>
                </a:lnTo>
                <a:lnTo>
                  <a:pt x="9144" y="19811"/>
                </a:lnTo>
                <a:lnTo>
                  <a:pt x="18288" y="19811"/>
                </a:lnTo>
                <a:lnTo>
                  <a:pt x="18288" y="217931"/>
                </a:lnTo>
                <a:lnTo>
                  <a:pt x="9144" y="217931"/>
                </a:lnTo>
                <a:lnTo>
                  <a:pt x="18288" y="228599"/>
                </a:lnTo>
                <a:lnTo>
                  <a:pt x="111252" y="228599"/>
                </a:lnTo>
                <a:lnTo>
                  <a:pt x="111252" y="237743"/>
                </a:lnTo>
                <a:close/>
              </a:path>
              <a:path w="111760" h="238125">
                <a:moveTo>
                  <a:pt x="18288" y="19811"/>
                </a:moveTo>
                <a:lnTo>
                  <a:pt x="9144" y="19811"/>
                </a:lnTo>
                <a:lnTo>
                  <a:pt x="18288" y="10667"/>
                </a:lnTo>
                <a:lnTo>
                  <a:pt x="18288" y="19811"/>
                </a:lnTo>
                <a:close/>
              </a:path>
              <a:path w="111760" h="238125">
                <a:moveTo>
                  <a:pt x="92964" y="19811"/>
                </a:moveTo>
                <a:lnTo>
                  <a:pt x="18288" y="19811"/>
                </a:lnTo>
                <a:lnTo>
                  <a:pt x="18288" y="10667"/>
                </a:lnTo>
                <a:lnTo>
                  <a:pt x="92964" y="10667"/>
                </a:lnTo>
                <a:lnTo>
                  <a:pt x="92964" y="19811"/>
                </a:lnTo>
                <a:close/>
              </a:path>
              <a:path w="111760" h="238125">
                <a:moveTo>
                  <a:pt x="92964" y="228599"/>
                </a:moveTo>
                <a:lnTo>
                  <a:pt x="92964" y="10667"/>
                </a:lnTo>
                <a:lnTo>
                  <a:pt x="102108" y="19811"/>
                </a:lnTo>
                <a:lnTo>
                  <a:pt x="111252" y="19811"/>
                </a:lnTo>
                <a:lnTo>
                  <a:pt x="111252" y="217931"/>
                </a:lnTo>
                <a:lnTo>
                  <a:pt x="102108" y="217931"/>
                </a:lnTo>
                <a:lnTo>
                  <a:pt x="92964" y="228599"/>
                </a:lnTo>
                <a:close/>
              </a:path>
              <a:path w="111760" h="238125">
                <a:moveTo>
                  <a:pt x="111252" y="19811"/>
                </a:moveTo>
                <a:lnTo>
                  <a:pt x="102108" y="19811"/>
                </a:lnTo>
                <a:lnTo>
                  <a:pt x="92964" y="10667"/>
                </a:lnTo>
                <a:lnTo>
                  <a:pt x="111252" y="10667"/>
                </a:lnTo>
                <a:lnTo>
                  <a:pt x="111252" y="19811"/>
                </a:lnTo>
                <a:close/>
              </a:path>
              <a:path w="111760" h="238125">
                <a:moveTo>
                  <a:pt x="18288" y="228599"/>
                </a:moveTo>
                <a:lnTo>
                  <a:pt x="9144" y="217931"/>
                </a:lnTo>
                <a:lnTo>
                  <a:pt x="18288" y="217931"/>
                </a:lnTo>
                <a:lnTo>
                  <a:pt x="18288" y="228599"/>
                </a:lnTo>
                <a:close/>
              </a:path>
              <a:path w="111760" h="238125">
                <a:moveTo>
                  <a:pt x="92964" y="228599"/>
                </a:moveTo>
                <a:lnTo>
                  <a:pt x="18288" y="228599"/>
                </a:lnTo>
                <a:lnTo>
                  <a:pt x="18288" y="217931"/>
                </a:lnTo>
                <a:lnTo>
                  <a:pt x="92964" y="217931"/>
                </a:lnTo>
                <a:lnTo>
                  <a:pt x="92964" y="228599"/>
                </a:lnTo>
                <a:close/>
              </a:path>
              <a:path w="111760" h="238125">
                <a:moveTo>
                  <a:pt x="111252" y="228599"/>
                </a:moveTo>
                <a:lnTo>
                  <a:pt x="92964" y="228599"/>
                </a:lnTo>
                <a:lnTo>
                  <a:pt x="102108" y="217931"/>
                </a:lnTo>
                <a:lnTo>
                  <a:pt x="111252" y="217931"/>
                </a:lnTo>
                <a:lnTo>
                  <a:pt x="111252" y="22859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764023" y="4703564"/>
            <a:ext cx="26987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68752" y="4206240"/>
            <a:ext cx="0" cy="294640"/>
          </a:xfrm>
          <a:custGeom>
            <a:avLst/>
            <a:gdLst/>
            <a:ahLst/>
            <a:cxnLst/>
            <a:rect l="l" t="t" r="r" b="b"/>
            <a:pathLst>
              <a:path w="0" h="294639">
                <a:moveTo>
                  <a:pt x="0" y="0"/>
                </a:moveTo>
                <a:lnTo>
                  <a:pt x="0" y="294132"/>
                </a:lnTo>
              </a:path>
            </a:pathLst>
          </a:custGeom>
          <a:ln w="1828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62656" y="4204715"/>
            <a:ext cx="165100" cy="144780"/>
          </a:xfrm>
          <a:custGeom>
            <a:avLst/>
            <a:gdLst/>
            <a:ahLst/>
            <a:cxnLst/>
            <a:rect l="l" t="t" r="r" b="b"/>
            <a:pathLst>
              <a:path w="165100" h="144779">
                <a:moveTo>
                  <a:pt x="12191" y="144780"/>
                </a:moveTo>
                <a:lnTo>
                  <a:pt x="0" y="129540"/>
                </a:lnTo>
                <a:lnTo>
                  <a:pt x="152400" y="0"/>
                </a:lnTo>
                <a:lnTo>
                  <a:pt x="164591" y="15240"/>
                </a:lnTo>
                <a:lnTo>
                  <a:pt x="12191" y="14478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62655" y="4349496"/>
            <a:ext cx="182880" cy="157480"/>
          </a:xfrm>
          <a:custGeom>
            <a:avLst/>
            <a:gdLst/>
            <a:ahLst/>
            <a:cxnLst/>
            <a:rect l="l" t="t" r="r" b="b"/>
            <a:pathLst>
              <a:path w="182880" h="157479">
                <a:moveTo>
                  <a:pt x="153203" y="132785"/>
                </a:moveTo>
                <a:lnTo>
                  <a:pt x="134886" y="129515"/>
                </a:lnTo>
                <a:lnTo>
                  <a:pt x="0" y="13716"/>
                </a:lnTo>
                <a:lnTo>
                  <a:pt x="12192" y="0"/>
                </a:lnTo>
                <a:lnTo>
                  <a:pt x="146651" y="114163"/>
                </a:lnTo>
                <a:lnTo>
                  <a:pt x="153203" y="132785"/>
                </a:lnTo>
                <a:close/>
              </a:path>
              <a:path w="182880" h="157479">
                <a:moveTo>
                  <a:pt x="181262" y="152400"/>
                </a:moveTo>
                <a:lnTo>
                  <a:pt x="161544" y="152400"/>
                </a:lnTo>
                <a:lnTo>
                  <a:pt x="173735" y="137160"/>
                </a:lnTo>
                <a:lnTo>
                  <a:pt x="146651" y="114163"/>
                </a:lnTo>
                <a:lnTo>
                  <a:pt x="129540" y="65532"/>
                </a:lnTo>
                <a:lnTo>
                  <a:pt x="128016" y="59436"/>
                </a:lnTo>
                <a:lnTo>
                  <a:pt x="131064" y="54864"/>
                </a:lnTo>
                <a:lnTo>
                  <a:pt x="135636" y="53339"/>
                </a:lnTo>
                <a:lnTo>
                  <a:pt x="140208" y="50292"/>
                </a:lnTo>
                <a:lnTo>
                  <a:pt x="146304" y="53339"/>
                </a:lnTo>
                <a:lnTo>
                  <a:pt x="147828" y="57912"/>
                </a:lnTo>
                <a:lnTo>
                  <a:pt x="181262" y="152400"/>
                </a:lnTo>
                <a:close/>
              </a:path>
              <a:path w="182880" h="157479">
                <a:moveTo>
                  <a:pt x="165201" y="147828"/>
                </a:moveTo>
                <a:lnTo>
                  <a:pt x="158496" y="147828"/>
                </a:lnTo>
                <a:lnTo>
                  <a:pt x="169164" y="135636"/>
                </a:lnTo>
                <a:lnTo>
                  <a:pt x="153203" y="132785"/>
                </a:lnTo>
                <a:lnTo>
                  <a:pt x="146651" y="114163"/>
                </a:lnTo>
                <a:lnTo>
                  <a:pt x="173735" y="137160"/>
                </a:lnTo>
                <a:lnTo>
                  <a:pt x="165201" y="147828"/>
                </a:lnTo>
                <a:close/>
              </a:path>
              <a:path w="182880" h="157479">
                <a:moveTo>
                  <a:pt x="182880" y="156972"/>
                </a:moveTo>
                <a:lnTo>
                  <a:pt x="79248" y="138684"/>
                </a:lnTo>
                <a:lnTo>
                  <a:pt x="74676" y="137160"/>
                </a:lnTo>
                <a:lnTo>
                  <a:pt x="71628" y="132588"/>
                </a:lnTo>
                <a:lnTo>
                  <a:pt x="71628" y="128016"/>
                </a:lnTo>
                <a:lnTo>
                  <a:pt x="73152" y="121920"/>
                </a:lnTo>
                <a:lnTo>
                  <a:pt x="77724" y="118872"/>
                </a:lnTo>
                <a:lnTo>
                  <a:pt x="83820" y="120396"/>
                </a:lnTo>
                <a:lnTo>
                  <a:pt x="134886" y="129515"/>
                </a:lnTo>
                <a:lnTo>
                  <a:pt x="161544" y="152400"/>
                </a:lnTo>
                <a:lnTo>
                  <a:pt x="181262" y="152400"/>
                </a:lnTo>
                <a:lnTo>
                  <a:pt x="182880" y="156972"/>
                </a:lnTo>
                <a:close/>
              </a:path>
              <a:path w="182880" h="157479">
                <a:moveTo>
                  <a:pt x="161544" y="152400"/>
                </a:moveTo>
                <a:lnTo>
                  <a:pt x="134886" y="129515"/>
                </a:lnTo>
                <a:lnTo>
                  <a:pt x="153203" y="132785"/>
                </a:lnTo>
                <a:lnTo>
                  <a:pt x="158496" y="147828"/>
                </a:lnTo>
                <a:lnTo>
                  <a:pt x="165201" y="147828"/>
                </a:lnTo>
                <a:lnTo>
                  <a:pt x="161544" y="152400"/>
                </a:lnTo>
                <a:close/>
              </a:path>
              <a:path w="182880" h="157479">
                <a:moveTo>
                  <a:pt x="158496" y="147828"/>
                </a:moveTo>
                <a:lnTo>
                  <a:pt x="153203" y="132785"/>
                </a:lnTo>
                <a:lnTo>
                  <a:pt x="169164" y="135636"/>
                </a:lnTo>
                <a:lnTo>
                  <a:pt x="158496" y="14782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83052" y="4037076"/>
            <a:ext cx="76200" cy="193675"/>
          </a:xfrm>
          <a:custGeom>
            <a:avLst/>
            <a:gdLst/>
            <a:ahLst/>
            <a:cxnLst/>
            <a:rect l="l" t="t" r="r" b="b"/>
            <a:pathLst>
              <a:path w="76200" h="193675">
                <a:moveTo>
                  <a:pt x="28955" y="74263"/>
                </a:moveTo>
                <a:lnTo>
                  <a:pt x="23145" y="73032"/>
                </a:lnTo>
                <a:lnTo>
                  <a:pt x="11048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263"/>
                </a:lnTo>
                <a:close/>
              </a:path>
              <a:path w="76200" h="193675">
                <a:moveTo>
                  <a:pt x="38099" y="76200"/>
                </a:moveTo>
                <a:lnTo>
                  <a:pt x="28955" y="74263"/>
                </a:lnTo>
                <a:lnTo>
                  <a:pt x="28955" y="38100"/>
                </a:lnTo>
                <a:lnTo>
                  <a:pt x="47243" y="38100"/>
                </a:lnTo>
                <a:lnTo>
                  <a:pt x="47243" y="74263"/>
                </a:lnTo>
                <a:lnTo>
                  <a:pt x="38099" y="76200"/>
                </a:lnTo>
                <a:close/>
              </a:path>
              <a:path w="76200" h="193675">
                <a:moveTo>
                  <a:pt x="47243" y="74263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247" y="52411"/>
                </a:lnTo>
                <a:lnTo>
                  <a:pt x="65150" y="64579"/>
                </a:lnTo>
                <a:lnTo>
                  <a:pt x="53054" y="73032"/>
                </a:lnTo>
                <a:lnTo>
                  <a:pt x="47243" y="74263"/>
                </a:lnTo>
                <a:close/>
              </a:path>
              <a:path w="76200" h="193675">
                <a:moveTo>
                  <a:pt x="47243" y="193548"/>
                </a:moveTo>
                <a:lnTo>
                  <a:pt x="28955" y="193548"/>
                </a:lnTo>
                <a:lnTo>
                  <a:pt x="28955" y="74263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193548"/>
                </a:lnTo>
                <a:close/>
              </a:path>
              <a:path w="76200" h="193675">
                <a:moveTo>
                  <a:pt x="47243" y="76200"/>
                </a:moveTo>
                <a:lnTo>
                  <a:pt x="38099" y="76200"/>
                </a:lnTo>
                <a:lnTo>
                  <a:pt x="47243" y="74263"/>
                </a:lnTo>
                <a:lnTo>
                  <a:pt x="47243" y="762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91155" y="2392679"/>
            <a:ext cx="0" cy="588645"/>
          </a:xfrm>
          <a:custGeom>
            <a:avLst/>
            <a:gdLst/>
            <a:ahLst/>
            <a:cxnLst/>
            <a:rect l="l" t="t" r="r" b="b"/>
            <a:pathLst>
              <a:path w="0" h="588644">
                <a:moveTo>
                  <a:pt x="0" y="0"/>
                </a:moveTo>
                <a:lnTo>
                  <a:pt x="0" y="588263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91155" y="3273552"/>
            <a:ext cx="0" cy="1080770"/>
          </a:xfrm>
          <a:custGeom>
            <a:avLst/>
            <a:gdLst/>
            <a:ahLst/>
            <a:cxnLst/>
            <a:rect l="l" t="t" r="r" b="b"/>
            <a:pathLst>
              <a:path w="0" h="1080770">
                <a:moveTo>
                  <a:pt x="0" y="0"/>
                </a:moveTo>
                <a:lnTo>
                  <a:pt x="0" y="1080516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82011" y="2365248"/>
            <a:ext cx="1199515" cy="76200"/>
          </a:xfrm>
          <a:custGeom>
            <a:avLst/>
            <a:gdLst/>
            <a:ahLst/>
            <a:cxnLst/>
            <a:rect l="l" t="t" r="r" b="b"/>
            <a:pathLst>
              <a:path w="1199514" h="76200">
                <a:moveTo>
                  <a:pt x="1161287" y="76200"/>
                </a:moveTo>
                <a:lnTo>
                  <a:pt x="1146333" y="73247"/>
                </a:lnTo>
                <a:lnTo>
                  <a:pt x="1134236" y="65151"/>
                </a:lnTo>
                <a:lnTo>
                  <a:pt x="1126140" y="53054"/>
                </a:lnTo>
                <a:lnTo>
                  <a:pt x="1123187" y="38100"/>
                </a:lnTo>
                <a:lnTo>
                  <a:pt x="1126140" y="23145"/>
                </a:lnTo>
                <a:lnTo>
                  <a:pt x="1134236" y="11049"/>
                </a:lnTo>
                <a:lnTo>
                  <a:pt x="1146333" y="2952"/>
                </a:lnTo>
                <a:lnTo>
                  <a:pt x="1161287" y="0"/>
                </a:lnTo>
                <a:lnTo>
                  <a:pt x="1176242" y="2952"/>
                </a:lnTo>
                <a:lnTo>
                  <a:pt x="1188339" y="11049"/>
                </a:lnTo>
                <a:lnTo>
                  <a:pt x="1196435" y="23145"/>
                </a:lnTo>
                <a:lnTo>
                  <a:pt x="1197281" y="27432"/>
                </a:lnTo>
                <a:lnTo>
                  <a:pt x="1161287" y="27432"/>
                </a:lnTo>
                <a:lnTo>
                  <a:pt x="1161287" y="47244"/>
                </a:lnTo>
                <a:lnTo>
                  <a:pt x="1197582" y="47244"/>
                </a:lnTo>
                <a:lnTo>
                  <a:pt x="1196435" y="53054"/>
                </a:lnTo>
                <a:lnTo>
                  <a:pt x="1188339" y="65151"/>
                </a:lnTo>
                <a:lnTo>
                  <a:pt x="1176242" y="73247"/>
                </a:lnTo>
                <a:lnTo>
                  <a:pt x="1161287" y="76200"/>
                </a:lnTo>
                <a:close/>
              </a:path>
              <a:path w="1199514" h="76200">
                <a:moveTo>
                  <a:pt x="1124993" y="47244"/>
                </a:moveTo>
                <a:lnTo>
                  <a:pt x="0" y="47244"/>
                </a:lnTo>
                <a:lnTo>
                  <a:pt x="0" y="27432"/>
                </a:lnTo>
                <a:lnTo>
                  <a:pt x="1125294" y="27432"/>
                </a:lnTo>
                <a:lnTo>
                  <a:pt x="1123187" y="38100"/>
                </a:lnTo>
                <a:lnTo>
                  <a:pt x="1124993" y="47244"/>
                </a:lnTo>
                <a:close/>
              </a:path>
              <a:path w="1199514" h="76200">
                <a:moveTo>
                  <a:pt x="1197582" y="47244"/>
                </a:moveTo>
                <a:lnTo>
                  <a:pt x="1161287" y="47244"/>
                </a:lnTo>
                <a:lnTo>
                  <a:pt x="1161287" y="27432"/>
                </a:lnTo>
                <a:lnTo>
                  <a:pt x="1197281" y="27432"/>
                </a:lnTo>
                <a:lnTo>
                  <a:pt x="1199387" y="38100"/>
                </a:lnTo>
                <a:lnTo>
                  <a:pt x="1197582" y="4724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42388" y="2980943"/>
            <a:ext cx="106680" cy="292735"/>
          </a:xfrm>
          <a:custGeom>
            <a:avLst/>
            <a:gdLst/>
            <a:ahLst/>
            <a:cxnLst/>
            <a:rect l="l" t="t" r="r" b="b"/>
            <a:pathLst>
              <a:path w="106680" h="292735">
                <a:moveTo>
                  <a:pt x="0" y="0"/>
                </a:moveTo>
                <a:lnTo>
                  <a:pt x="106679" y="0"/>
                </a:lnTo>
                <a:lnTo>
                  <a:pt x="106679" y="292608"/>
                </a:lnTo>
                <a:lnTo>
                  <a:pt x="0" y="2926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31720" y="2970276"/>
            <a:ext cx="128270" cy="312420"/>
          </a:xfrm>
          <a:custGeom>
            <a:avLst/>
            <a:gdLst/>
            <a:ahLst/>
            <a:cxnLst/>
            <a:rect l="l" t="t" r="r" b="b"/>
            <a:pathLst>
              <a:path w="128269" h="312420">
                <a:moveTo>
                  <a:pt x="128016" y="312419"/>
                </a:moveTo>
                <a:lnTo>
                  <a:pt x="0" y="312419"/>
                </a:lnTo>
                <a:lnTo>
                  <a:pt x="0" y="0"/>
                </a:lnTo>
                <a:lnTo>
                  <a:pt x="128016" y="0"/>
                </a:lnTo>
                <a:lnTo>
                  <a:pt x="128016" y="10668"/>
                </a:lnTo>
                <a:lnTo>
                  <a:pt x="19812" y="10668"/>
                </a:lnTo>
                <a:lnTo>
                  <a:pt x="10668" y="19812"/>
                </a:lnTo>
                <a:lnTo>
                  <a:pt x="19812" y="19812"/>
                </a:lnTo>
                <a:lnTo>
                  <a:pt x="19812" y="292607"/>
                </a:lnTo>
                <a:lnTo>
                  <a:pt x="10668" y="292607"/>
                </a:lnTo>
                <a:lnTo>
                  <a:pt x="19812" y="303276"/>
                </a:lnTo>
                <a:lnTo>
                  <a:pt x="128016" y="303276"/>
                </a:lnTo>
                <a:lnTo>
                  <a:pt x="128016" y="312419"/>
                </a:lnTo>
                <a:close/>
              </a:path>
              <a:path w="128269" h="312420">
                <a:moveTo>
                  <a:pt x="19812" y="19812"/>
                </a:moveTo>
                <a:lnTo>
                  <a:pt x="10668" y="19812"/>
                </a:lnTo>
                <a:lnTo>
                  <a:pt x="19812" y="10668"/>
                </a:lnTo>
                <a:lnTo>
                  <a:pt x="19812" y="19812"/>
                </a:lnTo>
                <a:close/>
              </a:path>
              <a:path w="128269" h="312420">
                <a:moveTo>
                  <a:pt x="108204" y="19812"/>
                </a:moveTo>
                <a:lnTo>
                  <a:pt x="19812" y="19812"/>
                </a:lnTo>
                <a:lnTo>
                  <a:pt x="19812" y="10668"/>
                </a:lnTo>
                <a:lnTo>
                  <a:pt x="108204" y="10668"/>
                </a:lnTo>
                <a:lnTo>
                  <a:pt x="108204" y="19812"/>
                </a:lnTo>
                <a:close/>
              </a:path>
              <a:path w="128269" h="312420">
                <a:moveTo>
                  <a:pt x="108204" y="303276"/>
                </a:moveTo>
                <a:lnTo>
                  <a:pt x="108204" y="10668"/>
                </a:lnTo>
                <a:lnTo>
                  <a:pt x="117348" y="19812"/>
                </a:lnTo>
                <a:lnTo>
                  <a:pt x="128016" y="19812"/>
                </a:lnTo>
                <a:lnTo>
                  <a:pt x="128016" y="292607"/>
                </a:lnTo>
                <a:lnTo>
                  <a:pt x="117348" y="292607"/>
                </a:lnTo>
                <a:lnTo>
                  <a:pt x="108204" y="303276"/>
                </a:lnTo>
                <a:close/>
              </a:path>
              <a:path w="128269" h="312420">
                <a:moveTo>
                  <a:pt x="128016" y="19812"/>
                </a:moveTo>
                <a:lnTo>
                  <a:pt x="117348" y="19812"/>
                </a:lnTo>
                <a:lnTo>
                  <a:pt x="108204" y="10668"/>
                </a:lnTo>
                <a:lnTo>
                  <a:pt x="128016" y="10668"/>
                </a:lnTo>
                <a:lnTo>
                  <a:pt x="128016" y="19812"/>
                </a:lnTo>
                <a:close/>
              </a:path>
              <a:path w="128269" h="312420">
                <a:moveTo>
                  <a:pt x="19812" y="303276"/>
                </a:moveTo>
                <a:lnTo>
                  <a:pt x="10668" y="292607"/>
                </a:lnTo>
                <a:lnTo>
                  <a:pt x="19812" y="292607"/>
                </a:lnTo>
                <a:lnTo>
                  <a:pt x="19812" y="303276"/>
                </a:lnTo>
                <a:close/>
              </a:path>
              <a:path w="128269" h="312420">
                <a:moveTo>
                  <a:pt x="108204" y="303276"/>
                </a:moveTo>
                <a:lnTo>
                  <a:pt x="19812" y="303276"/>
                </a:lnTo>
                <a:lnTo>
                  <a:pt x="19812" y="292607"/>
                </a:lnTo>
                <a:lnTo>
                  <a:pt x="108204" y="292607"/>
                </a:lnTo>
                <a:lnTo>
                  <a:pt x="108204" y="303276"/>
                </a:lnTo>
                <a:close/>
              </a:path>
              <a:path w="128269" h="312420">
                <a:moveTo>
                  <a:pt x="128016" y="303276"/>
                </a:moveTo>
                <a:lnTo>
                  <a:pt x="108204" y="303276"/>
                </a:lnTo>
                <a:lnTo>
                  <a:pt x="117348" y="292607"/>
                </a:lnTo>
                <a:lnTo>
                  <a:pt x="128016" y="292607"/>
                </a:lnTo>
                <a:lnTo>
                  <a:pt x="128016" y="30327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878588" y="2952503"/>
            <a:ext cx="37401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1300" spc="95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1300" spc="15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41927" y="4221498"/>
            <a:ext cx="2546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95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dirty="0" baseline="-20833" sz="1800" spc="142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595627" y="4338827"/>
            <a:ext cx="0" cy="836930"/>
          </a:xfrm>
          <a:custGeom>
            <a:avLst/>
            <a:gdLst/>
            <a:ahLst/>
            <a:cxnLst/>
            <a:rect l="l" t="t" r="r" b="b"/>
            <a:pathLst>
              <a:path w="0" h="836929">
                <a:moveTo>
                  <a:pt x="0" y="0"/>
                </a:moveTo>
                <a:lnTo>
                  <a:pt x="0" y="836675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66087" y="5158740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2128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31036" y="4588763"/>
            <a:ext cx="340360" cy="335280"/>
          </a:xfrm>
          <a:custGeom>
            <a:avLst/>
            <a:gdLst/>
            <a:ahLst/>
            <a:cxnLst/>
            <a:rect l="l" t="t" r="r" b="b"/>
            <a:pathLst>
              <a:path w="340360" h="335279">
                <a:moveTo>
                  <a:pt x="170688" y="335279"/>
                </a:moveTo>
                <a:lnTo>
                  <a:pt x="118872" y="327659"/>
                </a:lnTo>
                <a:lnTo>
                  <a:pt x="74676" y="306323"/>
                </a:lnTo>
                <a:lnTo>
                  <a:pt x="38100" y="274319"/>
                </a:lnTo>
                <a:lnTo>
                  <a:pt x="7620" y="217931"/>
                </a:lnTo>
                <a:lnTo>
                  <a:pt x="0" y="184403"/>
                </a:lnTo>
                <a:lnTo>
                  <a:pt x="0" y="150875"/>
                </a:lnTo>
                <a:lnTo>
                  <a:pt x="12192" y="102107"/>
                </a:lnTo>
                <a:lnTo>
                  <a:pt x="38100" y="60959"/>
                </a:lnTo>
                <a:lnTo>
                  <a:pt x="88391" y="19811"/>
                </a:lnTo>
                <a:lnTo>
                  <a:pt x="135636" y="3047"/>
                </a:lnTo>
                <a:lnTo>
                  <a:pt x="152400" y="0"/>
                </a:lnTo>
                <a:lnTo>
                  <a:pt x="185928" y="0"/>
                </a:lnTo>
                <a:lnTo>
                  <a:pt x="202692" y="3047"/>
                </a:lnTo>
                <a:lnTo>
                  <a:pt x="236219" y="12191"/>
                </a:lnTo>
                <a:lnTo>
                  <a:pt x="247192" y="18287"/>
                </a:lnTo>
                <a:lnTo>
                  <a:pt x="170688" y="18287"/>
                </a:lnTo>
                <a:lnTo>
                  <a:pt x="153924" y="19811"/>
                </a:lnTo>
                <a:lnTo>
                  <a:pt x="111252" y="30479"/>
                </a:lnTo>
                <a:lnTo>
                  <a:pt x="73152" y="51815"/>
                </a:lnTo>
                <a:lnTo>
                  <a:pt x="44195" y="83819"/>
                </a:lnTo>
                <a:lnTo>
                  <a:pt x="21336" y="137159"/>
                </a:lnTo>
                <a:lnTo>
                  <a:pt x="18288" y="167639"/>
                </a:lnTo>
                <a:lnTo>
                  <a:pt x="19812" y="182879"/>
                </a:lnTo>
                <a:lnTo>
                  <a:pt x="30480" y="225551"/>
                </a:lnTo>
                <a:lnTo>
                  <a:pt x="53339" y="262127"/>
                </a:lnTo>
                <a:lnTo>
                  <a:pt x="85344" y="291083"/>
                </a:lnTo>
                <a:lnTo>
                  <a:pt x="123444" y="309371"/>
                </a:lnTo>
                <a:lnTo>
                  <a:pt x="169164" y="316991"/>
                </a:lnTo>
                <a:lnTo>
                  <a:pt x="247649" y="316991"/>
                </a:lnTo>
                <a:lnTo>
                  <a:pt x="220980" y="327659"/>
                </a:lnTo>
                <a:lnTo>
                  <a:pt x="204216" y="332232"/>
                </a:lnTo>
                <a:lnTo>
                  <a:pt x="170688" y="335279"/>
                </a:lnTo>
                <a:close/>
              </a:path>
              <a:path w="340360" h="335279">
                <a:moveTo>
                  <a:pt x="247649" y="316991"/>
                </a:moveTo>
                <a:lnTo>
                  <a:pt x="169164" y="316991"/>
                </a:lnTo>
                <a:lnTo>
                  <a:pt x="199643" y="313943"/>
                </a:lnTo>
                <a:lnTo>
                  <a:pt x="214883" y="309371"/>
                </a:lnTo>
                <a:lnTo>
                  <a:pt x="254507" y="291083"/>
                </a:lnTo>
                <a:lnTo>
                  <a:pt x="286512" y="262127"/>
                </a:lnTo>
                <a:lnTo>
                  <a:pt x="309372" y="225551"/>
                </a:lnTo>
                <a:lnTo>
                  <a:pt x="321563" y="167639"/>
                </a:lnTo>
                <a:lnTo>
                  <a:pt x="320039" y="152399"/>
                </a:lnTo>
                <a:lnTo>
                  <a:pt x="309372" y="109727"/>
                </a:lnTo>
                <a:lnTo>
                  <a:pt x="286512" y="73151"/>
                </a:lnTo>
                <a:lnTo>
                  <a:pt x="254507" y="44195"/>
                </a:lnTo>
                <a:lnTo>
                  <a:pt x="201168" y="21335"/>
                </a:lnTo>
                <a:lnTo>
                  <a:pt x="170688" y="18287"/>
                </a:lnTo>
                <a:lnTo>
                  <a:pt x="247192" y="18287"/>
                </a:lnTo>
                <a:lnTo>
                  <a:pt x="249936" y="19811"/>
                </a:lnTo>
                <a:lnTo>
                  <a:pt x="265176" y="27431"/>
                </a:lnTo>
                <a:lnTo>
                  <a:pt x="289559" y="48767"/>
                </a:lnTo>
                <a:lnTo>
                  <a:pt x="318515" y="86867"/>
                </a:lnTo>
                <a:lnTo>
                  <a:pt x="336804" y="132587"/>
                </a:lnTo>
                <a:lnTo>
                  <a:pt x="339852" y="167639"/>
                </a:lnTo>
                <a:lnTo>
                  <a:pt x="336804" y="201167"/>
                </a:lnTo>
                <a:lnTo>
                  <a:pt x="320039" y="246887"/>
                </a:lnTo>
                <a:lnTo>
                  <a:pt x="291083" y="286511"/>
                </a:lnTo>
                <a:lnTo>
                  <a:pt x="251459" y="315467"/>
                </a:lnTo>
                <a:lnTo>
                  <a:pt x="247649" y="316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183651" y="4296076"/>
            <a:ext cx="196215" cy="836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65">
              <a:lnSpc>
                <a:spcPts val="2060"/>
              </a:lnSpc>
            </a:pPr>
            <a:r>
              <a:rPr dirty="0" sz="1800" spc="-450" b="1">
                <a:latin typeface="Microsoft JhengHei"/>
                <a:cs typeface="Microsoft JhengHei"/>
              </a:rPr>
              <a:t>+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ts val="2060"/>
              </a:lnSpc>
            </a:pPr>
            <a:r>
              <a:rPr dirty="0" sz="1800" spc="-50">
                <a:latin typeface="Times New Roman"/>
                <a:cs typeface="Times New Roman"/>
              </a:rPr>
              <a:t>v</a:t>
            </a:r>
            <a:r>
              <a:rPr dirty="0" baseline="-20833" sz="1800" spc="-75">
                <a:latin typeface="Times New Roman"/>
                <a:cs typeface="Times New Roman"/>
              </a:rPr>
              <a:t>i</a:t>
            </a:r>
            <a:endParaRPr baseline="-20833"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240"/>
              </a:spcBef>
            </a:pPr>
            <a:r>
              <a:rPr dirty="0" sz="1800" spc="114" b="1">
                <a:latin typeface="Microsoft JhengHei"/>
                <a:cs typeface="Microsoft JhengHei"/>
              </a:rPr>
              <a:t>-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586483" y="4306823"/>
            <a:ext cx="840105" cy="76200"/>
          </a:xfrm>
          <a:custGeom>
            <a:avLst/>
            <a:gdLst/>
            <a:ahLst/>
            <a:cxnLst/>
            <a:rect l="l" t="t" r="r" b="b"/>
            <a:pathLst>
              <a:path w="840105" h="76200">
                <a:moveTo>
                  <a:pt x="801624" y="76200"/>
                </a:moveTo>
                <a:lnTo>
                  <a:pt x="786669" y="73032"/>
                </a:lnTo>
                <a:lnTo>
                  <a:pt x="774573" y="64579"/>
                </a:lnTo>
                <a:lnTo>
                  <a:pt x="766476" y="52411"/>
                </a:lnTo>
                <a:lnTo>
                  <a:pt x="763524" y="38100"/>
                </a:lnTo>
                <a:lnTo>
                  <a:pt x="766476" y="23145"/>
                </a:lnTo>
                <a:lnTo>
                  <a:pt x="774573" y="11049"/>
                </a:lnTo>
                <a:lnTo>
                  <a:pt x="786669" y="2952"/>
                </a:lnTo>
                <a:lnTo>
                  <a:pt x="801624" y="0"/>
                </a:lnTo>
                <a:lnTo>
                  <a:pt x="816578" y="2952"/>
                </a:lnTo>
                <a:lnTo>
                  <a:pt x="828675" y="11049"/>
                </a:lnTo>
                <a:lnTo>
                  <a:pt x="836771" y="23145"/>
                </a:lnTo>
                <a:lnTo>
                  <a:pt x="837617" y="27432"/>
                </a:lnTo>
                <a:lnTo>
                  <a:pt x="801624" y="27432"/>
                </a:lnTo>
                <a:lnTo>
                  <a:pt x="801624" y="47244"/>
                </a:lnTo>
                <a:lnTo>
                  <a:pt x="837837" y="47244"/>
                </a:lnTo>
                <a:lnTo>
                  <a:pt x="836771" y="52411"/>
                </a:lnTo>
                <a:lnTo>
                  <a:pt x="828675" y="64579"/>
                </a:lnTo>
                <a:lnTo>
                  <a:pt x="816578" y="73032"/>
                </a:lnTo>
                <a:lnTo>
                  <a:pt x="801624" y="76200"/>
                </a:lnTo>
                <a:close/>
              </a:path>
              <a:path w="840105" h="76200">
                <a:moveTo>
                  <a:pt x="765410" y="47244"/>
                </a:moveTo>
                <a:lnTo>
                  <a:pt x="0" y="47244"/>
                </a:lnTo>
                <a:lnTo>
                  <a:pt x="0" y="27432"/>
                </a:lnTo>
                <a:lnTo>
                  <a:pt x="765630" y="27432"/>
                </a:lnTo>
                <a:lnTo>
                  <a:pt x="763524" y="38100"/>
                </a:lnTo>
                <a:lnTo>
                  <a:pt x="765410" y="47244"/>
                </a:lnTo>
                <a:close/>
              </a:path>
              <a:path w="840105" h="76200">
                <a:moveTo>
                  <a:pt x="837837" y="47244"/>
                </a:moveTo>
                <a:lnTo>
                  <a:pt x="801624" y="47244"/>
                </a:lnTo>
                <a:lnTo>
                  <a:pt x="801624" y="27432"/>
                </a:lnTo>
                <a:lnTo>
                  <a:pt x="837617" y="27432"/>
                </a:lnTo>
                <a:lnTo>
                  <a:pt x="839724" y="38100"/>
                </a:lnTo>
                <a:lnTo>
                  <a:pt x="837837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98904" y="4181855"/>
            <a:ext cx="134112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025395" y="4186427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21763" y="4186427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852706" y="3863307"/>
            <a:ext cx="2540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083052" y="2374392"/>
            <a:ext cx="76200" cy="584200"/>
          </a:xfrm>
          <a:custGeom>
            <a:avLst/>
            <a:gdLst/>
            <a:ahLst/>
            <a:cxnLst/>
            <a:rect l="l" t="t" r="r" b="b"/>
            <a:pathLst>
              <a:path w="76200" h="584200">
                <a:moveTo>
                  <a:pt x="27431" y="74093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6199" y="38100"/>
                </a:lnTo>
                <a:lnTo>
                  <a:pt x="27431" y="38100"/>
                </a:lnTo>
                <a:lnTo>
                  <a:pt x="27431" y="74093"/>
                </a:lnTo>
                <a:close/>
              </a:path>
              <a:path w="76200" h="584200">
                <a:moveTo>
                  <a:pt x="38099" y="76200"/>
                </a:moveTo>
                <a:lnTo>
                  <a:pt x="27431" y="74093"/>
                </a:lnTo>
                <a:lnTo>
                  <a:pt x="27431" y="38100"/>
                </a:lnTo>
                <a:lnTo>
                  <a:pt x="47243" y="38100"/>
                </a:lnTo>
                <a:lnTo>
                  <a:pt x="47243" y="74313"/>
                </a:lnTo>
                <a:lnTo>
                  <a:pt x="38099" y="76200"/>
                </a:lnTo>
                <a:close/>
              </a:path>
              <a:path w="76200" h="584200">
                <a:moveTo>
                  <a:pt x="47243" y="74313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032" y="53054"/>
                </a:lnTo>
                <a:lnTo>
                  <a:pt x="64579" y="65150"/>
                </a:lnTo>
                <a:lnTo>
                  <a:pt x="52411" y="73247"/>
                </a:lnTo>
                <a:lnTo>
                  <a:pt x="47243" y="74313"/>
                </a:lnTo>
                <a:close/>
              </a:path>
              <a:path w="76200" h="584200">
                <a:moveTo>
                  <a:pt x="27431" y="509598"/>
                </a:moveTo>
                <a:lnTo>
                  <a:pt x="27431" y="74093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507491"/>
                </a:lnTo>
                <a:lnTo>
                  <a:pt x="38099" y="507491"/>
                </a:lnTo>
                <a:lnTo>
                  <a:pt x="27431" y="509598"/>
                </a:lnTo>
                <a:close/>
              </a:path>
              <a:path w="76200" h="584200">
                <a:moveTo>
                  <a:pt x="47243" y="76200"/>
                </a:moveTo>
                <a:lnTo>
                  <a:pt x="38099" y="76200"/>
                </a:lnTo>
                <a:lnTo>
                  <a:pt x="47243" y="74313"/>
                </a:lnTo>
                <a:lnTo>
                  <a:pt x="47243" y="76200"/>
                </a:lnTo>
                <a:close/>
              </a:path>
              <a:path w="76200" h="584200">
                <a:moveTo>
                  <a:pt x="47243" y="545591"/>
                </a:moveTo>
                <a:lnTo>
                  <a:pt x="27431" y="545591"/>
                </a:lnTo>
                <a:lnTo>
                  <a:pt x="27431" y="509598"/>
                </a:lnTo>
                <a:lnTo>
                  <a:pt x="38099" y="507491"/>
                </a:lnTo>
                <a:lnTo>
                  <a:pt x="47243" y="509378"/>
                </a:lnTo>
                <a:lnTo>
                  <a:pt x="47243" y="545591"/>
                </a:lnTo>
                <a:close/>
              </a:path>
              <a:path w="76200" h="584200">
                <a:moveTo>
                  <a:pt x="47243" y="509378"/>
                </a:moveTo>
                <a:lnTo>
                  <a:pt x="38099" y="507491"/>
                </a:lnTo>
                <a:lnTo>
                  <a:pt x="47243" y="507491"/>
                </a:lnTo>
                <a:lnTo>
                  <a:pt x="47243" y="509378"/>
                </a:lnTo>
                <a:close/>
              </a:path>
              <a:path w="76200" h="584200">
                <a:moveTo>
                  <a:pt x="76199" y="545591"/>
                </a:moveTo>
                <a:lnTo>
                  <a:pt x="47243" y="545591"/>
                </a:lnTo>
                <a:lnTo>
                  <a:pt x="47243" y="509378"/>
                </a:lnTo>
                <a:lnTo>
                  <a:pt x="52411" y="510444"/>
                </a:lnTo>
                <a:lnTo>
                  <a:pt x="64579" y="518540"/>
                </a:lnTo>
                <a:lnTo>
                  <a:pt x="73032" y="530637"/>
                </a:lnTo>
                <a:lnTo>
                  <a:pt x="76199" y="545591"/>
                </a:lnTo>
                <a:close/>
              </a:path>
              <a:path w="76200" h="584200">
                <a:moveTo>
                  <a:pt x="38099" y="583691"/>
                </a:moveTo>
                <a:lnTo>
                  <a:pt x="23145" y="580739"/>
                </a:lnTo>
                <a:lnTo>
                  <a:pt x="11048" y="572642"/>
                </a:lnTo>
                <a:lnTo>
                  <a:pt x="2952" y="560546"/>
                </a:lnTo>
                <a:lnTo>
                  <a:pt x="0" y="545591"/>
                </a:lnTo>
                <a:lnTo>
                  <a:pt x="2952" y="530637"/>
                </a:lnTo>
                <a:lnTo>
                  <a:pt x="11048" y="518540"/>
                </a:lnTo>
                <a:lnTo>
                  <a:pt x="23145" y="510444"/>
                </a:lnTo>
                <a:lnTo>
                  <a:pt x="27431" y="509598"/>
                </a:lnTo>
                <a:lnTo>
                  <a:pt x="27431" y="545591"/>
                </a:lnTo>
                <a:lnTo>
                  <a:pt x="76199" y="545591"/>
                </a:lnTo>
                <a:lnTo>
                  <a:pt x="73032" y="560546"/>
                </a:lnTo>
                <a:lnTo>
                  <a:pt x="64579" y="572642"/>
                </a:lnTo>
                <a:lnTo>
                  <a:pt x="52411" y="580739"/>
                </a:lnTo>
                <a:lnTo>
                  <a:pt x="38099" y="583691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72383" y="2506980"/>
            <a:ext cx="94615" cy="254635"/>
          </a:xfrm>
          <a:custGeom>
            <a:avLst/>
            <a:gdLst/>
            <a:ahLst/>
            <a:cxnLst/>
            <a:rect l="l" t="t" r="r" b="b"/>
            <a:pathLst>
              <a:path w="94614" h="254635">
                <a:moveTo>
                  <a:pt x="0" y="0"/>
                </a:moveTo>
                <a:lnTo>
                  <a:pt x="94488" y="0"/>
                </a:lnTo>
                <a:lnTo>
                  <a:pt x="94488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063239" y="2497835"/>
            <a:ext cx="114300" cy="273050"/>
          </a:xfrm>
          <a:custGeom>
            <a:avLst/>
            <a:gdLst/>
            <a:ahLst/>
            <a:cxnLst/>
            <a:rect l="l" t="t" r="r" b="b"/>
            <a:pathLst>
              <a:path w="114300" h="273050">
                <a:moveTo>
                  <a:pt x="114300" y="272795"/>
                </a:moveTo>
                <a:lnTo>
                  <a:pt x="0" y="272795"/>
                </a:lnTo>
                <a:lnTo>
                  <a:pt x="0" y="0"/>
                </a:lnTo>
                <a:lnTo>
                  <a:pt x="114300" y="0"/>
                </a:lnTo>
                <a:lnTo>
                  <a:pt x="114300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254507"/>
                </a:lnTo>
                <a:lnTo>
                  <a:pt x="9144" y="254507"/>
                </a:lnTo>
                <a:lnTo>
                  <a:pt x="18288" y="263652"/>
                </a:lnTo>
                <a:lnTo>
                  <a:pt x="114300" y="263652"/>
                </a:lnTo>
                <a:lnTo>
                  <a:pt x="114300" y="272795"/>
                </a:lnTo>
                <a:close/>
              </a:path>
              <a:path w="114300" h="273050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14300" h="273050">
                <a:moveTo>
                  <a:pt x="94488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94488" y="9144"/>
                </a:lnTo>
                <a:lnTo>
                  <a:pt x="94488" y="19811"/>
                </a:lnTo>
                <a:close/>
              </a:path>
              <a:path w="114300" h="273050">
                <a:moveTo>
                  <a:pt x="94488" y="263652"/>
                </a:moveTo>
                <a:lnTo>
                  <a:pt x="94488" y="9144"/>
                </a:lnTo>
                <a:lnTo>
                  <a:pt x="103632" y="19812"/>
                </a:lnTo>
                <a:lnTo>
                  <a:pt x="114300" y="19811"/>
                </a:lnTo>
                <a:lnTo>
                  <a:pt x="114300" y="254507"/>
                </a:lnTo>
                <a:lnTo>
                  <a:pt x="103632" y="254507"/>
                </a:lnTo>
                <a:lnTo>
                  <a:pt x="94488" y="263652"/>
                </a:lnTo>
                <a:close/>
              </a:path>
              <a:path w="114300" h="273050">
                <a:moveTo>
                  <a:pt x="114300" y="19811"/>
                </a:moveTo>
                <a:lnTo>
                  <a:pt x="103632" y="19812"/>
                </a:lnTo>
                <a:lnTo>
                  <a:pt x="94488" y="9144"/>
                </a:lnTo>
                <a:lnTo>
                  <a:pt x="114300" y="9144"/>
                </a:lnTo>
                <a:lnTo>
                  <a:pt x="114300" y="19811"/>
                </a:lnTo>
                <a:close/>
              </a:path>
              <a:path w="114300" h="273050">
                <a:moveTo>
                  <a:pt x="18288" y="263652"/>
                </a:moveTo>
                <a:lnTo>
                  <a:pt x="9144" y="254507"/>
                </a:lnTo>
                <a:lnTo>
                  <a:pt x="18288" y="254507"/>
                </a:lnTo>
                <a:lnTo>
                  <a:pt x="18288" y="263652"/>
                </a:lnTo>
                <a:close/>
              </a:path>
              <a:path w="114300" h="273050">
                <a:moveTo>
                  <a:pt x="94488" y="263652"/>
                </a:moveTo>
                <a:lnTo>
                  <a:pt x="18288" y="263652"/>
                </a:lnTo>
                <a:lnTo>
                  <a:pt x="18288" y="254507"/>
                </a:lnTo>
                <a:lnTo>
                  <a:pt x="94488" y="254507"/>
                </a:lnTo>
                <a:lnTo>
                  <a:pt x="94488" y="263652"/>
                </a:lnTo>
                <a:close/>
              </a:path>
              <a:path w="114300" h="273050">
                <a:moveTo>
                  <a:pt x="114300" y="263652"/>
                </a:moveTo>
                <a:lnTo>
                  <a:pt x="94488" y="263652"/>
                </a:lnTo>
                <a:lnTo>
                  <a:pt x="103632" y="254507"/>
                </a:lnTo>
                <a:lnTo>
                  <a:pt x="114300" y="254507"/>
                </a:lnTo>
                <a:lnTo>
                  <a:pt x="114300" y="26365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654291" y="2540994"/>
            <a:ext cx="35369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dirty="0" sz="1300" spc="5">
                <a:solidFill>
                  <a:srgbClr val="FF00FF"/>
                </a:solidFill>
                <a:latin typeface="Times New Roman"/>
                <a:cs typeface="Times New Roman"/>
              </a:rPr>
              <a:t>c</a:t>
            </a:r>
            <a:r>
              <a:rPr dirty="0" sz="1300" spc="15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081197" y="3948198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16932" y="4066776"/>
            <a:ext cx="9334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114723" y="2741159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624571" y="2877311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24571" y="3657600"/>
            <a:ext cx="0" cy="378460"/>
          </a:xfrm>
          <a:custGeom>
            <a:avLst/>
            <a:gdLst/>
            <a:ahLst/>
            <a:cxnLst/>
            <a:rect l="l" t="t" r="r" b="b"/>
            <a:pathLst>
              <a:path w="0" h="378460">
                <a:moveTo>
                  <a:pt x="0" y="0"/>
                </a:moveTo>
                <a:lnTo>
                  <a:pt x="0" y="37795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16952" y="403326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856220" y="3835908"/>
            <a:ext cx="192405" cy="208915"/>
          </a:xfrm>
          <a:custGeom>
            <a:avLst/>
            <a:gdLst/>
            <a:ahLst/>
            <a:cxnLst/>
            <a:rect l="l" t="t" r="r" b="b"/>
            <a:pathLst>
              <a:path w="192404" h="208914">
                <a:moveTo>
                  <a:pt x="26174" y="180853"/>
                </a:moveTo>
                <a:lnTo>
                  <a:pt x="30340" y="161061"/>
                </a:lnTo>
                <a:lnTo>
                  <a:pt x="178307" y="0"/>
                </a:lnTo>
                <a:lnTo>
                  <a:pt x="192023" y="12192"/>
                </a:lnTo>
                <a:lnTo>
                  <a:pt x="43488" y="175186"/>
                </a:lnTo>
                <a:lnTo>
                  <a:pt x="26174" y="180853"/>
                </a:lnTo>
                <a:close/>
              </a:path>
              <a:path w="192404" h="208914">
                <a:moveTo>
                  <a:pt x="0" y="208788"/>
                </a:moveTo>
                <a:lnTo>
                  <a:pt x="22859" y="106679"/>
                </a:lnTo>
                <a:lnTo>
                  <a:pt x="22859" y="100584"/>
                </a:lnTo>
                <a:lnTo>
                  <a:pt x="28955" y="97536"/>
                </a:lnTo>
                <a:lnTo>
                  <a:pt x="38099" y="100584"/>
                </a:lnTo>
                <a:lnTo>
                  <a:pt x="42671" y="105155"/>
                </a:lnTo>
                <a:lnTo>
                  <a:pt x="41147" y="109728"/>
                </a:lnTo>
                <a:lnTo>
                  <a:pt x="30340" y="161061"/>
                </a:lnTo>
                <a:lnTo>
                  <a:pt x="6095" y="187452"/>
                </a:lnTo>
                <a:lnTo>
                  <a:pt x="19812" y="201168"/>
                </a:lnTo>
                <a:lnTo>
                  <a:pt x="23948" y="201168"/>
                </a:lnTo>
                <a:lnTo>
                  <a:pt x="0" y="208788"/>
                </a:lnTo>
                <a:close/>
              </a:path>
              <a:path w="192404" h="208914">
                <a:moveTo>
                  <a:pt x="23948" y="201168"/>
                </a:moveTo>
                <a:lnTo>
                  <a:pt x="19812" y="201168"/>
                </a:lnTo>
                <a:lnTo>
                  <a:pt x="43488" y="175186"/>
                </a:lnTo>
                <a:lnTo>
                  <a:pt x="99059" y="156972"/>
                </a:lnTo>
                <a:lnTo>
                  <a:pt x="105155" y="160019"/>
                </a:lnTo>
                <a:lnTo>
                  <a:pt x="106679" y="164592"/>
                </a:lnTo>
                <a:lnTo>
                  <a:pt x="108203" y="170688"/>
                </a:lnTo>
                <a:lnTo>
                  <a:pt x="105155" y="175260"/>
                </a:lnTo>
                <a:lnTo>
                  <a:pt x="100583" y="176783"/>
                </a:lnTo>
                <a:lnTo>
                  <a:pt x="23948" y="201168"/>
                </a:lnTo>
                <a:close/>
              </a:path>
              <a:path w="192404" h="208914">
                <a:moveTo>
                  <a:pt x="19812" y="201168"/>
                </a:moveTo>
                <a:lnTo>
                  <a:pt x="6095" y="187452"/>
                </a:lnTo>
                <a:lnTo>
                  <a:pt x="30340" y="161061"/>
                </a:lnTo>
                <a:lnTo>
                  <a:pt x="26174" y="180853"/>
                </a:lnTo>
                <a:lnTo>
                  <a:pt x="10667" y="185928"/>
                </a:lnTo>
                <a:lnTo>
                  <a:pt x="22859" y="196595"/>
                </a:lnTo>
                <a:lnTo>
                  <a:pt x="23978" y="196595"/>
                </a:lnTo>
                <a:lnTo>
                  <a:pt x="19812" y="201168"/>
                </a:lnTo>
                <a:close/>
              </a:path>
              <a:path w="192404" h="208914">
                <a:moveTo>
                  <a:pt x="23978" y="196595"/>
                </a:moveTo>
                <a:lnTo>
                  <a:pt x="22859" y="196595"/>
                </a:lnTo>
                <a:lnTo>
                  <a:pt x="26174" y="180853"/>
                </a:lnTo>
                <a:lnTo>
                  <a:pt x="43488" y="175186"/>
                </a:lnTo>
                <a:lnTo>
                  <a:pt x="23978" y="196595"/>
                </a:lnTo>
                <a:close/>
              </a:path>
              <a:path w="192404" h="208914">
                <a:moveTo>
                  <a:pt x="22859" y="196595"/>
                </a:moveTo>
                <a:lnTo>
                  <a:pt x="10667" y="185928"/>
                </a:lnTo>
                <a:lnTo>
                  <a:pt x="26174" y="180853"/>
                </a:lnTo>
                <a:lnTo>
                  <a:pt x="22859" y="196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856220" y="3834384"/>
            <a:ext cx="0" cy="411480"/>
          </a:xfrm>
          <a:custGeom>
            <a:avLst/>
            <a:gdLst/>
            <a:ahLst/>
            <a:cxnLst/>
            <a:rect l="l" t="t" r="r" b="b"/>
            <a:pathLst>
              <a:path w="0" h="411479">
                <a:moveTo>
                  <a:pt x="0" y="0"/>
                </a:moveTo>
                <a:lnTo>
                  <a:pt x="0" y="41148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848600" y="4029455"/>
            <a:ext cx="200025" cy="222885"/>
          </a:xfrm>
          <a:custGeom>
            <a:avLst/>
            <a:gdLst/>
            <a:ahLst/>
            <a:cxnLst/>
            <a:rect l="l" t="t" r="r" b="b"/>
            <a:pathLst>
              <a:path w="200025" h="222885">
                <a:moveTo>
                  <a:pt x="185928" y="222503"/>
                </a:moveTo>
                <a:lnTo>
                  <a:pt x="0" y="12191"/>
                </a:lnTo>
                <a:lnTo>
                  <a:pt x="15239" y="0"/>
                </a:lnTo>
                <a:lnTo>
                  <a:pt x="199644" y="208787"/>
                </a:lnTo>
                <a:lnTo>
                  <a:pt x="185928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854695" y="2677667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847076" y="2670048"/>
            <a:ext cx="198120" cy="195580"/>
          </a:xfrm>
          <a:custGeom>
            <a:avLst/>
            <a:gdLst/>
            <a:ahLst/>
            <a:cxnLst/>
            <a:rect l="l" t="t" r="r" b="b"/>
            <a:pathLst>
              <a:path w="198120" h="195580">
                <a:moveTo>
                  <a:pt x="13716" y="195071"/>
                </a:moveTo>
                <a:lnTo>
                  <a:pt x="0" y="181355"/>
                </a:lnTo>
                <a:lnTo>
                  <a:pt x="184403" y="0"/>
                </a:lnTo>
                <a:lnTo>
                  <a:pt x="198119" y="13716"/>
                </a:lnTo>
                <a:lnTo>
                  <a:pt x="13716" y="195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847076" y="2871216"/>
            <a:ext cx="220979" cy="216535"/>
          </a:xfrm>
          <a:custGeom>
            <a:avLst/>
            <a:gdLst/>
            <a:ahLst/>
            <a:cxnLst/>
            <a:rect l="l" t="t" r="r" b="b"/>
            <a:pathLst>
              <a:path w="220979" h="216535">
                <a:moveTo>
                  <a:pt x="193548" y="189738"/>
                </a:moveTo>
                <a:lnTo>
                  <a:pt x="173716" y="184780"/>
                </a:lnTo>
                <a:lnTo>
                  <a:pt x="0" y="13716"/>
                </a:lnTo>
                <a:lnTo>
                  <a:pt x="13716" y="0"/>
                </a:lnTo>
                <a:lnTo>
                  <a:pt x="188518" y="172133"/>
                </a:lnTo>
                <a:lnTo>
                  <a:pt x="193548" y="189738"/>
                </a:lnTo>
                <a:close/>
              </a:path>
              <a:path w="220979" h="216535">
                <a:moveTo>
                  <a:pt x="219317" y="210311"/>
                </a:moveTo>
                <a:lnTo>
                  <a:pt x="199644" y="210311"/>
                </a:lnTo>
                <a:lnTo>
                  <a:pt x="213359" y="196595"/>
                </a:lnTo>
                <a:lnTo>
                  <a:pt x="188518" y="172133"/>
                </a:lnTo>
                <a:lnTo>
                  <a:pt x="173735" y="120396"/>
                </a:lnTo>
                <a:lnTo>
                  <a:pt x="173735" y="115824"/>
                </a:lnTo>
                <a:lnTo>
                  <a:pt x="176784" y="109728"/>
                </a:lnTo>
                <a:lnTo>
                  <a:pt x="185928" y="106679"/>
                </a:lnTo>
                <a:lnTo>
                  <a:pt x="192023" y="109728"/>
                </a:lnTo>
                <a:lnTo>
                  <a:pt x="193547" y="115824"/>
                </a:lnTo>
                <a:lnTo>
                  <a:pt x="219317" y="210311"/>
                </a:lnTo>
                <a:close/>
              </a:path>
              <a:path w="220979" h="216535">
                <a:moveTo>
                  <a:pt x="220980" y="216407"/>
                </a:moveTo>
                <a:lnTo>
                  <a:pt x="118872" y="190500"/>
                </a:lnTo>
                <a:lnTo>
                  <a:pt x="114300" y="188976"/>
                </a:lnTo>
                <a:lnTo>
                  <a:pt x="111252" y="184404"/>
                </a:lnTo>
                <a:lnTo>
                  <a:pt x="112776" y="178307"/>
                </a:lnTo>
                <a:lnTo>
                  <a:pt x="112776" y="173736"/>
                </a:lnTo>
                <a:lnTo>
                  <a:pt x="118872" y="170688"/>
                </a:lnTo>
                <a:lnTo>
                  <a:pt x="123444" y="172211"/>
                </a:lnTo>
                <a:lnTo>
                  <a:pt x="173716" y="184780"/>
                </a:lnTo>
                <a:lnTo>
                  <a:pt x="199644" y="210311"/>
                </a:lnTo>
                <a:lnTo>
                  <a:pt x="219317" y="210311"/>
                </a:lnTo>
                <a:lnTo>
                  <a:pt x="220980" y="216407"/>
                </a:lnTo>
                <a:close/>
              </a:path>
              <a:path w="220979" h="216535">
                <a:moveTo>
                  <a:pt x="204215" y="205740"/>
                </a:moveTo>
                <a:lnTo>
                  <a:pt x="198120" y="205740"/>
                </a:lnTo>
                <a:lnTo>
                  <a:pt x="208788" y="193548"/>
                </a:lnTo>
                <a:lnTo>
                  <a:pt x="193548" y="189738"/>
                </a:lnTo>
                <a:lnTo>
                  <a:pt x="188518" y="172133"/>
                </a:lnTo>
                <a:lnTo>
                  <a:pt x="213359" y="196595"/>
                </a:lnTo>
                <a:lnTo>
                  <a:pt x="204215" y="205740"/>
                </a:lnTo>
                <a:close/>
              </a:path>
              <a:path w="220979" h="216535">
                <a:moveTo>
                  <a:pt x="199644" y="210311"/>
                </a:moveTo>
                <a:lnTo>
                  <a:pt x="173716" y="184780"/>
                </a:lnTo>
                <a:lnTo>
                  <a:pt x="193548" y="189738"/>
                </a:lnTo>
                <a:lnTo>
                  <a:pt x="198120" y="205740"/>
                </a:lnTo>
                <a:lnTo>
                  <a:pt x="204215" y="205740"/>
                </a:lnTo>
                <a:lnTo>
                  <a:pt x="199644" y="210311"/>
                </a:lnTo>
                <a:close/>
              </a:path>
              <a:path w="220979" h="216535">
                <a:moveTo>
                  <a:pt x="198120" y="205740"/>
                </a:moveTo>
                <a:lnTo>
                  <a:pt x="193548" y="189738"/>
                </a:lnTo>
                <a:lnTo>
                  <a:pt x="208788" y="193548"/>
                </a:lnTo>
                <a:lnTo>
                  <a:pt x="198120" y="205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26096" y="2878074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 h="0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050529" y="3087624"/>
            <a:ext cx="0" cy="767080"/>
          </a:xfrm>
          <a:custGeom>
            <a:avLst/>
            <a:gdLst/>
            <a:ahLst/>
            <a:cxnLst/>
            <a:rect l="l" t="t" r="r" b="b"/>
            <a:pathLst>
              <a:path w="0" h="767079">
                <a:moveTo>
                  <a:pt x="0" y="0"/>
                </a:moveTo>
                <a:lnTo>
                  <a:pt x="0" y="7665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002523" y="3436620"/>
            <a:ext cx="844550" cy="76200"/>
          </a:xfrm>
          <a:custGeom>
            <a:avLst/>
            <a:gdLst/>
            <a:ahLst/>
            <a:cxnLst/>
            <a:rect l="l" t="t" r="r" b="b"/>
            <a:pathLst>
              <a:path w="844550" h="76200">
                <a:moveTo>
                  <a:pt x="38100" y="76199"/>
                </a:moveTo>
                <a:lnTo>
                  <a:pt x="23788" y="73247"/>
                </a:lnTo>
                <a:lnTo>
                  <a:pt x="11620" y="65150"/>
                </a:lnTo>
                <a:lnTo>
                  <a:pt x="3167" y="53054"/>
                </a:lnTo>
                <a:lnTo>
                  <a:pt x="0" y="38099"/>
                </a:lnTo>
                <a:lnTo>
                  <a:pt x="3167" y="23788"/>
                </a:lnTo>
                <a:lnTo>
                  <a:pt x="11620" y="11620"/>
                </a:lnTo>
                <a:lnTo>
                  <a:pt x="23788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4313" y="28955"/>
                </a:lnTo>
                <a:lnTo>
                  <a:pt x="38100" y="28955"/>
                </a:lnTo>
                <a:lnTo>
                  <a:pt x="38100" y="48767"/>
                </a:lnTo>
                <a:lnTo>
                  <a:pt x="74093" y="48767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38100" y="76199"/>
                </a:lnTo>
                <a:close/>
              </a:path>
              <a:path w="844550" h="76200">
                <a:moveTo>
                  <a:pt x="74093" y="48767"/>
                </a:moveTo>
                <a:lnTo>
                  <a:pt x="38100" y="48767"/>
                </a:lnTo>
                <a:lnTo>
                  <a:pt x="38100" y="28955"/>
                </a:lnTo>
                <a:lnTo>
                  <a:pt x="74313" y="28955"/>
                </a:lnTo>
                <a:lnTo>
                  <a:pt x="76200" y="38099"/>
                </a:lnTo>
                <a:lnTo>
                  <a:pt x="74093" y="48767"/>
                </a:lnTo>
                <a:close/>
              </a:path>
              <a:path w="844550" h="76200">
                <a:moveTo>
                  <a:pt x="844295" y="48767"/>
                </a:moveTo>
                <a:lnTo>
                  <a:pt x="74093" y="48767"/>
                </a:lnTo>
                <a:lnTo>
                  <a:pt x="76200" y="38099"/>
                </a:lnTo>
                <a:lnTo>
                  <a:pt x="74313" y="28955"/>
                </a:lnTo>
                <a:lnTo>
                  <a:pt x="844295" y="28955"/>
                </a:lnTo>
                <a:lnTo>
                  <a:pt x="844295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727947" y="4411979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4" h="0">
                <a:moveTo>
                  <a:pt x="0" y="0"/>
                </a:moveTo>
                <a:lnTo>
                  <a:pt x="2606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1385" y="4238244"/>
            <a:ext cx="0" cy="756285"/>
          </a:xfrm>
          <a:custGeom>
            <a:avLst/>
            <a:gdLst/>
            <a:ahLst/>
            <a:cxnLst/>
            <a:rect l="l" t="t" r="r" b="b"/>
            <a:pathLst>
              <a:path w="0" h="756285">
                <a:moveTo>
                  <a:pt x="0" y="0"/>
                </a:moveTo>
                <a:lnTo>
                  <a:pt x="0" y="755904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8166558" y="2009671"/>
            <a:ext cx="47117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+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97">
                <a:latin typeface="Times New Roman"/>
                <a:cs typeface="Times New Roman"/>
              </a:rPr>
              <a:t>C</a:t>
            </a:r>
            <a:r>
              <a:rPr dirty="0" baseline="-21164" sz="1575" spc="104">
                <a:latin typeface="Times New Roman"/>
                <a:cs typeface="Times New Roman"/>
              </a:rPr>
              <a:t>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514067" y="3881097"/>
            <a:ext cx="25146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baseline="-21164" sz="1575" spc="104">
                <a:latin typeface="Times New Roman"/>
                <a:cs typeface="Times New Roman"/>
              </a:rPr>
              <a:t>L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041385" y="2241804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29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847582" y="3471672"/>
            <a:ext cx="0" cy="236220"/>
          </a:xfrm>
          <a:custGeom>
            <a:avLst/>
            <a:gdLst/>
            <a:ahLst/>
            <a:cxnLst/>
            <a:rect l="l" t="t" r="r" b="b"/>
            <a:pathLst>
              <a:path w="0"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847582" y="4069080"/>
            <a:ext cx="0" cy="352425"/>
          </a:xfrm>
          <a:custGeom>
            <a:avLst/>
            <a:gdLst/>
            <a:ahLst/>
            <a:cxnLst/>
            <a:rect l="l" t="t" r="r" b="b"/>
            <a:pathLst>
              <a:path w="0" h="352425">
                <a:moveTo>
                  <a:pt x="0" y="0"/>
                </a:moveTo>
                <a:lnTo>
                  <a:pt x="0" y="352043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9026143" y="3488832"/>
            <a:ext cx="203835" cy="881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09">
              <a:lnSpc>
                <a:spcPct val="100000"/>
              </a:lnSpc>
            </a:pPr>
            <a:r>
              <a:rPr dirty="0" sz="1800" spc="-450" b="1">
                <a:latin typeface="Microsoft JhengHei"/>
                <a:cs typeface="Microsoft JhengHei"/>
              </a:rPr>
              <a:t>+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100">
                <a:latin typeface="Times New Roman"/>
                <a:cs typeface="Times New Roman"/>
              </a:rPr>
              <a:t>v</a:t>
            </a:r>
            <a:r>
              <a:rPr dirty="0" baseline="-20833" sz="1800">
                <a:latin typeface="Times New Roman"/>
                <a:cs typeface="Times New Roman"/>
              </a:rPr>
              <a:t>o</a:t>
            </a:r>
            <a:endParaRPr baseline="-20833" sz="18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295"/>
              </a:spcBef>
            </a:pPr>
            <a:r>
              <a:rPr dirty="0" sz="1800" spc="114" b="1">
                <a:latin typeface="Microsoft JhengHei"/>
                <a:cs typeface="Microsoft JhengHei"/>
              </a:rPr>
              <a:t>-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776716" y="3707891"/>
            <a:ext cx="137160" cy="361315"/>
          </a:xfrm>
          <a:custGeom>
            <a:avLst/>
            <a:gdLst/>
            <a:ahLst/>
            <a:cxnLst/>
            <a:rect l="l" t="t" r="r" b="b"/>
            <a:pathLst>
              <a:path w="137159" h="361314">
                <a:moveTo>
                  <a:pt x="0" y="0"/>
                </a:moveTo>
                <a:lnTo>
                  <a:pt x="137160" y="0"/>
                </a:lnTo>
                <a:lnTo>
                  <a:pt x="137160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767571" y="3698748"/>
            <a:ext cx="157480" cy="379730"/>
          </a:xfrm>
          <a:custGeom>
            <a:avLst/>
            <a:gdLst/>
            <a:ahLst/>
            <a:cxnLst/>
            <a:rect l="l" t="t" r="r" b="b"/>
            <a:pathLst>
              <a:path w="157479" h="379729">
                <a:moveTo>
                  <a:pt x="156972" y="379476"/>
                </a:moveTo>
                <a:lnTo>
                  <a:pt x="0" y="379476"/>
                </a:lnTo>
                <a:lnTo>
                  <a:pt x="0" y="0"/>
                </a:lnTo>
                <a:lnTo>
                  <a:pt x="156972" y="0"/>
                </a:lnTo>
                <a:lnTo>
                  <a:pt x="156972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361187"/>
                </a:lnTo>
                <a:lnTo>
                  <a:pt x="9144" y="361187"/>
                </a:lnTo>
                <a:lnTo>
                  <a:pt x="18288" y="370332"/>
                </a:lnTo>
                <a:lnTo>
                  <a:pt x="156972" y="370332"/>
                </a:lnTo>
                <a:lnTo>
                  <a:pt x="156972" y="379476"/>
                </a:lnTo>
                <a:close/>
              </a:path>
              <a:path w="157479" h="379729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57479" h="379729">
                <a:moveTo>
                  <a:pt x="137160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37160" y="9144"/>
                </a:lnTo>
                <a:lnTo>
                  <a:pt x="137160" y="18288"/>
                </a:lnTo>
                <a:close/>
              </a:path>
              <a:path w="157479" h="379729">
                <a:moveTo>
                  <a:pt x="137160" y="370332"/>
                </a:moveTo>
                <a:lnTo>
                  <a:pt x="137160" y="9144"/>
                </a:lnTo>
                <a:lnTo>
                  <a:pt x="146304" y="18288"/>
                </a:lnTo>
                <a:lnTo>
                  <a:pt x="156972" y="18288"/>
                </a:lnTo>
                <a:lnTo>
                  <a:pt x="156972" y="361187"/>
                </a:lnTo>
                <a:lnTo>
                  <a:pt x="146304" y="361187"/>
                </a:lnTo>
                <a:lnTo>
                  <a:pt x="137160" y="370332"/>
                </a:lnTo>
                <a:close/>
              </a:path>
              <a:path w="157479" h="379729">
                <a:moveTo>
                  <a:pt x="156972" y="18288"/>
                </a:moveTo>
                <a:lnTo>
                  <a:pt x="146304" y="18288"/>
                </a:lnTo>
                <a:lnTo>
                  <a:pt x="137160" y="9144"/>
                </a:lnTo>
                <a:lnTo>
                  <a:pt x="156972" y="9144"/>
                </a:lnTo>
                <a:lnTo>
                  <a:pt x="156972" y="18288"/>
                </a:lnTo>
                <a:close/>
              </a:path>
              <a:path w="157479" h="379729">
                <a:moveTo>
                  <a:pt x="18288" y="370332"/>
                </a:moveTo>
                <a:lnTo>
                  <a:pt x="9144" y="361187"/>
                </a:lnTo>
                <a:lnTo>
                  <a:pt x="18288" y="361187"/>
                </a:lnTo>
                <a:lnTo>
                  <a:pt x="18288" y="370332"/>
                </a:lnTo>
                <a:close/>
              </a:path>
              <a:path w="157479" h="379729">
                <a:moveTo>
                  <a:pt x="137160" y="370332"/>
                </a:moveTo>
                <a:lnTo>
                  <a:pt x="18288" y="370332"/>
                </a:lnTo>
                <a:lnTo>
                  <a:pt x="18288" y="361187"/>
                </a:lnTo>
                <a:lnTo>
                  <a:pt x="137160" y="361187"/>
                </a:lnTo>
                <a:lnTo>
                  <a:pt x="137160" y="370332"/>
                </a:lnTo>
                <a:close/>
              </a:path>
              <a:path w="157479" h="379729">
                <a:moveTo>
                  <a:pt x="156972" y="370332"/>
                </a:moveTo>
                <a:lnTo>
                  <a:pt x="137160" y="370332"/>
                </a:lnTo>
                <a:lnTo>
                  <a:pt x="146304" y="361187"/>
                </a:lnTo>
                <a:lnTo>
                  <a:pt x="156972" y="361187"/>
                </a:lnTo>
                <a:lnTo>
                  <a:pt x="156972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999476" y="5003292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20" y="91439"/>
                </a:moveTo>
                <a:lnTo>
                  <a:pt x="27646" y="87725"/>
                </a:lnTo>
                <a:lnTo>
                  <a:pt x="13144" y="77723"/>
                </a:lnTo>
                <a:lnTo>
                  <a:pt x="3500" y="63150"/>
                </a:lnTo>
                <a:lnTo>
                  <a:pt x="0" y="45719"/>
                </a:lnTo>
                <a:lnTo>
                  <a:pt x="3500" y="28289"/>
                </a:lnTo>
                <a:lnTo>
                  <a:pt x="13144" y="13715"/>
                </a:lnTo>
                <a:lnTo>
                  <a:pt x="27646" y="3714"/>
                </a:lnTo>
                <a:lnTo>
                  <a:pt x="45720" y="0"/>
                </a:lnTo>
                <a:lnTo>
                  <a:pt x="63150" y="3714"/>
                </a:lnTo>
                <a:lnTo>
                  <a:pt x="77724" y="13715"/>
                </a:lnTo>
                <a:lnTo>
                  <a:pt x="87725" y="28289"/>
                </a:lnTo>
                <a:lnTo>
                  <a:pt x="91440" y="45719"/>
                </a:lnTo>
                <a:lnTo>
                  <a:pt x="87725" y="63150"/>
                </a:lnTo>
                <a:lnTo>
                  <a:pt x="77724" y="77723"/>
                </a:lnTo>
                <a:lnTo>
                  <a:pt x="63150" y="87725"/>
                </a:lnTo>
                <a:lnTo>
                  <a:pt x="45720" y="91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988808" y="4994147"/>
            <a:ext cx="111760" cy="109855"/>
          </a:xfrm>
          <a:custGeom>
            <a:avLst/>
            <a:gdLst/>
            <a:ahLst/>
            <a:cxnLst/>
            <a:rect l="l" t="t" r="r" b="b"/>
            <a:pathLst>
              <a:path w="111759" h="109854">
                <a:moveTo>
                  <a:pt x="65531" y="1523"/>
                </a:moveTo>
                <a:lnTo>
                  <a:pt x="45719" y="1523"/>
                </a:lnTo>
                <a:lnTo>
                  <a:pt x="54863" y="0"/>
                </a:lnTo>
                <a:lnTo>
                  <a:pt x="56387" y="0"/>
                </a:lnTo>
                <a:lnTo>
                  <a:pt x="65531" y="1523"/>
                </a:lnTo>
                <a:close/>
              </a:path>
              <a:path w="111759" h="109854">
                <a:moveTo>
                  <a:pt x="76199" y="4571"/>
                </a:moveTo>
                <a:lnTo>
                  <a:pt x="35051" y="4571"/>
                </a:lnTo>
                <a:lnTo>
                  <a:pt x="44195" y="1523"/>
                </a:lnTo>
                <a:lnTo>
                  <a:pt x="68579" y="1523"/>
                </a:lnTo>
                <a:lnTo>
                  <a:pt x="76199" y="4571"/>
                </a:lnTo>
                <a:close/>
              </a:path>
              <a:path w="111759" h="109854">
                <a:moveTo>
                  <a:pt x="35051" y="25907"/>
                </a:moveTo>
                <a:lnTo>
                  <a:pt x="36575" y="24383"/>
                </a:lnTo>
                <a:lnTo>
                  <a:pt x="10667" y="24383"/>
                </a:lnTo>
                <a:lnTo>
                  <a:pt x="16763" y="16763"/>
                </a:lnTo>
                <a:lnTo>
                  <a:pt x="16763" y="15239"/>
                </a:lnTo>
                <a:lnTo>
                  <a:pt x="18287" y="15239"/>
                </a:lnTo>
                <a:lnTo>
                  <a:pt x="24383" y="10667"/>
                </a:lnTo>
                <a:lnTo>
                  <a:pt x="24383" y="9143"/>
                </a:lnTo>
                <a:lnTo>
                  <a:pt x="25907" y="9143"/>
                </a:lnTo>
                <a:lnTo>
                  <a:pt x="33527" y="4571"/>
                </a:lnTo>
                <a:lnTo>
                  <a:pt x="77723" y="4571"/>
                </a:lnTo>
                <a:lnTo>
                  <a:pt x="86867" y="9143"/>
                </a:lnTo>
                <a:lnTo>
                  <a:pt x="88391" y="10667"/>
                </a:lnTo>
                <a:lnTo>
                  <a:pt x="94487" y="15239"/>
                </a:lnTo>
                <a:lnTo>
                  <a:pt x="96011" y="16763"/>
                </a:lnTo>
                <a:lnTo>
                  <a:pt x="98450" y="19811"/>
                </a:lnTo>
                <a:lnTo>
                  <a:pt x="48767" y="19811"/>
                </a:lnTo>
                <a:lnTo>
                  <a:pt x="44957" y="21335"/>
                </a:lnTo>
                <a:lnTo>
                  <a:pt x="42671" y="21335"/>
                </a:lnTo>
                <a:lnTo>
                  <a:pt x="35051" y="25907"/>
                </a:lnTo>
                <a:close/>
              </a:path>
              <a:path w="111759" h="109854">
                <a:moveTo>
                  <a:pt x="71627" y="22859"/>
                </a:moveTo>
                <a:lnTo>
                  <a:pt x="62483" y="19811"/>
                </a:lnTo>
                <a:lnTo>
                  <a:pt x="98450" y="19811"/>
                </a:lnTo>
                <a:lnTo>
                  <a:pt x="99669" y="21335"/>
                </a:lnTo>
                <a:lnTo>
                  <a:pt x="70103" y="21335"/>
                </a:lnTo>
                <a:lnTo>
                  <a:pt x="71627" y="22859"/>
                </a:lnTo>
                <a:close/>
              </a:path>
              <a:path w="111759" h="109854">
                <a:moveTo>
                  <a:pt x="41147" y="22859"/>
                </a:moveTo>
                <a:lnTo>
                  <a:pt x="42671" y="21335"/>
                </a:lnTo>
                <a:lnTo>
                  <a:pt x="44957" y="21335"/>
                </a:lnTo>
                <a:lnTo>
                  <a:pt x="41147" y="22859"/>
                </a:lnTo>
                <a:close/>
              </a:path>
              <a:path w="111759" h="109854">
                <a:moveTo>
                  <a:pt x="77723" y="25907"/>
                </a:moveTo>
                <a:lnTo>
                  <a:pt x="70103" y="21335"/>
                </a:lnTo>
                <a:lnTo>
                  <a:pt x="99669" y="21335"/>
                </a:lnTo>
                <a:lnTo>
                  <a:pt x="102107" y="24383"/>
                </a:lnTo>
                <a:lnTo>
                  <a:pt x="76199" y="24383"/>
                </a:lnTo>
                <a:lnTo>
                  <a:pt x="77723" y="25907"/>
                </a:lnTo>
                <a:close/>
              </a:path>
              <a:path w="111759" h="109854">
                <a:moveTo>
                  <a:pt x="36575" y="85343"/>
                </a:moveTo>
                <a:lnTo>
                  <a:pt x="9143" y="85343"/>
                </a:lnTo>
                <a:lnTo>
                  <a:pt x="6095" y="77723"/>
                </a:lnTo>
                <a:lnTo>
                  <a:pt x="4571" y="76199"/>
                </a:lnTo>
                <a:lnTo>
                  <a:pt x="1523" y="67055"/>
                </a:lnTo>
                <a:lnTo>
                  <a:pt x="1523" y="65531"/>
                </a:lnTo>
                <a:lnTo>
                  <a:pt x="0" y="56387"/>
                </a:lnTo>
                <a:lnTo>
                  <a:pt x="0" y="53339"/>
                </a:lnTo>
                <a:lnTo>
                  <a:pt x="1523" y="44195"/>
                </a:lnTo>
                <a:lnTo>
                  <a:pt x="1523" y="42671"/>
                </a:lnTo>
                <a:lnTo>
                  <a:pt x="4571" y="35051"/>
                </a:lnTo>
                <a:lnTo>
                  <a:pt x="4571" y="33527"/>
                </a:lnTo>
                <a:lnTo>
                  <a:pt x="6095" y="32003"/>
                </a:lnTo>
                <a:lnTo>
                  <a:pt x="9143" y="24383"/>
                </a:lnTo>
                <a:lnTo>
                  <a:pt x="36575" y="24383"/>
                </a:lnTo>
                <a:lnTo>
                  <a:pt x="30860" y="28955"/>
                </a:lnTo>
                <a:lnTo>
                  <a:pt x="30479" y="28955"/>
                </a:lnTo>
                <a:lnTo>
                  <a:pt x="28955" y="30479"/>
                </a:lnTo>
                <a:lnTo>
                  <a:pt x="29565" y="30479"/>
                </a:lnTo>
                <a:lnTo>
                  <a:pt x="26822" y="35051"/>
                </a:lnTo>
                <a:lnTo>
                  <a:pt x="25907" y="35051"/>
                </a:lnTo>
                <a:lnTo>
                  <a:pt x="23164" y="39623"/>
                </a:lnTo>
                <a:lnTo>
                  <a:pt x="22859" y="39623"/>
                </a:lnTo>
                <a:lnTo>
                  <a:pt x="21335" y="42671"/>
                </a:lnTo>
                <a:lnTo>
                  <a:pt x="21843" y="42671"/>
                </a:lnTo>
                <a:lnTo>
                  <a:pt x="20319" y="47243"/>
                </a:lnTo>
                <a:lnTo>
                  <a:pt x="19811" y="47243"/>
                </a:lnTo>
                <a:lnTo>
                  <a:pt x="19811" y="62483"/>
                </a:lnTo>
                <a:lnTo>
                  <a:pt x="20319" y="62483"/>
                </a:lnTo>
                <a:lnTo>
                  <a:pt x="22351" y="68579"/>
                </a:lnTo>
                <a:lnTo>
                  <a:pt x="21335" y="68579"/>
                </a:lnTo>
                <a:lnTo>
                  <a:pt x="25907" y="76199"/>
                </a:lnTo>
                <a:lnTo>
                  <a:pt x="27050" y="76199"/>
                </a:lnTo>
                <a:lnTo>
                  <a:pt x="29336" y="79247"/>
                </a:lnTo>
                <a:lnTo>
                  <a:pt x="28955" y="79247"/>
                </a:lnTo>
                <a:lnTo>
                  <a:pt x="30479" y="80771"/>
                </a:lnTo>
                <a:lnTo>
                  <a:pt x="30860" y="80771"/>
                </a:lnTo>
                <a:lnTo>
                  <a:pt x="36575" y="85343"/>
                </a:lnTo>
                <a:close/>
              </a:path>
              <a:path w="111759" h="109854">
                <a:moveTo>
                  <a:pt x="105765" y="30479"/>
                </a:moveTo>
                <a:lnTo>
                  <a:pt x="82295" y="30479"/>
                </a:lnTo>
                <a:lnTo>
                  <a:pt x="76199" y="24383"/>
                </a:lnTo>
                <a:lnTo>
                  <a:pt x="102107" y="24383"/>
                </a:lnTo>
                <a:lnTo>
                  <a:pt x="105765" y="30479"/>
                </a:lnTo>
                <a:close/>
              </a:path>
              <a:path w="111759" h="109854">
                <a:moveTo>
                  <a:pt x="28955" y="30479"/>
                </a:moveTo>
                <a:lnTo>
                  <a:pt x="30479" y="28955"/>
                </a:lnTo>
                <a:lnTo>
                  <a:pt x="30128" y="29542"/>
                </a:lnTo>
                <a:lnTo>
                  <a:pt x="28955" y="30479"/>
                </a:lnTo>
                <a:close/>
              </a:path>
              <a:path w="111759" h="109854">
                <a:moveTo>
                  <a:pt x="30128" y="29542"/>
                </a:moveTo>
                <a:lnTo>
                  <a:pt x="30479" y="28955"/>
                </a:lnTo>
                <a:lnTo>
                  <a:pt x="30860" y="28955"/>
                </a:lnTo>
                <a:lnTo>
                  <a:pt x="30128" y="29542"/>
                </a:lnTo>
                <a:close/>
              </a:path>
              <a:path w="111759" h="109854">
                <a:moveTo>
                  <a:pt x="108508" y="36575"/>
                </a:moveTo>
                <a:lnTo>
                  <a:pt x="86867" y="36575"/>
                </a:lnTo>
                <a:lnTo>
                  <a:pt x="80771" y="28955"/>
                </a:lnTo>
                <a:lnTo>
                  <a:pt x="82295" y="30479"/>
                </a:lnTo>
                <a:lnTo>
                  <a:pt x="105765" y="30479"/>
                </a:lnTo>
                <a:lnTo>
                  <a:pt x="106679" y="32003"/>
                </a:lnTo>
                <a:lnTo>
                  <a:pt x="106679" y="33527"/>
                </a:lnTo>
                <a:lnTo>
                  <a:pt x="108203" y="35051"/>
                </a:lnTo>
                <a:lnTo>
                  <a:pt x="108508" y="36575"/>
                </a:lnTo>
                <a:close/>
              </a:path>
              <a:path w="111759" h="109854">
                <a:moveTo>
                  <a:pt x="29565" y="30479"/>
                </a:moveTo>
                <a:lnTo>
                  <a:pt x="28955" y="30479"/>
                </a:lnTo>
                <a:lnTo>
                  <a:pt x="30128" y="29542"/>
                </a:lnTo>
                <a:lnTo>
                  <a:pt x="29565" y="30479"/>
                </a:lnTo>
                <a:close/>
              </a:path>
              <a:path w="111759" h="109854">
                <a:moveTo>
                  <a:pt x="25907" y="36575"/>
                </a:moveTo>
                <a:lnTo>
                  <a:pt x="25907" y="35051"/>
                </a:lnTo>
                <a:lnTo>
                  <a:pt x="26822" y="35051"/>
                </a:lnTo>
                <a:lnTo>
                  <a:pt x="25907" y="36575"/>
                </a:lnTo>
                <a:close/>
              </a:path>
              <a:path w="111759" h="109854">
                <a:moveTo>
                  <a:pt x="89915" y="42671"/>
                </a:moveTo>
                <a:lnTo>
                  <a:pt x="85343" y="35051"/>
                </a:lnTo>
                <a:lnTo>
                  <a:pt x="86867" y="36575"/>
                </a:lnTo>
                <a:lnTo>
                  <a:pt x="108508" y="36575"/>
                </a:lnTo>
                <a:lnTo>
                  <a:pt x="109118" y="39623"/>
                </a:lnTo>
                <a:lnTo>
                  <a:pt x="89915" y="39623"/>
                </a:lnTo>
                <a:lnTo>
                  <a:pt x="89915" y="42671"/>
                </a:lnTo>
                <a:close/>
              </a:path>
              <a:path w="111759" h="109854">
                <a:moveTo>
                  <a:pt x="21335" y="42671"/>
                </a:moveTo>
                <a:lnTo>
                  <a:pt x="22859" y="39623"/>
                </a:lnTo>
                <a:lnTo>
                  <a:pt x="22478" y="40766"/>
                </a:lnTo>
                <a:lnTo>
                  <a:pt x="21335" y="42671"/>
                </a:lnTo>
                <a:close/>
              </a:path>
              <a:path w="111759" h="109854">
                <a:moveTo>
                  <a:pt x="22478" y="40766"/>
                </a:moveTo>
                <a:lnTo>
                  <a:pt x="22859" y="39623"/>
                </a:lnTo>
                <a:lnTo>
                  <a:pt x="23164" y="39623"/>
                </a:lnTo>
                <a:lnTo>
                  <a:pt x="22478" y="40766"/>
                </a:lnTo>
                <a:close/>
              </a:path>
              <a:path w="111759" h="109854">
                <a:moveTo>
                  <a:pt x="91439" y="48767"/>
                </a:moveTo>
                <a:lnTo>
                  <a:pt x="89915" y="39623"/>
                </a:lnTo>
                <a:lnTo>
                  <a:pt x="109118" y="39623"/>
                </a:lnTo>
                <a:lnTo>
                  <a:pt x="109727" y="42671"/>
                </a:lnTo>
                <a:lnTo>
                  <a:pt x="109727" y="44195"/>
                </a:lnTo>
                <a:lnTo>
                  <a:pt x="111251" y="44195"/>
                </a:lnTo>
                <a:lnTo>
                  <a:pt x="111251" y="47243"/>
                </a:lnTo>
                <a:lnTo>
                  <a:pt x="91439" y="47243"/>
                </a:lnTo>
                <a:lnTo>
                  <a:pt x="91439" y="48767"/>
                </a:lnTo>
                <a:close/>
              </a:path>
              <a:path w="111759" h="109854">
                <a:moveTo>
                  <a:pt x="21843" y="42671"/>
                </a:moveTo>
                <a:lnTo>
                  <a:pt x="21335" y="42671"/>
                </a:lnTo>
                <a:lnTo>
                  <a:pt x="22478" y="40766"/>
                </a:lnTo>
                <a:lnTo>
                  <a:pt x="21843" y="42671"/>
                </a:lnTo>
                <a:close/>
              </a:path>
              <a:path w="111759" h="109854">
                <a:moveTo>
                  <a:pt x="19811" y="48767"/>
                </a:moveTo>
                <a:lnTo>
                  <a:pt x="19811" y="47243"/>
                </a:lnTo>
                <a:lnTo>
                  <a:pt x="20319" y="47243"/>
                </a:lnTo>
                <a:lnTo>
                  <a:pt x="19811" y="48767"/>
                </a:lnTo>
                <a:close/>
              </a:path>
              <a:path w="111759" h="109854">
                <a:moveTo>
                  <a:pt x="92709" y="54863"/>
                </a:moveTo>
                <a:lnTo>
                  <a:pt x="91439" y="47243"/>
                </a:lnTo>
                <a:lnTo>
                  <a:pt x="111251" y="47243"/>
                </a:lnTo>
                <a:lnTo>
                  <a:pt x="111251" y="53339"/>
                </a:lnTo>
                <a:lnTo>
                  <a:pt x="92963" y="53339"/>
                </a:lnTo>
                <a:lnTo>
                  <a:pt x="92709" y="54863"/>
                </a:lnTo>
                <a:close/>
              </a:path>
              <a:path w="111759" h="109854">
                <a:moveTo>
                  <a:pt x="92963" y="56387"/>
                </a:moveTo>
                <a:lnTo>
                  <a:pt x="92709" y="54863"/>
                </a:lnTo>
                <a:lnTo>
                  <a:pt x="92963" y="53339"/>
                </a:lnTo>
                <a:lnTo>
                  <a:pt x="92963" y="56387"/>
                </a:lnTo>
                <a:close/>
              </a:path>
              <a:path w="111759" h="109854">
                <a:moveTo>
                  <a:pt x="111251" y="56387"/>
                </a:moveTo>
                <a:lnTo>
                  <a:pt x="92963" y="56387"/>
                </a:lnTo>
                <a:lnTo>
                  <a:pt x="92963" y="53339"/>
                </a:lnTo>
                <a:lnTo>
                  <a:pt x="111251" y="53339"/>
                </a:lnTo>
                <a:lnTo>
                  <a:pt x="111251" y="56387"/>
                </a:lnTo>
                <a:close/>
              </a:path>
              <a:path w="111759" h="109854">
                <a:moveTo>
                  <a:pt x="111251" y="62483"/>
                </a:moveTo>
                <a:lnTo>
                  <a:pt x="91439" y="62483"/>
                </a:lnTo>
                <a:lnTo>
                  <a:pt x="92709" y="54863"/>
                </a:lnTo>
                <a:lnTo>
                  <a:pt x="92963" y="56387"/>
                </a:lnTo>
                <a:lnTo>
                  <a:pt x="111251" y="56387"/>
                </a:lnTo>
                <a:lnTo>
                  <a:pt x="111251" y="62483"/>
                </a:lnTo>
                <a:close/>
              </a:path>
              <a:path w="111759" h="109854">
                <a:moveTo>
                  <a:pt x="20319" y="62483"/>
                </a:moveTo>
                <a:lnTo>
                  <a:pt x="19811" y="62483"/>
                </a:lnTo>
                <a:lnTo>
                  <a:pt x="19811" y="60959"/>
                </a:lnTo>
                <a:lnTo>
                  <a:pt x="20319" y="62483"/>
                </a:lnTo>
                <a:close/>
              </a:path>
              <a:path w="111759" h="109854">
                <a:moveTo>
                  <a:pt x="109219" y="70103"/>
                </a:moveTo>
                <a:lnTo>
                  <a:pt x="89915" y="70103"/>
                </a:lnTo>
                <a:lnTo>
                  <a:pt x="91439" y="60959"/>
                </a:lnTo>
                <a:lnTo>
                  <a:pt x="91439" y="62483"/>
                </a:lnTo>
                <a:lnTo>
                  <a:pt x="111251" y="62483"/>
                </a:lnTo>
                <a:lnTo>
                  <a:pt x="111251" y="65531"/>
                </a:lnTo>
                <a:lnTo>
                  <a:pt x="109727" y="65531"/>
                </a:lnTo>
                <a:lnTo>
                  <a:pt x="109727" y="67055"/>
                </a:lnTo>
                <a:lnTo>
                  <a:pt x="109219" y="70103"/>
                </a:lnTo>
                <a:close/>
              </a:path>
              <a:path w="111759" h="109854">
                <a:moveTo>
                  <a:pt x="22859" y="70103"/>
                </a:moveTo>
                <a:lnTo>
                  <a:pt x="21335" y="68579"/>
                </a:lnTo>
                <a:lnTo>
                  <a:pt x="22351" y="68579"/>
                </a:lnTo>
                <a:lnTo>
                  <a:pt x="22859" y="70103"/>
                </a:lnTo>
                <a:close/>
              </a:path>
              <a:path w="111759" h="109854">
                <a:moveTo>
                  <a:pt x="85343" y="76199"/>
                </a:moveTo>
                <a:lnTo>
                  <a:pt x="89915" y="68579"/>
                </a:lnTo>
                <a:lnTo>
                  <a:pt x="89915" y="70103"/>
                </a:lnTo>
                <a:lnTo>
                  <a:pt x="109219" y="70103"/>
                </a:lnTo>
                <a:lnTo>
                  <a:pt x="108457" y="74675"/>
                </a:lnTo>
                <a:lnTo>
                  <a:pt x="86867" y="74675"/>
                </a:lnTo>
                <a:lnTo>
                  <a:pt x="85343" y="76199"/>
                </a:lnTo>
                <a:close/>
              </a:path>
              <a:path w="111759" h="109854">
                <a:moveTo>
                  <a:pt x="27050" y="76199"/>
                </a:moveTo>
                <a:lnTo>
                  <a:pt x="25907" y="76199"/>
                </a:lnTo>
                <a:lnTo>
                  <a:pt x="25907" y="74675"/>
                </a:lnTo>
                <a:lnTo>
                  <a:pt x="27050" y="76199"/>
                </a:lnTo>
                <a:close/>
              </a:path>
              <a:path w="111759" h="109854">
                <a:moveTo>
                  <a:pt x="102107" y="85343"/>
                </a:moveTo>
                <a:lnTo>
                  <a:pt x="76199" y="85343"/>
                </a:lnTo>
                <a:lnTo>
                  <a:pt x="86867" y="74675"/>
                </a:lnTo>
                <a:lnTo>
                  <a:pt x="108457" y="74675"/>
                </a:lnTo>
                <a:lnTo>
                  <a:pt x="108203" y="76199"/>
                </a:lnTo>
                <a:lnTo>
                  <a:pt x="106679" y="76199"/>
                </a:lnTo>
                <a:lnTo>
                  <a:pt x="106679" y="77723"/>
                </a:lnTo>
                <a:lnTo>
                  <a:pt x="102107" y="85343"/>
                </a:lnTo>
                <a:close/>
              </a:path>
              <a:path w="111759" h="109854">
                <a:moveTo>
                  <a:pt x="30479" y="80771"/>
                </a:moveTo>
                <a:lnTo>
                  <a:pt x="28955" y="79247"/>
                </a:lnTo>
                <a:lnTo>
                  <a:pt x="29908" y="80009"/>
                </a:lnTo>
                <a:lnTo>
                  <a:pt x="30479" y="80771"/>
                </a:lnTo>
                <a:close/>
              </a:path>
              <a:path w="111759" h="109854">
                <a:moveTo>
                  <a:pt x="29908" y="80009"/>
                </a:moveTo>
                <a:lnTo>
                  <a:pt x="28955" y="79247"/>
                </a:lnTo>
                <a:lnTo>
                  <a:pt x="29336" y="79247"/>
                </a:lnTo>
                <a:lnTo>
                  <a:pt x="29908" y="80009"/>
                </a:lnTo>
                <a:close/>
              </a:path>
              <a:path w="111759" h="109854">
                <a:moveTo>
                  <a:pt x="30860" y="80771"/>
                </a:moveTo>
                <a:lnTo>
                  <a:pt x="30479" y="80771"/>
                </a:lnTo>
                <a:lnTo>
                  <a:pt x="29908" y="80009"/>
                </a:lnTo>
                <a:lnTo>
                  <a:pt x="30860" y="80771"/>
                </a:lnTo>
                <a:close/>
              </a:path>
              <a:path w="111759" h="109854">
                <a:moveTo>
                  <a:pt x="88391" y="100583"/>
                </a:moveTo>
                <a:lnTo>
                  <a:pt x="24383" y="100583"/>
                </a:lnTo>
                <a:lnTo>
                  <a:pt x="18287" y="94487"/>
                </a:lnTo>
                <a:lnTo>
                  <a:pt x="16763" y="94487"/>
                </a:lnTo>
                <a:lnTo>
                  <a:pt x="16763" y="92963"/>
                </a:lnTo>
                <a:lnTo>
                  <a:pt x="10667" y="86867"/>
                </a:lnTo>
                <a:lnTo>
                  <a:pt x="10667" y="85343"/>
                </a:lnTo>
                <a:lnTo>
                  <a:pt x="36575" y="85343"/>
                </a:lnTo>
                <a:lnTo>
                  <a:pt x="35051" y="83819"/>
                </a:lnTo>
                <a:lnTo>
                  <a:pt x="42671" y="88391"/>
                </a:lnTo>
                <a:lnTo>
                  <a:pt x="44957" y="88391"/>
                </a:lnTo>
                <a:lnTo>
                  <a:pt x="48767" y="89915"/>
                </a:lnTo>
                <a:lnTo>
                  <a:pt x="47243" y="89915"/>
                </a:lnTo>
                <a:lnTo>
                  <a:pt x="55625" y="91312"/>
                </a:lnTo>
                <a:lnTo>
                  <a:pt x="54863" y="91439"/>
                </a:lnTo>
                <a:lnTo>
                  <a:pt x="97535" y="91439"/>
                </a:lnTo>
                <a:lnTo>
                  <a:pt x="88391" y="100583"/>
                </a:lnTo>
                <a:close/>
              </a:path>
              <a:path w="111759" h="109854">
                <a:moveTo>
                  <a:pt x="100583" y="88391"/>
                </a:moveTo>
                <a:lnTo>
                  <a:pt x="70103" y="88391"/>
                </a:lnTo>
                <a:lnTo>
                  <a:pt x="77723" y="83819"/>
                </a:lnTo>
                <a:lnTo>
                  <a:pt x="76199" y="85343"/>
                </a:lnTo>
                <a:lnTo>
                  <a:pt x="102107" y="85343"/>
                </a:lnTo>
                <a:lnTo>
                  <a:pt x="102107" y="86867"/>
                </a:lnTo>
                <a:lnTo>
                  <a:pt x="100583" y="88391"/>
                </a:lnTo>
                <a:close/>
              </a:path>
              <a:path w="111759" h="109854">
                <a:moveTo>
                  <a:pt x="44957" y="88391"/>
                </a:moveTo>
                <a:lnTo>
                  <a:pt x="42671" y="88391"/>
                </a:lnTo>
                <a:lnTo>
                  <a:pt x="41147" y="86867"/>
                </a:lnTo>
                <a:lnTo>
                  <a:pt x="44957" y="88391"/>
                </a:lnTo>
                <a:close/>
              </a:path>
              <a:path w="111759" h="109854">
                <a:moveTo>
                  <a:pt x="97535" y="91439"/>
                </a:moveTo>
                <a:lnTo>
                  <a:pt x="56387" y="91439"/>
                </a:lnTo>
                <a:lnTo>
                  <a:pt x="55625" y="91312"/>
                </a:lnTo>
                <a:lnTo>
                  <a:pt x="64007" y="89915"/>
                </a:lnTo>
                <a:lnTo>
                  <a:pt x="62483" y="89915"/>
                </a:lnTo>
                <a:lnTo>
                  <a:pt x="71627" y="86867"/>
                </a:lnTo>
                <a:lnTo>
                  <a:pt x="70103" y="88391"/>
                </a:lnTo>
                <a:lnTo>
                  <a:pt x="100583" y="88391"/>
                </a:lnTo>
                <a:lnTo>
                  <a:pt x="97535" y="91439"/>
                </a:lnTo>
                <a:close/>
              </a:path>
              <a:path w="111759" h="109854">
                <a:moveTo>
                  <a:pt x="56387" y="91439"/>
                </a:moveTo>
                <a:lnTo>
                  <a:pt x="54863" y="91439"/>
                </a:lnTo>
                <a:lnTo>
                  <a:pt x="55625" y="91312"/>
                </a:lnTo>
                <a:lnTo>
                  <a:pt x="56387" y="91439"/>
                </a:lnTo>
                <a:close/>
              </a:path>
              <a:path w="111759" h="109854">
                <a:moveTo>
                  <a:pt x="77723" y="105155"/>
                </a:moveTo>
                <a:lnTo>
                  <a:pt x="33527" y="105155"/>
                </a:lnTo>
                <a:lnTo>
                  <a:pt x="25907" y="100583"/>
                </a:lnTo>
                <a:lnTo>
                  <a:pt x="86867" y="100583"/>
                </a:lnTo>
                <a:lnTo>
                  <a:pt x="77723" y="105155"/>
                </a:lnTo>
                <a:close/>
              </a:path>
              <a:path w="111759" h="109854">
                <a:moveTo>
                  <a:pt x="68579" y="108203"/>
                </a:moveTo>
                <a:lnTo>
                  <a:pt x="44195" y="108203"/>
                </a:lnTo>
                <a:lnTo>
                  <a:pt x="35051" y="105155"/>
                </a:lnTo>
                <a:lnTo>
                  <a:pt x="76199" y="105155"/>
                </a:lnTo>
                <a:lnTo>
                  <a:pt x="68579" y="108203"/>
                </a:lnTo>
                <a:close/>
              </a:path>
              <a:path w="111759" h="109854">
                <a:moveTo>
                  <a:pt x="56387" y="109727"/>
                </a:moveTo>
                <a:lnTo>
                  <a:pt x="54863" y="109727"/>
                </a:lnTo>
                <a:lnTo>
                  <a:pt x="45719" y="108203"/>
                </a:lnTo>
                <a:lnTo>
                  <a:pt x="65531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996428" y="2142744"/>
            <a:ext cx="91440" cy="90170"/>
          </a:xfrm>
          <a:custGeom>
            <a:avLst/>
            <a:gdLst/>
            <a:ahLst/>
            <a:cxnLst/>
            <a:rect l="l" t="t" r="r" b="b"/>
            <a:pathLst>
              <a:path w="91440" h="90169">
                <a:moveTo>
                  <a:pt x="45720" y="89916"/>
                </a:moveTo>
                <a:lnTo>
                  <a:pt x="27646" y="86415"/>
                </a:lnTo>
                <a:lnTo>
                  <a:pt x="13144" y="76771"/>
                </a:lnTo>
                <a:lnTo>
                  <a:pt x="3500" y="62269"/>
                </a:lnTo>
                <a:lnTo>
                  <a:pt x="0" y="44196"/>
                </a:lnTo>
                <a:lnTo>
                  <a:pt x="3500" y="27003"/>
                </a:lnTo>
                <a:lnTo>
                  <a:pt x="13144" y="12954"/>
                </a:lnTo>
                <a:lnTo>
                  <a:pt x="27646" y="3476"/>
                </a:lnTo>
                <a:lnTo>
                  <a:pt x="45720" y="0"/>
                </a:lnTo>
                <a:lnTo>
                  <a:pt x="63150" y="3476"/>
                </a:lnTo>
                <a:lnTo>
                  <a:pt x="77724" y="12954"/>
                </a:lnTo>
                <a:lnTo>
                  <a:pt x="87725" y="27003"/>
                </a:lnTo>
                <a:lnTo>
                  <a:pt x="91440" y="44196"/>
                </a:lnTo>
                <a:lnTo>
                  <a:pt x="87725" y="62269"/>
                </a:lnTo>
                <a:lnTo>
                  <a:pt x="77724" y="76771"/>
                </a:lnTo>
                <a:lnTo>
                  <a:pt x="63150" y="86415"/>
                </a:lnTo>
                <a:lnTo>
                  <a:pt x="45720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85759" y="2132076"/>
            <a:ext cx="111760" cy="109855"/>
          </a:xfrm>
          <a:custGeom>
            <a:avLst/>
            <a:gdLst/>
            <a:ahLst/>
            <a:cxnLst/>
            <a:rect l="l" t="t" r="r" b="b"/>
            <a:pathLst>
              <a:path w="111759" h="109855">
                <a:moveTo>
                  <a:pt x="65531" y="1523"/>
                </a:moveTo>
                <a:lnTo>
                  <a:pt x="45719" y="1523"/>
                </a:lnTo>
                <a:lnTo>
                  <a:pt x="54863" y="0"/>
                </a:lnTo>
                <a:lnTo>
                  <a:pt x="56387" y="0"/>
                </a:lnTo>
                <a:lnTo>
                  <a:pt x="65531" y="1523"/>
                </a:lnTo>
                <a:close/>
              </a:path>
              <a:path w="111759" h="109855">
                <a:moveTo>
                  <a:pt x="76199" y="4571"/>
                </a:moveTo>
                <a:lnTo>
                  <a:pt x="35051" y="4571"/>
                </a:lnTo>
                <a:lnTo>
                  <a:pt x="44195" y="1523"/>
                </a:lnTo>
                <a:lnTo>
                  <a:pt x="67055" y="1523"/>
                </a:lnTo>
                <a:lnTo>
                  <a:pt x="76199" y="4571"/>
                </a:lnTo>
                <a:close/>
              </a:path>
              <a:path w="111759" h="109855">
                <a:moveTo>
                  <a:pt x="85343" y="9143"/>
                </a:moveTo>
                <a:lnTo>
                  <a:pt x="25907" y="9143"/>
                </a:lnTo>
                <a:lnTo>
                  <a:pt x="33527" y="4571"/>
                </a:lnTo>
                <a:lnTo>
                  <a:pt x="77723" y="4571"/>
                </a:lnTo>
                <a:lnTo>
                  <a:pt x="85343" y="9143"/>
                </a:lnTo>
                <a:close/>
              </a:path>
              <a:path w="111759" h="109855">
                <a:moveTo>
                  <a:pt x="94487" y="16763"/>
                </a:moveTo>
                <a:lnTo>
                  <a:pt x="16763" y="16763"/>
                </a:lnTo>
                <a:lnTo>
                  <a:pt x="16763" y="15239"/>
                </a:lnTo>
                <a:lnTo>
                  <a:pt x="24383" y="10667"/>
                </a:lnTo>
                <a:lnTo>
                  <a:pt x="24383" y="9143"/>
                </a:lnTo>
                <a:lnTo>
                  <a:pt x="86867" y="9143"/>
                </a:lnTo>
                <a:lnTo>
                  <a:pt x="86867" y="10667"/>
                </a:lnTo>
                <a:lnTo>
                  <a:pt x="94487" y="15239"/>
                </a:lnTo>
                <a:lnTo>
                  <a:pt x="94487" y="16763"/>
                </a:lnTo>
                <a:close/>
              </a:path>
              <a:path w="111759" h="109855">
                <a:moveTo>
                  <a:pt x="35051" y="25907"/>
                </a:moveTo>
                <a:lnTo>
                  <a:pt x="36575" y="24383"/>
                </a:lnTo>
                <a:lnTo>
                  <a:pt x="10667" y="24383"/>
                </a:lnTo>
                <a:lnTo>
                  <a:pt x="15239" y="16763"/>
                </a:lnTo>
                <a:lnTo>
                  <a:pt x="96011" y="16763"/>
                </a:lnTo>
                <a:lnTo>
                  <a:pt x="97840" y="19811"/>
                </a:lnTo>
                <a:lnTo>
                  <a:pt x="48767" y="19811"/>
                </a:lnTo>
                <a:lnTo>
                  <a:pt x="44957" y="21335"/>
                </a:lnTo>
                <a:lnTo>
                  <a:pt x="42671" y="21335"/>
                </a:lnTo>
                <a:lnTo>
                  <a:pt x="35051" y="25907"/>
                </a:lnTo>
                <a:close/>
              </a:path>
              <a:path w="111759" h="109855">
                <a:moveTo>
                  <a:pt x="71627" y="22859"/>
                </a:moveTo>
                <a:lnTo>
                  <a:pt x="62483" y="19811"/>
                </a:lnTo>
                <a:lnTo>
                  <a:pt x="97840" y="19811"/>
                </a:lnTo>
                <a:lnTo>
                  <a:pt x="98755" y="21335"/>
                </a:lnTo>
                <a:lnTo>
                  <a:pt x="68579" y="21335"/>
                </a:lnTo>
                <a:lnTo>
                  <a:pt x="71627" y="22859"/>
                </a:lnTo>
                <a:close/>
              </a:path>
              <a:path w="111759" h="109855">
                <a:moveTo>
                  <a:pt x="41147" y="22859"/>
                </a:moveTo>
                <a:lnTo>
                  <a:pt x="42671" y="21335"/>
                </a:lnTo>
                <a:lnTo>
                  <a:pt x="44957" y="21335"/>
                </a:lnTo>
                <a:lnTo>
                  <a:pt x="41147" y="22859"/>
                </a:lnTo>
                <a:close/>
              </a:path>
              <a:path w="111759" h="109855">
                <a:moveTo>
                  <a:pt x="77723" y="25907"/>
                </a:moveTo>
                <a:lnTo>
                  <a:pt x="68579" y="21335"/>
                </a:lnTo>
                <a:lnTo>
                  <a:pt x="98755" y="21335"/>
                </a:lnTo>
                <a:lnTo>
                  <a:pt x="100583" y="24383"/>
                </a:lnTo>
                <a:lnTo>
                  <a:pt x="76199" y="24383"/>
                </a:lnTo>
                <a:lnTo>
                  <a:pt x="77723" y="25907"/>
                </a:lnTo>
                <a:close/>
              </a:path>
              <a:path w="111759" h="109855">
                <a:moveTo>
                  <a:pt x="36575" y="85343"/>
                </a:moveTo>
                <a:lnTo>
                  <a:pt x="9143" y="85343"/>
                </a:lnTo>
                <a:lnTo>
                  <a:pt x="4571" y="77723"/>
                </a:lnTo>
                <a:lnTo>
                  <a:pt x="4571" y="76199"/>
                </a:lnTo>
                <a:lnTo>
                  <a:pt x="1523" y="67055"/>
                </a:lnTo>
                <a:lnTo>
                  <a:pt x="1523" y="65531"/>
                </a:lnTo>
                <a:lnTo>
                  <a:pt x="0" y="56387"/>
                </a:lnTo>
                <a:lnTo>
                  <a:pt x="0" y="54863"/>
                </a:lnTo>
                <a:lnTo>
                  <a:pt x="1523" y="45719"/>
                </a:lnTo>
                <a:lnTo>
                  <a:pt x="1523" y="42671"/>
                </a:lnTo>
                <a:lnTo>
                  <a:pt x="4571" y="35051"/>
                </a:lnTo>
                <a:lnTo>
                  <a:pt x="4571" y="33527"/>
                </a:lnTo>
                <a:lnTo>
                  <a:pt x="9143" y="25907"/>
                </a:lnTo>
                <a:lnTo>
                  <a:pt x="9143" y="24383"/>
                </a:lnTo>
                <a:lnTo>
                  <a:pt x="36575" y="24383"/>
                </a:lnTo>
                <a:lnTo>
                  <a:pt x="30860" y="28955"/>
                </a:lnTo>
                <a:lnTo>
                  <a:pt x="30479" y="28955"/>
                </a:lnTo>
                <a:lnTo>
                  <a:pt x="28955" y="30479"/>
                </a:lnTo>
                <a:lnTo>
                  <a:pt x="29260" y="30479"/>
                </a:lnTo>
                <a:lnTo>
                  <a:pt x="24383" y="36575"/>
                </a:lnTo>
                <a:lnTo>
                  <a:pt x="24993" y="36575"/>
                </a:lnTo>
                <a:lnTo>
                  <a:pt x="21335" y="42671"/>
                </a:lnTo>
                <a:lnTo>
                  <a:pt x="22250" y="42671"/>
                </a:lnTo>
                <a:lnTo>
                  <a:pt x="20421" y="47243"/>
                </a:lnTo>
                <a:lnTo>
                  <a:pt x="19811" y="47243"/>
                </a:lnTo>
                <a:lnTo>
                  <a:pt x="19811" y="64007"/>
                </a:lnTo>
                <a:lnTo>
                  <a:pt x="20827" y="64007"/>
                </a:lnTo>
                <a:lnTo>
                  <a:pt x="22351" y="68579"/>
                </a:lnTo>
                <a:lnTo>
                  <a:pt x="21335" y="68579"/>
                </a:lnTo>
                <a:lnTo>
                  <a:pt x="24993" y="74675"/>
                </a:lnTo>
                <a:lnTo>
                  <a:pt x="24383" y="74675"/>
                </a:lnTo>
                <a:lnTo>
                  <a:pt x="30479" y="80771"/>
                </a:lnTo>
                <a:lnTo>
                  <a:pt x="30860" y="80771"/>
                </a:lnTo>
                <a:lnTo>
                  <a:pt x="36575" y="85343"/>
                </a:lnTo>
                <a:close/>
              </a:path>
              <a:path w="111759" h="109855">
                <a:moveTo>
                  <a:pt x="104851" y="30479"/>
                </a:moveTo>
                <a:lnTo>
                  <a:pt x="82295" y="30479"/>
                </a:lnTo>
                <a:lnTo>
                  <a:pt x="76199" y="24383"/>
                </a:lnTo>
                <a:lnTo>
                  <a:pt x="102107" y="24383"/>
                </a:lnTo>
                <a:lnTo>
                  <a:pt x="102107" y="25907"/>
                </a:lnTo>
                <a:lnTo>
                  <a:pt x="104851" y="30479"/>
                </a:lnTo>
                <a:close/>
              </a:path>
              <a:path w="111759" h="109855">
                <a:moveTo>
                  <a:pt x="28955" y="30479"/>
                </a:moveTo>
                <a:lnTo>
                  <a:pt x="30479" y="28955"/>
                </a:lnTo>
                <a:lnTo>
                  <a:pt x="29802" y="29802"/>
                </a:lnTo>
                <a:lnTo>
                  <a:pt x="28955" y="30479"/>
                </a:lnTo>
                <a:close/>
              </a:path>
              <a:path w="111759" h="109855">
                <a:moveTo>
                  <a:pt x="29802" y="29802"/>
                </a:moveTo>
                <a:lnTo>
                  <a:pt x="30479" y="28955"/>
                </a:lnTo>
                <a:lnTo>
                  <a:pt x="30860" y="28955"/>
                </a:lnTo>
                <a:lnTo>
                  <a:pt x="29802" y="29802"/>
                </a:lnTo>
                <a:close/>
              </a:path>
              <a:path w="111759" h="109855">
                <a:moveTo>
                  <a:pt x="107289" y="36575"/>
                </a:moveTo>
                <a:lnTo>
                  <a:pt x="86867" y="36575"/>
                </a:lnTo>
                <a:lnTo>
                  <a:pt x="80771" y="28955"/>
                </a:lnTo>
                <a:lnTo>
                  <a:pt x="82295" y="30479"/>
                </a:lnTo>
                <a:lnTo>
                  <a:pt x="104851" y="30479"/>
                </a:lnTo>
                <a:lnTo>
                  <a:pt x="106679" y="33527"/>
                </a:lnTo>
                <a:lnTo>
                  <a:pt x="106679" y="35051"/>
                </a:lnTo>
                <a:lnTo>
                  <a:pt x="107289" y="36575"/>
                </a:lnTo>
                <a:close/>
              </a:path>
              <a:path w="111759" h="109855">
                <a:moveTo>
                  <a:pt x="29260" y="30479"/>
                </a:moveTo>
                <a:lnTo>
                  <a:pt x="28955" y="30479"/>
                </a:lnTo>
                <a:lnTo>
                  <a:pt x="29802" y="29802"/>
                </a:lnTo>
                <a:lnTo>
                  <a:pt x="29260" y="30479"/>
                </a:lnTo>
                <a:close/>
              </a:path>
              <a:path w="111759" h="109855">
                <a:moveTo>
                  <a:pt x="24993" y="36575"/>
                </a:moveTo>
                <a:lnTo>
                  <a:pt x="24383" y="36575"/>
                </a:lnTo>
                <a:lnTo>
                  <a:pt x="25907" y="35051"/>
                </a:lnTo>
                <a:lnTo>
                  <a:pt x="24993" y="36575"/>
                </a:lnTo>
                <a:close/>
              </a:path>
              <a:path w="111759" h="109855">
                <a:moveTo>
                  <a:pt x="109727" y="42671"/>
                </a:moveTo>
                <a:lnTo>
                  <a:pt x="89915" y="42671"/>
                </a:lnTo>
                <a:lnTo>
                  <a:pt x="85343" y="35051"/>
                </a:lnTo>
                <a:lnTo>
                  <a:pt x="86867" y="36575"/>
                </a:lnTo>
                <a:lnTo>
                  <a:pt x="107289" y="36575"/>
                </a:lnTo>
                <a:lnTo>
                  <a:pt x="109727" y="42671"/>
                </a:lnTo>
                <a:close/>
              </a:path>
              <a:path w="111759" h="109855">
                <a:moveTo>
                  <a:pt x="22250" y="42671"/>
                </a:moveTo>
                <a:lnTo>
                  <a:pt x="21335" y="42671"/>
                </a:lnTo>
                <a:lnTo>
                  <a:pt x="22859" y="41147"/>
                </a:lnTo>
                <a:lnTo>
                  <a:pt x="22250" y="42671"/>
                </a:lnTo>
                <a:close/>
              </a:path>
              <a:path w="111759" h="109855">
                <a:moveTo>
                  <a:pt x="91439" y="48767"/>
                </a:moveTo>
                <a:lnTo>
                  <a:pt x="88391" y="41147"/>
                </a:lnTo>
                <a:lnTo>
                  <a:pt x="89915" y="42671"/>
                </a:lnTo>
                <a:lnTo>
                  <a:pt x="109727" y="42671"/>
                </a:lnTo>
                <a:lnTo>
                  <a:pt x="109727" y="45719"/>
                </a:lnTo>
                <a:lnTo>
                  <a:pt x="109981" y="47243"/>
                </a:lnTo>
                <a:lnTo>
                  <a:pt x="91439" y="47243"/>
                </a:lnTo>
                <a:lnTo>
                  <a:pt x="91439" y="48767"/>
                </a:lnTo>
                <a:close/>
              </a:path>
              <a:path w="111759" h="109855">
                <a:moveTo>
                  <a:pt x="19811" y="48767"/>
                </a:moveTo>
                <a:lnTo>
                  <a:pt x="19811" y="47243"/>
                </a:lnTo>
                <a:lnTo>
                  <a:pt x="20421" y="47243"/>
                </a:lnTo>
                <a:lnTo>
                  <a:pt x="19811" y="48767"/>
                </a:lnTo>
                <a:close/>
              </a:path>
              <a:path w="111759" h="109855">
                <a:moveTo>
                  <a:pt x="92836" y="55625"/>
                </a:moveTo>
                <a:lnTo>
                  <a:pt x="91439" y="47243"/>
                </a:lnTo>
                <a:lnTo>
                  <a:pt x="109981" y="47243"/>
                </a:lnTo>
                <a:lnTo>
                  <a:pt x="111251" y="54863"/>
                </a:lnTo>
                <a:lnTo>
                  <a:pt x="92963" y="54863"/>
                </a:lnTo>
                <a:lnTo>
                  <a:pt x="92836" y="55625"/>
                </a:lnTo>
                <a:close/>
              </a:path>
              <a:path w="111759" h="109855">
                <a:moveTo>
                  <a:pt x="92963" y="56387"/>
                </a:moveTo>
                <a:lnTo>
                  <a:pt x="92836" y="55625"/>
                </a:lnTo>
                <a:lnTo>
                  <a:pt x="92963" y="54863"/>
                </a:lnTo>
                <a:lnTo>
                  <a:pt x="92963" y="56387"/>
                </a:lnTo>
                <a:close/>
              </a:path>
              <a:path w="111759" h="109855">
                <a:moveTo>
                  <a:pt x="111251" y="56387"/>
                </a:moveTo>
                <a:lnTo>
                  <a:pt x="92963" y="56387"/>
                </a:lnTo>
                <a:lnTo>
                  <a:pt x="92963" y="54863"/>
                </a:lnTo>
                <a:lnTo>
                  <a:pt x="111251" y="54863"/>
                </a:lnTo>
                <a:lnTo>
                  <a:pt x="111251" y="56387"/>
                </a:lnTo>
                <a:close/>
              </a:path>
              <a:path w="111759" h="109855">
                <a:moveTo>
                  <a:pt x="109981" y="64007"/>
                </a:moveTo>
                <a:lnTo>
                  <a:pt x="91439" y="64007"/>
                </a:lnTo>
                <a:lnTo>
                  <a:pt x="92836" y="55625"/>
                </a:lnTo>
                <a:lnTo>
                  <a:pt x="92963" y="56387"/>
                </a:lnTo>
                <a:lnTo>
                  <a:pt x="111251" y="56387"/>
                </a:lnTo>
                <a:lnTo>
                  <a:pt x="109981" y="64007"/>
                </a:lnTo>
                <a:close/>
              </a:path>
              <a:path w="111759" h="109855">
                <a:moveTo>
                  <a:pt x="20827" y="64007"/>
                </a:moveTo>
                <a:lnTo>
                  <a:pt x="19811" y="64007"/>
                </a:lnTo>
                <a:lnTo>
                  <a:pt x="19811" y="60959"/>
                </a:lnTo>
                <a:lnTo>
                  <a:pt x="20827" y="64007"/>
                </a:lnTo>
                <a:close/>
              </a:path>
              <a:path w="111759" h="109855">
                <a:moveTo>
                  <a:pt x="88391" y="70103"/>
                </a:moveTo>
                <a:lnTo>
                  <a:pt x="91439" y="60959"/>
                </a:lnTo>
                <a:lnTo>
                  <a:pt x="91439" y="64007"/>
                </a:lnTo>
                <a:lnTo>
                  <a:pt x="109981" y="64007"/>
                </a:lnTo>
                <a:lnTo>
                  <a:pt x="109727" y="65531"/>
                </a:lnTo>
                <a:lnTo>
                  <a:pt x="109727" y="67055"/>
                </a:lnTo>
                <a:lnTo>
                  <a:pt x="109219" y="68579"/>
                </a:lnTo>
                <a:lnTo>
                  <a:pt x="89915" y="68579"/>
                </a:lnTo>
                <a:lnTo>
                  <a:pt x="88391" y="70103"/>
                </a:lnTo>
                <a:close/>
              </a:path>
              <a:path w="111759" h="109855">
                <a:moveTo>
                  <a:pt x="22859" y="70103"/>
                </a:moveTo>
                <a:lnTo>
                  <a:pt x="21335" y="68579"/>
                </a:lnTo>
                <a:lnTo>
                  <a:pt x="22351" y="68579"/>
                </a:lnTo>
                <a:lnTo>
                  <a:pt x="22859" y="70103"/>
                </a:lnTo>
                <a:close/>
              </a:path>
              <a:path w="111759" h="109855">
                <a:moveTo>
                  <a:pt x="85343" y="76199"/>
                </a:moveTo>
                <a:lnTo>
                  <a:pt x="89915" y="68579"/>
                </a:lnTo>
                <a:lnTo>
                  <a:pt x="109219" y="68579"/>
                </a:lnTo>
                <a:lnTo>
                  <a:pt x="107187" y="74675"/>
                </a:lnTo>
                <a:lnTo>
                  <a:pt x="86867" y="74675"/>
                </a:lnTo>
                <a:lnTo>
                  <a:pt x="85343" y="76199"/>
                </a:lnTo>
                <a:close/>
              </a:path>
              <a:path w="111759" h="109855">
                <a:moveTo>
                  <a:pt x="25907" y="76199"/>
                </a:moveTo>
                <a:lnTo>
                  <a:pt x="24383" y="74675"/>
                </a:lnTo>
                <a:lnTo>
                  <a:pt x="24993" y="74675"/>
                </a:lnTo>
                <a:lnTo>
                  <a:pt x="25907" y="76199"/>
                </a:lnTo>
                <a:close/>
              </a:path>
              <a:path w="111759" h="109855">
                <a:moveTo>
                  <a:pt x="102107" y="85343"/>
                </a:moveTo>
                <a:lnTo>
                  <a:pt x="76199" y="85343"/>
                </a:lnTo>
                <a:lnTo>
                  <a:pt x="86867" y="74675"/>
                </a:lnTo>
                <a:lnTo>
                  <a:pt x="107187" y="74675"/>
                </a:lnTo>
                <a:lnTo>
                  <a:pt x="106679" y="76199"/>
                </a:lnTo>
                <a:lnTo>
                  <a:pt x="106679" y="77723"/>
                </a:lnTo>
                <a:lnTo>
                  <a:pt x="102107" y="85343"/>
                </a:lnTo>
                <a:close/>
              </a:path>
              <a:path w="111759" h="109855">
                <a:moveTo>
                  <a:pt x="30860" y="80771"/>
                </a:moveTo>
                <a:lnTo>
                  <a:pt x="30479" y="80771"/>
                </a:lnTo>
                <a:lnTo>
                  <a:pt x="28955" y="79247"/>
                </a:lnTo>
                <a:lnTo>
                  <a:pt x="30860" y="80771"/>
                </a:lnTo>
                <a:close/>
              </a:path>
              <a:path w="111759" h="109855">
                <a:moveTo>
                  <a:pt x="86867" y="100583"/>
                </a:moveTo>
                <a:lnTo>
                  <a:pt x="24383" y="100583"/>
                </a:lnTo>
                <a:lnTo>
                  <a:pt x="16763" y="94487"/>
                </a:lnTo>
                <a:lnTo>
                  <a:pt x="15239" y="92963"/>
                </a:lnTo>
                <a:lnTo>
                  <a:pt x="10667" y="86867"/>
                </a:lnTo>
                <a:lnTo>
                  <a:pt x="10667" y="85343"/>
                </a:lnTo>
                <a:lnTo>
                  <a:pt x="36575" y="85343"/>
                </a:lnTo>
                <a:lnTo>
                  <a:pt x="35051" y="83819"/>
                </a:lnTo>
                <a:lnTo>
                  <a:pt x="42671" y="88391"/>
                </a:lnTo>
                <a:lnTo>
                  <a:pt x="41147" y="88391"/>
                </a:lnTo>
                <a:lnTo>
                  <a:pt x="48767" y="89915"/>
                </a:lnTo>
                <a:lnTo>
                  <a:pt x="47243" y="89915"/>
                </a:lnTo>
                <a:lnTo>
                  <a:pt x="55625" y="91312"/>
                </a:lnTo>
                <a:lnTo>
                  <a:pt x="54863" y="91439"/>
                </a:lnTo>
                <a:lnTo>
                  <a:pt x="97154" y="91439"/>
                </a:lnTo>
                <a:lnTo>
                  <a:pt x="96011" y="92963"/>
                </a:lnTo>
                <a:lnTo>
                  <a:pt x="96011" y="94487"/>
                </a:lnTo>
                <a:lnTo>
                  <a:pt x="94487" y="94487"/>
                </a:lnTo>
                <a:lnTo>
                  <a:pt x="86867" y="100583"/>
                </a:lnTo>
                <a:close/>
              </a:path>
              <a:path w="111759" h="109855">
                <a:moveTo>
                  <a:pt x="97154" y="91439"/>
                </a:moveTo>
                <a:lnTo>
                  <a:pt x="56387" y="91439"/>
                </a:lnTo>
                <a:lnTo>
                  <a:pt x="55625" y="91312"/>
                </a:lnTo>
                <a:lnTo>
                  <a:pt x="64007" y="89915"/>
                </a:lnTo>
                <a:lnTo>
                  <a:pt x="62483" y="89915"/>
                </a:lnTo>
                <a:lnTo>
                  <a:pt x="71627" y="88391"/>
                </a:lnTo>
                <a:lnTo>
                  <a:pt x="68579" y="88391"/>
                </a:lnTo>
                <a:lnTo>
                  <a:pt x="77723" y="83819"/>
                </a:lnTo>
                <a:lnTo>
                  <a:pt x="76199" y="85343"/>
                </a:lnTo>
                <a:lnTo>
                  <a:pt x="102107" y="85343"/>
                </a:lnTo>
                <a:lnTo>
                  <a:pt x="100583" y="86867"/>
                </a:lnTo>
                <a:lnTo>
                  <a:pt x="97154" y="91439"/>
                </a:lnTo>
                <a:close/>
              </a:path>
              <a:path w="111759" h="109855">
                <a:moveTo>
                  <a:pt x="56387" y="91439"/>
                </a:moveTo>
                <a:lnTo>
                  <a:pt x="54863" y="91439"/>
                </a:lnTo>
                <a:lnTo>
                  <a:pt x="55625" y="91312"/>
                </a:lnTo>
                <a:lnTo>
                  <a:pt x="56387" y="91439"/>
                </a:lnTo>
                <a:close/>
              </a:path>
              <a:path w="111759" h="109855">
                <a:moveTo>
                  <a:pt x="67055" y="108203"/>
                </a:moveTo>
                <a:lnTo>
                  <a:pt x="44195" y="108203"/>
                </a:lnTo>
                <a:lnTo>
                  <a:pt x="35051" y="106679"/>
                </a:lnTo>
                <a:lnTo>
                  <a:pt x="35051" y="105155"/>
                </a:lnTo>
                <a:lnTo>
                  <a:pt x="33527" y="105155"/>
                </a:lnTo>
                <a:lnTo>
                  <a:pt x="25907" y="100583"/>
                </a:lnTo>
                <a:lnTo>
                  <a:pt x="85343" y="100583"/>
                </a:lnTo>
                <a:lnTo>
                  <a:pt x="77723" y="105155"/>
                </a:lnTo>
                <a:lnTo>
                  <a:pt x="76199" y="106679"/>
                </a:lnTo>
                <a:lnTo>
                  <a:pt x="67055" y="108203"/>
                </a:lnTo>
                <a:close/>
              </a:path>
              <a:path w="111759" h="109855">
                <a:moveTo>
                  <a:pt x="56387" y="109727"/>
                </a:moveTo>
                <a:lnTo>
                  <a:pt x="54863" y="109727"/>
                </a:lnTo>
                <a:lnTo>
                  <a:pt x="45719" y="108203"/>
                </a:lnTo>
                <a:lnTo>
                  <a:pt x="65531" y="108203"/>
                </a:lnTo>
                <a:lnTo>
                  <a:pt x="56387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69964" y="4304538"/>
            <a:ext cx="899160" cy="0"/>
          </a:xfrm>
          <a:custGeom>
            <a:avLst/>
            <a:gdLst/>
            <a:ahLst/>
            <a:cxnLst/>
            <a:rect l="l" t="t" r="r" b="b"/>
            <a:pathLst>
              <a:path w="899159" h="0">
                <a:moveTo>
                  <a:pt x="0" y="0"/>
                </a:moveTo>
                <a:lnTo>
                  <a:pt x="899159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636764" y="4442459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30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636764" y="4806696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627619" y="4850891"/>
            <a:ext cx="452755" cy="76200"/>
          </a:xfrm>
          <a:custGeom>
            <a:avLst/>
            <a:gdLst/>
            <a:ahLst/>
            <a:cxnLst/>
            <a:rect l="l" t="t" r="r" b="b"/>
            <a:pathLst>
              <a:path w="452754" h="76200">
                <a:moveTo>
                  <a:pt x="414528" y="76200"/>
                </a:moveTo>
                <a:lnTo>
                  <a:pt x="400216" y="73247"/>
                </a:lnTo>
                <a:lnTo>
                  <a:pt x="388048" y="65151"/>
                </a:lnTo>
                <a:lnTo>
                  <a:pt x="379595" y="53054"/>
                </a:lnTo>
                <a:lnTo>
                  <a:pt x="376428" y="38100"/>
                </a:lnTo>
                <a:lnTo>
                  <a:pt x="379595" y="23145"/>
                </a:lnTo>
                <a:lnTo>
                  <a:pt x="388048" y="11049"/>
                </a:lnTo>
                <a:lnTo>
                  <a:pt x="400216" y="2952"/>
                </a:lnTo>
                <a:lnTo>
                  <a:pt x="414528" y="0"/>
                </a:lnTo>
                <a:lnTo>
                  <a:pt x="429482" y="2952"/>
                </a:lnTo>
                <a:lnTo>
                  <a:pt x="441578" y="11049"/>
                </a:lnTo>
                <a:lnTo>
                  <a:pt x="449675" y="23145"/>
                </a:lnTo>
                <a:lnTo>
                  <a:pt x="450822" y="28956"/>
                </a:lnTo>
                <a:lnTo>
                  <a:pt x="414528" y="28956"/>
                </a:lnTo>
                <a:lnTo>
                  <a:pt x="414528" y="47244"/>
                </a:lnTo>
                <a:lnTo>
                  <a:pt x="450822" y="47244"/>
                </a:lnTo>
                <a:lnTo>
                  <a:pt x="449675" y="53054"/>
                </a:lnTo>
                <a:lnTo>
                  <a:pt x="441578" y="65151"/>
                </a:lnTo>
                <a:lnTo>
                  <a:pt x="429482" y="73247"/>
                </a:lnTo>
                <a:lnTo>
                  <a:pt x="414528" y="76200"/>
                </a:lnTo>
                <a:close/>
              </a:path>
              <a:path w="452754" h="76200">
                <a:moveTo>
                  <a:pt x="378364" y="47244"/>
                </a:moveTo>
                <a:lnTo>
                  <a:pt x="0" y="47244"/>
                </a:lnTo>
                <a:lnTo>
                  <a:pt x="0" y="28956"/>
                </a:lnTo>
                <a:lnTo>
                  <a:pt x="378364" y="28956"/>
                </a:lnTo>
                <a:lnTo>
                  <a:pt x="376428" y="38100"/>
                </a:lnTo>
                <a:lnTo>
                  <a:pt x="378364" y="47244"/>
                </a:lnTo>
                <a:close/>
              </a:path>
              <a:path w="452754" h="76200">
                <a:moveTo>
                  <a:pt x="450822" y="47244"/>
                </a:moveTo>
                <a:lnTo>
                  <a:pt x="414528" y="47244"/>
                </a:lnTo>
                <a:lnTo>
                  <a:pt x="414528" y="28956"/>
                </a:lnTo>
                <a:lnTo>
                  <a:pt x="450822" y="28956"/>
                </a:lnTo>
                <a:lnTo>
                  <a:pt x="452628" y="38100"/>
                </a:lnTo>
                <a:lnTo>
                  <a:pt x="45082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589519" y="4588764"/>
            <a:ext cx="93345" cy="218440"/>
          </a:xfrm>
          <a:custGeom>
            <a:avLst/>
            <a:gdLst/>
            <a:ahLst/>
            <a:cxnLst/>
            <a:rect l="l" t="t" r="r" b="b"/>
            <a:pathLst>
              <a:path w="93345" h="218439">
                <a:moveTo>
                  <a:pt x="0" y="0"/>
                </a:moveTo>
                <a:lnTo>
                  <a:pt x="92964" y="0"/>
                </a:lnTo>
                <a:lnTo>
                  <a:pt x="92964" y="217932"/>
                </a:lnTo>
                <a:lnTo>
                  <a:pt x="0" y="217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580376" y="4579620"/>
            <a:ext cx="111760" cy="238125"/>
          </a:xfrm>
          <a:custGeom>
            <a:avLst/>
            <a:gdLst/>
            <a:ahLst/>
            <a:cxnLst/>
            <a:rect l="l" t="t" r="r" b="b"/>
            <a:pathLst>
              <a:path w="111759" h="238125">
                <a:moveTo>
                  <a:pt x="111252" y="237743"/>
                </a:moveTo>
                <a:lnTo>
                  <a:pt x="0" y="237743"/>
                </a:lnTo>
                <a:lnTo>
                  <a:pt x="0" y="0"/>
                </a:lnTo>
                <a:lnTo>
                  <a:pt x="111252" y="0"/>
                </a:lnTo>
                <a:lnTo>
                  <a:pt x="111252" y="9143"/>
                </a:lnTo>
                <a:lnTo>
                  <a:pt x="18288" y="9143"/>
                </a:lnTo>
                <a:lnTo>
                  <a:pt x="9144" y="18287"/>
                </a:lnTo>
                <a:lnTo>
                  <a:pt x="18288" y="18287"/>
                </a:lnTo>
                <a:lnTo>
                  <a:pt x="18288" y="217931"/>
                </a:lnTo>
                <a:lnTo>
                  <a:pt x="9144" y="217931"/>
                </a:lnTo>
                <a:lnTo>
                  <a:pt x="18288" y="227075"/>
                </a:lnTo>
                <a:lnTo>
                  <a:pt x="111252" y="227075"/>
                </a:lnTo>
                <a:lnTo>
                  <a:pt x="111252" y="237743"/>
                </a:lnTo>
                <a:close/>
              </a:path>
              <a:path w="111759" h="238125">
                <a:moveTo>
                  <a:pt x="18288" y="18287"/>
                </a:moveTo>
                <a:lnTo>
                  <a:pt x="9144" y="18287"/>
                </a:lnTo>
                <a:lnTo>
                  <a:pt x="18288" y="9143"/>
                </a:lnTo>
                <a:lnTo>
                  <a:pt x="18288" y="18287"/>
                </a:lnTo>
                <a:close/>
              </a:path>
              <a:path w="111759" h="238125">
                <a:moveTo>
                  <a:pt x="92964" y="18287"/>
                </a:moveTo>
                <a:lnTo>
                  <a:pt x="18288" y="18287"/>
                </a:lnTo>
                <a:lnTo>
                  <a:pt x="18288" y="9143"/>
                </a:lnTo>
                <a:lnTo>
                  <a:pt x="92964" y="9143"/>
                </a:lnTo>
                <a:lnTo>
                  <a:pt x="92964" y="18287"/>
                </a:lnTo>
                <a:close/>
              </a:path>
              <a:path w="111759" h="238125">
                <a:moveTo>
                  <a:pt x="92964" y="227075"/>
                </a:moveTo>
                <a:lnTo>
                  <a:pt x="92964" y="9143"/>
                </a:lnTo>
                <a:lnTo>
                  <a:pt x="102108" y="18287"/>
                </a:lnTo>
                <a:lnTo>
                  <a:pt x="111252" y="18287"/>
                </a:lnTo>
                <a:lnTo>
                  <a:pt x="111252" y="217931"/>
                </a:lnTo>
                <a:lnTo>
                  <a:pt x="102108" y="217931"/>
                </a:lnTo>
                <a:lnTo>
                  <a:pt x="92964" y="227075"/>
                </a:lnTo>
                <a:close/>
              </a:path>
              <a:path w="111759" h="238125">
                <a:moveTo>
                  <a:pt x="111252" y="18287"/>
                </a:moveTo>
                <a:lnTo>
                  <a:pt x="102108" y="18287"/>
                </a:lnTo>
                <a:lnTo>
                  <a:pt x="92964" y="9143"/>
                </a:lnTo>
                <a:lnTo>
                  <a:pt x="111252" y="9143"/>
                </a:lnTo>
                <a:lnTo>
                  <a:pt x="111252" y="18287"/>
                </a:lnTo>
                <a:close/>
              </a:path>
              <a:path w="111759" h="238125">
                <a:moveTo>
                  <a:pt x="18288" y="227075"/>
                </a:moveTo>
                <a:lnTo>
                  <a:pt x="9144" y="217931"/>
                </a:lnTo>
                <a:lnTo>
                  <a:pt x="18288" y="217931"/>
                </a:lnTo>
                <a:lnTo>
                  <a:pt x="18288" y="227075"/>
                </a:lnTo>
                <a:close/>
              </a:path>
              <a:path w="111759" h="238125">
                <a:moveTo>
                  <a:pt x="92964" y="227075"/>
                </a:moveTo>
                <a:lnTo>
                  <a:pt x="18288" y="227075"/>
                </a:lnTo>
                <a:lnTo>
                  <a:pt x="18288" y="217931"/>
                </a:lnTo>
                <a:lnTo>
                  <a:pt x="92964" y="217931"/>
                </a:lnTo>
                <a:lnTo>
                  <a:pt x="92964" y="227075"/>
                </a:lnTo>
                <a:close/>
              </a:path>
              <a:path w="111759" h="238125">
                <a:moveTo>
                  <a:pt x="111252" y="227075"/>
                </a:moveTo>
                <a:lnTo>
                  <a:pt x="92964" y="227075"/>
                </a:lnTo>
                <a:lnTo>
                  <a:pt x="102108" y="217931"/>
                </a:lnTo>
                <a:lnTo>
                  <a:pt x="111252" y="217931"/>
                </a:lnTo>
                <a:lnTo>
                  <a:pt x="111252" y="227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7271973" y="4660939"/>
            <a:ext cx="26987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e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476743" y="4163567"/>
            <a:ext cx="0" cy="294640"/>
          </a:xfrm>
          <a:custGeom>
            <a:avLst/>
            <a:gdLst/>
            <a:ahLst/>
            <a:cxnLst/>
            <a:rect l="l" t="t" r="r" b="b"/>
            <a:pathLst>
              <a:path w="0" h="294639">
                <a:moveTo>
                  <a:pt x="0" y="0"/>
                </a:moveTo>
                <a:lnTo>
                  <a:pt x="0" y="29413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470647" y="4162044"/>
            <a:ext cx="165100" cy="144780"/>
          </a:xfrm>
          <a:custGeom>
            <a:avLst/>
            <a:gdLst/>
            <a:ahLst/>
            <a:cxnLst/>
            <a:rect l="l" t="t" r="r" b="b"/>
            <a:pathLst>
              <a:path w="165100" h="144779">
                <a:moveTo>
                  <a:pt x="12191" y="144780"/>
                </a:moveTo>
                <a:lnTo>
                  <a:pt x="0" y="129540"/>
                </a:lnTo>
                <a:lnTo>
                  <a:pt x="152400" y="0"/>
                </a:lnTo>
                <a:lnTo>
                  <a:pt x="164591" y="13716"/>
                </a:lnTo>
                <a:lnTo>
                  <a:pt x="12191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470647" y="4306823"/>
            <a:ext cx="182880" cy="157480"/>
          </a:xfrm>
          <a:custGeom>
            <a:avLst/>
            <a:gdLst/>
            <a:ahLst/>
            <a:cxnLst/>
            <a:rect l="l" t="t" r="r" b="b"/>
            <a:pathLst>
              <a:path w="182879" h="157479">
                <a:moveTo>
                  <a:pt x="153221" y="132559"/>
                </a:moveTo>
                <a:lnTo>
                  <a:pt x="134144" y="128877"/>
                </a:lnTo>
                <a:lnTo>
                  <a:pt x="0" y="13716"/>
                </a:lnTo>
                <a:lnTo>
                  <a:pt x="12192" y="0"/>
                </a:lnTo>
                <a:lnTo>
                  <a:pt x="146955" y="114422"/>
                </a:lnTo>
                <a:lnTo>
                  <a:pt x="153221" y="132559"/>
                </a:lnTo>
                <a:close/>
              </a:path>
              <a:path w="182879" h="157479">
                <a:moveTo>
                  <a:pt x="181262" y="152400"/>
                </a:moveTo>
                <a:lnTo>
                  <a:pt x="161544" y="152400"/>
                </a:lnTo>
                <a:lnTo>
                  <a:pt x="173735" y="137160"/>
                </a:lnTo>
                <a:lnTo>
                  <a:pt x="146955" y="114422"/>
                </a:lnTo>
                <a:lnTo>
                  <a:pt x="129540" y="64008"/>
                </a:lnTo>
                <a:lnTo>
                  <a:pt x="128016" y="59436"/>
                </a:lnTo>
                <a:lnTo>
                  <a:pt x="131064" y="53339"/>
                </a:lnTo>
                <a:lnTo>
                  <a:pt x="140208" y="50292"/>
                </a:lnTo>
                <a:lnTo>
                  <a:pt x="146304" y="53339"/>
                </a:lnTo>
                <a:lnTo>
                  <a:pt x="147828" y="57912"/>
                </a:lnTo>
                <a:lnTo>
                  <a:pt x="181262" y="152400"/>
                </a:lnTo>
                <a:close/>
              </a:path>
              <a:path w="182879" h="157479">
                <a:moveTo>
                  <a:pt x="165201" y="147828"/>
                </a:moveTo>
                <a:lnTo>
                  <a:pt x="158496" y="147828"/>
                </a:lnTo>
                <a:lnTo>
                  <a:pt x="169164" y="135636"/>
                </a:lnTo>
                <a:lnTo>
                  <a:pt x="153221" y="132559"/>
                </a:lnTo>
                <a:lnTo>
                  <a:pt x="146955" y="114422"/>
                </a:lnTo>
                <a:lnTo>
                  <a:pt x="173735" y="137160"/>
                </a:lnTo>
                <a:lnTo>
                  <a:pt x="165201" y="147828"/>
                </a:lnTo>
                <a:close/>
              </a:path>
              <a:path w="182879" h="157479">
                <a:moveTo>
                  <a:pt x="182880" y="156972"/>
                </a:moveTo>
                <a:lnTo>
                  <a:pt x="79248" y="138684"/>
                </a:lnTo>
                <a:lnTo>
                  <a:pt x="74676" y="137160"/>
                </a:lnTo>
                <a:lnTo>
                  <a:pt x="71628" y="132588"/>
                </a:lnTo>
                <a:lnTo>
                  <a:pt x="71628" y="126491"/>
                </a:lnTo>
                <a:lnTo>
                  <a:pt x="73152" y="121920"/>
                </a:lnTo>
                <a:lnTo>
                  <a:pt x="77724" y="118872"/>
                </a:lnTo>
                <a:lnTo>
                  <a:pt x="82296" y="118872"/>
                </a:lnTo>
                <a:lnTo>
                  <a:pt x="134144" y="128877"/>
                </a:lnTo>
                <a:lnTo>
                  <a:pt x="161544" y="152400"/>
                </a:lnTo>
                <a:lnTo>
                  <a:pt x="181262" y="152400"/>
                </a:lnTo>
                <a:lnTo>
                  <a:pt x="182880" y="156972"/>
                </a:lnTo>
                <a:close/>
              </a:path>
              <a:path w="182879" h="157479">
                <a:moveTo>
                  <a:pt x="161544" y="152400"/>
                </a:moveTo>
                <a:lnTo>
                  <a:pt x="134144" y="128877"/>
                </a:lnTo>
                <a:lnTo>
                  <a:pt x="153221" y="132559"/>
                </a:lnTo>
                <a:lnTo>
                  <a:pt x="158496" y="147828"/>
                </a:lnTo>
                <a:lnTo>
                  <a:pt x="165201" y="147828"/>
                </a:lnTo>
                <a:lnTo>
                  <a:pt x="161544" y="152400"/>
                </a:lnTo>
                <a:close/>
              </a:path>
              <a:path w="182879" h="157479">
                <a:moveTo>
                  <a:pt x="158496" y="147828"/>
                </a:moveTo>
                <a:lnTo>
                  <a:pt x="153221" y="132559"/>
                </a:lnTo>
                <a:lnTo>
                  <a:pt x="169164" y="135636"/>
                </a:lnTo>
                <a:lnTo>
                  <a:pt x="1584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91043" y="3992880"/>
            <a:ext cx="76200" cy="195580"/>
          </a:xfrm>
          <a:custGeom>
            <a:avLst/>
            <a:gdLst/>
            <a:ahLst/>
            <a:cxnLst/>
            <a:rect l="l" t="t" r="r" b="b"/>
            <a:pathLst>
              <a:path w="76200" h="195579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9" y="11620"/>
                </a:lnTo>
                <a:lnTo>
                  <a:pt x="23145" y="3167"/>
                </a:lnTo>
                <a:lnTo>
                  <a:pt x="38100" y="0"/>
                </a:lnTo>
                <a:lnTo>
                  <a:pt x="53054" y="3167"/>
                </a:lnTo>
                <a:lnTo>
                  <a:pt x="65151" y="11620"/>
                </a:lnTo>
                <a:lnTo>
                  <a:pt x="73247" y="23788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195579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195579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195579">
                <a:moveTo>
                  <a:pt x="47244" y="195072"/>
                </a:moveTo>
                <a:lnTo>
                  <a:pt x="28956" y="195072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95072"/>
                </a:lnTo>
                <a:close/>
              </a:path>
              <a:path w="76200" h="195579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69202" y="2350008"/>
            <a:ext cx="0" cy="586740"/>
          </a:xfrm>
          <a:custGeom>
            <a:avLst/>
            <a:gdLst/>
            <a:ahLst/>
            <a:cxnLst/>
            <a:rect l="l" t="t" r="r" b="b"/>
            <a:pathLst>
              <a:path w="0" h="586739">
                <a:moveTo>
                  <a:pt x="0" y="0"/>
                </a:moveTo>
                <a:lnTo>
                  <a:pt x="0" y="58674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69202" y="3229356"/>
            <a:ext cx="0" cy="1082040"/>
          </a:xfrm>
          <a:custGeom>
            <a:avLst/>
            <a:gdLst/>
            <a:ahLst/>
            <a:cxnLst/>
            <a:rect l="l" t="t" r="r" b="b"/>
            <a:pathLst>
              <a:path w="0" h="1082039">
                <a:moveTo>
                  <a:pt x="0" y="0"/>
                </a:moveTo>
                <a:lnTo>
                  <a:pt x="0" y="108204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59296" y="2321051"/>
            <a:ext cx="1522730" cy="76200"/>
          </a:xfrm>
          <a:custGeom>
            <a:avLst/>
            <a:gdLst/>
            <a:ahLst/>
            <a:cxnLst/>
            <a:rect l="l" t="t" r="r" b="b"/>
            <a:pathLst>
              <a:path w="1522729" h="76200">
                <a:moveTo>
                  <a:pt x="1484375" y="76199"/>
                </a:moveTo>
                <a:lnTo>
                  <a:pt x="1469421" y="73247"/>
                </a:lnTo>
                <a:lnTo>
                  <a:pt x="1457324" y="65150"/>
                </a:lnTo>
                <a:lnTo>
                  <a:pt x="1449228" y="53054"/>
                </a:lnTo>
                <a:lnTo>
                  <a:pt x="1446275" y="38099"/>
                </a:lnTo>
                <a:lnTo>
                  <a:pt x="1449228" y="23788"/>
                </a:lnTo>
                <a:lnTo>
                  <a:pt x="1457324" y="11620"/>
                </a:lnTo>
                <a:lnTo>
                  <a:pt x="1469421" y="3167"/>
                </a:lnTo>
                <a:lnTo>
                  <a:pt x="1484375" y="0"/>
                </a:lnTo>
                <a:lnTo>
                  <a:pt x="1499330" y="3167"/>
                </a:lnTo>
                <a:lnTo>
                  <a:pt x="1511426" y="11620"/>
                </a:lnTo>
                <a:lnTo>
                  <a:pt x="1519523" y="23788"/>
                </a:lnTo>
                <a:lnTo>
                  <a:pt x="1520589" y="28955"/>
                </a:lnTo>
                <a:lnTo>
                  <a:pt x="1484375" y="28955"/>
                </a:lnTo>
                <a:lnTo>
                  <a:pt x="1484375" y="48767"/>
                </a:lnTo>
                <a:lnTo>
                  <a:pt x="1520369" y="48767"/>
                </a:lnTo>
                <a:lnTo>
                  <a:pt x="1519523" y="53054"/>
                </a:lnTo>
                <a:lnTo>
                  <a:pt x="1511426" y="65150"/>
                </a:lnTo>
                <a:lnTo>
                  <a:pt x="1499330" y="73247"/>
                </a:lnTo>
                <a:lnTo>
                  <a:pt x="1484375" y="76199"/>
                </a:lnTo>
                <a:close/>
              </a:path>
              <a:path w="1522729" h="76200">
                <a:moveTo>
                  <a:pt x="1448382" y="48767"/>
                </a:moveTo>
                <a:lnTo>
                  <a:pt x="0" y="48767"/>
                </a:lnTo>
                <a:lnTo>
                  <a:pt x="0" y="28955"/>
                </a:lnTo>
                <a:lnTo>
                  <a:pt x="1448162" y="28955"/>
                </a:lnTo>
                <a:lnTo>
                  <a:pt x="1446275" y="38099"/>
                </a:lnTo>
                <a:lnTo>
                  <a:pt x="1448382" y="48767"/>
                </a:lnTo>
                <a:close/>
              </a:path>
              <a:path w="1522729" h="76200">
                <a:moveTo>
                  <a:pt x="1520369" y="48767"/>
                </a:moveTo>
                <a:lnTo>
                  <a:pt x="1484375" y="48767"/>
                </a:lnTo>
                <a:lnTo>
                  <a:pt x="1484375" y="28955"/>
                </a:lnTo>
                <a:lnTo>
                  <a:pt x="1520589" y="28955"/>
                </a:lnTo>
                <a:lnTo>
                  <a:pt x="1522475" y="38099"/>
                </a:lnTo>
                <a:lnTo>
                  <a:pt x="1520369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516623" y="2936748"/>
            <a:ext cx="106680" cy="292735"/>
          </a:xfrm>
          <a:custGeom>
            <a:avLst/>
            <a:gdLst/>
            <a:ahLst/>
            <a:cxnLst/>
            <a:rect l="l" t="t" r="r" b="b"/>
            <a:pathLst>
              <a:path w="106679" h="292735">
                <a:moveTo>
                  <a:pt x="0" y="0"/>
                </a:moveTo>
                <a:lnTo>
                  <a:pt x="106680" y="0"/>
                </a:lnTo>
                <a:lnTo>
                  <a:pt x="106680" y="292608"/>
                </a:lnTo>
                <a:lnTo>
                  <a:pt x="0" y="2926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505955" y="2927603"/>
            <a:ext cx="127000" cy="312420"/>
          </a:xfrm>
          <a:custGeom>
            <a:avLst/>
            <a:gdLst/>
            <a:ahLst/>
            <a:cxnLst/>
            <a:rect l="l" t="t" r="r" b="b"/>
            <a:pathLst>
              <a:path w="127000" h="312419">
                <a:moveTo>
                  <a:pt x="126491" y="312419"/>
                </a:moveTo>
                <a:lnTo>
                  <a:pt x="0" y="312419"/>
                </a:lnTo>
                <a:lnTo>
                  <a:pt x="0" y="0"/>
                </a:lnTo>
                <a:lnTo>
                  <a:pt x="126491" y="0"/>
                </a:lnTo>
                <a:lnTo>
                  <a:pt x="126491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292607"/>
                </a:lnTo>
                <a:lnTo>
                  <a:pt x="10668" y="292607"/>
                </a:lnTo>
                <a:lnTo>
                  <a:pt x="19812" y="301752"/>
                </a:lnTo>
                <a:lnTo>
                  <a:pt x="126491" y="301752"/>
                </a:lnTo>
                <a:lnTo>
                  <a:pt x="126491" y="312419"/>
                </a:lnTo>
                <a:close/>
              </a:path>
              <a:path w="127000" h="312419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27000" h="312419">
                <a:moveTo>
                  <a:pt x="108204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08204" y="9144"/>
                </a:lnTo>
                <a:lnTo>
                  <a:pt x="108204" y="18288"/>
                </a:lnTo>
                <a:close/>
              </a:path>
              <a:path w="127000" h="312419">
                <a:moveTo>
                  <a:pt x="108204" y="301752"/>
                </a:moveTo>
                <a:lnTo>
                  <a:pt x="108204" y="9144"/>
                </a:lnTo>
                <a:lnTo>
                  <a:pt x="117348" y="18288"/>
                </a:lnTo>
                <a:lnTo>
                  <a:pt x="126491" y="18288"/>
                </a:lnTo>
                <a:lnTo>
                  <a:pt x="126491" y="292607"/>
                </a:lnTo>
                <a:lnTo>
                  <a:pt x="117348" y="292607"/>
                </a:lnTo>
                <a:lnTo>
                  <a:pt x="108204" y="301752"/>
                </a:lnTo>
                <a:close/>
              </a:path>
              <a:path w="127000" h="312419">
                <a:moveTo>
                  <a:pt x="126491" y="18288"/>
                </a:moveTo>
                <a:lnTo>
                  <a:pt x="117348" y="18288"/>
                </a:lnTo>
                <a:lnTo>
                  <a:pt x="108204" y="9144"/>
                </a:lnTo>
                <a:lnTo>
                  <a:pt x="126491" y="9144"/>
                </a:lnTo>
                <a:lnTo>
                  <a:pt x="126491" y="18288"/>
                </a:lnTo>
                <a:close/>
              </a:path>
              <a:path w="127000" h="312419">
                <a:moveTo>
                  <a:pt x="19812" y="301752"/>
                </a:moveTo>
                <a:lnTo>
                  <a:pt x="10668" y="292607"/>
                </a:lnTo>
                <a:lnTo>
                  <a:pt x="19812" y="292607"/>
                </a:lnTo>
                <a:lnTo>
                  <a:pt x="19812" y="301752"/>
                </a:lnTo>
                <a:close/>
              </a:path>
              <a:path w="127000" h="312419">
                <a:moveTo>
                  <a:pt x="108204" y="301752"/>
                </a:moveTo>
                <a:lnTo>
                  <a:pt x="19812" y="301752"/>
                </a:lnTo>
                <a:lnTo>
                  <a:pt x="19812" y="292607"/>
                </a:lnTo>
                <a:lnTo>
                  <a:pt x="108204" y="292607"/>
                </a:lnTo>
                <a:lnTo>
                  <a:pt x="108204" y="301752"/>
                </a:lnTo>
                <a:close/>
              </a:path>
              <a:path w="127000" h="312419">
                <a:moveTo>
                  <a:pt x="126491" y="301752"/>
                </a:moveTo>
                <a:lnTo>
                  <a:pt x="108204" y="301752"/>
                </a:lnTo>
                <a:lnTo>
                  <a:pt x="117348" y="292607"/>
                </a:lnTo>
                <a:lnTo>
                  <a:pt x="126491" y="292607"/>
                </a:lnTo>
                <a:lnTo>
                  <a:pt x="126491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5978181" y="2845829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147295" y="2997213"/>
            <a:ext cx="205104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649929" y="4178747"/>
            <a:ext cx="25400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95">
                <a:latin typeface="Times New Roman"/>
                <a:cs typeface="Times New Roman"/>
              </a:rPr>
              <a:t>T</a:t>
            </a:r>
            <a:r>
              <a:rPr dirty="0" baseline="-20833" sz="1800" spc="142"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772150" y="4294632"/>
            <a:ext cx="0" cy="836930"/>
          </a:xfrm>
          <a:custGeom>
            <a:avLst/>
            <a:gdLst/>
            <a:ahLst/>
            <a:cxnLst/>
            <a:rect l="l" t="t" r="r" b="b"/>
            <a:pathLst>
              <a:path w="0" h="836929">
                <a:moveTo>
                  <a:pt x="0" y="0"/>
                </a:moveTo>
                <a:lnTo>
                  <a:pt x="0" y="836675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643371" y="5115305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 h="0">
                <a:moveTo>
                  <a:pt x="0" y="0"/>
                </a:moveTo>
                <a:lnTo>
                  <a:pt x="26060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606796" y="4546091"/>
            <a:ext cx="341630" cy="335280"/>
          </a:xfrm>
          <a:custGeom>
            <a:avLst/>
            <a:gdLst/>
            <a:ahLst/>
            <a:cxnLst/>
            <a:rect l="l" t="t" r="r" b="b"/>
            <a:pathLst>
              <a:path w="341629" h="335279">
                <a:moveTo>
                  <a:pt x="170688" y="335279"/>
                </a:moveTo>
                <a:lnTo>
                  <a:pt x="120396" y="327659"/>
                </a:lnTo>
                <a:lnTo>
                  <a:pt x="62484" y="297179"/>
                </a:lnTo>
                <a:lnTo>
                  <a:pt x="28956" y="262127"/>
                </a:lnTo>
                <a:lnTo>
                  <a:pt x="21336" y="246887"/>
                </a:lnTo>
                <a:lnTo>
                  <a:pt x="13716" y="233171"/>
                </a:lnTo>
                <a:lnTo>
                  <a:pt x="7620" y="217931"/>
                </a:lnTo>
                <a:lnTo>
                  <a:pt x="3048" y="201167"/>
                </a:lnTo>
                <a:lnTo>
                  <a:pt x="0" y="167639"/>
                </a:lnTo>
                <a:lnTo>
                  <a:pt x="3048" y="134111"/>
                </a:lnTo>
                <a:lnTo>
                  <a:pt x="19812" y="86867"/>
                </a:lnTo>
                <a:lnTo>
                  <a:pt x="60960" y="38099"/>
                </a:lnTo>
                <a:lnTo>
                  <a:pt x="103632" y="12191"/>
                </a:lnTo>
                <a:lnTo>
                  <a:pt x="152400" y="0"/>
                </a:lnTo>
                <a:lnTo>
                  <a:pt x="187452" y="0"/>
                </a:lnTo>
                <a:lnTo>
                  <a:pt x="220980" y="6096"/>
                </a:lnTo>
                <a:lnTo>
                  <a:pt x="236219" y="12191"/>
                </a:lnTo>
                <a:lnTo>
                  <a:pt x="248411" y="18287"/>
                </a:lnTo>
                <a:lnTo>
                  <a:pt x="170688" y="18287"/>
                </a:lnTo>
                <a:lnTo>
                  <a:pt x="140208" y="21335"/>
                </a:lnTo>
                <a:lnTo>
                  <a:pt x="99060" y="36575"/>
                </a:lnTo>
                <a:lnTo>
                  <a:pt x="64008" y="60959"/>
                </a:lnTo>
                <a:lnTo>
                  <a:pt x="30480" y="108203"/>
                </a:lnTo>
                <a:lnTo>
                  <a:pt x="22859" y="137159"/>
                </a:lnTo>
                <a:lnTo>
                  <a:pt x="19812" y="150875"/>
                </a:lnTo>
                <a:lnTo>
                  <a:pt x="19812" y="181355"/>
                </a:lnTo>
                <a:lnTo>
                  <a:pt x="21336" y="196595"/>
                </a:lnTo>
                <a:lnTo>
                  <a:pt x="36576" y="237743"/>
                </a:lnTo>
                <a:lnTo>
                  <a:pt x="62484" y="271271"/>
                </a:lnTo>
                <a:lnTo>
                  <a:pt x="97536" y="297179"/>
                </a:lnTo>
                <a:lnTo>
                  <a:pt x="138684" y="312419"/>
                </a:lnTo>
                <a:lnTo>
                  <a:pt x="153924" y="315467"/>
                </a:lnTo>
                <a:lnTo>
                  <a:pt x="248716" y="315467"/>
                </a:lnTo>
                <a:lnTo>
                  <a:pt x="237743" y="321563"/>
                </a:lnTo>
                <a:lnTo>
                  <a:pt x="220980" y="327659"/>
                </a:lnTo>
                <a:lnTo>
                  <a:pt x="205740" y="330708"/>
                </a:lnTo>
                <a:lnTo>
                  <a:pt x="188976" y="333756"/>
                </a:lnTo>
                <a:lnTo>
                  <a:pt x="170688" y="335279"/>
                </a:lnTo>
                <a:close/>
              </a:path>
              <a:path w="341629" h="335279">
                <a:moveTo>
                  <a:pt x="248716" y="315467"/>
                </a:moveTo>
                <a:lnTo>
                  <a:pt x="185928" y="315467"/>
                </a:lnTo>
                <a:lnTo>
                  <a:pt x="199643" y="312419"/>
                </a:lnTo>
                <a:lnTo>
                  <a:pt x="214883" y="309371"/>
                </a:lnTo>
                <a:lnTo>
                  <a:pt x="228600" y="304799"/>
                </a:lnTo>
                <a:lnTo>
                  <a:pt x="266700" y="281939"/>
                </a:lnTo>
                <a:lnTo>
                  <a:pt x="295656" y="249935"/>
                </a:lnTo>
                <a:lnTo>
                  <a:pt x="318515" y="198119"/>
                </a:lnTo>
                <a:lnTo>
                  <a:pt x="321563" y="167639"/>
                </a:lnTo>
                <a:lnTo>
                  <a:pt x="321563" y="152399"/>
                </a:lnTo>
                <a:lnTo>
                  <a:pt x="303276" y="96011"/>
                </a:lnTo>
                <a:lnTo>
                  <a:pt x="277368" y="62483"/>
                </a:lnTo>
                <a:lnTo>
                  <a:pt x="242316" y="36575"/>
                </a:lnTo>
                <a:lnTo>
                  <a:pt x="201168" y="21335"/>
                </a:lnTo>
                <a:lnTo>
                  <a:pt x="170688" y="18287"/>
                </a:lnTo>
                <a:lnTo>
                  <a:pt x="248411" y="18287"/>
                </a:lnTo>
                <a:lnTo>
                  <a:pt x="301752" y="59435"/>
                </a:lnTo>
                <a:lnTo>
                  <a:pt x="327660" y="100583"/>
                </a:lnTo>
                <a:lnTo>
                  <a:pt x="332232" y="117347"/>
                </a:lnTo>
                <a:lnTo>
                  <a:pt x="336804" y="132587"/>
                </a:lnTo>
                <a:lnTo>
                  <a:pt x="339852" y="149351"/>
                </a:lnTo>
                <a:lnTo>
                  <a:pt x="341376" y="166115"/>
                </a:lnTo>
                <a:lnTo>
                  <a:pt x="339852" y="184403"/>
                </a:lnTo>
                <a:lnTo>
                  <a:pt x="327660" y="231647"/>
                </a:lnTo>
                <a:lnTo>
                  <a:pt x="301752" y="274319"/>
                </a:lnTo>
                <a:lnTo>
                  <a:pt x="265176" y="306323"/>
                </a:lnTo>
                <a:lnTo>
                  <a:pt x="248716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5359386" y="4253214"/>
            <a:ext cx="198120" cy="836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ts val="2060"/>
              </a:lnSpc>
            </a:pPr>
            <a:r>
              <a:rPr dirty="0" sz="1800" spc="-450" b="1">
                <a:latin typeface="Microsoft JhengHei"/>
                <a:cs typeface="Microsoft JhengHei"/>
              </a:rPr>
              <a:t>+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ts val="2060"/>
              </a:lnSpc>
            </a:pPr>
            <a:r>
              <a:rPr dirty="0" sz="1800" spc="-50">
                <a:latin typeface="Times New Roman"/>
                <a:cs typeface="Times New Roman"/>
              </a:rPr>
              <a:t>v</a:t>
            </a:r>
            <a:r>
              <a:rPr dirty="0" baseline="-20833" sz="1800" spc="-75">
                <a:latin typeface="Times New Roman"/>
                <a:cs typeface="Times New Roman"/>
              </a:rPr>
              <a:t>i</a:t>
            </a:r>
            <a:endParaRPr baseline="-20833"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240"/>
              </a:spcBef>
            </a:pPr>
            <a:r>
              <a:rPr dirty="0" sz="1800" spc="114" b="1">
                <a:latin typeface="Microsoft JhengHei"/>
                <a:cs typeface="Microsoft JhengHei"/>
              </a:rPr>
              <a:t>-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762244" y="4262628"/>
            <a:ext cx="840105" cy="76200"/>
          </a:xfrm>
          <a:custGeom>
            <a:avLst/>
            <a:gdLst/>
            <a:ahLst/>
            <a:cxnLst/>
            <a:rect l="l" t="t" r="r" b="b"/>
            <a:pathLst>
              <a:path w="840104" h="76200">
                <a:moveTo>
                  <a:pt x="801624" y="76199"/>
                </a:moveTo>
                <a:lnTo>
                  <a:pt x="786669" y="73247"/>
                </a:lnTo>
                <a:lnTo>
                  <a:pt x="774573" y="65150"/>
                </a:lnTo>
                <a:lnTo>
                  <a:pt x="766476" y="53054"/>
                </a:lnTo>
                <a:lnTo>
                  <a:pt x="763524" y="38099"/>
                </a:lnTo>
                <a:lnTo>
                  <a:pt x="766476" y="23145"/>
                </a:lnTo>
                <a:lnTo>
                  <a:pt x="774573" y="11048"/>
                </a:lnTo>
                <a:lnTo>
                  <a:pt x="786669" y="2952"/>
                </a:lnTo>
                <a:lnTo>
                  <a:pt x="801624" y="0"/>
                </a:lnTo>
                <a:lnTo>
                  <a:pt x="816578" y="2952"/>
                </a:lnTo>
                <a:lnTo>
                  <a:pt x="828675" y="11048"/>
                </a:lnTo>
                <a:lnTo>
                  <a:pt x="836771" y="23145"/>
                </a:lnTo>
                <a:lnTo>
                  <a:pt x="837918" y="28955"/>
                </a:lnTo>
                <a:lnTo>
                  <a:pt x="801624" y="28955"/>
                </a:lnTo>
                <a:lnTo>
                  <a:pt x="801624" y="48767"/>
                </a:lnTo>
                <a:lnTo>
                  <a:pt x="837617" y="48767"/>
                </a:lnTo>
                <a:lnTo>
                  <a:pt x="836771" y="53054"/>
                </a:lnTo>
                <a:lnTo>
                  <a:pt x="828675" y="65150"/>
                </a:lnTo>
                <a:lnTo>
                  <a:pt x="816578" y="73247"/>
                </a:lnTo>
                <a:lnTo>
                  <a:pt x="801624" y="76199"/>
                </a:lnTo>
                <a:close/>
              </a:path>
              <a:path w="840104" h="76200">
                <a:moveTo>
                  <a:pt x="765630" y="48767"/>
                </a:moveTo>
                <a:lnTo>
                  <a:pt x="0" y="48767"/>
                </a:lnTo>
                <a:lnTo>
                  <a:pt x="0" y="28955"/>
                </a:lnTo>
                <a:lnTo>
                  <a:pt x="765329" y="28955"/>
                </a:lnTo>
                <a:lnTo>
                  <a:pt x="763524" y="38099"/>
                </a:lnTo>
                <a:lnTo>
                  <a:pt x="765630" y="48767"/>
                </a:lnTo>
                <a:close/>
              </a:path>
              <a:path w="840104" h="76200">
                <a:moveTo>
                  <a:pt x="837617" y="48767"/>
                </a:moveTo>
                <a:lnTo>
                  <a:pt x="801624" y="48767"/>
                </a:lnTo>
                <a:lnTo>
                  <a:pt x="801624" y="28955"/>
                </a:lnTo>
                <a:lnTo>
                  <a:pt x="837918" y="28955"/>
                </a:lnTo>
                <a:lnTo>
                  <a:pt x="839724" y="38099"/>
                </a:lnTo>
                <a:lnTo>
                  <a:pt x="837617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076188" y="4140708"/>
            <a:ext cx="134112" cy="275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201917" y="4143755"/>
            <a:ext cx="0" cy="312420"/>
          </a:xfrm>
          <a:custGeom>
            <a:avLst/>
            <a:gdLst/>
            <a:ahLst/>
            <a:cxnLst/>
            <a:rect l="l" t="t" r="r" b="b"/>
            <a:pathLst>
              <a:path w="0" h="312420">
                <a:moveTo>
                  <a:pt x="0" y="0"/>
                </a:moveTo>
                <a:lnTo>
                  <a:pt x="0" y="31241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098285" y="4143755"/>
            <a:ext cx="0" cy="312420"/>
          </a:xfrm>
          <a:custGeom>
            <a:avLst/>
            <a:gdLst/>
            <a:ahLst/>
            <a:cxnLst/>
            <a:rect l="l" t="t" r="r" b="b"/>
            <a:pathLst>
              <a:path w="0" h="312420">
                <a:moveTo>
                  <a:pt x="0" y="0"/>
                </a:moveTo>
                <a:lnTo>
                  <a:pt x="0" y="31241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6028440" y="3820667"/>
            <a:ext cx="2546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baseline="-20833" sz="1800" spc="-7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589519" y="2331719"/>
            <a:ext cx="76200" cy="584200"/>
          </a:xfrm>
          <a:custGeom>
            <a:avLst/>
            <a:gdLst/>
            <a:ahLst/>
            <a:cxnLst/>
            <a:rect l="l" t="t" r="r" b="b"/>
            <a:pathLst>
              <a:path w="76200" h="584200">
                <a:moveTo>
                  <a:pt x="28956" y="74176"/>
                </a:moveTo>
                <a:lnTo>
                  <a:pt x="23788" y="73032"/>
                </a:lnTo>
                <a:lnTo>
                  <a:pt x="11620" y="64579"/>
                </a:lnTo>
                <a:lnTo>
                  <a:pt x="3167" y="52411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8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176"/>
                </a:lnTo>
                <a:close/>
              </a:path>
              <a:path w="76200" h="584200">
                <a:moveTo>
                  <a:pt x="38100" y="76200"/>
                </a:moveTo>
                <a:lnTo>
                  <a:pt x="28956" y="74176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3940"/>
                </a:lnTo>
                <a:lnTo>
                  <a:pt x="38100" y="76200"/>
                </a:lnTo>
                <a:close/>
              </a:path>
              <a:path w="76200" h="584200">
                <a:moveTo>
                  <a:pt x="48768" y="73940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48768" y="73940"/>
                </a:lnTo>
                <a:close/>
              </a:path>
              <a:path w="76200" h="584200">
                <a:moveTo>
                  <a:pt x="48768" y="76200"/>
                </a:moveTo>
                <a:lnTo>
                  <a:pt x="38100" y="76200"/>
                </a:lnTo>
                <a:lnTo>
                  <a:pt x="48768" y="73940"/>
                </a:lnTo>
                <a:lnTo>
                  <a:pt x="48768" y="76200"/>
                </a:lnTo>
                <a:close/>
              </a:path>
              <a:path w="76200" h="584200">
                <a:moveTo>
                  <a:pt x="28956" y="509378"/>
                </a:moveTo>
                <a:lnTo>
                  <a:pt x="28956" y="74176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507491"/>
                </a:lnTo>
                <a:lnTo>
                  <a:pt x="38100" y="507491"/>
                </a:lnTo>
                <a:lnTo>
                  <a:pt x="28956" y="509378"/>
                </a:lnTo>
                <a:close/>
              </a:path>
              <a:path w="76200" h="584200">
                <a:moveTo>
                  <a:pt x="48768" y="545591"/>
                </a:moveTo>
                <a:lnTo>
                  <a:pt x="28956" y="545591"/>
                </a:lnTo>
                <a:lnTo>
                  <a:pt x="28956" y="509378"/>
                </a:lnTo>
                <a:lnTo>
                  <a:pt x="38100" y="507491"/>
                </a:lnTo>
                <a:lnTo>
                  <a:pt x="48768" y="509598"/>
                </a:lnTo>
                <a:lnTo>
                  <a:pt x="48768" y="545591"/>
                </a:lnTo>
                <a:close/>
              </a:path>
              <a:path w="76200" h="584200">
                <a:moveTo>
                  <a:pt x="48768" y="509598"/>
                </a:moveTo>
                <a:lnTo>
                  <a:pt x="38100" y="507491"/>
                </a:lnTo>
                <a:lnTo>
                  <a:pt x="48768" y="507491"/>
                </a:lnTo>
                <a:lnTo>
                  <a:pt x="48768" y="509598"/>
                </a:lnTo>
                <a:close/>
              </a:path>
              <a:path w="76200" h="584200">
                <a:moveTo>
                  <a:pt x="38100" y="583691"/>
                </a:moveTo>
                <a:lnTo>
                  <a:pt x="23788" y="580739"/>
                </a:lnTo>
                <a:lnTo>
                  <a:pt x="11620" y="572642"/>
                </a:lnTo>
                <a:lnTo>
                  <a:pt x="3167" y="560546"/>
                </a:lnTo>
                <a:lnTo>
                  <a:pt x="0" y="545591"/>
                </a:lnTo>
                <a:lnTo>
                  <a:pt x="3167" y="530637"/>
                </a:lnTo>
                <a:lnTo>
                  <a:pt x="11620" y="518540"/>
                </a:lnTo>
                <a:lnTo>
                  <a:pt x="23788" y="510444"/>
                </a:lnTo>
                <a:lnTo>
                  <a:pt x="28956" y="509378"/>
                </a:lnTo>
                <a:lnTo>
                  <a:pt x="28956" y="545591"/>
                </a:lnTo>
                <a:lnTo>
                  <a:pt x="76200" y="545591"/>
                </a:lnTo>
                <a:lnTo>
                  <a:pt x="73247" y="560546"/>
                </a:lnTo>
                <a:lnTo>
                  <a:pt x="65151" y="572642"/>
                </a:lnTo>
                <a:lnTo>
                  <a:pt x="53054" y="580739"/>
                </a:lnTo>
                <a:lnTo>
                  <a:pt x="38100" y="583691"/>
                </a:lnTo>
                <a:close/>
              </a:path>
              <a:path w="76200" h="584200">
                <a:moveTo>
                  <a:pt x="76200" y="545591"/>
                </a:moveTo>
                <a:lnTo>
                  <a:pt x="48768" y="545591"/>
                </a:lnTo>
                <a:lnTo>
                  <a:pt x="48768" y="509598"/>
                </a:lnTo>
                <a:lnTo>
                  <a:pt x="53054" y="510444"/>
                </a:lnTo>
                <a:lnTo>
                  <a:pt x="65151" y="518540"/>
                </a:lnTo>
                <a:lnTo>
                  <a:pt x="73247" y="530637"/>
                </a:lnTo>
                <a:lnTo>
                  <a:pt x="76200" y="545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580376" y="2464308"/>
            <a:ext cx="94615" cy="254635"/>
          </a:xfrm>
          <a:custGeom>
            <a:avLst/>
            <a:gdLst/>
            <a:ahLst/>
            <a:cxnLst/>
            <a:rect l="l" t="t" r="r" b="b"/>
            <a:pathLst>
              <a:path w="94615" h="254635">
                <a:moveTo>
                  <a:pt x="0" y="0"/>
                </a:moveTo>
                <a:lnTo>
                  <a:pt x="94487" y="0"/>
                </a:lnTo>
                <a:lnTo>
                  <a:pt x="94487" y="254508"/>
                </a:lnTo>
                <a:lnTo>
                  <a:pt x="0" y="2545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571232" y="2455164"/>
            <a:ext cx="113030" cy="273050"/>
          </a:xfrm>
          <a:custGeom>
            <a:avLst/>
            <a:gdLst/>
            <a:ahLst/>
            <a:cxnLst/>
            <a:rect l="l" t="t" r="r" b="b"/>
            <a:pathLst>
              <a:path w="113029" h="273050">
                <a:moveTo>
                  <a:pt x="112775" y="272795"/>
                </a:moveTo>
                <a:lnTo>
                  <a:pt x="0" y="272795"/>
                </a:lnTo>
                <a:lnTo>
                  <a:pt x="0" y="0"/>
                </a:lnTo>
                <a:lnTo>
                  <a:pt x="112775" y="0"/>
                </a:lnTo>
                <a:lnTo>
                  <a:pt x="112775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252983"/>
                </a:lnTo>
                <a:lnTo>
                  <a:pt x="9144" y="252983"/>
                </a:lnTo>
                <a:lnTo>
                  <a:pt x="18288" y="263652"/>
                </a:lnTo>
                <a:lnTo>
                  <a:pt x="112775" y="263652"/>
                </a:lnTo>
                <a:lnTo>
                  <a:pt x="112775" y="272795"/>
                </a:lnTo>
                <a:close/>
              </a:path>
              <a:path w="113029" h="27305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13029" h="273050">
                <a:moveTo>
                  <a:pt x="94488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94488" y="9144"/>
                </a:lnTo>
                <a:lnTo>
                  <a:pt x="94488" y="18288"/>
                </a:lnTo>
                <a:close/>
              </a:path>
              <a:path w="113029" h="273050">
                <a:moveTo>
                  <a:pt x="94488" y="263652"/>
                </a:moveTo>
                <a:lnTo>
                  <a:pt x="94488" y="9144"/>
                </a:lnTo>
                <a:lnTo>
                  <a:pt x="103632" y="18288"/>
                </a:lnTo>
                <a:lnTo>
                  <a:pt x="112775" y="18288"/>
                </a:lnTo>
                <a:lnTo>
                  <a:pt x="112775" y="252983"/>
                </a:lnTo>
                <a:lnTo>
                  <a:pt x="103632" y="252983"/>
                </a:lnTo>
                <a:lnTo>
                  <a:pt x="94488" y="263652"/>
                </a:lnTo>
                <a:close/>
              </a:path>
              <a:path w="113029" h="273050">
                <a:moveTo>
                  <a:pt x="112775" y="18288"/>
                </a:moveTo>
                <a:lnTo>
                  <a:pt x="103632" y="18288"/>
                </a:lnTo>
                <a:lnTo>
                  <a:pt x="94488" y="9144"/>
                </a:lnTo>
                <a:lnTo>
                  <a:pt x="112775" y="9144"/>
                </a:lnTo>
                <a:lnTo>
                  <a:pt x="112775" y="18288"/>
                </a:lnTo>
                <a:close/>
              </a:path>
              <a:path w="113029" h="273050">
                <a:moveTo>
                  <a:pt x="18288" y="263652"/>
                </a:moveTo>
                <a:lnTo>
                  <a:pt x="9144" y="252983"/>
                </a:lnTo>
                <a:lnTo>
                  <a:pt x="18288" y="252983"/>
                </a:lnTo>
                <a:lnTo>
                  <a:pt x="18288" y="263652"/>
                </a:lnTo>
                <a:close/>
              </a:path>
              <a:path w="113029" h="273050">
                <a:moveTo>
                  <a:pt x="94488" y="263652"/>
                </a:moveTo>
                <a:lnTo>
                  <a:pt x="18288" y="263652"/>
                </a:lnTo>
                <a:lnTo>
                  <a:pt x="18288" y="252983"/>
                </a:lnTo>
                <a:lnTo>
                  <a:pt x="94488" y="252983"/>
                </a:lnTo>
                <a:lnTo>
                  <a:pt x="94488" y="263652"/>
                </a:lnTo>
                <a:close/>
              </a:path>
              <a:path w="113029" h="273050">
                <a:moveTo>
                  <a:pt x="112775" y="263652"/>
                </a:moveTo>
                <a:lnTo>
                  <a:pt x="94488" y="263652"/>
                </a:lnTo>
                <a:lnTo>
                  <a:pt x="103632" y="252983"/>
                </a:lnTo>
                <a:lnTo>
                  <a:pt x="112775" y="252983"/>
                </a:lnTo>
                <a:lnTo>
                  <a:pt x="112775" y="263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7162241" y="2498373"/>
            <a:ext cx="35369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R</a:t>
            </a:r>
            <a:r>
              <a:rPr dirty="0" sz="1300" spc="5">
                <a:latin typeface="Times New Roman"/>
                <a:cs typeface="Times New Roman"/>
              </a:rPr>
              <a:t>c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516367" y="3258311"/>
            <a:ext cx="467995" cy="399415"/>
          </a:xfrm>
          <a:custGeom>
            <a:avLst/>
            <a:gdLst/>
            <a:ahLst/>
            <a:cxnLst/>
            <a:rect l="l" t="t" r="r" b="b"/>
            <a:pathLst>
              <a:path w="467995" h="399414">
                <a:moveTo>
                  <a:pt x="0" y="0"/>
                </a:moveTo>
                <a:lnTo>
                  <a:pt x="467867" y="0"/>
                </a:lnTo>
                <a:lnTo>
                  <a:pt x="467867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7610364" y="3295443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solidFill>
                  <a:srgbClr val="FF00FF"/>
                </a:solidFill>
                <a:latin typeface="Times New Roman"/>
                <a:cs typeface="Times New Roman"/>
              </a:rPr>
              <a:t>4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424166" y="3273552"/>
            <a:ext cx="0" cy="382905"/>
          </a:xfrm>
          <a:custGeom>
            <a:avLst/>
            <a:gdLst/>
            <a:ahLst/>
            <a:cxnLst/>
            <a:rect l="l" t="t" r="r" b="b"/>
            <a:pathLst>
              <a:path w="0" h="382904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28956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414259" y="3262884"/>
            <a:ext cx="203200" cy="189230"/>
          </a:xfrm>
          <a:custGeom>
            <a:avLst/>
            <a:gdLst/>
            <a:ahLst/>
            <a:cxnLst/>
            <a:rect l="l" t="t" r="r" b="b"/>
            <a:pathLst>
              <a:path w="203200" h="189229">
                <a:moveTo>
                  <a:pt x="19811" y="188975"/>
                </a:moveTo>
                <a:lnTo>
                  <a:pt x="0" y="169164"/>
                </a:lnTo>
                <a:lnTo>
                  <a:pt x="184403" y="0"/>
                </a:lnTo>
                <a:lnTo>
                  <a:pt x="202691" y="21335"/>
                </a:lnTo>
                <a:lnTo>
                  <a:pt x="19811" y="18897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414259" y="3450335"/>
            <a:ext cx="222885" cy="205740"/>
          </a:xfrm>
          <a:custGeom>
            <a:avLst/>
            <a:gdLst/>
            <a:ahLst/>
            <a:cxnLst/>
            <a:rect l="l" t="t" r="r" b="b"/>
            <a:pathLst>
              <a:path w="222884" h="205739">
                <a:moveTo>
                  <a:pt x="181487" y="167285"/>
                </a:moveTo>
                <a:lnTo>
                  <a:pt x="153733" y="161648"/>
                </a:lnTo>
                <a:lnTo>
                  <a:pt x="0" y="21336"/>
                </a:lnTo>
                <a:lnTo>
                  <a:pt x="19811" y="0"/>
                </a:lnTo>
                <a:lnTo>
                  <a:pt x="173025" y="141053"/>
                </a:lnTo>
                <a:lnTo>
                  <a:pt x="181487" y="167285"/>
                </a:lnTo>
                <a:close/>
              </a:path>
              <a:path w="222884" h="205739">
                <a:moveTo>
                  <a:pt x="219653" y="196595"/>
                </a:moveTo>
                <a:lnTo>
                  <a:pt x="192023" y="196595"/>
                </a:lnTo>
                <a:lnTo>
                  <a:pt x="211835" y="176783"/>
                </a:lnTo>
                <a:lnTo>
                  <a:pt x="173025" y="141053"/>
                </a:lnTo>
                <a:lnTo>
                  <a:pt x="158495" y="96012"/>
                </a:lnTo>
                <a:lnTo>
                  <a:pt x="156971" y="88391"/>
                </a:lnTo>
                <a:lnTo>
                  <a:pt x="161543" y="80772"/>
                </a:lnTo>
                <a:lnTo>
                  <a:pt x="169163" y="77724"/>
                </a:lnTo>
                <a:lnTo>
                  <a:pt x="175259" y="76200"/>
                </a:lnTo>
                <a:lnTo>
                  <a:pt x="184404" y="80772"/>
                </a:lnTo>
                <a:lnTo>
                  <a:pt x="185928" y="88391"/>
                </a:lnTo>
                <a:lnTo>
                  <a:pt x="219653" y="196595"/>
                </a:lnTo>
                <a:close/>
              </a:path>
              <a:path w="222884" h="205739">
                <a:moveTo>
                  <a:pt x="198119" y="190500"/>
                </a:moveTo>
                <a:lnTo>
                  <a:pt x="188975" y="190500"/>
                </a:lnTo>
                <a:lnTo>
                  <a:pt x="205739" y="172211"/>
                </a:lnTo>
                <a:lnTo>
                  <a:pt x="181487" y="167285"/>
                </a:lnTo>
                <a:lnTo>
                  <a:pt x="173025" y="141053"/>
                </a:lnTo>
                <a:lnTo>
                  <a:pt x="211835" y="176783"/>
                </a:lnTo>
                <a:lnTo>
                  <a:pt x="198119" y="190500"/>
                </a:lnTo>
                <a:close/>
              </a:path>
              <a:path w="222884" h="205739">
                <a:moveTo>
                  <a:pt x="222504" y="205740"/>
                </a:moveTo>
                <a:lnTo>
                  <a:pt x="102107" y="179831"/>
                </a:lnTo>
                <a:lnTo>
                  <a:pt x="94487" y="178307"/>
                </a:lnTo>
                <a:lnTo>
                  <a:pt x="89915" y="170688"/>
                </a:lnTo>
                <a:lnTo>
                  <a:pt x="92963" y="155448"/>
                </a:lnTo>
                <a:lnTo>
                  <a:pt x="100583" y="149352"/>
                </a:lnTo>
                <a:lnTo>
                  <a:pt x="108203" y="152400"/>
                </a:lnTo>
                <a:lnTo>
                  <a:pt x="153733" y="161648"/>
                </a:lnTo>
                <a:lnTo>
                  <a:pt x="192023" y="196595"/>
                </a:lnTo>
                <a:lnTo>
                  <a:pt x="219653" y="196595"/>
                </a:lnTo>
                <a:lnTo>
                  <a:pt x="222504" y="205740"/>
                </a:lnTo>
                <a:close/>
              </a:path>
              <a:path w="222884" h="205739">
                <a:moveTo>
                  <a:pt x="192023" y="196595"/>
                </a:moveTo>
                <a:lnTo>
                  <a:pt x="153733" y="161648"/>
                </a:lnTo>
                <a:lnTo>
                  <a:pt x="181487" y="167285"/>
                </a:lnTo>
                <a:lnTo>
                  <a:pt x="188975" y="190500"/>
                </a:lnTo>
                <a:lnTo>
                  <a:pt x="198119" y="190500"/>
                </a:lnTo>
                <a:lnTo>
                  <a:pt x="192023" y="196595"/>
                </a:lnTo>
                <a:close/>
              </a:path>
              <a:path w="222884" h="205739">
                <a:moveTo>
                  <a:pt x="188975" y="190500"/>
                </a:moveTo>
                <a:lnTo>
                  <a:pt x="181487" y="167285"/>
                </a:lnTo>
                <a:lnTo>
                  <a:pt x="205739" y="172211"/>
                </a:lnTo>
                <a:lnTo>
                  <a:pt x="188975" y="1905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607807" y="2889503"/>
            <a:ext cx="0" cy="384175"/>
          </a:xfrm>
          <a:custGeom>
            <a:avLst/>
            <a:gdLst/>
            <a:ahLst/>
            <a:cxnLst/>
            <a:rect l="l" t="t" r="r" b="b"/>
            <a:pathLst>
              <a:path w="0" h="384175">
                <a:moveTo>
                  <a:pt x="0" y="0"/>
                </a:moveTo>
                <a:lnTo>
                  <a:pt x="0" y="384048"/>
                </a:lnTo>
              </a:path>
            </a:pathLst>
          </a:custGeom>
          <a:ln w="27431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617714" y="3656076"/>
            <a:ext cx="0" cy="382905"/>
          </a:xfrm>
          <a:custGeom>
            <a:avLst/>
            <a:gdLst/>
            <a:ahLst/>
            <a:cxnLst/>
            <a:rect l="l" t="t" r="r" b="b"/>
            <a:pathLst>
              <a:path w="0" h="382904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28956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066788" y="2890266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076693" y="2889503"/>
            <a:ext cx="0" cy="142240"/>
          </a:xfrm>
          <a:custGeom>
            <a:avLst/>
            <a:gdLst/>
            <a:ahLst/>
            <a:cxnLst/>
            <a:rect l="l" t="t" r="r" b="b"/>
            <a:pathLst>
              <a:path w="0" h="142239">
                <a:moveTo>
                  <a:pt x="0" y="0"/>
                </a:moveTo>
                <a:lnTo>
                  <a:pt x="0" y="141732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076693" y="3304032"/>
            <a:ext cx="0" cy="337185"/>
          </a:xfrm>
          <a:custGeom>
            <a:avLst/>
            <a:gdLst/>
            <a:ahLst/>
            <a:cxnLst/>
            <a:rect l="l" t="t" r="r" b="b"/>
            <a:pathLst>
              <a:path w="0"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076693" y="3915155"/>
            <a:ext cx="0" cy="117475"/>
          </a:xfrm>
          <a:custGeom>
            <a:avLst/>
            <a:gdLst/>
            <a:ahLst/>
            <a:cxnLst/>
            <a:rect l="l" t="t" r="r" b="b"/>
            <a:pathLst>
              <a:path w="0" h="117475">
                <a:moveTo>
                  <a:pt x="0" y="0"/>
                </a:moveTo>
                <a:lnTo>
                  <a:pt x="0" y="117347"/>
                </a:lnTo>
              </a:path>
            </a:pathLst>
          </a:custGeom>
          <a:ln w="28955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066788" y="4022597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8956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022592" y="3031235"/>
            <a:ext cx="106680" cy="273050"/>
          </a:xfrm>
          <a:custGeom>
            <a:avLst/>
            <a:gdLst/>
            <a:ahLst/>
            <a:cxnLst/>
            <a:rect l="l" t="t" r="r" b="b"/>
            <a:pathLst>
              <a:path w="106679" h="273050">
                <a:moveTo>
                  <a:pt x="0" y="0"/>
                </a:moveTo>
                <a:lnTo>
                  <a:pt x="106679" y="0"/>
                </a:lnTo>
                <a:lnTo>
                  <a:pt x="106679" y="272796"/>
                </a:lnTo>
                <a:lnTo>
                  <a:pt x="0" y="2727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007352" y="3017519"/>
            <a:ext cx="137160" cy="302260"/>
          </a:xfrm>
          <a:custGeom>
            <a:avLst/>
            <a:gdLst/>
            <a:ahLst/>
            <a:cxnLst/>
            <a:rect l="l" t="t" r="r" b="b"/>
            <a:pathLst>
              <a:path w="137159" h="302260">
                <a:moveTo>
                  <a:pt x="137160" y="301752"/>
                </a:moveTo>
                <a:lnTo>
                  <a:pt x="0" y="301752"/>
                </a:lnTo>
                <a:lnTo>
                  <a:pt x="0" y="0"/>
                </a:lnTo>
                <a:lnTo>
                  <a:pt x="137160" y="0"/>
                </a:lnTo>
                <a:lnTo>
                  <a:pt x="137160" y="13715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1"/>
                </a:lnTo>
                <a:lnTo>
                  <a:pt x="28956" y="272795"/>
                </a:lnTo>
                <a:lnTo>
                  <a:pt x="15240" y="272795"/>
                </a:lnTo>
                <a:lnTo>
                  <a:pt x="28956" y="286512"/>
                </a:lnTo>
                <a:lnTo>
                  <a:pt x="137160" y="286512"/>
                </a:lnTo>
                <a:lnTo>
                  <a:pt x="137160" y="301752"/>
                </a:lnTo>
                <a:close/>
              </a:path>
              <a:path w="137159" h="302260">
                <a:moveTo>
                  <a:pt x="28956" y="27431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137159" h="302260">
                <a:moveTo>
                  <a:pt x="108204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7431"/>
                </a:lnTo>
                <a:close/>
              </a:path>
              <a:path w="137159" h="302260">
                <a:moveTo>
                  <a:pt x="108204" y="286512"/>
                </a:moveTo>
                <a:lnTo>
                  <a:pt x="108204" y="13716"/>
                </a:lnTo>
                <a:lnTo>
                  <a:pt x="121920" y="27432"/>
                </a:lnTo>
                <a:lnTo>
                  <a:pt x="137160" y="27431"/>
                </a:lnTo>
                <a:lnTo>
                  <a:pt x="137160" y="272795"/>
                </a:lnTo>
                <a:lnTo>
                  <a:pt x="121920" y="272795"/>
                </a:lnTo>
                <a:lnTo>
                  <a:pt x="108204" y="286512"/>
                </a:lnTo>
                <a:close/>
              </a:path>
              <a:path w="137159" h="302260">
                <a:moveTo>
                  <a:pt x="137160" y="27431"/>
                </a:moveTo>
                <a:lnTo>
                  <a:pt x="121920" y="27432"/>
                </a:lnTo>
                <a:lnTo>
                  <a:pt x="108204" y="13716"/>
                </a:lnTo>
                <a:lnTo>
                  <a:pt x="137160" y="13715"/>
                </a:lnTo>
                <a:lnTo>
                  <a:pt x="137160" y="27431"/>
                </a:lnTo>
                <a:close/>
              </a:path>
              <a:path w="137159" h="302260">
                <a:moveTo>
                  <a:pt x="28956" y="286512"/>
                </a:moveTo>
                <a:lnTo>
                  <a:pt x="15240" y="272795"/>
                </a:lnTo>
                <a:lnTo>
                  <a:pt x="28956" y="272795"/>
                </a:lnTo>
                <a:lnTo>
                  <a:pt x="28956" y="286512"/>
                </a:lnTo>
                <a:close/>
              </a:path>
              <a:path w="137159" h="302260">
                <a:moveTo>
                  <a:pt x="108204" y="286512"/>
                </a:moveTo>
                <a:lnTo>
                  <a:pt x="28956" y="286512"/>
                </a:lnTo>
                <a:lnTo>
                  <a:pt x="28956" y="272795"/>
                </a:lnTo>
                <a:lnTo>
                  <a:pt x="108204" y="272795"/>
                </a:lnTo>
                <a:lnTo>
                  <a:pt x="108204" y="286512"/>
                </a:lnTo>
                <a:close/>
              </a:path>
              <a:path w="137159" h="302260">
                <a:moveTo>
                  <a:pt x="137160" y="286512"/>
                </a:moveTo>
                <a:lnTo>
                  <a:pt x="108204" y="286512"/>
                </a:lnTo>
                <a:lnTo>
                  <a:pt x="121920" y="272795"/>
                </a:lnTo>
                <a:lnTo>
                  <a:pt x="137160" y="272795"/>
                </a:lnTo>
                <a:lnTo>
                  <a:pt x="137160" y="2865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024116" y="3640835"/>
            <a:ext cx="108585" cy="274320"/>
          </a:xfrm>
          <a:custGeom>
            <a:avLst/>
            <a:gdLst/>
            <a:ahLst/>
            <a:cxnLst/>
            <a:rect l="l" t="t" r="r" b="b"/>
            <a:pathLst>
              <a:path w="108584" h="274320">
                <a:moveTo>
                  <a:pt x="0" y="0"/>
                </a:moveTo>
                <a:lnTo>
                  <a:pt x="108203" y="0"/>
                </a:lnTo>
                <a:lnTo>
                  <a:pt x="108203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010400" y="3627120"/>
            <a:ext cx="135890" cy="302260"/>
          </a:xfrm>
          <a:custGeom>
            <a:avLst/>
            <a:gdLst/>
            <a:ahLst/>
            <a:cxnLst/>
            <a:rect l="l" t="t" r="r" b="b"/>
            <a:pathLst>
              <a:path w="135890" h="302260">
                <a:moveTo>
                  <a:pt x="135636" y="301752"/>
                </a:moveTo>
                <a:lnTo>
                  <a:pt x="0" y="301752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272795"/>
                </a:lnTo>
                <a:lnTo>
                  <a:pt x="13716" y="272795"/>
                </a:lnTo>
                <a:lnTo>
                  <a:pt x="27432" y="288036"/>
                </a:lnTo>
                <a:lnTo>
                  <a:pt x="135636" y="288036"/>
                </a:lnTo>
                <a:lnTo>
                  <a:pt x="135636" y="301752"/>
                </a:lnTo>
                <a:close/>
              </a:path>
              <a:path w="135890" h="302260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35890" h="302260">
                <a:moveTo>
                  <a:pt x="106679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06679" y="13716"/>
                </a:lnTo>
                <a:lnTo>
                  <a:pt x="106679" y="28955"/>
                </a:lnTo>
                <a:close/>
              </a:path>
              <a:path w="135890" h="302260">
                <a:moveTo>
                  <a:pt x="106679" y="288036"/>
                </a:moveTo>
                <a:lnTo>
                  <a:pt x="106679" y="13716"/>
                </a:lnTo>
                <a:lnTo>
                  <a:pt x="121920" y="28956"/>
                </a:lnTo>
                <a:lnTo>
                  <a:pt x="135636" y="28955"/>
                </a:lnTo>
                <a:lnTo>
                  <a:pt x="135636" y="272795"/>
                </a:lnTo>
                <a:lnTo>
                  <a:pt x="121920" y="272795"/>
                </a:lnTo>
                <a:lnTo>
                  <a:pt x="106679" y="288036"/>
                </a:lnTo>
                <a:close/>
              </a:path>
              <a:path w="135890" h="302260">
                <a:moveTo>
                  <a:pt x="135636" y="28955"/>
                </a:moveTo>
                <a:lnTo>
                  <a:pt x="121920" y="28956"/>
                </a:lnTo>
                <a:lnTo>
                  <a:pt x="106679" y="13716"/>
                </a:lnTo>
                <a:lnTo>
                  <a:pt x="135636" y="13716"/>
                </a:lnTo>
                <a:lnTo>
                  <a:pt x="135636" y="28955"/>
                </a:lnTo>
                <a:close/>
              </a:path>
              <a:path w="135890" h="302260">
                <a:moveTo>
                  <a:pt x="27432" y="288036"/>
                </a:moveTo>
                <a:lnTo>
                  <a:pt x="13716" y="272795"/>
                </a:lnTo>
                <a:lnTo>
                  <a:pt x="27432" y="272795"/>
                </a:lnTo>
                <a:lnTo>
                  <a:pt x="27432" y="288036"/>
                </a:lnTo>
                <a:close/>
              </a:path>
              <a:path w="135890" h="302260">
                <a:moveTo>
                  <a:pt x="106679" y="288036"/>
                </a:moveTo>
                <a:lnTo>
                  <a:pt x="27432" y="288036"/>
                </a:lnTo>
                <a:lnTo>
                  <a:pt x="27432" y="272795"/>
                </a:lnTo>
                <a:lnTo>
                  <a:pt x="106679" y="272795"/>
                </a:lnTo>
                <a:lnTo>
                  <a:pt x="106679" y="288036"/>
                </a:lnTo>
                <a:close/>
              </a:path>
              <a:path w="135890" h="302260">
                <a:moveTo>
                  <a:pt x="135636" y="288036"/>
                </a:moveTo>
                <a:lnTo>
                  <a:pt x="106679" y="288036"/>
                </a:lnTo>
                <a:lnTo>
                  <a:pt x="121920" y="272795"/>
                </a:lnTo>
                <a:lnTo>
                  <a:pt x="135636" y="272795"/>
                </a:lnTo>
                <a:lnTo>
                  <a:pt x="135636" y="28803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033259" y="3409188"/>
            <a:ext cx="402590" cy="85725"/>
          </a:xfrm>
          <a:custGeom>
            <a:avLst/>
            <a:gdLst/>
            <a:ahLst/>
            <a:cxnLst/>
            <a:rect l="l" t="t" r="r" b="b"/>
            <a:pathLst>
              <a:path w="402590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626" y="3452"/>
                </a:lnTo>
                <a:lnTo>
                  <a:pt x="73152" y="12763"/>
                </a:lnTo>
                <a:lnTo>
                  <a:pt x="82105" y="26360"/>
                </a:lnTo>
                <a:lnTo>
                  <a:pt x="82620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724" y="56387"/>
                </a:lnTo>
                <a:lnTo>
                  <a:pt x="82105" y="59626"/>
                </a:lnTo>
                <a:lnTo>
                  <a:pt x="73152" y="73151"/>
                </a:lnTo>
                <a:lnTo>
                  <a:pt x="59626" y="82105"/>
                </a:lnTo>
                <a:lnTo>
                  <a:pt x="42672" y="85343"/>
                </a:lnTo>
                <a:close/>
              </a:path>
              <a:path w="402590" h="85725">
                <a:moveTo>
                  <a:pt x="82724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620" y="28955"/>
                </a:lnTo>
                <a:lnTo>
                  <a:pt x="85344" y="42671"/>
                </a:lnTo>
                <a:lnTo>
                  <a:pt x="82724" y="56387"/>
                </a:lnTo>
                <a:close/>
              </a:path>
              <a:path w="402590" h="85725">
                <a:moveTo>
                  <a:pt x="402335" y="56387"/>
                </a:moveTo>
                <a:lnTo>
                  <a:pt x="82724" y="56387"/>
                </a:lnTo>
                <a:lnTo>
                  <a:pt x="85344" y="42671"/>
                </a:lnTo>
                <a:lnTo>
                  <a:pt x="82620" y="28955"/>
                </a:lnTo>
                <a:lnTo>
                  <a:pt x="402335" y="28955"/>
                </a:lnTo>
                <a:lnTo>
                  <a:pt x="402335" y="5638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6721822" y="2949471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r>
              <a:rPr dirty="0" baseline="-21367" sz="1950" spc="22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14242" y="3583380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883358" y="3734824"/>
            <a:ext cx="110489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959591" y="1443181"/>
            <a:ext cx="853757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77385" algn="l"/>
              </a:tabLst>
            </a:pP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13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利</a:t>
            </a:r>
            <a:r>
              <a:rPr dirty="0" sz="2400" spc="20">
                <a:latin typeface="宋体"/>
                <a:cs typeface="宋体"/>
              </a:rPr>
              <a:t>用二</a:t>
            </a:r>
            <a:r>
              <a:rPr dirty="0" sz="2400">
                <a:latin typeface="宋体"/>
                <a:cs typeface="宋体"/>
              </a:rPr>
              <a:t>极管</a:t>
            </a:r>
            <a:r>
              <a:rPr dirty="0" sz="2400" spc="20">
                <a:latin typeface="宋体"/>
                <a:cs typeface="宋体"/>
              </a:rPr>
              <a:t>提供</a:t>
            </a:r>
            <a:r>
              <a:rPr dirty="0" sz="2400">
                <a:latin typeface="宋体"/>
                <a:cs typeface="宋体"/>
              </a:rPr>
              <a:t>偏置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压	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135">
                <a:latin typeface="Times New Roman"/>
                <a:cs typeface="Times New Roman"/>
              </a:rPr>
              <a:t>b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r>
              <a:rPr dirty="0" sz="2400">
                <a:latin typeface="宋体"/>
                <a:cs typeface="宋体"/>
              </a:rPr>
              <a:t>利</a:t>
            </a:r>
            <a:r>
              <a:rPr dirty="0" sz="2400" spc="20">
                <a:latin typeface="宋体"/>
                <a:cs typeface="宋体"/>
              </a:rPr>
              <a:t>用</a:t>
            </a:r>
            <a:r>
              <a:rPr dirty="0" sz="2400">
                <a:latin typeface="宋体"/>
                <a:cs typeface="宋体"/>
              </a:rPr>
              <a:t>三</a:t>
            </a:r>
            <a:r>
              <a:rPr dirty="0" sz="2400" spc="20">
                <a:latin typeface="宋体"/>
                <a:cs typeface="宋体"/>
              </a:rPr>
              <a:t>极</a:t>
            </a:r>
            <a:r>
              <a:rPr dirty="0" sz="2400">
                <a:latin typeface="宋体"/>
                <a:cs typeface="宋体"/>
              </a:rPr>
              <a:t>管</a:t>
            </a:r>
            <a:r>
              <a:rPr dirty="0" sz="2400" spc="20">
                <a:latin typeface="宋体"/>
                <a:cs typeface="宋体"/>
              </a:rPr>
              <a:t>恒压</a:t>
            </a:r>
            <a:r>
              <a:rPr dirty="0" sz="2400">
                <a:latin typeface="宋体"/>
                <a:cs typeface="宋体"/>
              </a:rPr>
              <a:t>源提</a:t>
            </a:r>
            <a:r>
              <a:rPr dirty="0" sz="2400" spc="20">
                <a:latin typeface="宋体"/>
                <a:cs typeface="宋体"/>
              </a:rPr>
              <a:t>供</a:t>
            </a:r>
            <a:r>
              <a:rPr dirty="0" sz="2400">
                <a:latin typeface="宋体"/>
                <a:cs typeface="宋体"/>
              </a:rPr>
              <a:t>偏置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406525" y="5146033"/>
            <a:ext cx="3401060" cy="160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1739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V</a:t>
            </a:r>
            <a:r>
              <a:rPr dirty="0" baseline="-21164" sz="1575">
                <a:latin typeface="Times New Roman"/>
                <a:cs typeface="Times New Roman"/>
              </a:rPr>
              <a:t>EE</a:t>
            </a:r>
            <a:endParaRPr baseline="-21164" sz="1575">
              <a:latin typeface="Times New Roman"/>
              <a:cs typeface="Times New Roman"/>
            </a:endParaRPr>
          </a:p>
          <a:p>
            <a:pPr marL="12700" marR="5080" indent="6985">
              <a:lnSpc>
                <a:spcPct val="100000"/>
              </a:lnSpc>
              <a:spcBef>
                <a:spcPts val="1180"/>
              </a:spcBef>
            </a:pPr>
            <a:r>
              <a:rPr dirty="0" sz="2400">
                <a:latin typeface="宋体"/>
                <a:cs typeface="宋体"/>
              </a:rPr>
              <a:t>缺点：</a:t>
            </a:r>
            <a:r>
              <a:rPr dirty="0" sz="2400">
                <a:latin typeface="Times New Roman"/>
                <a:cs typeface="Times New Roman"/>
              </a:rPr>
              <a:t>D1</a:t>
            </a:r>
            <a:r>
              <a:rPr dirty="0" sz="2400">
                <a:latin typeface="宋体"/>
                <a:cs typeface="宋体"/>
              </a:rPr>
              <a:t>和</a:t>
            </a:r>
            <a:r>
              <a:rPr dirty="0" sz="2400">
                <a:latin typeface="Times New Roman"/>
                <a:cs typeface="Times New Roman"/>
              </a:rPr>
              <a:t>D2</a:t>
            </a:r>
            <a:r>
              <a:rPr dirty="0" sz="2400">
                <a:latin typeface="宋体"/>
                <a:cs typeface="宋体"/>
              </a:rPr>
              <a:t>产生的  </a:t>
            </a:r>
            <a:r>
              <a:rPr dirty="0" sz="2400" spc="5">
                <a:latin typeface="宋体"/>
                <a:cs typeface="宋体"/>
              </a:rPr>
              <a:t>基极偏置电压不能调节。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400" spc="5">
                <a:solidFill>
                  <a:srgbClr val="3333FF"/>
                </a:solidFill>
                <a:latin typeface="宋体"/>
                <a:cs typeface="宋体"/>
              </a:rPr>
              <a:t>参数计算</a:t>
            </a:r>
            <a:r>
              <a:rPr dirty="0" sz="2400" spc="5">
                <a:latin typeface="宋体"/>
                <a:cs typeface="宋体"/>
              </a:rPr>
              <a:t>：与乙类功放同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691569" y="5103377"/>
            <a:ext cx="3114040" cy="165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8387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89">
                <a:latin typeface="Times New Roman"/>
                <a:cs typeface="Times New Roman"/>
              </a:rPr>
              <a:t>E</a:t>
            </a:r>
            <a:r>
              <a:rPr dirty="0" baseline="-21164" sz="1575" spc="104">
                <a:latin typeface="Times New Roman"/>
                <a:cs typeface="Times New Roman"/>
              </a:rPr>
              <a:t>E</a:t>
            </a:r>
            <a:endParaRPr baseline="-21164" sz="15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CE4 </a:t>
            </a:r>
            <a:r>
              <a:rPr dirty="0" sz="2400" spc="10">
                <a:latin typeface="Times New Roman"/>
                <a:cs typeface="Times New Roman"/>
              </a:rPr>
              <a:t>= 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+R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BE4 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 spc="-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  <a:p>
            <a:pPr marL="33655" marR="453390">
              <a:lnSpc>
                <a:spcPct val="117900"/>
              </a:lnSpc>
              <a:spcBef>
                <a:spcPts val="275"/>
              </a:spcBef>
            </a:pPr>
            <a:r>
              <a:rPr dirty="0" sz="2400" spc="5">
                <a:latin typeface="宋体"/>
                <a:cs typeface="宋体"/>
              </a:rPr>
              <a:t>偏置电压可调。 </a:t>
            </a:r>
            <a:r>
              <a:rPr dirty="0" sz="2400" spc="-118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称</a:t>
            </a:r>
            <a:r>
              <a:rPr dirty="0" sz="2400" spc="20">
                <a:latin typeface="宋体"/>
                <a:cs typeface="宋体"/>
              </a:rPr>
              <a:t>为</a:t>
            </a:r>
            <a:r>
              <a:rPr dirty="0" sz="2400" spc="10">
                <a:latin typeface="宋体"/>
                <a:cs typeface="宋体"/>
              </a:rPr>
              <a:t>：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135">
                <a:latin typeface="Times New Roman"/>
                <a:cs typeface="Times New Roman"/>
              </a:rPr>
              <a:t>E</a:t>
            </a:r>
            <a:r>
              <a:rPr dirty="0" sz="2400">
                <a:latin typeface="宋体"/>
                <a:cs typeface="宋体"/>
              </a:rPr>
              <a:t>倍</a:t>
            </a:r>
            <a:r>
              <a:rPr dirty="0" sz="2400" spc="20">
                <a:latin typeface="宋体"/>
                <a:cs typeface="宋体"/>
              </a:rPr>
              <a:t>增电</a:t>
            </a:r>
            <a:r>
              <a:rPr dirty="0" sz="2400"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086" y="748312"/>
            <a:ext cx="5073015" cy="5346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205"/>
              </a:lnSpc>
            </a:pPr>
            <a:r>
              <a:rPr dirty="0" sz="3600" spc="10">
                <a:solidFill>
                  <a:srgbClr val="000000"/>
                </a:solidFill>
                <a:latin typeface="宋体"/>
                <a:cs typeface="宋体"/>
              </a:rPr>
              <a:t>8.5</a:t>
            </a:r>
            <a:r>
              <a:rPr dirty="0" sz="3600" spc="-4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dirty="0" sz="3600" spc="5">
                <a:solidFill>
                  <a:srgbClr val="000000"/>
                </a:solidFill>
                <a:latin typeface="宋体"/>
                <a:cs typeface="宋体"/>
              </a:rPr>
              <a:t>其他类型功率放大器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4067" rIns="0" bIns="0" rtlCol="0" vert="horz">
            <a:spAutoFit/>
          </a:bodyPr>
          <a:lstStyle/>
          <a:p>
            <a:pPr marL="873760">
              <a:lnSpc>
                <a:spcPct val="100000"/>
              </a:lnSpc>
            </a:pPr>
            <a:r>
              <a:rPr dirty="0" sz="2800" spc="-5"/>
              <a:t>1.</a:t>
            </a:r>
            <a:r>
              <a:rPr dirty="0" sz="2800" spc="-95"/>
              <a:t> </a:t>
            </a:r>
            <a:r>
              <a:rPr dirty="0" sz="2800" spc="5">
                <a:latin typeface="宋体"/>
                <a:cs typeface="宋体"/>
              </a:rPr>
              <a:t>单电源互补对称功放电路</a:t>
            </a:r>
            <a:endParaRPr sz="2800">
              <a:latin typeface="宋体"/>
              <a:cs typeface="宋体"/>
            </a:endParaRPr>
          </a:p>
          <a:p>
            <a:pPr marL="1114425">
              <a:lnSpc>
                <a:spcPct val="100000"/>
              </a:lnSpc>
              <a:spcBef>
                <a:spcPts val="1639"/>
              </a:spcBef>
            </a:pPr>
            <a:r>
              <a:rPr dirty="0" sz="2800" spc="140"/>
              <a:t>OTL </a:t>
            </a:r>
            <a:r>
              <a:rPr dirty="0" sz="2800" spc="125"/>
              <a:t>(Output</a:t>
            </a:r>
            <a:r>
              <a:rPr dirty="0" sz="2800" spc="-340"/>
              <a:t> </a:t>
            </a:r>
            <a:r>
              <a:rPr dirty="0" sz="2800" spc="90"/>
              <a:t>TransformerLess)</a:t>
            </a:r>
            <a:endParaRPr sz="2800"/>
          </a:p>
          <a:p>
            <a:pPr marL="873760">
              <a:lnSpc>
                <a:spcPct val="100000"/>
              </a:lnSpc>
              <a:spcBef>
                <a:spcPts val="1714"/>
              </a:spcBef>
            </a:pPr>
            <a:r>
              <a:rPr dirty="0" sz="2800" spc="-5"/>
              <a:t>2.</a:t>
            </a:r>
            <a:r>
              <a:rPr dirty="0" sz="2800" spc="-65"/>
              <a:t> </a:t>
            </a:r>
            <a:r>
              <a:rPr dirty="0" sz="2800" spc="5">
                <a:latin typeface="宋体"/>
                <a:cs typeface="宋体"/>
              </a:rPr>
              <a:t>采用复合管（达林顿管）的互补功放</a:t>
            </a:r>
            <a:endParaRPr sz="2800">
              <a:latin typeface="宋体"/>
              <a:cs typeface="宋体"/>
            </a:endParaRPr>
          </a:p>
          <a:p>
            <a:pPr marL="848360">
              <a:lnSpc>
                <a:spcPct val="100000"/>
              </a:lnSpc>
              <a:spcBef>
                <a:spcPts val="1639"/>
              </a:spcBef>
            </a:pPr>
            <a:r>
              <a:rPr dirty="0" sz="2800" spc="150"/>
              <a:t>Output </a:t>
            </a:r>
            <a:r>
              <a:rPr dirty="0" sz="2800" spc="60"/>
              <a:t>Stage </a:t>
            </a:r>
            <a:r>
              <a:rPr dirty="0" sz="2800" spc="25"/>
              <a:t>Utilizing </a:t>
            </a:r>
            <a:r>
              <a:rPr dirty="0" sz="2800" spc="90"/>
              <a:t>Darlington</a:t>
            </a:r>
            <a:r>
              <a:rPr dirty="0" sz="2800" spc="-190"/>
              <a:t> </a:t>
            </a:r>
            <a:r>
              <a:rPr dirty="0" sz="2800" spc="95"/>
              <a:t>Configuration</a:t>
            </a:r>
            <a:endParaRPr sz="2800"/>
          </a:p>
          <a:p>
            <a:pPr marL="873760">
              <a:lnSpc>
                <a:spcPct val="100000"/>
              </a:lnSpc>
              <a:spcBef>
                <a:spcPts val="1714"/>
              </a:spcBef>
            </a:pPr>
            <a:r>
              <a:rPr dirty="0" sz="2800" spc="-5"/>
              <a:t>3. </a:t>
            </a:r>
            <a:r>
              <a:rPr dirty="0" sz="2800">
                <a:latin typeface="宋体"/>
                <a:cs typeface="宋体"/>
              </a:rPr>
              <a:t>集成功率放大器 </a:t>
            </a:r>
            <a:r>
              <a:rPr dirty="0" sz="2800" spc="95"/>
              <a:t>ICs </a:t>
            </a:r>
            <a:r>
              <a:rPr dirty="0" sz="2800" spc="-5"/>
              <a:t>of </a:t>
            </a:r>
            <a:r>
              <a:rPr dirty="0" sz="2800" spc="80"/>
              <a:t>Power</a:t>
            </a:r>
            <a:r>
              <a:rPr dirty="0" sz="2800" spc="-170"/>
              <a:t> </a:t>
            </a:r>
            <a:r>
              <a:rPr dirty="0" sz="2800" spc="55"/>
              <a:t>Amplifiers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" y="1400555"/>
            <a:ext cx="3543300" cy="3296920"/>
          </a:xfrm>
          <a:custGeom>
            <a:avLst/>
            <a:gdLst/>
            <a:ahLst/>
            <a:cxnLst/>
            <a:rect l="l" t="t" r="r" b="b"/>
            <a:pathLst>
              <a:path w="3543300" h="3296920">
                <a:moveTo>
                  <a:pt x="0" y="0"/>
                </a:moveTo>
                <a:lnTo>
                  <a:pt x="3543300" y="0"/>
                </a:lnTo>
                <a:lnTo>
                  <a:pt x="3543300" y="3296412"/>
                </a:lnTo>
                <a:lnTo>
                  <a:pt x="0" y="3296412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79628" y="1371595"/>
            <a:ext cx="4132579" cy="7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5">
                <a:solidFill>
                  <a:srgbClr val="A50021"/>
                </a:solidFill>
                <a:latin typeface="Times New Roman"/>
                <a:cs typeface="Times New Roman"/>
              </a:rPr>
              <a:t>OTL</a:t>
            </a:r>
            <a:r>
              <a:rPr dirty="0" sz="2400" spc="25">
                <a:solidFill>
                  <a:srgbClr val="A50021"/>
                </a:solidFill>
                <a:latin typeface="宋体"/>
                <a:cs typeface="宋体"/>
              </a:rPr>
              <a:t>（无输出变压器</a:t>
            </a:r>
            <a:r>
              <a:rPr dirty="0" sz="2400" spc="25">
                <a:solidFill>
                  <a:srgbClr val="A50021"/>
                </a:solidFill>
                <a:latin typeface="Times New Roman"/>
                <a:cs typeface="Times New Roman"/>
              </a:rPr>
              <a:t>)</a:t>
            </a:r>
            <a:r>
              <a:rPr dirty="0" sz="2400" spc="25" b="1">
                <a:solidFill>
                  <a:srgbClr val="A50021"/>
                </a:solidFill>
                <a:latin typeface="Times New Roman"/>
                <a:cs typeface="Times New Roman"/>
              </a:rPr>
              <a:t></a:t>
            </a:r>
            <a:r>
              <a:rPr dirty="0" sz="2400" spc="25">
                <a:solidFill>
                  <a:srgbClr val="A50021"/>
                </a:solidFill>
                <a:latin typeface="宋体"/>
                <a:cs typeface="宋体"/>
              </a:rPr>
              <a:t>单电源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 spc="110">
                <a:latin typeface="宋体"/>
                <a:cs typeface="宋体"/>
              </a:rPr>
              <a:t>（</a:t>
            </a:r>
            <a:r>
              <a:rPr dirty="0" sz="2400" spc="110">
                <a:latin typeface="Times New Roman"/>
                <a:cs typeface="Times New Roman"/>
              </a:rPr>
              <a:t>Output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TransformerLess)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061" y="652310"/>
            <a:ext cx="5526405" cy="5594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1.</a:t>
            </a:r>
            <a:r>
              <a:rPr dirty="0" sz="36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5">
                <a:solidFill>
                  <a:srgbClr val="000000"/>
                </a:solidFill>
              </a:rPr>
              <a:t>单电源互补对称功放电路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9959" y="6391655"/>
            <a:ext cx="1054735" cy="0"/>
          </a:xfrm>
          <a:custGeom>
            <a:avLst/>
            <a:gdLst/>
            <a:ahLst/>
            <a:cxnLst/>
            <a:rect l="l" t="t" r="r" b="b"/>
            <a:pathLst>
              <a:path w="1054734" h="0">
                <a:moveTo>
                  <a:pt x="0" y="0"/>
                </a:moveTo>
                <a:lnTo>
                  <a:pt x="105460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28493" y="5466591"/>
            <a:ext cx="3087370" cy="902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>
                <a:latin typeface="宋体"/>
                <a:cs typeface="宋体"/>
              </a:rPr>
              <a:t>静态</a:t>
            </a:r>
            <a:r>
              <a:rPr dirty="0" sz="2400" spc="-25">
                <a:latin typeface="Times New Roman"/>
                <a:cs typeface="Times New Roman"/>
              </a:rPr>
              <a:t>(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solidFill>
                  <a:srgbClr val="FF0000"/>
                </a:solidFill>
                <a:latin typeface="Times New Roman"/>
                <a:cs typeface="Times New Roman"/>
              </a:rPr>
              <a:t>i  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sz="2400" spc="35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400" spc="35">
                <a:latin typeface="Times New Roman"/>
                <a:cs typeface="Times New Roman"/>
              </a:rPr>
              <a:t>): 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k</a:t>
            </a:r>
            <a:r>
              <a:rPr dirty="0" sz="2400" spc="-1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latin typeface="Times New Roman"/>
                <a:cs typeface="Times New Roman"/>
              </a:rPr>
              <a:t>CC  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020570">
              <a:lnSpc>
                <a:spcPct val="100000"/>
              </a:lnSpc>
              <a:spcBef>
                <a:spcPts val="1260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1503" y="6422064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7009" y="6598333"/>
            <a:ext cx="44704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r>
              <a:rPr dirty="0" sz="1600" spc="85">
                <a:latin typeface="Times New Roman"/>
                <a:cs typeface="Times New Roman"/>
              </a:rPr>
              <a:t>	</a:t>
            </a: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8959" y="6190489"/>
            <a:ext cx="4164329" cy="61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472" sz="3600" spc="-44">
                <a:latin typeface="宋体"/>
                <a:cs typeface="宋体"/>
              </a:rPr>
              <a:t>电容器</a:t>
            </a:r>
            <a:r>
              <a:rPr dirty="0" baseline="-3472" sz="3600" spc="-44">
                <a:latin typeface="Times New Roman"/>
                <a:cs typeface="Times New Roman"/>
              </a:rPr>
              <a:t>C</a:t>
            </a:r>
            <a:r>
              <a:rPr dirty="0" baseline="-26041" sz="2400" spc="-44">
                <a:latin typeface="Times New Roman"/>
                <a:cs typeface="Times New Roman"/>
              </a:rPr>
              <a:t>o</a:t>
            </a:r>
            <a:r>
              <a:rPr dirty="0" baseline="-3472" sz="3600" spc="-44">
                <a:latin typeface="宋体"/>
                <a:cs typeface="宋体"/>
              </a:rPr>
              <a:t>选择：</a:t>
            </a:r>
            <a:r>
              <a:rPr dirty="0" baseline="1157" sz="3600" spc="-44">
                <a:latin typeface="Times New Roman"/>
                <a:cs typeface="Times New Roman"/>
              </a:rPr>
              <a:t>C</a:t>
            </a:r>
            <a:r>
              <a:rPr dirty="0" baseline="-19097" sz="2400" spc="-44">
                <a:latin typeface="Times New Roman"/>
                <a:cs typeface="Times New Roman"/>
              </a:rPr>
              <a:t>o </a:t>
            </a:r>
            <a:r>
              <a:rPr dirty="0" baseline="6944" sz="3600" spc="-7">
                <a:latin typeface="Times New Roman"/>
                <a:cs typeface="Times New Roman"/>
              </a:rPr>
              <a:t>≥ </a:t>
            </a:r>
            <a:r>
              <a:rPr dirty="0" sz="2400">
                <a:latin typeface="Times New Roman"/>
                <a:cs typeface="Times New Roman"/>
              </a:rPr>
              <a:t>(5-10) </a:t>
            </a:r>
            <a:r>
              <a:rPr dirty="0" baseline="-41666" sz="3600" spc="30">
                <a:latin typeface="Times New Roman"/>
                <a:cs typeface="Times New Roman"/>
              </a:rPr>
              <a:t>2</a:t>
            </a:r>
            <a:r>
              <a:rPr dirty="0" baseline="-43981" sz="3600" spc="30">
                <a:latin typeface="Times New Roman"/>
                <a:cs typeface="Times New Roman"/>
              </a:rPr>
              <a:t>π</a:t>
            </a:r>
            <a:r>
              <a:rPr dirty="0" baseline="-43981" sz="3600" spc="44">
                <a:latin typeface="Times New Roman"/>
                <a:cs typeface="Times New Roman"/>
              </a:rPr>
              <a:t> </a:t>
            </a:r>
            <a:r>
              <a:rPr dirty="0" baseline="-41666" sz="3600" spc="-7">
                <a:latin typeface="Times New Roman"/>
                <a:cs typeface="Times New Roman"/>
              </a:rPr>
              <a:t>R</a:t>
            </a:r>
            <a:endParaRPr baseline="-41666"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3185" y="3702753"/>
            <a:ext cx="203835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2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3185" y="1867946"/>
            <a:ext cx="203835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57883" y="1795272"/>
            <a:ext cx="2116835" cy="243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37218" y="4263616"/>
            <a:ext cx="396875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97">
                <a:latin typeface="Times New Roman"/>
                <a:cs typeface="Times New Roman"/>
              </a:rPr>
              <a:t>C</a:t>
            </a:r>
            <a:r>
              <a:rPr dirty="0" baseline="-21164" sz="1575" spc="104">
                <a:latin typeface="Times New Roman"/>
                <a:cs typeface="Times New Roman"/>
              </a:rPr>
              <a:t>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5808" y="3432788"/>
            <a:ext cx="67945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050" spc="5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6770" y="1486912"/>
            <a:ext cx="445770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+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97">
                <a:latin typeface="Times New Roman"/>
                <a:cs typeface="Times New Roman"/>
              </a:rPr>
              <a:t>C</a:t>
            </a:r>
            <a:r>
              <a:rPr dirty="0" baseline="-21164" sz="1575" spc="104">
                <a:latin typeface="Times New Roman"/>
                <a:cs typeface="Times New Roman"/>
              </a:rPr>
              <a:t>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3742" y="3405645"/>
            <a:ext cx="135255" cy="2432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10"/>
              </a:lnSpc>
            </a:pPr>
            <a:r>
              <a:rPr dirty="0" sz="1600" spc="-5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9428" y="3524249"/>
            <a:ext cx="90805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050" spc="70">
                <a:latin typeface="Times New Roman"/>
                <a:cs typeface="Times New Roman"/>
              </a:rPr>
              <a:t>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3801" y="2947234"/>
            <a:ext cx="149225" cy="793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ct val="100000"/>
              </a:lnSpc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r>
              <a:rPr dirty="0" sz="1600" spc="-45">
                <a:latin typeface="Times New Roman"/>
                <a:cs typeface="Times New Roman"/>
              </a:rPr>
              <a:t>v</a:t>
            </a:r>
            <a:r>
              <a:rPr dirty="0" baseline="-21164" sz="1575" spc="-67">
                <a:latin typeface="Times New Roman"/>
                <a:cs typeface="Times New Roman"/>
              </a:rPr>
              <a:t>i</a:t>
            </a:r>
            <a:endParaRPr baseline="-21164" sz="1575">
              <a:latin typeface="Times New Roman"/>
              <a:cs typeface="Times New Roman"/>
            </a:endParaRPr>
          </a:p>
          <a:p>
            <a:pPr marL="46990">
              <a:lnSpc>
                <a:spcPts val="1889"/>
              </a:lnSpc>
              <a:spcBef>
                <a:spcPts val="345"/>
              </a:spcBef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5813" y="3012158"/>
            <a:ext cx="118745" cy="544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">
              <a:lnSpc>
                <a:spcPct val="100000"/>
              </a:lnSpc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  <a:p>
            <a:pPr>
              <a:lnSpc>
                <a:spcPts val="1910"/>
              </a:lnSpc>
              <a:spcBef>
                <a:spcPts val="455"/>
              </a:spcBef>
            </a:pPr>
            <a:r>
              <a:rPr dirty="0" sz="1600" spc="-95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7401" y="3609941"/>
            <a:ext cx="101600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9"/>
              </a:lnSpc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5050" y="3952760"/>
            <a:ext cx="222250" cy="229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10"/>
              </a:lnSpc>
            </a:pPr>
            <a:r>
              <a:rPr dirty="0" baseline="13888" sz="2400" spc="-7">
                <a:solidFill>
                  <a:srgbClr val="3333FF"/>
                </a:solidFill>
                <a:latin typeface="Times New Roman"/>
                <a:cs typeface="Times New Roman"/>
              </a:rPr>
              <a:t>i</a:t>
            </a:r>
            <a:r>
              <a:rPr dirty="0" sz="1050" spc="65">
                <a:solidFill>
                  <a:srgbClr val="3333FF"/>
                </a:solidFill>
                <a:latin typeface="Times New Roman"/>
                <a:cs typeface="Times New Roman"/>
              </a:rPr>
              <a:t>C</a:t>
            </a:r>
            <a:r>
              <a:rPr dirty="0" sz="1050" spc="5">
                <a:solidFill>
                  <a:srgbClr val="3333FF"/>
                </a:solidFill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5673" y="2503434"/>
            <a:ext cx="161925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baseline="-21164" sz="1575" spc="104">
                <a:latin typeface="Times New Roman"/>
                <a:cs typeface="Times New Roman"/>
              </a:rPr>
              <a:t>O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12974" y="2549157"/>
            <a:ext cx="109220" cy="278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baseline="-21164" sz="1575" spc="97">
                <a:latin typeface="Times New Roman"/>
                <a:cs typeface="Times New Roman"/>
              </a:rPr>
              <a:t>I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10685" y="1434103"/>
            <a:ext cx="660400" cy="364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70"/>
              </a:lnSpc>
            </a:pPr>
            <a:r>
              <a:rPr dirty="0" sz="2400" spc="135">
                <a:latin typeface="Times New Roman"/>
                <a:cs typeface="Times New Roman"/>
              </a:rPr>
              <a:t>O</a:t>
            </a:r>
            <a:r>
              <a:rPr dirty="0" sz="2400" spc="125">
                <a:latin typeface="Times New Roman"/>
                <a:cs typeface="Times New Roman"/>
              </a:rPr>
              <a:t>C</a:t>
            </a:r>
            <a:r>
              <a:rPr dirty="0" sz="2400" spc="13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23359" y="1804987"/>
            <a:ext cx="178244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5"/>
              </a:lnSpc>
            </a:pPr>
            <a:r>
              <a:rPr dirty="0" baseline="15625" sz="2400" spc="3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5291" sz="1575" spc="30">
                <a:solidFill>
                  <a:srgbClr val="FF0000"/>
                </a:solidFill>
                <a:latin typeface="Times New Roman"/>
                <a:cs typeface="Times New Roman"/>
              </a:rPr>
              <a:t>C1</a:t>
            </a:r>
            <a:r>
              <a:rPr dirty="0" baseline="5291" sz="1575" spc="-1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（双电源）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79620" y="1691640"/>
            <a:ext cx="678180" cy="576580"/>
          </a:xfrm>
          <a:custGeom>
            <a:avLst/>
            <a:gdLst/>
            <a:ahLst/>
            <a:cxnLst/>
            <a:rect l="l" t="t" r="r" b="b"/>
            <a:pathLst>
              <a:path w="678179" h="576580">
                <a:moveTo>
                  <a:pt x="390144" y="576071"/>
                </a:moveTo>
                <a:lnTo>
                  <a:pt x="390144" y="432815"/>
                </a:lnTo>
                <a:lnTo>
                  <a:pt x="0" y="432815"/>
                </a:lnTo>
                <a:lnTo>
                  <a:pt x="0" y="144779"/>
                </a:lnTo>
                <a:lnTo>
                  <a:pt x="390144" y="144779"/>
                </a:lnTo>
                <a:lnTo>
                  <a:pt x="390144" y="0"/>
                </a:lnTo>
                <a:lnTo>
                  <a:pt x="678180" y="288035"/>
                </a:lnTo>
                <a:lnTo>
                  <a:pt x="390144" y="57607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75047" y="1680972"/>
            <a:ext cx="690880" cy="599440"/>
          </a:xfrm>
          <a:custGeom>
            <a:avLst/>
            <a:gdLst/>
            <a:ahLst/>
            <a:cxnLst/>
            <a:rect l="l" t="t" r="r" b="b"/>
            <a:pathLst>
              <a:path w="690879" h="599439">
                <a:moveTo>
                  <a:pt x="390143" y="155447"/>
                </a:moveTo>
                <a:lnTo>
                  <a:pt x="390143" y="0"/>
                </a:lnTo>
                <a:lnTo>
                  <a:pt x="400866" y="10667"/>
                </a:lnTo>
                <a:lnTo>
                  <a:pt x="399287" y="10667"/>
                </a:lnTo>
                <a:lnTo>
                  <a:pt x="391667" y="13715"/>
                </a:lnTo>
                <a:lnTo>
                  <a:pt x="399287" y="21376"/>
                </a:lnTo>
                <a:lnTo>
                  <a:pt x="399287" y="150876"/>
                </a:lnTo>
                <a:lnTo>
                  <a:pt x="394715" y="150875"/>
                </a:lnTo>
                <a:lnTo>
                  <a:pt x="390143" y="155447"/>
                </a:lnTo>
                <a:close/>
              </a:path>
              <a:path w="690879" h="599439">
                <a:moveTo>
                  <a:pt x="399287" y="21376"/>
                </a:moveTo>
                <a:lnTo>
                  <a:pt x="391667" y="13715"/>
                </a:lnTo>
                <a:lnTo>
                  <a:pt x="399287" y="10667"/>
                </a:lnTo>
                <a:lnTo>
                  <a:pt x="399287" y="21376"/>
                </a:lnTo>
                <a:close/>
              </a:path>
              <a:path w="690879" h="599439">
                <a:moveTo>
                  <a:pt x="675904" y="299455"/>
                </a:moveTo>
                <a:lnTo>
                  <a:pt x="399287" y="21376"/>
                </a:lnTo>
                <a:lnTo>
                  <a:pt x="399287" y="10667"/>
                </a:lnTo>
                <a:lnTo>
                  <a:pt x="400866" y="10667"/>
                </a:lnTo>
                <a:lnTo>
                  <a:pt x="687308" y="295655"/>
                </a:lnTo>
                <a:lnTo>
                  <a:pt x="679704" y="295655"/>
                </a:lnTo>
                <a:lnTo>
                  <a:pt x="675904" y="299455"/>
                </a:lnTo>
                <a:close/>
              </a:path>
              <a:path w="690879" h="599439">
                <a:moveTo>
                  <a:pt x="390143" y="448056"/>
                </a:moveTo>
                <a:lnTo>
                  <a:pt x="0" y="448056"/>
                </a:lnTo>
                <a:lnTo>
                  <a:pt x="0" y="150875"/>
                </a:lnTo>
                <a:lnTo>
                  <a:pt x="390143" y="150875"/>
                </a:lnTo>
                <a:lnTo>
                  <a:pt x="390143" y="155447"/>
                </a:lnTo>
                <a:lnTo>
                  <a:pt x="9144" y="155447"/>
                </a:lnTo>
                <a:lnTo>
                  <a:pt x="4572" y="160019"/>
                </a:lnTo>
                <a:lnTo>
                  <a:pt x="9144" y="160019"/>
                </a:lnTo>
                <a:lnTo>
                  <a:pt x="9144" y="438911"/>
                </a:lnTo>
                <a:lnTo>
                  <a:pt x="4572" y="438911"/>
                </a:lnTo>
                <a:lnTo>
                  <a:pt x="9144" y="443483"/>
                </a:lnTo>
                <a:lnTo>
                  <a:pt x="390143" y="443483"/>
                </a:lnTo>
                <a:lnTo>
                  <a:pt x="390143" y="448056"/>
                </a:lnTo>
                <a:close/>
              </a:path>
              <a:path w="690879" h="599439">
                <a:moveTo>
                  <a:pt x="399287" y="160019"/>
                </a:moveTo>
                <a:lnTo>
                  <a:pt x="9144" y="160019"/>
                </a:lnTo>
                <a:lnTo>
                  <a:pt x="9144" y="155447"/>
                </a:lnTo>
                <a:lnTo>
                  <a:pt x="390143" y="155447"/>
                </a:lnTo>
                <a:lnTo>
                  <a:pt x="394715" y="150875"/>
                </a:lnTo>
                <a:lnTo>
                  <a:pt x="399287" y="150876"/>
                </a:lnTo>
                <a:lnTo>
                  <a:pt x="399287" y="160019"/>
                </a:lnTo>
                <a:close/>
              </a:path>
              <a:path w="690879" h="599439">
                <a:moveTo>
                  <a:pt x="9144" y="160019"/>
                </a:moveTo>
                <a:lnTo>
                  <a:pt x="4572" y="160019"/>
                </a:lnTo>
                <a:lnTo>
                  <a:pt x="9144" y="155447"/>
                </a:lnTo>
                <a:lnTo>
                  <a:pt x="9144" y="160019"/>
                </a:lnTo>
                <a:close/>
              </a:path>
              <a:path w="690879" h="599439">
                <a:moveTo>
                  <a:pt x="679704" y="303275"/>
                </a:moveTo>
                <a:lnTo>
                  <a:pt x="675904" y="299455"/>
                </a:lnTo>
                <a:lnTo>
                  <a:pt x="679704" y="295655"/>
                </a:lnTo>
                <a:lnTo>
                  <a:pt x="679704" y="303275"/>
                </a:lnTo>
                <a:close/>
              </a:path>
              <a:path w="690879" h="599439">
                <a:moveTo>
                  <a:pt x="685800" y="303275"/>
                </a:moveTo>
                <a:lnTo>
                  <a:pt x="679704" y="303275"/>
                </a:lnTo>
                <a:lnTo>
                  <a:pt x="679704" y="295655"/>
                </a:lnTo>
                <a:lnTo>
                  <a:pt x="687308" y="295655"/>
                </a:lnTo>
                <a:lnTo>
                  <a:pt x="690372" y="298703"/>
                </a:lnTo>
                <a:lnTo>
                  <a:pt x="685800" y="303275"/>
                </a:lnTo>
                <a:close/>
              </a:path>
              <a:path w="690879" h="599439">
                <a:moveTo>
                  <a:pt x="402336" y="586739"/>
                </a:moveTo>
                <a:lnTo>
                  <a:pt x="399287" y="586739"/>
                </a:lnTo>
                <a:lnTo>
                  <a:pt x="399287" y="576072"/>
                </a:lnTo>
                <a:lnTo>
                  <a:pt x="675904" y="299455"/>
                </a:lnTo>
                <a:lnTo>
                  <a:pt x="679704" y="303275"/>
                </a:lnTo>
                <a:lnTo>
                  <a:pt x="685800" y="303275"/>
                </a:lnTo>
                <a:lnTo>
                  <a:pt x="402336" y="586739"/>
                </a:lnTo>
                <a:close/>
              </a:path>
              <a:path w="690879" h="599439">
                <a:moveTo>
                  <a:pt x="9144" y="443483"/>
                </a:moveTo>
                <a:lnTo>
                  <a:pt x="4572" y="438911"/>
                </a:lnTo>
                <a:lnTo>
                  <a:pt x="9144" y="438911"/>
                </a:lnTo>
                <a:lnTo>
                  <a:pt x="9144" y="443483"/>
                </a:lnTo>
                <a:close/>
              </a:path>
              <a:path w="690879" h="599439">
                <a:moveTo>
                  <a:pt x="399287" y="448056"/>
                </a:moveTo>
                <a:lnTo>
                  <a:pt x="394715" y="448056"/>
                </a:lnTo>
                <a:lnTo>
                  <a:pt x="390143" y="443483"/>
                </a:lnTo>
                <a:lnTo>
                  <a:pt x="9144" y="443483"/>
                </a:lnTo>
                <a:lnTo>
                  <a:pt x="9144" y="438911"/>
                </a:lnTo>
                <a:lnTo>
                  <a:pt x="399287" y="438911"/>
                </a:lnTo>
                <a:lnTo>
                  <a:pt x="399287" y="448056"/>
                </a:lnTo>
                <a:close/>
              </a:path>
              <a:path w="690879" h="599439">
                <a:moveTo>
                  <a:pt x="390143" y="598932"/>
                </a:moveTo>
                <a:lnTo>
                  <a:pt x="390143" y="443483"/>
                </a:lnTo>
                <a:lnTo>
                  <a:pt x="394715" y="448056"/>
                </a:lnTo>
                <a:lnTo>
                  <a:pt x="399287" y="448056"/>
                </a:lnTo>
                <a:lnTo>
                  <a:pt x="399287" y="576072"/>
                </a:lnTo>
                <a:lnTo>
                  <a:pt x="391667" y="583691"/>
                </a:lnTo>
                <a:lnTo>
                  <a:pt x="399287" y="586739"/>
                </a:lnTo>
                <a:lnTo>
                  <a:pt x="402336" y="586739"/>
                </a:lnTo>
                <a:lnTo>
                  <a:pt x="390143" y="598932"/>
                </a:lnTo>
                <a:close/>
              </a:path>
              <a:path w="690879" h="599439">
                <a:moveTo>
                  <a:pt x="399287" y="586739"/>
                </a:moveTo>
                <a:lnTo>
                  <a:pt x="391667" y="583691"/>
                </a:lnTo>
                <a:lnTo>
                  <a:pt x="399287" y="576072"/>
                </a:lnTo>
                <a:lnTo>
                  <a:pt x="399287" y="586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151678" y="4668519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54660" y="2790900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17079" y="3357372"/>
            <a:ext cx="0" cy="1156970"/>
          </a:xfrm>
          <a:custGeom>
            <a:avLst/>
            <a:gdLst/>
            <a:ahLst/>
            <a:cxnLst/>
            <a:rect l="l" t="t" r="r" b="b"/>
            <a:pathLst>
              <a:path w="0" h="1156970">
                <a:moveTo>
                  <a:pt x="0" y="0"/>
                </a:moveTo>
                <a:lnTo>
                  <a:pt x="0" y="115671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3954779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 h="0">
                <a:moveTo>
                  <a:pt x="0" y="0"/>
                </a:moveTo>
                <a:lnTo>
                  <a:pt x="5745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09459" y="4512564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48728" y="4314444"/>
            <a:ext cx="192405" cy="208915"/>
          </a:xfrm>
          <a:custGeom>
            <a:avLst/>
            <a:gdLst/>
            <a:ahLst/>
            <a:cxnLst/>
            <a:rect l="l" t="t" r="r" b="b"/>
            <a:pathLst>
              <a:path w="192404" h="208914">
                <a:moveTo>
                  <a:pt x="24924" y="181137"/>
                </a:moveTo>
                <a:lnTo>
                  <a:pt x="28918" y="163931"/>
                </a:lnTo>
                <a:lnTo>
                  <a:pt x="178307" y="0"/>
                </a:lnTo>
                <a:lnTo>
                  <a:pt x="192023" y="13716"/>
                </a:lnTo>
                <a:lnTo>
                  <a:pt x="43353" y="175542"/>
                </a:lnTo>
                <a:lnTo>
                  <a:pt x="24924" y="181137"/>
                </a:lnTo>
                <a:close/>
              </a:path>
              <a:path w="192404" h="208914">
                <a:moveTo>
                  <a:pt x="0" y="208788"/>
                </a:moveTo>
                <a:lnTo>
                  <a:pt x="21335" y="106679"/>
                </a:lnTo>
                <a:lnTo>
                  <a:pt x="22859" y="102108"/>
                </a:lnTo>
                <a:lnTo>
                  <a:pt x="27431" y="99060"/>
                </a:lnTo>
                <a:lnTo>
                  <a:pt x="33527" y="99060"/>
                </a:lnTo>
                <a:lnTo>
                  <a:pt x="38099" y="100584"/>
                </a:lnTo>
                <a:lnTo>
                  <a:pt x="41147" y="105155"/>
                </a:lnTo>
                <a:lnTo>
                  <a:pt x="41147" y="111252"/>
                </a:lnTo>
                <a:lnTo>
                  <a:pt x="28918" y="163931"/>
                </a:lnTo>
                <a:lnTo>
                  <a:pt x="6095" y="188976"/>
                </a:lnTo>
                <a:lnTo>
                  <a:pt x="19812" y="201168"/>
                </a:lnTo>
                <a:lnTo>
                  <a:pt x="24764" y="201168"/>
                </a:lnTo>
                <a:lnTo>
                  <a:pt x="0" y="208788"/>
                </a:lnTo>
                <a:close/>
              </a:path>
              <a:path w="192404" h="208914">
                <a:moveTo>
                  <a:pt x="24764" y="201168"/>
                </a:moveTo>
                <a:lnTo>
                  <a:pt x="19812" y="201168"/>
                </a:lnTo>
                <a:lnTo>
                  <a:pt x="43353" y="175542"/>
                </a:lnTo>
                <a:lnTo>
                  <a:pt x="94487" y="160019"/>
                </a:lnTo>
                <a:lnTo>
                  <a:pt x="99059" y="158495"/>
                </a:lnTo>
                <a:lnTo>
                  <a:pt x="105155" y="161543"/>
                </a:lnTo>
                <a:lnTo>
                  <a:pt x="108203" y="170688"/>
                </a:lnTo>
                <a:lnTo>
                  <a:pt x="105155" y="176783"/>
                </a:lnTo>
                <a:lnTo>
                  <a:pt x="99059" y="178307"/>
                </a:lnTo>
                <a:lnTo>
                  <a:pt x="24764" y="201168"/>
                </a:lnTo>
                <a:close/>
              </a:path>
              <a:path w="192404" h="208914">
                <a:moveTo>
                  <a:pt x="19812" y="201168"/>
                </a:moveTo>
                <a:lnTo>
                  <a:pt x="6095" y="188976"/>
                </a:lnTo>
                <a:lnTo>
                  <a:pt x="28918" y="163931"/>
                </a:lnTo>
                <a:lnTo>
                  <a:pt x="24924" y="181137"/>
                </a:lnTo>
                <a:lnTo>
                  <a:pt x="9143" y="185928"/>
                </a:lnTo>
                <a:lnTo>
                  <a:pt x="21335" y="196595"/>
                </a:lnTo>
                <a:lnTo>
                  <a:pt x="24012" y="196595"/>
                </a:lnTo>
                <a:lnTo>
                  <a:pt x="19812" y="201168"/>
                </a:lnTo>
                <a:close/>
              </a:path>
              <a:path w="192404" h="208914">
                <a:moveTo>
                  <a:pt x="24012" y="196595"/>
                </a:moveTo>
                <a:lnTo>
                  <a:pt x="21335" y="196595"/>
                </a:lnTo>
                <a:lnTo>
                  <a:pt x="24924" y="181137"/>
                </a:lnTo>
                <a:lnTo>
                  <a:pt x="43353" y="175542"/>
                </a:lnTo>
                <a:lnTo>
                  <a:pt x="24012" y="196595"/>
                </a:lnTo>
                <a:close/>
              </a:path>
              <a:path w="192404" h="208914">
                <a:moveTo>
                  <a:pt x="21335" y="196595"/>
                </a:moveTo>
                <a:lnTo>
                  <a:pt x="9143" y="185928"/>
                </a:lnTo>
                <a:lnTo>
                  <a:pt x="24924" y="181137"/>
                </a:lnTo>
                <a:lnTo>
                  <a:pt x="21335" y="196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48728" y="4314444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41107" y="4509515"/>
            <a:ext cx="200025" cy="220979"/>
          </a:xfrm>
          <a:custGeom>
            <a:avLst/>
            <a:gdLst/>
            <a:ahLst/>
            <a:cxnLst/>
            <a:rect l="l" t="t" r="r" b="b"/>
            <a:pathLst>
              <a:path w="200025" h="220979">
                <a:moveTo>
                  <a:pt x="185928" y="220980"/>
                </a:moveTo>
                <a:lnTo>
                  <a:pt x="0" y="12191"/>
                </a:lnTo>
                <a:lnTo>
                  <a:pt x="15240" y="0"/>
                </a:lnTo>
                <a:lnTo>
                  <a:pt x="199644" y="208787"/>
                </a:lnTo>
                <a:lnTo>
                  <a:pt x="185928" y="220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46442" y="3156203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10">
                <a:moveTo>
                  <a:pt x="0" y="0"/>
                </a:moveTo>
                <a:lnTo>
                  <a:pt x="0" y="40995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42632" y="3150108"/>
            <a:ext cx="195580" cy="193675"/>
          </a:xfrm>
          <a:custGeom>
            <a:avLst/>
            <a:gdLst/>
            <a:ahLst/>
            <a:cxnLst/>
            <a:rect l="l" t="t" r="r" b="b"/>
            <a:pathLst>
              <a:path w="195579" h="193675">
                <a:moveTo>
                  <a:pt x="13716" y="193548"/>
                </a:moveTo>
                <a:lnTo>
                  <a:pt x="0" y="179832"/>
                </a:lnTo>
                <a:lnTo>
                  <a:pt x="181355" y="0"/>
                </a:lnTo>
                <a:lnTo>
                  <a:pt x="195071" y="12191"/>
                </a:lnTo>
                <a:lnTo>
                  <a:pt x="13716" y="193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44156" y="3351276"/>
            <a:ext cx="215265" cy="215265"/>
          </a:xfrm>
          <a:custGeom>
            <a:avLst/>
            <a:gdLst/>
            <a:ahLst/>
            <a:cxnLst/>
            <a:rect l="l" t="t" r="r" b="b"/>
            <a:pathLst>
              <a:path w="215265" h="215264">
                <a:moveTo>
                  <a:pt x="189645" y="189645"/>
                </a:moveTo>
                <a:lnTo>
                  <a:pt x="170911" y="184627"/>
                </a:lnTo>
                <a:lnTo>
                  <a:pt x="0" y="13716"/>
                </a:lnTo>
                <a:lnTo>
                  <a:pt x="12192" y="0"/>
                </a:lnTo>
                <a:lnTo>
                  <a:pt x="184695" y="171166"/>
                </a:lnTo>
                <a:lnTo>
                  <a:pt x="189645" y="189645"/>
                </a:lnTo>
                <a:close/>
              </a:path>
              <a:path w="215265" h="215264">
                <a:moveTo>
                  <a:pt x="213313" y="208788"/>
                </a:moveTo>
                <a:lnTo>
                  <a:pt x="195072" y="208788"/>
                </a:lnTo>
                <a:lnTo>
                  <a:pt x="208787" y="195072"/>
                </a:lnTo>
                <a:lnTo>
                  <a:pt x="184695" y="171166"/>
                </a:lnTo>
                <a:lnTo>
                  <a:pt x="170687" y="118872"/>
                </a:lnTo>
                <a:lnTo>
                  <a:pt x="169164" y="114300"/>
                </a:lnTo>
                <a:lnTo>
                  <a:pt x="172211" y="109728"/>
                </a:lnTo>
                <a:lnTo>
                  <a:pt x="176784" y="108204"/>
                </a:lnTo>
                <a:lnTo>
                  <a:pt x="182880" y="106679"/>
                </a:lnTo>
                <a:lnTo>
                  <a:pt x="187452" y="109728"/>
                </a:lnTo>
                <a:lnTo>
                  <a:pt x="188975" y="114300"/>
                </a:lnTo>
                <a:lnTo>
                  <a:pt x="213313" y="208788"/>
                </a:lnTo>
                <a:close/>
              </a:path>
              <a:path w="215265" h="215264">
                <a:moveTo>
                  <a:pt x="214884" y="214883"/>
                </a:moveTo>
                <a:lnTo>
                  <a:pt x="114300" y="188976"/>
                </a:lnTo>
                <a:lnTo>
                  <a:pt x="109728" y="187452"/>
                </a:lnTo>
                <a:lnTo>
                  <a:pt x="106680" y="182880"/>
                </a:lnTo>
                <a:lnTo>
                  <a:pt x="108204" y="176783"/>
                </a:lnTo>
                <a:lnTo>
                  <a:pt x="109728" y="172211"/>
                </a:lnTo>
                <a:lnTo>
                  <a:pt x="114300" y="169164"/>
                </a:lnTo>
                <a:lnTo>
                  <a:pt x="118872" y="170688"/>
                </a:lnTo>
                <a:lnTo>
                  <a:pt x="170911" y="184627"/>
                </a:lnTo>
                <a:lnTo>
                  <a:pt x="195072" y="208788"/>
                </a:lnTo>
                <a:lnTo>
                  <a:pt x="213313" y="208788"/>
                </a:lnTo>
                <a:lnTo>
                  <a:pt x="214884" y="214883"/>
                </a:lnTo>
                <a:close/>
              </a:path>
              <a:path w="215265" h="215264">
                <a:moveTo>
                  <a:pt x="199643" y="204216"/>
                </a:moveTo>
                <a:lnTo>
                  <a:pt x="193548" y="204216"/>
                </a:lnTo>
                <a:lnTo>
                  <a:pt x="204216" y="193548"/>
                </a:lnTo>
                <a:lnTo>
                  <a:pt x="189645" y="189645"/>
                </a:lnTo>
                <a:lnTo>
                  <a:pt x="184695" y="171166"/>
                </a:lnTo>
                <a:lnTo>
                  <a:pt x="208787" y="195072"/>
                </a:lnTo>
                <a:lnTo>
                  <a:pt x="199643" y="204216"/>
                </a:lnTo>
                <a:close/>
              </a:path>
              <a:path w="215265" h="215264">
                <a:moveTo>
                  <a:pt x="195072" y="208788"/>
                </a:moveTo>
                <a:lnTo>
                  <a:pt x="170911" y="184627"/>
                </a:lnTo>
                <a:lnTo>
                  <a:pt x="189645" y="189645"/>
                </a:lnTo>
                <a:lnTo>
                  <a:pt x="193548" y="204216"/>
                </a:lnTo>
                <a:lnTo>
                  <a:pt x="199643" y="204216"/>
                </a:lnTo>
                <a:lnTo>
                  <a:pt x="195072" y="208788"/>
                </a:lnTo>
                <a:close/>
              </a:path>
              <a:path w="215265" h="215264">
                <a:moveTo>
                  <a:pt x="193548" y="204216"/>
                </a:moveTo>
                <a:lnTo>
                  <a:pt x="189645" y="189645"/>
                </a:lnTo>
                <a:lnTo>
                  <a:pt x="204216" y="193548"/>
                </a:lnTo>
                <a:lnTo>
                  <a:pt x="193548" y="204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18603" y="3357371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 h="0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33893" y="3566159"/>
            <a:ext cx="0" cy="767080"/>
          </a:xfrm>
          <a:custGeom>
            <a:avLst/>
            <a:gdLst/>
            <a:ahLst/>
            <a:cxnLst/>
            <a:rect l="l" t="t" r="r" b="b"/>
            <a:pathLst>
              <a:path w="0" h="767079">
                <a:moveTo>
                  <a:pt x="0" y="0"/>
                </a:moveTo>
                <a:lnTo>
                  <a:pt x="0" y="76657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33132" y="3954779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 h="0">
                <a:moveTo>
                  <a:pt x="0" y="0"/>
                </a:moveTo>
                <a:lnTo>
                  <a:pt x="80619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18932" y="5116829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12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16367" y="3934967"/>
            <a:ext cx="43180" cy="47625"/>
          </a:xfrm>
          <a:custGeom>
            <a:avLst/>
            <a:gdLst/>
            <a:ahLst/>
            <a:cxnLst/>
            <a:rect l="l" t="t" r="r" b="b"/>
            <a:pathLst>
              <a:path w="43179" h="47625">
                <a:moveTo>
                  <a:pt x="21336" y="47244"/>
                </a:moveTo>
                <a:lnTo>
                  <a:pt x="12858" y="45362"/>
                </a:lnTo>
                <a:lnTo>
                  <a:pt x="6096" y="40195"/>
                </a:lnTo>
                <a:lnTo>
                  <a:pt x="1619" y="32456"/>
                </a:lnTo>
                <a:lnTo>
                  <a:pt x="0" y="22860"/>
                </a:lnTo>
                <a:lnTo>
                  <a:pt x="1619" y="14144"/>
                </a:lnTo>
                <a:lnTo>
                  <a:pt x="6096" y="6858"/>
                </a:lnTo>
                <a:lnTo>
                  <a:pt x="12858" y="1857"/>
                </a:lnTo>
                <a:lnTo>
                  <a:pt x="21336" y="0"/>
                </a:lnTo>
                <a:lnTo>
                  <a:pt x="29170" y="1857"/>
                </a:lnTo>
                <a:lnTo>
                  <a:pt x="36004" y="6858"/>
                </a:lnTo>
                <a:lnTo>
                  <a:pt x="40838" y="14144"/>
                </a:lnTo>
                <a:lnTo>
                  <a:pt x="42672" y="22860"/>
                </a:lnTo>
                <a:lnTo>
                  <a:pt x="40838" y="32456"/>
                </a:lnTo>
                <a:lnTo>
                  <a:pt x="36004" y="40195"/>
                </a:lnTo>
                <a:lnTo>
                  <a:pt x="29170" y="45362"/>
                </a:lnTo>
                <a:lnTo>
                  <a:pt x="21336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01127" y="3919727"/>
            <a:ext cx="71755" cy="76200"/>
          </a:xfrm>
          <a:custGeom>
            <a:avLst/>
            <a:gdLst/>
            <a:ahLst/>
            <a:cxnLst/>
            <a:rect l="l" t="t" r="r" b="b"/>
            <a:pathLst>
              <a:path w="71754" h="76200">
                <a:moveTo>
                  <a:pt x="41147" y="1524"/>
                </a:moveTo>
                <a:lnTo>
                  <a:pt x="30479" y="1524"/>
                </a:lnTo>
                <a:lnTo>
                  <a:pt x="35051" y="0"/>
                </a:lnTo>
                <a:lnTo>
                  <a:pt x="38099" y="0"/>
                </a:lnTo>
                <a:lnTo>
                  <a:pt x="41147" y="1524"/>
                </a:lnTo>
                <a:close/>
              </a:path>
              <a:path w="71754" h="76200">
                <a:moveTo>
                  <a:pt x="50291" y="4572"/>
                </a:moveTo>
                <a:lnTo>
                  <a:pt x="21335" y="4572"/>
                </a:lnTo>
                <a:lnTo>
                  <a:pt x="22859" y="3048"/>
                </a:lnTo>
                <a:lnTo>
                  <a:pt x="27431" y="1524"/>
                </a:lnTo>
                <a:lnTo>
                  <a:pt x="45719" y="1524"/>
                </a:lnTo>
                <a:lnTo>
                  <a:pt x="48767" y="3048"/>
                </a:lnTo>
                <a:lnTo>
                  <a:pt x="50291" y="3048"/>
                </a:lnTo>
                <a:lnTo>
                  <a:pt x="50291" y="4572"/>
                </a:lnTo>
                <a:close/>
              </a:path>
              <a:path w="71754" h="76200">
                <a:moveTo>
                  <a:pt x="56387" y="7620"/>
                </a:moveTo>
                <a:lnTo>
                  <a:pt x="15239" y="7620"/>
                </a:lnTo>
                <a:lnTo>
                  <a:pt x="16763" y="6096"/>
                </a:lnTo>
                <a:lnTo>
                  <a:pt x="19811" y="4572"/>
                </a:lnTo>
                <a:lnTo>
                  <a:pt x="51815" y="4572"/>
                </a:lnTo>
                <a:lnTo>
                  <a:pt x="54863" y="6096"/>
                </a:lnTo>
                <a:lnTo>
                  <a:pt x="56387" y="7620"/>
                </a:lnTo>
                <a:close/>
              </a:path>
              <a:path w="71754" h="76200">
                <a:moveTo>
                  <a:pt x="56387" y="70104"/>
                </a:moveTo>
                <a:lnTo>
                  <a:pt x="15239" y="70104"/>
                </a:lnTo>
                <a:lnTo>
                  <a:pt x="10667" y="65532"/>
                </a:lnTo>
                <a:lnTo>
                  <a:pt x="10667" y="64008"/>
                </a:lnTo>
                <a:lnTo>
                  <a:pt x="9143" y="64008"/>
                </a:lnTo>
                <a:lnTo>
                  <a:pt x="6095" y="60960"/>
                </a:lnTo>
                <a:lnTo>
                  <a:pt x="6095" y="59436"/>
                </a:lnTo>
                <a:lnTo>
                  <a:pt x="4571" y="57912"/>
                </a:lnTo>
                <a:lnTo>
                  <a:pt x="3047" y="53340"/>
                </a:lnTo>
                <a:lnTo>
                  <a:pt x="3047" y="51816"/>
                </a:lnTo>
                <a:lnTo>
                  <a:pt x="1523" y="47244"/>
                </a:lnTo>
                <a:lnTo>
                  <a:pt x="1523" y="44196"/>
                </a:lnTo>
                <a:lnTo>
                  <a:pt x="0" y="39624"/>
                </a:lnTo>
                <a:lnTo>
                  <a:pt x="0" y="36576"/>
                </a:lnTo>
                <a:lnTo>
                  <a:pt x="1523" y="32004"/>
                </a:lnTo>
                <a:lnTo>
                  <a:pt x="1523" y="30480"/>
                </a:lnTo>
                <a:lnTo>
                  <a:pt x="3047" y="25908"/>
                </a:lnTo>
                <a:lnTo>
                  <a:pt x="3047" y="22860"/>
                </a:lnTo>
                <a:lnTo>
                  <a:pt x="4571" y="19812"/>
                </a:lnTo>
                <a:lnTo>
                  <a:pt x="6095" y="18288"/>
                </a:lnTo>
                <a:lnTo>
                  <a:pt x="6095" y="16764"/>
                </a:lnTo>
                <a:lnTo>
                  <a:pt x="10667" y="12192"/>
                </a:lnTo>
                <a:lnTo>
                  <a:pt x="10667" y="10668"/>
                </a:lnTo>
                <a:lnTo>
                  <a:pt x="13715" y="7620"/>
                </a:lnTo>
                <a:lnTo>
                  <a:pt x="57911" y="7620"/>
                </a:lnTo>
                <a:lnTo>
                  <a:pt x="60959" y="10668"/>
                </a:lnTo>
                <a:lnTo>
                  <a:pt x="60959" y="12192"/>
                </a:lnTo>
                <a:lnTo>
                  <a:pt x="62483" y="12192"/>
                </a:lnTo>
                <a:lnTo>
                  <a:pt x="62483" y="13716"/>
                </a:lnTo>
                <a:lnTo>
                  <a:pt x="67055" y="18288"/>
                </a:lnTo>
                <a:lnTo>
                  <a:pt x="67055" y="19812"/>
                </a:lnTo>
                <a:lnTo>
                  <a:pt x="68579" y="22860"/>
                </a:lnTo>
                <a:lnTo>
                  <a:pt x="68579" y="24384"/>
                </a:lnTo>
                <a:lnTo>
                  <a:pt x="70103" y="25908"/>
                </a:lnTo>
                <a:lnTo>
                  <a:pt x="70103" y="28956"/>
                </a:lnTo>
                <a:lnTo>
                  <a:pt x="33527" y="28956"/>
                </a:lnTo>
                <a:lnTo>
                  <a:pt x="28955" y="33528"/>
                </a:lnTo>
                <a:lnTo>
                  <a:pt x="29717" y="33528"/>
                </a:lnTo>
                <a:lnTo>
                  <a:pt x="28955" y="35052"/>
                </a:lnTo>
                <a:lnTo>
                  <a:pt x="28955" y="42672"/>
                </a:lnTo>
                <a:lnTo>
                  <a:pt x="30479" y="45720"/>
                </a:lnTo>
                <a:lnTo>
                  <a:pt x="30987" y="45720"/>
                </a:lnTo>
                <a:lnTo>
                  <a:pt x="32003" y="47244"/>
                </a:lnTo>
                <a:lnTo>
                  <a:pt x="35051" y="48768"/>
                </a:lnTo>
                <a:lnTo>
                  <a:pt x="70103" y="48768"/>
                </a:lnTo>
                <a:lnTo>
                  <a:pt x="70103" y="51816"/>
                </a:lnTo>
                <a:lnTo>
                  <a:pt x="68579" y="51816"/>
                </a:lnTo>
                <a:lnTo>
                  <a:pt x="68579" y="53340"/>
                </a:lnTo>
                <a:lnTo>
                  <a:pt x="67055" y="57912"/>
                </a:lnTo>
                <a:lnTo>
                  <a:pt x="67055" y="59436"/>
                </a:lnTo>
                <a:lnTo>
                  <a:pt x="65531" y="59436"/>
                </a:lnTo>
                <a:lnTo>
                  <a:pt x="65531" y="60960"/>
                </a:lnTo>
                <a:lnTo>
                  <a:pt x="56387" y="70104"/>
                </a:lnTo>
                <a:close/>
              </a:path>
              <a:path w="71754" h="76200">
                <a:moveTo>
                  <a:pt x="32003" y="30480"/>
                </a:moveTo>
                <a:lnTo>
                  <a:pt x="33527" y="28956"/>
                </a:lnTo>
                <a:lnTo>
                  <a:pt x="35051" y="28956"/>
                </a:lnTo>
                <a:lnTo>
                  <a:pt x="32003" y="30480"/>
                </a:lnTo>
                <a:close/>
              </a:path>
              <a:path w="71754" h="76200">
                <a:moveTo>
                  <a:pt x="32003" y="30480"/>
                </a:moveTo>
                <a:lnTo>
                  <a:pt x="35051" y="28956"/>
                </a:lnTo>
                <a:lnTo>
                  <a:pt x="35813" y="29210"/>
                </a:lnTo>
                <a:lnTo>
                  <a:pt x="32003" y="30480"/>
                </a:lnTo>
                <a:close/>
              </a:path>
              <a:path w="71754" h="76200">
                <a:moveTo>
                  <a:pt x="35813" y="29210"/>
                </a:moveTo>
                <a:lnTo>
                  <a:pt x="35051" y="28956"/>
                </a:lnTo>
                <a:lnTo>
                  <a:pt x="36575" y="28956"/>
                </a:lnTo>
                <a:lnTo>
                  <a:pt x="35813" y="29210"/>
                </a:lnTo>
                <a:close/>
              </a:path>
              <a:path w="71754" h="76200">
                <a:moveTo>
                  <a:pt x="39623" y="30480"/>
                </a:moveTo>
                <a:lnTo>
                  <a:pt x="35813" y="29210"/>
                </a:lnTo>
                <a:lnTo>
                  <a:pt x="36575" y="28956"/>
                </a:lnTo>
                <a:lnTo>
                  <a:pt x="39623" y="30480"/>
                </a:lnTo>
                <a:close/>
              </a:path>
              <a:path w="71754" h="76200">
                <a:moveTo>
                  <a:pt x="38861" y="29718"/>
                </a:moveTo>
                <a:lnTo>
                  <a:pt x="36575" y="28956"/>
                </a:lnTo>
                <a:lnTo>
                  <a:pt x="38099" y="28956"/>
                </a:lnTo>
                <a:lnTo>
                  <a:pt x="38861" y="29718"/>
                </a:lnTo>
                <a:close/>
              </a:path>
              <a:path w="71754" h="76200">
                <a:moveTo>
                  <a:pt x="41147" y="30480"/>
                </a:moveTo>
                <a:lnTo>
                  <a:pt x="38861" y="29718"/>
                </a:lnTo>
                <a:lnTo>
                  <a:pt x="38099" y="28956"/>
                </a:lnTo>
                <a:lnTo>
                  <a:pt x="41147" y="30480"/>
                </a:lnTo>
                <a:close/>
              </a:path>
              <a:path w="71754" h="76200">
                <a:moveTo>
                  <a:pt x="70103" y="30480"/>
                </a:moveTo>
                <a:lnTo>
                  <a:pt x="41147" y="30480"/>
                </a:lnTo>
                <a:lnTo>
                  <a:pt x="38099" y="28956"/>
                </a:lnTo>
                <a:lnTo>
                  <a:pt x="70103" y="28956"/>
                </a:lnTo>
                <a:lnTo>
                  <a:pt x="70103" y="30480"/>
                </a:lnTo>
                <a:close/>
              </a:path>
              <a:path w="71754" h="76200">
                <a:moveTo>
                  <a:pt x="71627" y="44196"/>
                </a:moveTo>
                <a:lnTo>
                  <a:pt x="42671" y="44196"/>
                </a:lnTo>
                <a:lnTo>
                  <a:pt x="42671" y="33528"/>
                </a:lnTo>
                <a:lnTo>
                  <a:pt x="38861" y="29718"/>
                </a:lnTo>
                <a:lnTo>
                  <a:pt x="41147" y="30480"/>
                </a:lnTo>
                <a:lnTo>
                  <a:pt x="71627" y="30480"/>
                </a:lnTo>
                <a:lnTo>
                  <a:pt x="71627" y="44196"/>
                </a:lnTo>
                <a:close/>
              </a:path>
              <a:path w="71754" h="76200">
                <a:moveTo>
                  <a:pt x="29717" y="33528"/>
                </a:moveTo>
                <a:lnTo>
                  <a:pt x="28955" y="33528"/>
                </a:lnTo>
                <a:lnTo>
                  <a:pt x="30479" y="32004"/>
                </a:lnTo>
                <a:lnTo>
                  <a:pt x="29717" y="33528"/>
                </a:lnTo>
                <a:close/>
              </a:path>
              <a:path w="71754" h="76200">
                <a:moveTo>
                  <a:pt x="42671" y="35052"/>
                </a:moveTo>
                <a:lnTo>
                  <a:pt x="41147" y="32004"/>
                </a:lnTo>
                <a:lnTo>
                  <a:pt x="42671" y="33528"/>
                </a:lnTo>
                <a:lnTo>
                  <a:pt x="42671" y="35052"/>
                </a:lnTo>
                <a:close/>
              </a:path>
              <a:path w="71754" h="76200">
                <a:moveTo>
                  <a:pt x="28955" y="38100"/>
                </a:moveTo>
                <a:lnTo>
                  <a:pt x="28955" y="35052"/>
                </a:lnTo>
                <a:lnTo>
                  <a:pt x="30479" y="33528"/>
                </a:lnTo>
                <a:lnTo>
                  <a:pt x="28955" y="38100"/>
                </a:lnTo>
                <a:close/>
              </a:path>
              <a:path w="71754" h="76200">
                <a:moveTo>
                  <a:pt x="30479" y="44196"/>
                </a:moveTo>
                <a:lnTo>
                  <a:pt x="28955" y="41148"/>
                </a:lnTo>
                <a:lnTo>
                  <a:pt x="28955" y="39624"/>
                </a:lnTo>
                <a:lnTo>
                  <a:pt x="30479" y="44196"/>
                </a:lnTo>
                <a:close/>
              </a:path>
              <a:path w="71754" h="76200">
                <a:moveTo>
                  <a:pt x="29971" y="44196"/>
                </a:moveTo>
                <a:lnTo>
                  <a:pt x="28955" y="42672"/>
                </a:lnTo>
                <a:lnTo>
                  <a:pt x="28955" y="41148"/>
                </a:lnTo>
                <a:lnTo>
                  <a:pt x="29971" y="44196"/>
                </a:lnTo>
                <a:close/>
              </a:path>
              <a:path w="71754" h="76200">
                <a:moveTo>
                  <a:pt x="41655" y="44196"/>
                </a:moveTo>
                <a:lnTo>
                  <a:pt x="42671" y="41148"/>
                </a:lnTo>
                <a:lnTo>
                  <a:pt x="42671" y="42672"/>
                </a:lnTo>
                <a:lnTo>
                  <a:pt x="41655" y="44196"/>
                </a:lnTo>
                <a:close/>
              </a:path>
              <a:path w="71754" h="76200">
                <a:moveTo>
                  <a:pt x="30479" y="45720"/>
                </a:moveTo>
                <a:lnTo>
                  <a:pt x="28955" y="42672"/>
                </a:lnTo>
                <a:lnTo>
                  <a:pt x="29971" y="44196"/>
                </a:lnTo>
                <a:lnTo>
                  <a:pt x="30479" y="45720"/>
                </a:lnTo>
                <a:close/>
              </a:path>
              <a:path w="71754" h="76200">
                <a:moveTo>
                  <a:pt x="41147" y="45720"/>
                </a:moveTo>
                <a:lnTo>
                  <a:pt x="41655" y="44196"/>
                </a:lnTo>
                <a:lnTo>
                  <a:pt x="42671" y="42672"/>
                </a:lnTo>
                <a:lnTo>
                  <a:pt x="41147" y="45720"/>
                </a:lnTo>
                <a:close/>
              </a:path>
              <a:path w="71754" h="76200">
                <a:moveTo>
                  <a:pt x="70103" y="48768"/>
                </a:moveTo>
                <a:lnTo>
                  <a:pt x="38099" y="48768"/>
                </a:lnTo>
                <a:lnTo>
                  <a:pt x="37337" y="48514"/>
                </a:lnTo>
                <a:lnTo>
                  <a:pt x="39623" y="47244"/>
                </a:lnTo>
                <a:lnTo>
                  <a:pt x="40233" y="46329"/>
                </a:lnTo>
                <a:lnTo>
                  <a:pt x="41147" y="45720"/>
                </a:lnTo>
                <a:lnTo>
                  <a:pt x="42671" y="42672"/>
                </a:lnTo>
                <a:lnTo>
                  <a:pt x="42671" y="44196"/>
                </a:lnTo>
                <a:lnTo>
                  <a:pt x="71627" y="44196"/>
                </a:lnTo>
                <a:lnTo>
                  <a:pt x="71627" y="45720"/>
                </a:lnTo>
                <a:lnTo>
                  <a:pt x="70103" y="47244"/>
                </a:lnTo>
                <a:lnTo>
                  <a:pt x="70103" y="48768"/>
                </a:lnTo>
                <a:close/>
              </a:path>
              <a:path w="71754" h="76200">
                <a:moveTo>
                  <a:pt x="30987" y="45720"/>
                </a:moveTo>
                <a:lnTo>
                  <a:pt x="30479" y="45720"/>
                </a:lnTo>
                <a:lnTo>
                  <a:pt x="29971" y="44196"/>
                </a:lnTo>
                <a:lnTo>
                  <a:pt x="30987" y="45720"/>
                </a:lnTo>
                <a:close/>
              </a:path>
              <a:path w="71754" h="76200">
                <a:moveTo>
                  <a:pt x="34289" y="48006"/>
                </a:moveTo>
                <a:lnTo>
                  <a:pt x="32003" y="47244"/>
                </a:lnTo>
                <a:lnTo>
                  <a:pt x="30479" y="44196"/>
                </a:lnTo>
                <a:lnTo>
                  <a:pt x="34289" y="48006"/>
                </a:lnTo>
                <a:close/>
              </a:path>
              <a:path w="71754" h="76200">
                <a:moveTo>
                  <a:pt x="38099" y="47244"/>
                </a:moveTo>
                <a:lnTo>
                  <a:pt x="41147" y="44196"/>
                </a:lnTo>
                <a:lnTo>
                  <a:pt x="40131" y="46228"/>
                </a:lnTo>
                <a:lnTo>
                  <a:pt x="38099" y="47244"/>
                </a:lnTo>
                <a:close/>
              </a:path>
              <a:path w="71754" h="76200">
                <a:moveTo>
                  <a:pt x="40385" y="46101"/>
                </a:moveTo>
                <a:lnTo>
                  <a:pt x="41655" y="44196"/>
                </a:lnTo>
                <a:lnTo>
                  <a:pt x="41147" y="45720"/>
                </a:lnTo>
                <a:lnTo>
                  <a:pt x="40385" y="46101"/>
                </a:lnTo>
                <a:close/>
              </a:path>
              <a:path w="71754" h="76200">
                <a:moveTo>
                  <a:pt x="40004" y="46482"/>
                </a:moveTo>
                <a:lnTo>
                  <a:pt x="40131" y="46228"/>
                </a:lnTo>
                <a:lnTo>
                  <a:pt x="40385" y="46101"/>
                </a:lnTo>
                <a:lnTo>
                  <a:pt x="40233" y="46329"/>
                </a:lnTo>
                <a:lnTo>
                  <a:pt x="40004" y="46482"/>
                </a:lnTo>
                <a:close/>
              </a:path>
              <a:path w="71754" h="76200">
                <a:moveTo>
                  <a:pt x="38099" y="47752"/>
                </a:moveTo>
                <a:lnTo>
                  <a:pt x="40004" y="46482"/>
                </a:lnTo>
                <a:lnTo>
                  <a:pt x="39623" y="47244"/>
                </a:lnTo>
                <a:lnTo>
                  <a:pt x="38099" y="47752"/>
                </a:lnTo>
                <a:close/>
              </a:path>
              <a:path w="71754" h="76200">
                <a:moveTo>
                  <a:pt x="35051" y="48768"/>
                </a:moveTo>
                <a:lnTo>
                  <a:pt x="32003" y="47244"/>
                </a:lnTo>
                <a:lnTo>
                  <a:pt x="34289" y="48006"/>
                </a:lnTo>
                <a:lnTo>
                  <a:pt x="35051" y="48768"/>
                </a:lnTo>
                <a:close/>
              </a:path>
              <a:path w="71754" h="76200">
                <a:moveTo>
                  <a:pt x="35813" y="48387"/>
                </a:moveTo>
                <a:lnTo>
                  <a:pt x="33527" y="47244"/>
                </a:lnTo>
                <a:lnTo>
                  <a:pt x="36271" y="48158"/>
                </a:lnTo>
                <a:lnTo>
                  <a:pt x="35813" y="48387"/>
                </a:lnTo>
                <a:close/>
              </a:path>
              <a:path w="71754" h="76200">
                <a:moveTo>
                  <a:pt x="37185" y="48463"/>
                </a:moveTo>
                <a:lnTo>
                  <a:pt x="38099" y="47752"/>
                </a:lnTo>
                <a:lnTo>
                  <a:pt x="39623" y="47244"/>
                </a:lnTo>
                <a:lnTo>
                  <a:pt x="37185" y="48463"/>
                </a:lnTo>
                <a:close/>
              </a:path>
              <a:path w="71754" h="76200">
                <a:moveTo>
                  <a:pt x="37083" y="48429"/>
                </a:moveTo>
                <a:lnTo>
                  <a:pt x="36575" y="48260"/>
                </a:lnTo>
                <a:lnTo>
                  <a:pt x="38099" y="47752"/>
                </a:lnTo>
                <a:lnTo>
                  <a:pt x="37083" y="48429"/>
                </a:lnTo>
                <a:close/>
              </a:path>
              <a:path w="71754" h="76200">
                <a:moveTo>
                  <a:pt x="35051" y="48768"/>
                </a:moveTo>
                <a:lnTo>
                  <a:pt x="34289" y="48006"/>
                </a:lnTo>
                <a:lnTo>
                  <a:pt x="35661" y="48463"/>
                </a:lnTo>
                <a:lnTo>
                  <a:pt x="35051" y="48768"/>
                </a:lnTo>
                <a:close/>
              </a:path>
              <a:path w="71754" h="76200">
                <a:moveTo>
                  <a:pt x="35966" y="48463"/>
                </a:moveTo>
                <a:lnTo>
                  <a:pt x="35813" y="48387"/>
                </a:lnTo>
                <a:lnTo>
                  <a:pt x="36271" y="48158"/>
                </a:lnTo>
                <a:lnTo>
                  <a:pt x="36575" y="48260"/>
                </a:lnTo>
                <a:lnTo>
                  <a:pt x="35966" y="48463"/>
                </a:lnTo>
                <a:close/>
              </a:path>
              <a:path w="71754" h="76200">
                <a:moveTo>
                  <a:pt x="36575" y="48768"/>
                </a:moveTo>
                <a:lnTo>
                  <a:pt x="35966" y="48463"/>
                </a:lnTo>
                <a:lnTo>
                  <a:pt x="36575" y="48260"/>
                </a:lnTo>
                <a:lnTo>
                  <a:pt x="37083" y="48429"/>
                </a:lnTo>
                <a:lnTo>
                  <a:pt x="36575" y="48768"/>
                </a:lnTo>
                <a:close/>
              </a:path>
              <a:path w="71754" h="76200">
                <a:moveTo>
                  <a:pt x="36575" y="48768"/>
                </a:moveTo>
                <a:lnTo>
                  <a:pt x="37083" y="48429"/>
                </a:lnTo>
                <a:lnTo>
                  <a:pt x="36575" y="48768"/>
                </a:lnTo>
                <a:close/>
              </a:path>
              <a:path w="71754" h="76200">
                <a:moveTo>
                  <a:pt x="35051" y="48768"/>
                </a:moveTo>
                <a:lnTo>
                  <a:pt x="35661" y="48463"/>
                </a:lnTo>
                <a:lnTo>
                  <a:pt x="35813" y="48514"/>
                </a:lnTo>
                <a:lnTo>
                  <a:pt x="35051" y="48768"/>
                </a:lnTo>
                <a:close/>
              </a:path>
              <a:path w="71754" h="76200">
                <a:moveTo>
                  <a:pt x="36575" y="48768"/>
                </a:moveTo>
                <a:lnTo>
                  <a:pt x="35813" y="48514"/>
                </a:lnTo>
                <a:lnTo>
                  <a:pt x="35966" y="48463"/>
                </a:lnTo>
                <a:lnTo>
                  <a:pt x="36575" y="48768"/>
                </a:lnTo>
                <a:close/>
              </a:path>
              <a:path w="71754" h="76200">
                <a:moveTo>
                  <a:pt x="38099" y="48768"/>
                </a:moveTo>
                <a:lnTo>
                  <a:pt x="36575" y="48768"/>
                </a:lnTo>
                <a:lnTo>
                  <a:pt x="37185" y="48463"/>
                </a:lnTo>
                <a:lnTo>
                  <a:pt x="38099" y="48768"/>
                </a:lnTo>
                <a:close/>
              </a:path>
              <a:path w="71754" h="76200">
                <a:moveTo>
                  <a:pt x="36575" y="48768"/>
                </a:moveTo>
                <a:lnTo>
                  <a:pt x="35051" y="48768"/>
                </a:lnTo>
                <a:lnTo>
                  <a:pt x="35813" y="48514"/>
                </a:lnTo>
                <a:lnTo>
                  <a:pt x="36575" y="48768"/>
                </a:lnTo>
                <a:close/>
              </a:path>
              <a:path w="71754" h="76200">
                <a:moveTo>
                  <a:pt x="51815" y="73152"/>
                </a:moveTo>
                <a:lnTo>
                  <a:pt x="19811" y="73152"/>
                </a:lnTo>
                <a:lnTo>
                  <a:pt x="16763" y="70104"/>
                </a:lnTo>
                <a:lnTo>
                  <a:pt x="54863" y="70104"/>
                </a:lnTo>
                <a:lnTo>
                  <a:pt x="51815" y="73152"/>
                </a:lnTo>
                <a:close/>
              </a:path>
              <a:path w="71754" h="76200">
                <a:moveTo>
                  <a:pt x="48767" y="74676"/>
                </a:moveTo>
                <a:lnTo>
                  <a:pt x="22859" y="74676"/>
                </a:lnTo>
                <a:lnTo>
                  <a:pt x="22859" y="73152"/>
                </a:lnTo>
                <a:lnTo>
                  <a:pt x="50291" y="73152"/>
                </a:lnTo>
                <a:lnTo>
                  <a:pt x="48767" y="74676"/>
                </a:lnTo>
                <a:close/>
              </a:path>
              <a:path w="71754" h="76200">
                <a:moveTo>
                  <a:pt x="44195" y="76200"/>
                </a:moveTo>
                <a:lnTo>
                  <a:pt x="27431" y="76200"/>
                </a:lnTo>
                <a:lnTo>
                  <a:pt x="27431" y="74676"/>
                </a:lnTo>
                <a:lnTo>
                  <a:pt x="45719" y="74676"/>
                </a:lnTo>
                <a:lnTo>
                  <a:pt x="4419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33893" y="4716780"/>
            <a:ext cx="0" cy="379730"/>
          </a:xfrm>
          <a:custGeom>
            <a:avLst/>
            <a:gdLst/>
            <a:ahLst/>
            <a:cxnLst/>
            <a:rect l="l" t="t" r="r" b="b"/>
            <a:pathLst>
              <a:path w="0" h="379729">
                <a:moveTo>
                  <a:pt x="0" y="0"/>
                </a:moveTo>
                <a:lnTo>
                  <a:pt x="0" y="3794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39483" y="3945635"/>
            <a:ext cx="0" cy="1187450"/>
          </a:xfrm>
          <a:custGeom>
            <a:avLst/>
            <a:gdLst/>
            <a:ahLst/>
            <a:cxnLst/>
            <a:rect l="l" t="t" r="r" b="b"/>
            <a:pathLst>
              <a:path w="0" h="1187450">
                <a:moveTo>
                  <a:pt x="0" y="0"/>
                </a:moveTo>
                <a:lnTo>
                  <a:pt x="0" y="11871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369526" y="2411500"/>
            <a:ext cx="58356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+</a:t>
            </a: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127">
                <a:latin typeface="Times New Roman"/>
                <a:cs typeface="Times New Roman"/>
              </a:rPr>
              <a:t>C</a:t>
            </a:r>
            <a:r>
              <a:rPr dirty="0" baseline="-21367" sz="1950" spc="135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091172" y="3930396"/>
            <a:ext cx="43180" cy="47625"/>
          </a:xfrm>
          <a:custGeom>
            <a:avLst/>
            <a:gdLst/>
            <a:ahLst/>
            <a:cxnLst/>
            <a:rect l="l" t="t" r="r" b="b"/>
            <a:pathLst>
              <a:path w="43179" h="47625">
                <a:moveTo>
                  <a:pt x="21336" y="47244"/>
                </a:moveTo>
                <a:lnTo>
                  <a:pt x="12858" y="45386"/>
                </a:lnTo>
                <a:lnTo>
                  <a:pt x="6096" y="40386"/>
                </a:lnTo>
                <a:lnTo>
                  <a:pt x="1619" y="33099"/>
                </a:lnTo>
                <a:lnTo>
                  <a:pt x="0" y="24384"/>
                </a:lnTo>
                <a:lnTo>
                  <a:pt x="1619" y="14787"/>
                </a:lnTo>
                <a:lnTo>
                  <a:pt x="6096" y="7048"/>
                </a:lnTo>
                <a:lnTo>
                  <a:pt x="12858" y="1881"/>
                </a:lnTo>
                <a:lnTo>
                  <a:pt x="21336" y="0"/>
                </a:lnTo>
                <a:lnTo>
                  <a:pt x="29813" y="1881"/>
                </a:lnTo>
                <a:lnTo>
                  <a:pt x="36576" y="7048"/>
                </a:lnTo>
                <a:lnTo>
                  <a:pt x="41052" y="14787"/>
                </a:lnTo>
                <a:lnTo>
                  <a:pt x="42672" y="24384"/>
                </a:lnTo>
                <a:lnTo>
                  <a:pt x="41052" y="33099"/>
                </a:lnTo>
                <a:lnTo>
                  <a:pt x="36576" y="40386"/>
                </a:lnTo>
                <a:lnTo>
                  <a:pt x="29813" y="45386"/>
                </a:lnTo>
                <a:lnTo>
                  <a:pt x="21336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75932" y="3916679"/>
            <a:ext cx="71755" cy="74930"/>
          </a:xfrm>
          <a:custGeom>
            <a:avLst/>
            <a:gdLst/>
            <a:ahLst/>
            <a:cxnLst/>
            <a:rect l="l" t="t" r="r" b="b"/>
            <a:pathLst>
              <a:path w="71754" h="74929">
                <a:moveTo>
                  <a:pt x="44195" y="1524"/>
                </a:moveTo>
                <a:lnTo>
                  <a:pt x="28955" y="1524"/>
                </a:lnTo>
                <a:lnTo>
                  <a:pt x="28955" y="0"/>
                </a:lnTo>
                <a:lnTo>
                  <a:pt x="42671" y="0"/>
                </a:lnTo>
                <a:lnTo>
                  <a:pt x="44195" y="1524"/>
                </a:lnTo>
                <a:close/>
              </a:path>
              <a:path w="71754" h="74929">
                <a:moveTo>
                  <a:pt x="48767" y="3048"/>
                </a:moveTo>
                <a:lnTo>
                  <a:pt x="22859" y="3048"/>
                </a:lnTo>
                <a:lnTo>
                  <a:pt x="27431" y="1524"/>
                </a:lnTo>
                <a:lnTo>
                  <a:pt x="45719" y="1524"/>
                </a:lnTo>
                <a:lnTo>
                  <a:pt x="48767" y="3048"/>
                </a:lnTo>
                <a:close/>
              </a:path>
              <a:path w="71754" h="74929">
                <a:moveTo>
                  <a:pt x="62483" y="64008"/>
                </a:moveTo>
                <a:lnTo>
                  <a:pt x="10667" y="64008"/>
                </a:lnTo>
                <a:lnTo>
                  <a:pt x="9143" y="62484"/>
                </a:lnTo>
                <a:lnTo>
                  <a:pt x="7619" y="59436"/>
                </a:lnTo>
                <a:lnTo>
                  <a:pt x="6095" y="57912"/>
                </a:lnTo>
                <a:lnTo>
                  <a:pt x="6095" y="56388"/>
                </a:lnTo>
                <a:lnTo>
                  <a:pt x="3047" y="53340"/>
                </a:lnTo>
                <a:lnTo>
                  <a:pt x="3047" y="50292"/>
                </a:lnTo>
                <a:lnTo>
                  <a:pt x="1523" y="45720"/>
                </a:lnTo>
                <a:lnTo>
                  <a:pt x="1523" y="44196"/>
                </a:lnTo>
                <a:lnTo>
                  <a:pt x="0" y="39624"/>
                </a:lnTo>
                <a:lnTo>
                  <a:pt x="0" y="36576"/>
                </a:lnTo>
                <a:lnTo>
                  <a:pt x="1523" y="32004"/>
                </a:lnTo>
                <a:lnTo>
                  <a:pt x="1523" y="28956"/>
                </a:lnTo>
                <a:lnTo>
                  <a:pt x="3047" y="24384"/>
                </a:lnTo>
                <a:lnTo>
                  <a:pt x="3047" y="22860"/>
                </a:lnTo>
                <a:lnTo>
                  <a:pt x="6095" y="18288"/>
                </a:lnTo>
                <a:lnTo>
                  <a:pt x="6095" y="16764"/>
                </a:lnTo>
                <a:lnTo>
                  <a:pt x="7619" y="15240"/>
                </a:lnTo>
                <a:lnTo>
                  <a:pt x="9143" y="12192"/>
                </a:lnTo>
                <a:lnTo>
                  <a:pt x="10667" y="12192"/>
                </a:lnTo>
                <a:lnTo>
                  <a:pt x="10667" y="10668"/>
                </a:lnTo>
                <a:lnTo>
                  <a:pt x="12191" y="10668"/>
                </a:lnTo>
                <a:lnTo>
                  <a:pt x="16763" y="6096"/>
                </a:lnTo>
                <a:lnTo>
                  <a:pt x="21335" y="3048"/>
                </a:lnTo>
                <a:lnTo>
                  <a:pt x="51815" y="3048"/>
                </a:lnTo>
                <a:lnTo>
                  <a:pt x="54863" y="6096"/>
                </a:lnTo>
                <a:lnTo>
                  <a:pt x="56387" y="6096"/>
                </a:lnTo>
                <a:lnTo>
                  <a:pt x="56387" y="7620"/>
                </a:lnTo>
                <a:lnTo>
                  <a:pt x="57911" y="7620"/>
                </a:lnTo>
                <a:lnTo>
                  <a:pt x="65531" y="15240"/>
                </a:lnTo>
                <a:lnTo>
                  <a:pt x="65531" y="16764"/>
                </a:lnTo>
                <a:lnTo>
                  <a:pt x="67055" y="16764"/>
                </a:lnTo>
                <a:lnTo>
                  <a:pt x="67055" y="18288"/>
                </a:lnTo>
                <a:lnTo>
                  <a:pt x="68579" y="22860"/>
                </a:lnTo>
                <a:lnTo>
                  <a:pt x="70103" y="24384"/>
                </a:lnTo>
                <a:lnTo>
                  <a:pt x="71627" y="28956"/>
                </a:lnTo>
                <a:lnTo>
                  <a:pt x="33527" y="28956"/>
                </a:lnTo>
                <a:lnTo>
                  <a:pt x="28955" y="33528"/>
                </a:lnTo>
                <a:lnTo>
                  <a:pt x="28955" y="41148"/>
                </a:lnTo>
                <a:lnTo>
                  <a:pt x="32003" y="45720"/>
                </a:lnTo>
                <a:lnTo>
                  <a:pt x="35051" y="47244"/>
                </a:lnTo>
                <a:lnTo>
                  <a:pt x="71119" y="47244"/>
                </a:lnTo>
                <a:lnTo>
                  <a:pt x="70103" y="50292"/>
                </a:lnTo>
                <a:lnTo>
                  <a:pt x="70103" y="51816"/>
                </a:lnTo>
                <a:lnTo>
                  <a:pt x="68579" y="51816"/>
                </a:lnTo>
                <a:lnTo>
                  <a:pt x="68579" y="53340"/>
                </a:lnTo>
                <a:lnTo>
                  <a:pt x="67055" y="56388"/>
                </a:lnTo>
                <a:lnTo>
                  <a:pt x="67055" y="57912"/>
                </a:lnTo>
                <a:lnTo>
                  <a:pt x="65531" y="57912"/>
                </a:lnTo>
                <a:lnTo>
                  <a:pt x="65531" y="59436"/>
                </a:lnTo>
                <a:lnTo>
                  <a:pt x="62483" y="62484"/>
                </a:lnTo>
                <a:lnTo>
                  <a:pt x="62483" y="64008"/>
                </a:lnTo>
                <a:close/>
              </a:path>
              <a:path w="71754" h="74929">
                <a:moveTo>
                  <a:pt x="32003" y="30480"/>
                </a:moveTo>
                <a:lnTo>
                  <a:pt x="33527" y="28956"/>
                </a:lnTo>
                <a:lnTo>
                  <a:pt x="35051" y="28956"/>
                </a:lnTo>
                <a:lnTo>
                  <a:pt x="32003" y="30480"/>
                </a:lnTo>
                <a:close/>
              </a:path>
              <a:path w="71754" h="74929">
                <a:moveTo>
                  <a:pt x="38861" y="29718"/>
                </a:moveTo>
                <a:lnTo>
                  <a:pt x="36575" y="28956"/>
                </a:lnTo>
                <a:lnTo>
                  <a:pt x="38099" y="28956"/>
                </a:lnTo>
                <a:lnTo>
                  <a:pt x="38861" y="29718"/>
                </a:lnTo>
                <a:close/>
              </a:path>
              <a:path w="71754" h="74929">
                <a:moveTo>
                  <a:pt x="41147" y="30480"/>
                </a:moveTo>
                <a:lnTo>
                  <a:pt x="38861" y="29718"/>
                </a:lnTo>
                <a:lnTo>
                  <a:pt x="38099" y="28956"/>
                </a:lnTo>
                <a:lnTo>
                  <a:pt x="41147" y="30480"/>
                </a:lnTo>
                <a:close/>
              </a:path>
              <a:path w="71754" h="74929">
                <a:moveTo>
                  <a:pt x="42671" y="33528"/>
                </a:moveTo>
                <a:lnTo>
                  <a:pt x="41147" y="30480"/>
                </a:lnTo>
                <a:lnTo>
                  <a:pt x="38099" y="28956"/>
                </a:lnTo>
                <a:lnTo>
                  <a:pt x="71627" y="28956"/>
                </a:lnTo>
                <a:lnTo>
                  <a:pt x="71627" y="32004"/>
                </a:lnTo>
                <a:lnTo>
                  <a:pt x="42671" y="32004"/>
                </a:lnTo>
                <a:lnTo>
                  <a:pt x="42671" y="33528"/>
                </a:lnTo>
                <a:close/>
              </a:path>
              <a:path w="71754" h="74929">
                <a:moveTo>
                  <a:pt x="41909" y="32766"/>
                </a:moveTo>
                <a:lnTo>
                  <a:pt x="38861" y="29718"/>
                </a:lnTo>
                <a:lnTo>
                  <a:pt x="41147" y="30480"/>
                </a:lnTo>
                <a:lnTo>
                  <a:pt x="41909" y="32766"/>
                </a:lnTo>
                <a:close/>
              </a:path>
              <a:path w="71754" h="74929">
                <a:moveTo>
                  <a:pt x="29971" y="33528"/>
                </a:moveTo>
                <a:lnTo>
                  <a:pt x="30479" y="32004"/>
                </a:lnTo>
                <a:lnTo>
                  <a:pt x="32003" y="30480"/>
                </a:lnTo>
                <a:lnTo>
                  <a:pt x="29971" y="33528"/>
                </a:lnTo>
                <a:close/>
              </a:path>
              <a:path w="71754" h="74929">
                <a:moveTo>
                  <a:pt x="42671" y="33528"/>
                </a:moveTo>
                <a:lnTo>
                  <a:pt x="41909" y="32766"/>
                </a:lnTo>
                <a:lnTo>
                  <a:pt x="41147" y="30480"/>
                </a:lnTo>
                <a:lnTo>
                  <a:pt x="42671" y="33528"/>
                </a:lnTo>
                <a:close/>
              </a:path>
              <a:path w="71754" h="74929">
                <a:moveTo>
                  <a:pt x="28955" y="35052"/>
                </a:moveTo>
                <a:lnTo>
                  <a:pt x="28955" y="33528"/>
                </a:lnTo>
                <a:lnTo>
                  <a:pt x="30479" y="32004"/>
                </a:lnTo>
                <a:lnTo>
                  <a:pt x="28955" y="35052"/>
                </a:lnTo>
                <a:close/>
              </a:path>
              <a:path w="71754" h="74929">
                <a:moveTo>
                  <a:pt x="28955" y="35052"/>
                </a:moveTo>
                <a:lnTo>
                  <a:pt x="30479" y="32004"/>
                </a:lnTo>
                <a:lnTo>
                  <a:pt x="29971" y="33528"/>
                </a:lnTo>
                <a:lnTo>
                  <a:pt x="28955" y="35052"/>
                </a:lnTo>
                <a:close/>
              </a:path>
              <a:path w="71754" h="74929">
                <a:moveTo>
                  <a:pt x="71627" y="39624"/>
                </a:moveTo>
                <a:lnTo>
                  <a:pt x="44195" y="39624"/>
                </a:lnTo>
                <a:lnTo>
                  <a:pt x="44195" y="36576"/>
                </a:lnTo>
                <a:lnTo>
                  <a:pt x="42671" y="32004"/>
                </a:lnTo>
                <a:lnTo>
                  <a:pt x="71627" y="32004"/>
                </a:lnTo>
                <a:lnTo>
                  <a:pt x="71627" y="39624"/>
                </a:lnTo>
                <a:close/>
              </a:path>
              <a:path w="71754" h="74929">
                <a:moveTo>
                  <a:pt x="42671" y="35052"/>
                </a:moveTo>
                <a:lnTo>
                  <a:pt x="41909" y="32766"/>
                </a:lnTo>
                <a:lnTo>
                  <a:pt x="42671" y="33528"/>
                </a:lnTo>
                <a:lnTo>
                  <a:pt x="42671" y="35052"/>
                </a:lnTo>
                <a:close/>
              </a:path>
              <a:path w="71754" h="74929">
                <a:moveTo>
                  <a:pt x="28955" y="36576"/>
                </a:moveTo>
                <a:lnTo>
                  <a:pt x="28955" y="35052"/>
                </a:lnTo>
                <a:lnTo>
                  <a:pt x="29971" y="33528"/>
                </a:lnTo>
                <a:lnTo>
                  <a:pt x="28955" y="36576"/>
                </a:lnTo>
                <a:close/>
              </a:path>
              <a:path w="71754" h="74929">
                <a:moveTo>
                  <a:pt x="43760" y="37882"/>
                </a:moveTo>
                <a:lnTo>
                  <a:pt x="42671" y="33528"/>
                </a:lnTo>
                <a:lnTo>
                  <a:pt x="44195" y="36576"/>
                </a:lnTo>
                <a:lnTo>
                  <a:pt x="43760" y="37882"/>
                </a:lnTo>
                <a:close/>
              </a:path>
              <a:path w="71754" h="74929">
                <a:moveTo>
                  <a:pt x="43941" y="38608"/>
                </a:moveTo>
                <a:lnTo>
                  <a:pt x="43760" y="37882"/>
                </a:lnTo>
                <a:lnTo>
                  <a:pt x="44195" y="36576"/>
                </a:lnTo>
                <a:lnTo>
                  <a:pt x="44195" y="38100"/>
                </a:lnTo>
                <a:lnTo>
                  <a:pt x="43941" y="38608"/>
                </a:lnTo>
                <a:close/>
              </a:path>
              <a:path w="71754" h="74929">
                <a:moveTo>
                  <a:pt x="42671" y="41148"/>
                </a:moveTo>
                <a:lnTo>
                  <a:pt x="43760" y="37882"/>
                </a:lnTo>
                <a:lnTo>
                  <a:pt x="43814" y="38100"/>
                </a:lnTo>
                <a:lnTo>
                  <a:pt x="43869" y="38753"/>
                </a:lnTo>
                <a:lnTo>
                  <a:pt x="42671" y="41148"/>
                </a:lnTo>
                <a:close/>
              </a:path>
              <a:path w="71754" h="74929">
                <a:moveTo>
                  <a:pt x="29971" y="41148"/>
                </a:moveTo>
                <a:lnTo>
                  <a:pt x="28955" y="39624"/>
                </a:lnTo>
                <a:lnTo>
                  <a:pt x="28955" y="38100"/>
                </a:lnTo>
                <a:lnTo>
                  <a:pt x="29971" y="41148"/>
                </a:lnTo>
                <a:close/>
              </a:path>
              <a:path w="71754" h="74929">
                <a:moveTo>
                  <a:pt x="43978" y="38753"/>
                </a:moveTo>
                <a:lnTo>
                  <a:pt x="43941" y="38608"/>
                </a:lnTo>
                <a:lnTo>
                  <a:pt x="44195" y="38100"/>
                </a:lnTo>
                <a:lnTo>
                  <a:pt x="43978" y="38753"/>
                </a:lnTo>
                <a:close/>
              </a:path>
              <a:path w="71754" h="74929">
                <a:moveTo>
                  <a:pt x="44195" y="39624"/>
                </a:moveTo>
                <a:lnTo>
                  <a:pt x="43978" y="38753"/>
                </a:lnTo>
                <a:lnTo>
                  <a:pt x="44195" y="38100"/>
                </a:lnTo>
                <a:lnTo>
                  <a:pt x="44195" y="39624"/>
                </a:lnTo>
                <a:close/>
              </a:path>
              <a:path w="71754" h="74929">
                <a:moveTo>
                  <a:pt x="71119" y="47244"/>
                </a:moveTo>
                <a:lnTo>
                  <a:pt x="38099" y="47244"/>
                </a:lnTo>
                <a:lnTo>
                  <a:pt x="37337" y="46990"/>
                </a:lnTo>
                <a:lnTo>
                  <a:pt x="39623" y="45720"/>
                </a:lnTo>
                <a:lnTo>
                  <a:pt x="42671" y="42672"/>
                </a:lnTo>
                <a:lnTo>
                  <a:pt x="43978" y="38753"/>
                </a:lnTo>
                <a:lnTo>
                  <a:pt x="44195" y="39624"/>
                </a:lnTo>
                <a:lnTo>
                  <a:pt x="71627" y="39624"/>
                </a:lnTo>
                <a:lnTo>
                  <a:pt x="71627" y="45720"/>
                </a:lnTo>
                <a:lnTo>
                  <a:pt x="71119" y="47244"/>
                </a:lnTo>
                <a:close/>
              </a:path>
              <a:path w="71754" h="74929">
                <a:moveTo>
                  <a:pt x="30479" y="42672"/>
                </a:moveTo>
                <a:lnTo>
                  <a:pt x="28955" y="41148"/>
                </a:lnTo>
                <a:lnTo>
                  <a:pt x="28955" y="39624"/>
                </a:lnTo>
                <a:lnTo>
                  <a:pt x="30479" y="42672"/>
                </a:lnTo>
                <a:close/>
              </a:path>
              <a:path w="71754" h="74929">
                <a:moveTo>
                  <a:pt x="30479" y="42672"/>
                </a:moveTo>
                <a:lnTo>
                  <a:pt x="28955" y="39624"/>
                </a:lnTo>
                <a:lnTo>
                  <a:pt x="29971" y="41148"/>
                </a:lnTo>
                <a:lnTo>
                  <a:pt x="30479" y="42672"/>
                </a:lnTo>
                <a:close/>
              </a:path>
              <a:path w="71754" h="74929">
                <a:moveTo>
                  <a:pt x="41655" y="42672"/>
                </a:moveTo>
                <a:lnTo>
                  <a:pt x="42671" y="39624"/>
                </a:lnTo>
                <a:lnTo>
                  <a:pt x="42671" y="41148"/>
                </a:lnTo>
                <a:lnTo>
                  <a:pt x="41655" y="42672"/>
                </a:lnTo>
                <a:close/>
              </a:path>
              <a:path w="71754" h="74929">
                <a:moveTo>
                  <a:pt x="32003" y="44196"/>
                </a:moveTo>
                <a:lnTo>
                  <a:pt x="30479" y="42672"/>
                </a:lnTo>
                <a:lnTo>
                  <a:pt x="29971" y="41148"/>
                </a:lnTo>
                <a:lnTo>
                  <a:pt x="32003" y="44196"/>
                </a:lnTo>
                <a:close/>
              </a:path>
              <a:path w="71754" h="74929">
                <a:moveTo>
                  <a:pt x="41365" y="43542"/>
                </a:moveTo>
                <a:lnTo>
                  <a:pt x="41655" y="42672"/>
                </a:lnTo>
                <a:lnTo>
                  <a:pt x="42671" y="41148"/>
                </a:lnTo>
                <a:lnTo>
                  <a:pt x="41528" y="43434"/>
                </a:lnTo>
                <a:lnTo>
                  <a:pt x="41365" y="43542"/>
                </a:lnTo>
                <a:close/>
              </a:path>
              <a:path w="71754" h="74929">
                <a:moveTo>
                  <a:pt x="41528" y="43434"/>
                </a:moveTo>
                <a:lnTo>
                  <a:pt x="42671" y="41148"/>
                </a:lnTo>
                <a:lnTo>
                  <a:pt x="42671" y="42672"/>
                </a:lnTo>
                <a:lnTo>
                  <a:pt x="41528" y="43434"/>
                </a:lnTo>
                <a:close/>
              </a:path>
              <a:path w="71754" h="74929">
                <a:moveTo>
                  <a:pt x="34289" y="46482"/>
                </a:moveTo>
                <a:lnTo>
                  <a:pt x="32003" y="45720"/>
                </a:lnTo>
                <a:lnTo>
                  <a:pt x="30479" y="42672"/>
                </a:lnTo>
                <a:lnTo>
                  <a:pt x="34289" y="46482"/>
                </a:lnTo>
                <a:close/>
              </a:path>
              <a:path w="71754" h="74929">
                <a:moveTo>
                  <a:pt x="40843" y="43891"/>
                </a:moveTo>
                <a:lnTo>
                  <a:pt x="41655" y="42672"/>
                </a:lnTo>
                <a:lnTo>
                  <a:pt x="41365" y="43542"/>
                </a:lnTo>
                <a:lnTo>
                  <a:pt x="40843" y="43891"/>
                </a:lnTo>
                <a:close/>
              </a:path>
              <a:path w="71754" h="74929">
                <a:moveTo>
                  <a:pt x="41147" y="44196"/>
                </a:moveTo>
                <a:lnTo>
                  <a:pt x="41528" y="43434"/>
                </a:lnTo>
                <a:lnTo>
                  <a:pt x="42671" y="42672"/>
                </a:lnTo>
                <a:lnTo>
                  <a:pt x="41147" y="44196"/>
                </a:lnTo>
                <a:close/>
              </a:path>
              <a:path w="71754" h="74929">
                <a:moveTo>
                  <a:pt x="41147" y="44196"/>
                </a:moveTo>
                <a:lnTo>
                  <a:pt x="41365" y="43542"/>
                </a:lnTo>
                <a:lnTo>
                  <a:pt x="41528" y="43434"/>
                </a:lnTo>
                <a:lnTo>
                  <a:pt x="41147" y="44196"/>
                </a:lnTo>
                <a:close/>
              </a:path>
              <a:path w="71754" h="74929">
                <a:moveTo>
                  <a:pt x="40385" y="44577"/>
                </a:moveTo>
                <a:lnTo>
                  <a:pt x="40843" y="43891"/>
                </a:lnTo>
                <a:lnTo>
                  <a:pt x="41365" y="43542"/>
                </a:lnTo>
                <a:lnTo>
                  <a:pt x="41147" y="44196"/>
                </a:lnTo>
                <a:lnTo>
                  <a:pt x="40385" y="44577"/>
                </a:lnTo>
                <a:close/>
              </a:path>
              <a:path w="71754" h="74929">
                <a:moveTo>
                  <a:pt x="38099" y="45720"/>
                </a:moveTo>
                <a:lnTo>
                  <a:pt x="40843" y="43891"/>
                </a:lnTo>
                <a:lnTo>
                  <a:pt x="40385" y="44577"/>
                </a:lnTo>
                <a:lnTo>
                  <a:pt x="38099" y="45720"/>
                </a:lnTo>
                <a:close/>
              </a:path>
              <a:path w="71754" h="74929">
                <a:moveTo>
                  <a:pt x="40233" y="44805"/>
                </a:moveTo>
                <a:lnTo>
                  <a:pt x="40385" y="44577"/>
                </a:lnTo>
                <a:lnTo>
                  <a:pt x="41147" y="44196"/>
                </a:lnTo>
                <a:lnTo>
                  <a:pt x="40233" y="44805"/>
                </a:lnTo>
                <a:close/>
              </a:path>
              <a:path w="71754" h="74929">
                <a:moveTo>
                  <a:pt x="39623" y="45720"/>
                </a:moveTo>
                <a:lnTo>
                  <a:pt x="40233" y="44805"/>
                </a:lnTo>
                <a:lnTo>
                  <a:pt x="41147" y="44196"/>
                </a:lnTo>
                <a:lnTo>
                  <a:pt x="39623" y="45720"/>
                </a:lnTo>
                <a:close/>
              </a:path>
              <a:path w="71754" h="74929">
                <a:moveTo>
                  <a:pt x="38099" y="46228"/>
                </a:moveTo>
                <a:lnTo>
                  <a:pt x="40233" y="44805"/>
                </a:lnTo>
                <a:lnTo>
                  <a:pt x="39623" y="45720"/>
                </a:lnTo>
                <a:lnTo>
                  <a:pt x="38099" y="46228"/>
                </a:lnTo>
                <a:close/>
              </a:path>
              <a:path w="71754" h="74929">
                <a:moveTo>
                  <a:pt x="35051" y="47244"/>
                </a:moveTo>
                <a:lnTo>
                  <a:pt x="32003" y="45720"/>
                </a:lnTo>
                <a:lnTo>
                  <a:pt x="34289" y="46482"/>
                </a:lnTo>
                <a:lnTo>
                  <a:pt x="35051" y="47244"/>
                </a:lnTo>
                <a:close/>
              </a:path>
              <a:path w="71754" h="74929">
                <a:moveTo>
                  <a:pt x="35966" y="46939"/>
                </a:moveTo>
                <a:lnTo>
                  <a:pt x="33527" y="45720"/>
                </a:lnTo>
                <a:lnTo>
                  <a:pt x="36575" y="46736"/>
                </a:lnTo>
                <a:lnTo>
                  <a:pt x="35966" y="46939"/>
                </a:lnTo>
                <a:close/>
              </a:path>
              <a:path w="71754" h="74929">
                <a:moveTo>
                  <a:pt x="37185" y="46939"/>
                </a:moveTo>
                <a:lnTo>
                  <a:pt x="38099" y="46228"/>
                </a:lnTo>
                <a:lnTo>
                  <a:pt x="39623" y="45720"/>
                </a:lnTo>
                <a:lnTo>
                  <a:pt x="37185" y="46939"/>
                </a:lnTo>
                <a:close/>
              </a:path>
              <a:path w="71754" h="74929">
                <a:moveTo>
                  <a:pt x="37083" y="46905"/>
                </a:moveTo>
                <a:lnTo>
                  <a:pt x="36575" y="46736"/>
                </a:lnTo>
                <a:lnTo>
                  <a:pt x="38099" y="46228"/>
                </a:lnTo>
                <a:lnTo>
                  <a:pt x="37083" y="46905"/>
                </a:lnTo>
                <a:close/>
              </a:path>
              <a:path w="71754" h="74929">
                <a:moveTo>
                  <a:pt x="35051" y="47244"/>
                </a:moveTo>
                <a:lnTo>
                  <a:pt x="34289" y="46482"/>
                </a:lnTo>
                <a:lnTo>
                  <a:pt x="35813" y="46990"/>
                </a:lnTo>
                <a:lnTo>
                  <a:pt x="35051" y="47244"/>
                </a:lnTo>
                <a:close/>
              </a:path>
              <a:path w="71754" h="74929">
                <a:moveTo>
                  <a:pt x="36575" y="47244"/>
                </a:moveTo>
                <a:lnTo>
                  <a:pt x="35966" y="46939"/>
                </a:lnTo>
                <a:lnTo>
                  <a:pt x="36575" y="46736"/>
                </a:lnTo>
                <a:lnTo>
                  <a:pt x="37083" y="46905"/>
                </a:lnTo>
                <a:lnTo>
                  <a:pt x="36575" y="47244"/>
                </a:lnTo>
                <a:close/>
              </a:path>
              <a:path w="71754" h="74929">
                <a:moveTo>
                  <a:pt x="36575" y="47244"/>
                </a:moveTo>
                <a:lnTo>
                  <a:pt x="37083" y="46905"/>
                </a:lnTo>
                <a:lnTo>
                  <a:pt x="36575" y="47244"/>
                </a:lnTo>
                <a:close/>
              </a:path>
              <a:path w="71754" h="74929">
                <a:moveTo>
                  <a:pt x="36575" y="47244"/>
                </a:moveTo>
                <a:lnTo>
                  <a:pt x="35813" y="46990"/>
                </a:lnTo>
                <a:lnTo>
                  <a:pt x="35966" y="46939"/>
                </a:lnTo>
                <a:lnTo>
                  <a:pt x="36575" y="47244"/>
                </a:lnTo>
                <a:close/>
              </a:path>
              <a:path w="71754" h="74929">
                <a:moveTo>
                  <a:pt x="38099" y="47244"/>
                </a:moveTo>
                <a:lnTo>
                  <a:pt x="36575" y="47244"/>
                </a:lnTo>
                <a:lnTo>
                  <a:pt x="37185" y="46939"/>
                </a:lnTo>
                <a:lnTo>
                  <a:pt x="38099" y="47244"/>
                </a:lnTo>
                <a:close/>
              </a:path>
              <a:path w="71754" h="74929">
                <a:moveTo>
                  <a:pt x="36575" y="47244"/>
                </a:moveTo>
                <a:lnTo>
                  <a:pt x="35051" y="47244"/>
                </a:lnTo>
                <a:lnTo>
                  <a:pt x="35813" y="46990"/>
                </a:lnTo>
                <a:lnTo>
                  <a:pt x="36575" y="47244"/>
                </a:lnTo>
                <a:close/>
              </a:path>
              <a:path w="71754" h="74929">
                <a:moveTo>
                  <a:pt x="56387" y="68580"/>
                </a:moveTo>
                <a:lnTo>
                  <a:pt x="15239" y="68580"/>
                </a:lnTo>
                <a:lnTo>
                  <a:pt x="15239" y="67056"/>
                </a:lnTo>
                <a:lnTo>
                  <a:pt x="12191" y="64008"/>
                </a:lnTo>
                <a:lnTo>
                  <a:pt x="60959" y="64008"/>
                </a:lnTo>
                <a:lnTo>
                  <a:pt x="56387" y="68580"/>
                </a:lnTo>
                <a:close/>
              </a:path>
              <a:path w="71754" h="74929">
                <a:moveTo>
                  <a:pt x="51815" y="71628"/>
                </a:moveTo>
                <a:lnTo>
                  <a:pt x="21335" y="71628"/>
                </a:lnTo>
                <a:lnTo>
                  <a:pt x="16763" y="68580"/>
                </a:lnTo>
                <a:lnTo>
                  <a:pt x="54863" y="68580"/>
                </a:lnTo>
                <a:lnTo>
                  <a:pt x="51815" y="71628"/>
                </a:lnTo>
                <a:close/>
              </a:path>
              <a:path w="71754" h="74929">
                <a:moveTo>
                  <a:pt x="48767" y="73152"/>
                </a:moveTo>
                <a:lnTo>
                  <a:pt x="22859" y="73152"/>
                </a:lnTo>
                <a:lnTo>
                  <a:pt x="22859" y="71628"/>
                </a:lnTo>
                <a:lnTo>
                  <a:pt x="50291" y="71628"/>
                </a:lnTo>
                <a:lnTo>
                  <a:pt x="48767" y="73152"/>
                </a:lnTo>
                <a:close/>
              </a:path>
              <a:path w="71754" h="74929">
                <a:moveTo>
                  <a:pt x="44195" y="74676"/>
                </a:moveTo>
                <a:lnTo>
                  <a:pt x="28955" y="74676"/>
                </a:lnTo>
                <a:lnTo>
                  <a:pt x="27431" y="73152"/>
                </a:lnTo>
                <a:lnTo>
                  <a:pt x="45719" y="73152"/>
                </a:lnTo>
                <a:lnTo>
                  <a:pt x="44195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979202" y="4560279"/>
            <a:ext cx="30734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35">
                <a:latin typeface="Times New Roman"/>
                <a:cs typeface="Times New Roman"/>
              </a:rPr>
              <a:t>L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33893" y="2787396"/>
            <a:ext cx="0" cy="379730"/>
          </a:xfrm>
          <a:custGeom>
            <a:avLst/>
            <a:gdLst/>
            <a:ahLst/>
            <a:cxnLst/>
            <a:rect l="l" t="t" r="r" b="b"/>
            <a:pathLst>
              <a:path w="0" h="379730">
                <a:moveTo>
                  <a:pt x="0" y="0"/>
                </a:moveTo>
                <a:lnTo>
                  <a:pt x="0" y="37947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339328" y="3956303"/>
            <a:ext cx="0" cy="464820"/>
          </a:xfrm>
          <a:custGeom>
            <a:avLst/>
            <a:gdLst/>
            <a:ahLst/>
            <a:cxnLst/>
            <a:rect l="l" t="t" r="r" b="b"/>
            <a:pathLst>
              <a:path w="0" h="464820">
                <a:moveTo>
                  <a:pt x="0" y="0"/>
                </a:moveTo>
                <a:lnTo>
                  <a:pt x="0" y="46482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339328" y="4782311"/>
            <a:ext cx="0" cy="326390"/>
          </a:xfrm>
          <a:custGeom>
            <a:avLst/>
            <a:gdLst/>
            <a:ahLst/>
            <a:cxnLst/>
            <a:rect l="l" t="t" r="r" b="b"/>
            <a:pathLst>
              <a:path w="0" h="326389">
                <a:moveTo>
                  <a:pt x="0" y="0"/>
                </a:moveTo>
                <a:lnTo>
                  <a:pt x="0" y="32613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09944" y="5134355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4" h="0">
                <a:moveTo>
                  <a:pt x="0" y="0"/>
                </a:moveTo>
                <a:lnTo>
                  <a:pt x="26060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73367" y="4195571"/>
            <a:ext cx="341630" cy="335280"/>
          </a:xfrm>
          <a:custGeom>
            <a:avLst/>
            <a:gdLst/>
            <a:ahLst/>
            <a:cxnLst/>
            <a:rect l="l" t="t" r="r" b="b"/>
            <a:pathLst>
              <a:path w="341629" h="335279">
                <a:moveTo>
                  <a:pt x="188976" y="335280"/>
                </a:moveTo>
                <a:lnTo>
                  <a:pt x="153924" y="335280"/>
                </a:lnTo>
                <a:lnTo>
                  <a:pt x="137160" y="332232"/>
                </a:lnTo>
                <a:lnTo>
                  <a:pt x="89916" y="315467"/>
                </a:lnTo>
                <a:lnTo>
                  <a:pt x="50292" y="286511"/>
                </a:lnTo>
                <a:lnTo>
                  <a:pt x="21336" y="248411"/>
                </a:lnTo>
                <a:lnTo>
                  <a:pt x="4572" y="202691"/>
                </a:lnTo>
                <a:lnTo>
                  <a:pt x="0" y="169163"/>
                </a:lnTo>
                <a:lnTo>
                  <a:pt x="1524" y="150875"/>
                </a:lnTo>
                <a:lnTo>
                  <a:pt x="13716" y="103631"/>
                </a:lnTo>
                <a:lnTo>
                  <a:pt x="39624" y="60959"/>
                </a:lnTo>
                <a:lnTo>
                  <a:pt x="74676" y="28955"/>
                </a:lnTo>
                <a:lnTo>
                  <a:pt x="89916" y="21335"/>
                </a:lnTo>
                <a:lnTo>
                  <a:pt x="103632" y="13715"/>
                </a:lnTo>
                <a:lnTo>
                  <a:pt x="118872" y="7620"/>
                </a:lnTo>
                <a:lnTo>
                  <a:pt x="135636" y="3047"/>
                </a:lnTo>
                <a:lnTo>
                  <a:pt x="170688" y="0"/>
                </a:lnTo>
                <a:lnTo>
                  <a:pt x="204216" y="3047"/>
                </a:lnTo>
                <a:lnTo>
                  <a:pt x="220980" y="7620"/>
                </a:lnTo>
                <a:lnTo>
                  <a:pt x="251459" y="19811"/>
                </a:lnTo>
                <a:lnTo>
                  <a:pt x="155448" y="19811"/>
                </a:lnTo>
                <a:lnTo>
                  <a:pt x="140208" y="22859"/>
                </a:lnTo>
                <a:lnTo>
                  <a:pt x="99060" y="36575"/>
                </a:lnTo>
                <a:lnTo>
                  <a:pt x="64008" y="62483"/>
                </a:lnTo>
                <a:lnTo>
                  <a:pt x="38100" y="96011"/>
                </a:lnTo>
                <a:lnTo>
                  <a:pt x="22859" y="137159"/>
                </a:lnTo>
                <a:lnTo>
                  <a:pt x="19812" y="152399"/>
                </a:lnTo>
                <a:lnTo>
                  <a:pt x="19812" y="182879"/>
                </a:lnTo>
                <a:lnTo>
                  <a:pt x="22859" y="198119"/>
                </a:lnTo>
                <a:lnTo>
                  <a:pt x="25908" y="211835"/>
                </a:lnTo>
                <a:lnTo>
                  <a:pt x="30480" y="225551"/>
                </a:lnTo>
                <a:lnTo>
                  <a:pt x="38100" y="237743"/>
                </a:lnTo>
                <a:lnTo>
                  <a:pt x="44195" y="249935"/>
                </a:lnTo>
                <a:lnTo>
                  <a:pt x="85344" y="291083"/>
                </a:lnTo>
                <a:lnTo>
                  <a:pt x="124968" y="309371"/>
                </a:lnTo>
                <a:lnTo>
                  <a:pt x="170688" y="316991"/>
                </a:lnTo>
                <a:lnTo>
                  <a:pt x="248716" y="316991"/>
                </a:lnTo>
                <a:lnTo>
                  <a:pt x="237743" y="323087"/>
                </a:lnTo>
                <a:lnTo>
                  <a:pt x="220980" y="327659"/>
                </a:lnTo>
                <a:lnTo>
                  <a:pt x="205740" y="332232"/>
                </a:lnTo>
                <a:lnTo>
                  <a:pt x="188976" y="335280"/>
                </a:lnTo>
                <a:close/>
              </a:path>
              <a:path w="341629" h="335279">
                <a:moveTo>
                  <a:pt x="248716" y="316991"/>
                </a:moveTo>
                <a:lnTo>
                  <a:pt x="170688" y="316991"/>
                </a:lnTo>
                <a:lnTo>
                  <a:pt x="201168" y="313943"/>
                </a:lnTo>
                <a:lnTo>
                  <a:pt x="214883" y="310895"/>
                </a:lnTo>
                <a:lnTo>
                  <a:pt x="266700" y="283463"/>
                </a:lnTo>
                <a:lnTo>
                  <a:pt x="295656" y="251459"/>
                </a:lnTo>
                <a:lnTo>
                  <a:pt x="315467" y="211835"/>
                </a:lnTo>
                <a:lnTo>
                  <a:pt x="321563" y="184403"/>
                </a:lnTo>
                <a:lnTo>
                  <a:pt x="321563" y="153923"/>
                </a:lnTo>
                <a:lnTo>
                  <a:pt x="310895" y="111251"/>
                </a:lnTo>
                <a:lnTo>
                  <a:pt x="288036" y="73151"/>
                </a:lnTo>
                <a:lnTo>
                  <a:pt x="256031" y="44195"/>
                </a:lnTo>
                <a:lnTo>
                  <a:pt x="243840" y="38099"/>
                </a:lnTo>
                <a:lnTo>
                  <a:pt x="230124" y="30479"/>
                </a:lnTo>
                <a:lnTo>
                  <a:pt x="216407" y="25907"/>
                </a:lnTo>
                <a:lnTo>
                  <a:pt x="185928" y="19811"/>
                </a:lnTo>
                <a:lnTo>
                  <a:pt x="251459" y="19811"/>
                </a:lnTo>
                <a:lnTo>
                  <a:pt x="291083" y="48767"/>
                </a:lnTo>
                <a:lnTo>
                  <a:pt x="320039" y="86867"/>
                </a:lnTo>
                <a:lnTo>
                  <a:pt x="339852" y="150875"/>
                </a:lnTo>
                <a:lnTo>
                  <a:pt x="341376" y="167639"/>
                </a:lnTo>
                <a:lnTo>
                  <a:pt x="338328" y="201167"/>
                </a:lnTo>
                <a:lnTo>
                  <a:pt x="333756" y="217931"/>
                </a:lnTo>
                <a:lnTo>
                  <a:pt x="327660" y="233171"/>
                </a:lnTo>
                <a:lnTo>
                  <a:pt x="320039" y="246887"/>
                </a:lnTo>
                <a:lnTo>
                  <a:pt x="312419" y="262127"/>
                </a:lnTo>
                <a:lnTo>
                  <a:pt x="291083" y="286511"/>
                </a:lnTo>
                <a:lnTo>
                  <a:pt x="278892" y="297179"/>
                </a:lnTo>
                <a:lnTo>
                  <a:pt x="266700" y="306323"/>
                </a:lnTo>
                <a:lnTo>
                  <a:pt x="251459" y="315467"/>
                </a:lnTo>
                <a:lnTo>
                  <a:pt x="248716" y="316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8518696" y="4203868"/>
            <a:ext cx="222885" cy="910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ts val="2255"/>
              </a:lnSpc>
            </a:pPr>
            <a:r>
              <a:rPr dirty="0" sz="2000" spc="-495" b="1">
                <a:latin typeface="Microsoft JhengHei"/>
                <a:cs typeface="Microsoft JhengHei"/>
              </a:rPr>
              <a:t>+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ts val="2255"/>
              </a:lnSpc>
            </a:pPr>
            <a:r>
              <a:rPr dirty="0" sz="2000" spc="-120">
                <a:latin typeface="Times New Roman"/>
                <a:cs typeface="Times New Roman"/>
              </a:rPr>
              <a:t>v</a:t>
            </a:r>
            <a:r>
              <a:rPr dirty="0" baseline="-21367" sz="1950" spc="22">
                <a:latin typeface="Times New Roman"/>
                <a:cs typeface="Times New Roman"/>
              </a:rPr>
              <a:t>o</a:t>
            </a:r>
            <a:endParaRPr baseline="-21367" sz="19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195"/>
              </a:spcBef>
            </a:pPr>
            <a:r>
              <a:rPr dirty="0" sz="2000" spc="130" b="1">
                <a:latin typeface="Microsoft JhengHei"/>
                <a:cs typeface="Microsoft JhengHei"/>
              </a:rPr>
              <a:t>-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269223" y="4421123"/>
            <a:ext cx="137160" cy="361315"/>
          </a:xfrm>
          <a:custGeom>
            <a:avLst/>
            <a:gdLst/>
            <a:ahLst/>
            <a:cxnLst/>
            <a:rect l="l" t="t" r="r" b="b"/>
            <a:pathLst>
              <a:path w="137159" h="361314">
                <a:moveTo>
                  <a:pt x="0" y="0"/>
                </a:moveTo>
                <a:lnTo>
                  <a:pt x="137160" y="0"/>
                </a:lnTo>
                <a:lnTo>
                  <a:pt x="13716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260080" y="4411980"/>
            <a:ext cx="157480" cy="381000"/>
          </a:xfrm>
          <a:custGeom>
            <a:avLst/>
            <a:gdLst/>
            <a:ahLst/>
            <a:cxnLst/>
            <a:rect l="l" t="t" r="r" b="b"/>
            <a:pathLst>
              <a:path w="157479" h="381000">
                <a:moveTo>
                  <a:pt x="156972" y="381000"/>
                </a:moveTo>
                <a:lnTo>
                  <a:pt x="0" y="381000"/>
                </a:lnTo>
                <a:lnTo>
                  <a:pt x="0" y="0"/>
                </a:lnTo>
                <a:lnTo>
                  <a:pt x="156972" y="0"/>
                </a:lnTo>
                <a:lnTo>
                  <a:pt x="156972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361187"/>
                </a:lnTo>
                <a:lnTo>
                  <a:pt x="9144" y="361187"/>
                </a:lnTo>
                <a:lnTo>
                  <a:pt x="18288" y="370332"/>
                </a:lnTo>
                <a:lnTo>
                  <a:pt x="156972" y="370332"/>
                </a:lnTo>
                <a:lnTo>
                  <a:pt x="156972" y="381000"/>
                </a:lnTo>
                <a:close/>
              </a:path>
              <a:path w="157479" h="38100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57479" h="381000">
                <a:moveTo>
                  <a:pt x="137160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37160" y="9144"/>
                </a:lnTo>
                <a:lnTo>
                  <a:pt x="137160" y="18288"/>
                </a:lnTo>
                <a:close/>
              </a:path>
              <a:path w="157479" h="381000">
                <a:moveTo>
                  <a:pt x="137160" y="370332"/>
                </a:moveTo>
                <a:lnTo>
                  <a:pt x="137160" y="9144"/>
                </a:lnTo>
                <a:lnTo>
                  <a:pt x="146304" y="18288"/>
                </a:lnTo>
                <a:lnTo>
                  <a:pt x="156972" y="18288"/>
                </a:lnTo>
                <a:lnTo>
                  <a:pt x="156972" y="361187"/>
                </a:lnTo>
                <a:lnTo>
                  <a:pt x="146304" y="361187"/>
                </a:lnTo>
                <a:lnTo>
                  <a:pt x="137160" y="370332"/>
                </a:lnTo>
                <a:close/>
              </a:path>
              <a:path w="157479" h="381000">
                <a:moveTo>
                  <a:pt x="156972" y="18288"/>
                </a:moveTo>
                <a:lnTo>
                  <a:pt x="146304" y="18288"/>
                </a:lnTo>
                <a:lnTo>
                  <a:pt x="137160" y="9144"/>
                </a:lnTo>
                <a:lnTo>
                  <a:pt x="156972" y="9144"/>
                </a:lnTo>
                <a:lnTo>
                  <a:pt x="156972" y="18288"/>
                </a:lnTo>
                <a:close/>
              </a:path>
              <a:path w="157479" h="381000">
                <a:moveTo>
                  <a:pt x="18288" y="370332"/>
                </a:moveTo>
                <a:lnTo>
                  <a:pt x="9144" y="361187"/>
                </a:lnTo>
                <a:lnTo>
                  <a:pt x="18288" y="361187"/>
                </a:lnTo>
                <a:lnTo>
                  <a:pt x="18288" y="370332"/>
                </a:lnTo>
                <a:close/>
              </a:path>
              <a:path w="157479" h="381000">
                <a:moveTo>
                  <a:pt x="137160" y="370332"/>
                </a:moveTo>
                <a:lnTo>
                  <a:pt x="18288" y="370332"/>
                </a:lnTo>
                <a:lnTo>
                  <a:pt x="18288" y="361187"/>
                </a:lnTo>
                <a:lnTo>
                  <a:pt x="137160" y="361187"/>
                </a:lnTo>
                <a:lnTo>
                  <a:pt x="137160" y="370332"/>
                </a:lnTo>
                <a:close/>
              </a:path>
              <a:path w="157479" h="381000">
                <a:moveTo>
                  <a:pt x="156972" y="370332"/>
                </a:moveTo>
                <a:lnTo>
                  <a:pt x="137160" y="370332"/>
                </a:lnTo>
                <a:lnTo>
                  <a:pt x="146304" y="361187"/>
                </a:lnTo>
                <a:lnTo>
                  <a:pt x="156972" y="361187"/>
                </a:lnTo>
                <a:lnTo>
                  <a:pt x="156972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87411" y="2761488"/>
            <a:ext cx="93345" cy="90170"/>
          </a:xfrm>
          <a:custGeom>
            <a:avLst/>
            <a:gdLst/>
            <a:ahLst/>
            <a:cxnLst/>
            <a:rect l="l" t="t" r="r" b="b"/>
            <a:pathLst>
              <a:path w="93345" h="90169">
                <a:moveTo>
                  <a:pt x="47244" y="89916"/>
                </a:moveTo>
                <a:lnTo>
                  <a:pt x="28932" y="86439"/>
                </a:lnTo>
                <a:lnTo>
                  <a:pt x="13906" y="76962"/>
                </a:lnTo>
                <a:lnTo>
                  <a:pt x="3738" y="62912"/>
                </a:lnTo>
                <a:lnTo>
                  <a:pt x="0" y="45720"/>
                </a:lnTo>
                <a:lnTo>
                  <a:pt x="3738" y="27646"/>
                </a:lnTo>
                <a:lnTo>
                  <a:pt x="13906" y="13144"/>
                </a:lnTo>
                <a:lnTo>
                  <a:pt x="28932" y="3500"/>
                </a:lnTo>
                <a:lnTo>
                  <a:pt x="47244" y="0"/>
                </a:lnTo>
                <a:lnTo>
                  <a:pt x="64674" y="3500"/>
                </a:lnTo>
                <a:lnTo>
                  <a:pt x="79248" y="13144"/>
                </a:lnTo>
                <a:lnTo>
                  <a:pt x="89249" y="27646"/>
                </a:lnTo>
                <a:lnTo>
                  <a:pt x="92964" y="45720"/>
                </a:lnTo>
                <a:lnTo>
                  <a:pt x="89249" y="62912"/>
                </a:lnTo>
                <a:lnTo>
                  <a:pt x="79248" y="76962"/>
                </a:lnTo>
                <a:lnTo>
                  <a:pt x="64674" y="86439"/>
                </a:lnTo>
                <a:lnTo>
                  <a:pt x="47244" y="89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478267" y="2752344"/>
            <a:ext cx="111760" cy="108585"/>
          </a:xfrm>
          <a:custGeom>
            <a:avLst/>
            <a:gdLst/>
            <a:ahLst/>
            <a:cxnLst/>
            <a:rect l="l" t="t" r="r" b="b"/>
            <a:pathLst>
              <a:path w="111759" h="108585">
                <a:moveTo>
                  <a:pt x="76199" y="3047"/>
                </a:moveTo>
                <a:lnTo>
                  <a:pt x="35051" y="3047"/>
                </a:lnTo>
                <a:lnTo>
                  <a:pt x="44195" y="0"/>
                </a:lnTo>
                <a:lnTo>
                  <a:pt x="67055" y="0"/>
                </a:lnTo>
                <a:lnTo>
                  <a:pt x="76199" y="3047"/>
                </a:lnTo>
                <a:close/>
              </a:path>
              <a:path w="111759" h="108585">
                <a:moveTo>
                  <a:pt x="96011" y="92963"/>
                </a:moveTo>
                <a:lnTo>
                  <a:pt x="15239" y="92963"/>
                </a:lnTo>
                <a:lnTo>
                  <a:pt x="10667" y="85343"/>
                </a:lnTo>
                <a:lnTo>
                  <a:pt x="9143" y="85343"/>
                </a:lnTo>
                <a:lnTo>
                  <a:pt x="9143" y="83819"/>
                </a:lnTo>
                <a:lnTo>
                  <a:pt x="4571" y="76199"/>
                </a:lnTo>
                <a:lnTo>
                  <a:pt x="4571" y="74675"/>
                </a:lnTo>
                <a:lnTo>
                  <a:pt x="1523" y="65531"/>
                </a:lnTo>
                <a:lnTo>
                  <a:pt x="1523" y="64007"/>
                </a:lnTo>
                <a:lnTo>
                  <a:pt x="0" y="54863"/>
                </a:lnTo>
                <a:lnTo>
                  <a:pt x="0" y="53339"/>
                </a:lnTo>
                <a:lnTo>
                  <a:pt x="1523" y="44195"/>
                </a:lnTo>
                <a:lnTo>
                  <a:pt x="1523" y="42671"/>
                </a:lnTo>
                <a:lnTo>
                  <a:pt x="4571" y="33527"/>
                </a:lnTo>
                <a:lnTo>
                  <a:pt x="4571" y="32003"/>
                </a:lnTo>
                <a:lnTo>
                  <a:pt x="9143" y="24383"/>
                </a:lnTo>
                <a:lnTo>
                  <a:pt x="9143" y="22859"/>
                </a:lnTo>
                <a:lnTo>
                  <a:pt x="10667" y="22859"/>
                </a:lnTo>
                <a:lnTo>
                  <a:pt x="15239" y="16763"/>
                </a:lnTo>
                <a:lnTo>
                  <a:pt x="16763" y="15239"/>
                </a:lnTo>
                <a:lnTo>
                  <a:pt x="24383" y="9143"/>
                </a:lnTo>
                <a:lnTo>
                  <a:pt x="25907" y="7619"/>
                </a:lnTo>
                <a:lnTo>
                  <a:pt x="33527" y="4571"/>
                </a:lnTo>
                <a:lnTo>
                  <a:pt x="33527" y="3047"/>
                </a:lnTo>
                <a:lnTo>
                  <a:pt x="77723" y="3047"/>
                </a:lnTo>
                <a:lnTo>
                  <a:pt x="77723" y="4571"/>
                </a:lnTo>
                <a:lnTo>
                  <a:pt x="85343" y="7619"/>
                </a:lnTo>
                <a:lnTo>
                  <a:pt x="86867" y="9143"/>
                </a:lnTo>
                <a:lnTo>
                  <a:pt x="94487" y="15239"/>
                </a:lnTo>
                <a:lnTo>
                  <a:pt x="96011" y="16763"/>
                </a:lnTo>
                <a:lnTo>
                  <a:pt x="97154" y="18287"/>
                </a:lnTo>
                <a:lnTo>
                  <a:pt x="48767" y="18287"/>
                </a:lnTo>
                <a:lnTo>
                  <a:pt x="39623" y="21335"/>
                </a:lnTo>
                <a:lnTo>
                  <a:pt x="42671" y="21335"/>
                </a:lnTo>
                <a:lnTo>
                  <a:pt x="35051" y="24383"/>
                </a:lnTo>
                <a:lnTo>
                  <a:pt x="36575" y="24383"/>
                </a:lnTo>
                <a:lnTo>
                  <a:pt x="28955" y="28955"/>
                </a:lnTo>
                <a:lnTo>
                  <a:pt x="30479" y="28955"/>
                </a:lnTo>
                <a:lnTo>
                  <a:pt x="24383" y="35051"/>
                </a:lnTo>
                <a:lnTo>
                  <a:pt x="24993" y="35051"/>
                </a:lnTo>
                <a:lnTo>
                  <a:pt x="21335" y="41147"/>
                </a:lnTo>
                <a:lnTo>
                  <a:pt x="22250" y="41147"/>
                </a:lnTo>
                <a:lnTo>
                  <a:pt x="20421" y="45719"/>
                </a:lnTo>
                <a:lnTo>
                  <a:pt x="19811" y="45719"/>
                </a:lnTo>
                <a:lnTo>
                  <a:pt x="19811" y="62483"/>
                </a:lnTo>
                <a:lnTo>
                  <a:pt x="20421" y="62483"/>
                </a:lnTo>
                <a:lnTo>
                  <a:pt x="22250" y="67055"/>
                </a:lnTo>
                <a:lnTo>
                  <a:pt x="21335" y="67055"/>
                </a:lnTo>
                <a:lnTo>
                  <a:pt x="24993" y="73151"/>
                </a:lnTo>
                <a:lnTo>
                  <a:pt x="24383" y="73151"/>
                </a:lnTo>
                <a:lnTo>
                  <a:pt x="29260" y="79247"/>
                </a:lnTo>
                <a:lnTo>
                  <a:pt x="28955" y="79247"/>
                </a:lnTo>
                <a:lnTo>
                  <a:pt x="30479" y="80771"/>
                </a:lnTo>
                <a:lnTo>
                  <a:pt x="31495" y="80771"/>
                </a:lnTo>
                <a:lnTo>
                  <a:pt x="36575" y="83819"/>
                </a:lnTo>
                <a:lnTo>
                  <a:pt x="35051" y="83819"/>
                </a:lnTo>
                <a:lnTo>
                  <a:pt x="42671" y="86867"/>
                </a:lnTo>
                <a:lnTo>
                  <a:pt x="39623" y="86867"/>
                </a:lnTo>
                <a:lnTo>
                  <a:pt x="48767" y="89915"/>
                </a:lnTo>
                <a:lnTo>
                  <a:pt x="97840" y="89915"/>
                </a:lnTo>
                <a:lnTo>
                  <a:pt x="96011" y="92963"/>
                </a:lnTo>
                <a:close/>
              </a:path>
              <a:path w="111759" h="108585">
                <a:moveTo>
                  <a:pt x="47243" y="19811"/>
                </a:moveTo>
                <a:lnTo>
                  <a:pt x="48767" y="18287"/>
                </a:lnTo>
                <a:lnTo>
                  <a:pt x="54863" y="18287"/>
                </a:lnTo>
                <a:lnTo>
                  <a:pt x="55625" y="18414"/>
                </a:lnTo>
                <a:lnTo>
                  <a:pt x="47243" y="19811"/>
                </a:lnTo>
                <a:close/>
              </a:path>
              <a:path w="111759" h="108585">
                <a:moveTo>
                  <a:pt x="55625" y="18414"/>
                </a:moveTo>
                <a:lnTo>
                  <a:pt x="54863" y="18287"/>
                </a:lnTo>
                <a:lnTo>
                  <a:pt x="56387" y="18287"/>
                </a:lnTo>
                <a:lnTo>
                  <a:pt x="55625" y="18414"/>
                </a:lnTo>
                <a:close/>
              </a:path>
              <a:path w="111759" h="108585">
                <a:moveTo>
                  <a:pt x="64007" y="19811"/>
                </a:moveTo>
                <a:lnTo>
                  <a:pt x="55625" y="18414"/>
                </a:lnTo>
                <a:lnTo>
                  <a:pt x="56387" y="18287"/>
                </a:lnTo>
                <a:lnTo>
                  <a:pt x="62483" y="18287"/>
                </a:lnTo>
                <a:lnTo>
                  <a:pt x="64007" y="19811"/>
                </a:lnTo>
                <a:close/>
              </a:path>
              <a:path w="111759" h="108585">
                <a:moveTo>
                  <a:pt x="107187" y="35051"/>
                </a:moveTo>
                <a:lnTo>
                  <a:pt x="86867" y="35051"/>
                </a:lnTo>
                <a:lnTo>
                  <a:pt x="80771" y="28955"/>
                </a:lnTo>
                <a:lnTo>
                  <a:pt x="82295" y="28955"/>
                </a:lnTo>
                <a:lnTo>
                  <a:pt x="74675" y="24383"/>
                </a:lnTo>
                <a:lnTo>
                  <a:pt x="76199" y="24383"/>
                </a:lnTo>
                <a:lnTo>
                  <a:pt x="68579" y="21335"/>
                </a:lnTo>
                <a:lnTo>
                  <a:pt x="70103" y="21335"/>
                </a:lnTo>
                <a:lnTo>
                  <a:pt x="62483" y="18287"/>
                </a:lnTo>
                <a:lnTo>
                  <a:pt x="97154" y="18287"/>
                </a:lnTo>
                <a:lnTo>
                  <a:pt x="100583" y="22859"/>
                </a:lnTo>
                <a:lnTo>
                  <a:pt x="102107" y="22859"/>
                </a:lnTo>
                <a:lnTo>
                  <a:pt x="102107" y="24383"/>
                </a:lnTo>
                <a:lnTo>
                  <a:pt x="106679" y="32003"/>
                </a:lnTo>
                <a:lnTo>
                  <a:pt x="106679" y="33527"/>
                </a:lnTo>
                <a:lnTo>
                  <a:pt x="107187" y="35051"/>
                </a:lnTo>
                <a:close/>
              </a:path>
              <a:path w="111759" h="108585">
                <a:moveTo>
                  <a:pt x="24993" y="35051"/>
                </a:moveTo>
                <a:lnTo>
                  <a:pt x="24383" y="35051"/>
                </a:lnTo>
                <a:lnTo>
                  <a:pt x="25907" y="33527"/>
                </a:lnTo>
                <a:lnTo>
                  <a:pt x="24993" y="35051"/>
                </a:lnTo>
                <a:close/>
              </a:path>
              <a:path w="111759" h="108585">
                <a:moveTo>
                  <a:pt x="109219" y="41147"/>
                </a:moveTo>
                <a:lnTo>
                  <a:pt x="89915" y="41147"/>
                </a:lnTo>
                <a:lnTo>
                  <a:pt x="85343" y="33527"/>
                </a:lnTo>
                <a:lnTo>
                  <a:pt x="86867" y="35051"/>
                </a:lnTo>
                <a:lnTo>
                  <a:pt x="107187" y="35051"/>
                </a:lnTo>
                <a:lnTo>
                  <a:pt x="109219" y="41147"/>
                </a:lnTo>
                <a:close/>
              </a:path>
              <a:path w="111759" h="108585">
                <a:moveTo>
                  <a:pt x="22250" y="41147"/>
                </a:moveTo>
                <a:lnTo>
                  <a:pt x="21335" y="41147"/>
                </a:lnTo>
                <a:lnTo>
                  <a:pt x="22859" y="39623"/>
                </a:lnTo>
                <a:lnTo>
                  <a:pt x="22250" y="41147"/>
                </a:lnTo>
                <a:close/>
              </a:path>
              <a:path w="111759" h="108585">
                <a:moveTo>
                  <a:pt x="91439" y="47243"/>
                </a:moveTo>
                <a:lnTo>
                  <a:pt x="88391" y="39623"/>
                </a:lnTo>
                <a:lnTo>
                  <a:pt x="89915" y="41147"/>
                </a:lnTo>
                <a:lnTo>
                  <a:pt x="109219" y="41147"/>
                </a:lnTo>
                <a:lnTo>
                  <a:pt x="109727" y="42671"/>
                </a:lnTo>
                <a:lnTo>
                  <a:pt x="109727" y="44195"/>
                </a:lnTo>
                <a:lnTo>
                  <a:pt x="109981" y="45719"/>
                </a:lnTo>
                <a:lnTo>
                  <a:pt x="91439" y="45719"/>
                </a:lnTo>
                <a:lnTo>
                  <a:pt x="91439" y="47243"/>
                </a:lnTo>
                <a:close/>
              </a:path>
              <a:path w="111759" h="108585">
                <a:moveTo>
                  <a:pt x="19811" y="47243"/>
                </a:moveTo>
                <a:lnTo>
                  <a:pt x="19811" y="45719"/>
                </a:lnTo>
                <a:lnTo>
                  <a:pt x="20421" y="45719"/>
                </a:lnTo>
                <a:lnTo>
                  <a:pt x="19811" y="47243"/>
                </a:lnTo>
                <a:close/>
              </a:path>
              <a:path w="111759" h="108585">
                <a:moveTo>
                  <a:pt x="109981" y="62483"/>
                </a:moveTo>
                <a:lnTo>
                  <a:pt x="91439" y="62483"/>
                </a:lnTo>
                <a:lnTo>
                  <a:pt x="91439" y="45719"/>
                </a:lnTo>
                <a:lnTo>
                  <a:pt x="109981" y="45719"/>
                </a:lnTo>
                <a:lnTo>
                  <a:pt x="111251" y="53339"/>
                </a:lnTo>
                <a:lnTo>
                  <a:pt x="111251" y="54863"/>
                </a:lnTo>
                <a:lnTo>
                  <a:pt x="109981" y="62483"/>
                </a:lnTo>
                <a:close/>
              </a:path>
              <a:path w="111759" h="108585">
                <a:moveTo>
                  <a:pt x="20421" y="62483"/>
                </a:moveTo>
                <a:lnTo>
                  <a:pt x="19811" y="62483"/>
                </a:lnTo>
                <a:lnTo>
                  <a:pt x="19811" y="60959"/>
                </a:lnTo>
                <a:lnTo>
                  <a:pt x="20421" y="62483"/>
                </a:lnTo>
                <a:close/>
              </a:path>
              <a:path w="111759" h="108585">
                <a:moveTo>
                  <a:pt x="88391" y="68579"/>
                </a:moveTo>
                <a:lnTo>
                  <a:pt x="91439" y="60959"/>
                </a:lnTo>
                <a:lnTo>
                  <a:pt x="91439" y="62483"/>
                </a:lnTo>
                <a:lnTo>
                  <a:pt x="109981" y="62483"/>
                </a:lnTo>
                <a:lnTo>
                  <a:pt x="109727" y="64007"/>
                </a:lnTo>
                <a:lnTo>
                  <a:pt x="109727" y="65531"/>
                </a:lnTo>
                <a:lnTo>
                  <a:pt x="109219" y="67055"/>
                </a:lnTo>
                <a:lnTo>
                  <a:pt x="89915" y="67055"/>
                </a:lnTo>
                <a:lnTo>
                  <a:pt x="88391" y="68579"/>
                </a:lnTo>
                <a:close/>
              </a:path>
              <a:path w="111759" h="108585">
                <a:moveTo>
                  <a:pt x="22859" y="68579"/>
                </a:moveTo>
                <a:lnTo>
                  <a:pt x="21335" y="67055"/>
                </a:lnTo>
                <a:lnTo>
                  <a:pt x="22250" y="67055"/>
                </a:lnTo>
                <a:lnTo>
                  <a:pt x="22859" y="68579"/>
                </a:lnTo>
                <a:close/>
              </a:path>
              <a:path w="111759" h="108585">
                <a:moveTo>
                  <a:pt x="85343" y="74675"/>
                </a:moveTo>
                <a:lnTo>
                  <a:pt x="89915" y="67055"/>
                </a:lnTo>
                <a:lnTo>
                  <a:pt x="109219" y="67055"/>
                </a:lnTo>
                <a:lnTo>
                  <a:pt x="107187" y="73151"/>
                </a:lnTo>
                <a:lnTo>
                  <a:pt x="86867" y="73151"/>
                </a:lnTo>
                <a:lnTo>
                  <a:pt x="85343" y="74675"/>
                </a:lnTo>
                <a:close/>
              </a:path>
              <a:path w="111759" h="108585">
                <a:moveTo>
                  <a:pt x="25907" y="74675"/>
                </a:moveTo>
                <a:lnTo>
                  <a:pt x="24383" y="73151"/>
                </a:lnTo>
                <a:lnTo>
                  <a:pt x="24993" y="73151"/>
                </a:lnTo>
                <a:lnTo>
                  <a:pt x="25907" y="74675"/>
                </a:lnTo>
                <a:close/>
              </a:path>
              <a:path w="111759" h="108585">
                <a:moveTo>
                  <a:pt x="81709" y="79599"/>
                </a:moveTo>
                <a:lnTo>
                  <a:pt x="86867" y="73151"/>
                </a:lnTo>
                <a:lnTo>
                  <a:pt x="107187" y="73151"/>
                </a:lnTo>
                <a:lnTo>
                  <a:pt x="106679" y="74675"/>
                </a:lnTo>
                <a:lnTo>
                  <a:pt x="106679" y="76199"/>
                </a:lnTo>
                <a:lnTo>
                  <a:pt x="104851" y="79247"/>
                </a:lnTo>
                <a:lnTo>
                  <a:pt x="82295" y="79247"/>
                </a:lnTo>
                <a:lnTo>
                  <a:pt x="81709" y="79599"/>
                </a:lnTo>
                <a:close/>
              </a:path>
              <a:path w="111759" h="108585">
                <a:moveTo>
                  <a:pt x="30479" y="80771"/>
                </a:moveTo>
                <a:lnTo>
                  <a:pt x="28955" y="79247"/>
                </a:lnTo>
                <a:lnTo>
                  <a:pt x="29542" y="79599"/>
                </a:lnTo>
                <a:lnTo>
                  <a:pt x="30479" y="80771"/>
                </a:lnTo>
                <a:close/>
              </a:path>
              <a:path w="111759" h="108585">
                <a:moveTo>
                  <a:pt x="29542" y="79599"/>
                </a:moveTo>
                <a:lnTo>
                  <a:pt x="28955" y="79247"/>
                </a:lnTo>
                <a:lnTo>
                  <a:pt x="29260" y="79247"/>
                </a:lnTo>
                <a:lnTo>
                  <a:pt x="29542" y="79599"/>
                </a:lnTo>
                <a:close/>
              </a:path>
              <a:path w="111759" h="108585">
                <a:moveTo>
                  <a:pt x="80771" y="80771"/>
                </a:moveTo>
                <a:lnTo>
                  <a:pt x="81709" y="79599"/>
                </a:lnTo>
                <a:lnTo>
                  <a:pt x="82295" y="79247"/>
                </a:lnTo>
                <a:lnTo>
                  <a:pt x="80771" y="80771"/>
                </a:lnTo>
                <a:close/>
              </a:path>
              <a:path w="111759" h="108585">
                <a:moveTo>
                  <a:pt x="103936" y="80771"/>
                </a:moveTo>
                <a:lnTo>
                  <a:pt x="80771" y="80771"/>
                </a:lnTo>
                <a:lnTo>
                  <a:pt x="82295" y="79247"/>
                </a:lnTo>
                <a:lnTo>
                  <a:pt x="104851" y="79247"/>
                </a:lnTo>
                <a:lnTo>
                  <a:pt x="103936" y="80771"/>
                </a:lnTo>
                <a:close/>
              </a:path>
              <a:path w="111759" h="108585">
                <a:moveTo>
                  <a:pt x="31495" y="80771"/>
                </a:moveTo>
                <a:lnTo>
                  <a:pt x="30479" y="80771"/>
                </a:lnTo>
                <a:lnTo>
                  <a:pt x="29542" y="79599"/>
                </a:lnTo>
                <a:lnTo>
                  <a:pt x="31495" y="80771"/>
                </a:lnTo>
                <a:close/>
              </a:path>
              <a:path w="111759" h="108585">
                <a:moveTo>
                  <a:pt x="97840" y="89915"/>
                </a:moveTo>
                <a:lnTo>
                  <a:pt x="62483" y="89915"/>
                </a:lnTo>
                <a:lnTo>
                  <a:pt x="70103" y="86867"/>
                </a:lnTo>
                <a:lnTo>
                  <a:pt x="68579" y="86867"/>
                </a:lnTo>
                <a:lnTo>
                  <a:pt x="76199" y="83819"/>
                </a:lnTo>
                <a:lnTo>
                  <a:pt x="74675" y="83819"/>
                </a:lnTo>
                <a:lnTo>
                  <a:pt x="81709" y="79599"/>
                </a:lnTo>
                <a:lnTo>
                  <a:pt x="80771" y="80771"/>
                </a:lnTo>
                <a:lnTo>
                  <a:pt x="103936" y="80771"/>
                </a:lnTo>
                <a:lnTo>
                  <a:pt x="102107" y="83819"/>
                </a:lnTo>
                <a:lnTo>
                  <a:pt x="102107" y="85343"/>
                </a:lnTo>
                <a:lnTo>
                  <a:pt x="100583" y="85343"/>
                </a:lnTo>
                <a:lnTo>
                  <a:pt x="97840" y="89915"/>
                </a:lnTo>
                <a:close/>
              </a:path>
              <a:path w="111759" h="108585">
                <a:moveTo>
                  <a:pt x="54863" y="89915"/>
                </a:moveTo>
                <a:lnTo>
                  <a:pt x="48767" y="89915"/>
                </a:lnTo>
                <a:lnTo>
                  <a:pt x="47243" y="88391"/>
                </a:lnTo>
                <a:lnTo>
                  <a:pt x="55625" y="89788"/>
                </a:lnTo>
                <a:lnTo>
                  <a:pt x="54863" y="89915"/>
                </a:lnTo>
                <a:close/>
              </a:path>
              <a:path w="111759" h="108585">
                <a:moveTo>
                  <a:pt x="62483" y="89915"/>
                </a:moveTo>
                <a:lnTo>
                  <a:pt x="56387" y="89915"/>
                </a:lnTo>
                <a:lnTo>
                  <a:pt x="55625" y="89788"/>
                </a:lnTo>
                <a:lnTo>
                  <a:pt x="64007" y="88391"/>
                </a:lnTo>
                <a:lnTo>
                  <a:pt x="62483" y="89915"/>
                </a:lnTo>
                <a:close/>
              </a:path>
              <a:path w="111759" h="108585">
                <a:moveTo>
                  <a:pt x="56387" y="89915"/>
                </a:moveTo>
                <a:lnTo>
                  <a:pt x="54863" y="89915"/>
                </a:lnTo>
                <a:lnTo>
                  <a:pt x="55625" y="89788"/>
                </a:lnTo>
                <a:lnTo>
                  <a:pt x="56387" y="89915"/>
                </a:lnTo>
                <a:close/>
              </a:path>
              <a:path w="111759" h="108585">
                <a:moveTo>
                  <a:pt x="77723" y="105155"/>
                </a:moveTo>
                <a:lnTo>
                  <a:pt x="33527" y="105155"/>
                </a:lnTo>
                <a:lnTo>
                  <a:pt x="33527" y="103631"/>
                </a:lnTo>
                <a:lnTo>
                  <a:pt x="25907" y="100583"/>
                </a:lnTo>
                <a:lnTo>
                  <a:pt x="24383" y="99059"/>
                </a:lnTo>
                <a:lnTo>
                  <a:pt x="16763" y="92963"/>
                </a:lnTo>
                <a:lnTo>
                  <a:pt x="94487" y="92963"/>
                </a:lnTo>
                <a:lnTo>
                  <a:pt x="86867" y="99059"/>
                </a:lnTo>
                <a:lnTo>
                  <a:pt x="85343" y="100583"/>
                </a:lnTo>
                <a:lnTo>
                  <a:pt x="77723" y="103631"/>
                </a:lnTo>
                <a:lnTo>
                  <a:pt x="77723" y="105155"/>
                </a:lnTo>
                <a:close/>
              </a:path>
              <a:path w="111759" h="108585">
                <a:moveTo>
                  <a:pt x="67055" y="108203"/>
                </a:moveTo>
                <a:lnTo>
                  <a:pt x="44195" y="108203"/>
                </a:lnTo>
                <a:lnTo>
                  <a:pt x="35051" y="105155"/>
                </a:lnTo>
                <a:lnTo>
                  <a:pt x="76199" y="105155"/>
                </a:lnTo>
                <a:lnTo>
                  <a:pt x="67055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7547855" y="3927861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406640" y="5087873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4" h="0">
                <a:moveTo>
                  <a:pt x="0" y="0"/>
                </a:moveTo>
                <a:lnTo>
                  <a:pt x="260604" y="0"/>
                </a:lnTo>
              </a:path>
            </a:pathLst>
          </a:custGeom>
          <a:ln w="3810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391655" y="4826508"/>
            <a:ext cx="280416" cy="12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347460" y="4828794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 h="0">
                <a:moveTo>
                  <a:pt x="0" y="0"/>
                </a:moveTo>
                <a:lnTo>
                  <a:pt x="368807" y="0"/>
                </a:lnTo>
              </a:path>
            </a:pathLst>
          </a:custGeom>
          <a:ln w="3810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412992" y="4950714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 h="0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3810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629103" y="3904622"/>
            <a:ext cx="708025" cy="1191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10795">
              <a:lnSpc>
                <a:spcPts val="2110"/>
              </a:lnSpc>
            </a:pPr>
            <a:r>
              <a:rPr dirty="0" sz="2000" spc="-495" b="1">
                <a:latin typeface="Microsoft JhengHei"/>
                <a:cs typeface="Microsoft JhengHei"/>
              </a:rPr>
              <a:t>+</a:t>
            </a:r>
            <a:endParaRPr sz="2000">
              <a:latin typeface="Microsoft JhengHei"/>
              <a:cs typeface="Microsoft JhengHei"/>
            </a:endParaRPr>
          </a:p>
          <a:p>
            <a:pPr algn="r" marR="38100">
              <a:lnSpc>
                <a:spcPts val="211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7"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  <a:p>
            <a:pPr algn="r" marR="5080">
              <a:lnSpc>
                <a:spcPts val="2285"/>
              </a:lnSpc>
              <a:spcBef>
                <a:spcPts val="145"/>
              </a:spcBef>
            </a:pPr>
            <a:r>
              <a:rPr dirty="0" sz="2000" spc="130" b="1">
                <a:latin typeface="Microsoft JhengHei"/>
                <a:cs typeface="Microsoft JhengHei"/>
              </a:rPr>
              <a:t>-</a:t>
            </a:r>
            <a:endParaRPr sz="2000">
              <a:latin typeface="Microsoft JhengHei"/>
              <a:cs typeface="Microsoft JhengHei"/>
            </a:endParaRPr>
          </a:p>
          <a:p>
            <a:pPr algn="r" marR="75565">
              <a:lnSpc>
                <a:spcPts val="2285"/>
              </a:lnSpc>
            </a:pPr>
            <a:r>
              <a:rPr dirty="0" sz="2000" spc="-114">
                <a:solidFill>
                  <a:srgbClr val="FF00FF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127">
                <a:solidFill>
                  <a:srgbClr val="FF00FF"/>
                </a:solidFill>
                <a:latin typeface="Times New Roman"/>
                <a:cs typeface="Times New Roman"/>
              </a:rPr>
              <a:t>CC</a:t>
            </a:r>
            <a:r>
              <a:rPr dirty="0" sz="2000">
                <a:solidFill>
                  <a:srgbClr val="FF00FF"/>
                </a:solidFill>
                <a:latin typeface="Times New Roman"/>
                <a:cs typeface="Times New Roman"/>
              </a:rPr>
              <a:t>/</a:t>
            </a:r>
            <a:r>
              <a:rPr dirty="0" sz="2000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933944" y="3774948"/>
            <a:ext cx="129539" cy="275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057388" y="3779520"/>
            <a:ext cx="0" cy="312420"/>
          </a:xfrm>
          <a:custGeom>
            <a:avLst/>
            <a:gdLst/>
            <a:ahLst/>
            <a:cxnLst/>
            <a:rect l="l" t="t" r="r" b="b"/>
            <a:pathLst>
              <a:path w="0"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24383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945373" y="3779520"/>
            <a:ext cx="0" cy="312420"/>
          </a:xfrm>
          <a:custGeom>
            <a:avLst/>
            <a:gdLst/>
            <a:ahLst/>
            <a:cxnLst/>
            <a:rect l="l" t="t" r="r" b="b"/>
            <a:pathLst>
              <a:path w="0" h="312420">
                <a:moveTo>
                  <a:pt x="0" y="0"/>
                </a:moveTo>
                <a:lnTo>
                  <a:pt x="0" y="312420"/>
                </a:lnTo>
              </a:path>
            </a:pathLst>
          </a:custGeom>
          <a:ln w="25908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7863396" y="3438604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FF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</a:p>
        </p:txBody>
      </p:sp>
      <p:sp>
        <p:nvSpPr>
          <p:cNvPr id="71" name="object 71"/>
          <p:cNvSpPr txBox="1"/>
          <p:nvPr/>
        </p:nvSpPr>
        <p:spPr>
          <a:xfrm>
            <a:off x="8032469" y="3590028"/>
            <a:ext cx="110489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solidFill>
                  <a:srgbClr val="FF00FF"/>
                </a:solidFill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750790" y="3671986"/>
            <a:ext cx="15303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495" b="1">
                <a:solidFill>
                  <a:srgbClr val="FF00FF"/>
                </a:solidFill>
                <a:latin typeface="Microsoft JhengHei"/>
                <a:cs typeface="Microsoft JhengHei"/>
              </a:rPr>
              <a:t>+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393" y="1373084"/>
            <a:ext cx="6847205" cy="867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5885">
              <a:lnSpc>
                <a:spcPct val="100000"/>
              </a:lnSpc>
            </a:pPr>
            <a:r>
              <a:rPr dirty="0" sz="2400" spc="25">
                <a:solidFill>
                  <a:srgbClr val="800000"/>
                </a:solidFill>
                <a:latin typeface="宋体"/>
                <a:cs typeface="宋体"/>
              </a:rPr>
              <a:t>（</a:t>
            </a:r>
            <a:r>
              <a:rPr dirty="0" sz="2400" spc="25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2400" spc="25">
                <a:solidFill>
                  <a:srgbClr val="800000"/>
                </a:solidFill>
                <a:latin typeface="宋体"/>
                <a:cs typeface="宋体"/>
              </a:rPr>
              <a:t>）动态分析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400" spc="5">
                <a:latin typeface="宋体"/>
                <a:cs typeface="宋体"/>
              </a:rPr>
              <a:t>设输入端在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0.5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CC</a:t>
            </a:r>
            <a:r>
              <a:rPr dirty="0" baseline="-20833" sz="2400" spc="7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直流电平基础上加入正弦信号。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11796" y="4032646"/>
            <a:ext cx="368935" cy="171450"/>
          </a:xfrm>
          <a:custGeom>
            <a:avLst/>
            <a:gdLst/>
            <a:ahLst/>
            <a:cxnLst/>
            <a:rect l="l" t="t" r="r" b="b"/>
            <a:pathLst>
              <a:path w="368934" h="171450">
                <a:moveTo>
                  <a:pt x="38100" y="105013"/>
                </a:moveTo>
                <a:lnTo>
                  <a:pt x="0" y="105013"/>
                </a:lnTo>
                <a:lnTo>
                  <a:pt x="0" y="66913"/>
                </a:lnTo>
                <a:lnTo>
                  <a:pt x="38100" y="66913"/>
                </a:lnTo>
                <a:lnTo>
                  <a:pt x="38100" y="105013"/>
                </a:lnTo>
                <a:close/>
              </a:path>
              <a:path w="368934" h="171450">
                <a:moveTo>
                  <a:pt x="114300" y="105013"/>
                </a:moveTo>
                <a:lnTo>
                  <a:pt x="76200" y="105013"/>
                </a:lnTo>
                <a:lnTo>
                  <a:pt x="76200" y="66913"/>
                </a:lnTo>
                <a:lnTo>
                  <a:pt x="114300" y="66913"/>
                </a:lnTo>
                <a:lnTo>
                  <a:pt x="114300" y="105013"/>
                </a:lnTo>
                <a:close/>
              </a:path>
              <a:path w="368934" h="171450">
                <a:moveTo>
                  <a:pt x="190500" y="105013"/>
                </a:moveTo>
                <a:lnTo>
                  <a:pt x="152400" y="105013"/>
                </a:lnTo>
                <a:lnTo>
                  <a:pt x="152400" y="66913"/>
                </a:lnTo>
                <a:lnTo>
                  <a:pt x="190500" y="66913"/>
                </a:lnTo>
                <a:lnTo>
                  <a:pt x="190500" y="105013"/>
                </a:lnTo>
                <a:close/>
              </a:path>
              <a:path w="368934" h="171450">
                <a:moveTo>
                  <a:pt x="266700" y="69778"/>
                </a:moveTo>
                <a:lnTo>
                  <a:pt x="207264" y="34909"/>
                </a:lnTo>
                <a:lnTo>
                  <a:pt x="201572" y="30218"/>
                </a:lnTo>
                <a:lnTo>
                  <a:pt x="198310" y="23669"/>
                </a:lnTo>
                <a:lnTo>
                  <a:pt x="197619" y="16263"/>
                </a:lnTo>
                <a:lnTo>
                  <a:pt x="199643" y="9001"/>
                </a:lnTo>
                <a:lnTo>
                  <a:pt x="205216" y="3333"/>
                </a:lnTo>
                <a:lnTo>
                  <a:pt x="212216" y="238"/>
                </a:lnTo>
                <a:lnTo>
                  <a:pt x="219789" y="0"/>
                </a:lnTo>
                <a:lnTo>
                  <a:pt x="227076" y="2905"/>
                </a:lnTo>
                <a:lnTo>
                  <a:pt x="337312" y="66913"/>
                </a:lnTo>
                <a:lnTo>
                  <a:pt x="266700" y="66913"/>
                </a:lnTo>
                <a:lnTo>
                  <a:pt x="266700" y="69778"/>
                </a:lnTo>
                <a:close/>
              </a:path>
              <a:path w="368934" h="171450">
                <a:moveTo>
                  <a:pt x="260426" y="105013"/>
                </a:moveTo>
                <a:lnTo>
                  <a:pt x="228600" y="105013"/>
                </a:lnTo>
                <a:lnTo>
                  <a:pt x="228600" y="66913"/>
                </a:lnTo>
                <a:lnTo>
                  <a:pt x="261816" y="66913"/>
                </a:lnTo>
                <a:lnTo>
                  <a:pt x="266700" y="69778"/>
                </a:lnTo>
                <a:lnTo>
                  <a:pt x="266700" y="101416"/>
                </a:lnTo>
                <a:lnTo>
                  <a:pt x="260426" y="105013"/>
                </a:lnTo>
                <a:close/>
              </a:path>
              <a:path w="368934" h="171450">
                <a:moveTo>
                  <a:pt x="293974" y="85779"/>
                </a:moveTo>
                <a:lnTo>
                  <a:pt x="266700" y="69778"/>
                </a:lnTo>
                <a:lnTo>
                  <a:pt x="266700" y="66913"/>
                </a:lnTo>
                <a:lnTo>
                  <a:pt x="304800" y="66913"/>
                </a:lnTo>
                <a:lnTo>
                  <a:pt x="304800" y="79572"/>
                </a:lnTo>
                <a:lnTo>
                  <a:pt x="293974" y="85779"/>
                </a:lnTo>
                <a:close/>
              </a:path>
              <a:path w="368934" h="171450">
                <a:moveTo>
                  <a:pt x="304800" y="79572"/>
                </a:moveTo>
                <a:lnTo>
                  <a:pt x="304800" y="66913"/>
                </a:lnTo>
                <a:lnTo>
                  <a:pt x="330708" y="66913"/>
                </a:lnTo>
                <a:lnTo>
                  <a:pt x="330708" y="69961"/>
                </a:lnTo>
                <a:lnTo>
                  <a:pt x="321563" y="69961"/>
                </a:lnTo>
                <a:lnTo>
                  <a:pt x="304800" y="79572"/>
                </a:lnTo>
                <a:close/>
              </a:path>
              <a:path w="368934" h="171450">
                <a:moveTo>
                  <a:pt x="335307" y="105013"/>
                </a:moveTo>
                <a:lnTo>
                  <a:pt x="330708" y="105013"/>
                </a:lnTo>
                <a:lnTo>
                  <a:pt x="330708" y="66913"/>
                </a:lnTo>
                <a:lnTo>
                  <a:pt x="337312" y="66913"/>
                </a:lnTo>
                <a:lnTo>
                  <a:pt x="368808" y="85201"/>
                </a:lnTo>
                <a:lnTo>
                  <a:pt x="335307" y="105013"/>
                </a:lnTo>
                <a:close/>
              </a:path>
              <a:path w="368934" h="171450">
                <a:moveTo>
                  <a:pt x="321563" y="101965"/>
                </a:moveTo>
                <a:lnTo>
                  <a:pt x="304800" y="92130"/>
                </a:lnTo>
                <a:lnTo>
                  <a:pt x="304800" y="79572"/>
                </a:lnTo>
                <a:lnTo>
                  <a:pt x="321563" y="69961"/>
                </a:lnTo>
                <a:lnTo>
                  <a:pt x="321563" y="101965"/>
                </a:lnTo>
                <a:close/>
              </a:path>
              <a:path w="368934" h="171450">
                <a:moveTo>
                  <a:pt x="330708" y="101965"/>
                </a:moveTo>
                <a:lnTo>
                  <a:pt x="321563" y="101965"/>
                </a:lnTo>
                <a:lnTo>
                  <a:pt x="321563" y="69961"/>
                </a:lnTo>
                <a:lnTo>
                  <a:pt x="330708" y="69961"/>
                </a:lnTo>
                <a:lnTo>
                  <a:pt x="330708" y="101965"/>
                </a:lnTo>
                <a:close/>
              </a:path>
              <a:path w="368934" h="171450">
                <a:moveTo>
                  <a:pt x="304800" y="92130"/>
                </a:moveTo>
                <a:lnTo>
                  <a:pt x="293974" y="85779"/>
                </a:lnTo>
                <a:lnTo>
                  <a:pt x="304800" y="79572"/>
                </a:lnTo>
                <a:lnTo>
                  <a:pt x="304800" y="92130"/>
                </a:lnTo>
                <a:close/>
              </a:path>
              <a:path w="368934" h="171450">
                <a:moveTo>
                  <a:pt x="304800" y="105013"/>
                </a:moveTo>
                <a:lnTo>
                  <a:pt x="266700" y="105013"/>
                </a:lnTo>
                <a:lnTo>
                  <a:pt x="266700" y="101416"/>
                </a:lnTo>
                <a:lnTo>
                  <a:pt x="293974" y="85779"/>
                </a:lnTo>
                <a:lnTo>
                  <a:pt x="304800" y="92130"/>
                </a:lnTo>
                <a:lnTo>
                  <a:pt x="304800" y="105013"/>
                </a:lnTo>
                <a:close/>
              </a:path>
              <a:path w="368934" h="171450">
                <a:moveTo>
                  <a:pt x="330708" y="105013"/>
                </a:moveTo>
                <a:lnTo>
                  <a:pt x="304800" y="105013"/>
                </a:lnTo>
                <a:lnTo>
                  <a:pt x="304800" y="92130"/>
                </a:lnTo>
                <a:lnTo>
                  <a:pt x="321563" y="101965"/>
                </a:lnTo>
                <a:lnTo>
                  <a:pt x="330708" y="101965"/>
                </a:lnTo>
                <a:lnTo>
                  <a:pt x="330708" y="105013"/>
                </a:lnTo>
                <a:close/>
              </a:path>
              <a:path w="368934" h="171450">
                <a:moveTo>
                  <a:pt x="219789" y="171045"/>
                </a:moveTo>
                <a:lnTo>
                  <a:pt x="212216" y="170354"/>
                </a:lnTo>
                <a:lnTo>
                  <a:pt x="205216" y="167092"/>
                </a:lnTo>
                <a:lnTo>
                  <a:pt x="199643" y="161401"/>
                </a:lnTo>
                <a:lnTo>
                  <a:pt x="197619" y="154352"/>
                </a:lnTo>
                <a:lnTo>
                  <a:pt x="198310" y="147304"/>
                </a:lnTo>
                <a:lnTo>
                  <a:pt x="201572" y="140827"/>
                </a:lnTo>
                <a:lnTo>
                  <a:pt x="207264" y="135493"/>
                </a:lnTo>
                <a:lnTo>
                  <a:pt x="266700" y="101416"/>
                </a:lnTo>
                <a:lnTo>
                  <a:pt x="266700" y="105013"/>
                </a:lnTo>
                <a:lnTo>
                  <a:pt x="335307" y="105013"/>
                </a:lnTo>
                <a:lnTo>
                  <a:pt x="227076" y="169021"/>
                </a:lnTo>
                <a:lnTo>
                  <a:pt x="219789" y="171045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73696" y="30243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73696" y="31005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73696" y="31767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73696" y="32529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73696" y="33291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73696" y="34053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73696" y="34815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73696" y="35577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73696" y="36339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73696" y="37101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73696" y="37863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73696" y="38625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73696" y="39387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73696" y="401497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73696" y="408127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645380" y="3137874"/>
            <a:ext cx="35814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r>
              <a:rPr dirty="0" sz="1600" spc="-5">
                <a:solidFill>
                  <a:srgbClr val="BF504D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15300" y="5122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39100" y="5122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62900" y="5122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86700" y="5122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10500" y="5122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34300" y="5122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58100" y="5122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81900" y="5122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86030" y="5123688"/>
            <a:ext cx="171450" cy="1237615"/>
          </a:xfrm>
          <a:custGeom>
            <a:avLst/>
            <a:gdLst/>
            <a:ahLst/>
            <a:cxnLst/>
            <a:rect l="l" t="t" r="r" b="b"/>
            <a:pathLst>
              <a:path w="171450" h="1237614">
                <a:moveTo>
                  <a:pt x="88249" y="38100"/>
                </a:moveTo>
                <a:lnTo>
                  <a:pt x="50149" y="38100"/>
                </a:lnTo>
                <a:lnTo>
                  <a:pt x="50149" y="0"/>
                </a:lnTo>
                <a:lnTo>
                  <a:pt x="88249" y="0"/>
                </a:lnTo>
                <a:lnTo>
                  <a:pt x="88249" y="38100"/>
                </a:lnTo>
                <a:close/>
              </a:path>
              <a:path w="171450" h="1237614">
                <a:moveTo>
                  <a:pt x="89773" y="114300"/>
                </a:moveTo>
                <a:lnTo>
                  <a:pt x="51673" y="114300"/>
                </a:lnTo>
                <a:lnTo>
                  <a:pt x="51673" y="76200"/>
                </a:lnTo>
                <a:lnTo>
                  <a:pt x="89773" y="76200"/>
                </a:lnTo>
                <a:lnTo>
                  <a:pt x="89773" y="114300"/>
                </a:lnTo>
                <a:close/>
              </a:path>
              <a:path w="171450" h="1237614">
                <a:moveTo>
                  <a:pt x="91297" y="190500"/>
                </a:moveTo>
                <a:lnTo>
                  <a:pt x="53197" y="190500"/>
                </a:lnTo>
                <a:lnTo>
                  <a:pt x="53197" y="152400"/>
                </a:lnTo>
                <a:lnTo>
                  <a:pt x="91297" y="152400"/>
                </a:lnTo>
                <a:lnTo>
                  <a:pt x="91297" y="190500"/>
                </a:lnTo>
                <a:close/>
              </a:path>
              <a:path w="171450" h="1237614">
                <a:moveTo>
                  <a:pt x="92821" y="266700"/>
                </a:moveTo>
                <a:lnTo>
                  <a:pt x="54721" y="266700"/>
                </a:lnTo>
                <a:lnTo>
                  <a:pt x="53197" y="228600"/>
                </a:lnTo>
                <a:lnTo>
                  <a:pt x="91297" y="228600"/>
                </a:lnTo>
                <a:lnTo>
                  <a:pt x="92821" y="266700"/>
                </a:lnTo>
                <a:close/>
              </a:path>
              <a:path w="171450" h="1237614">
                <a:moveTo>
                  <a:pt x="54721" y="342900"/>
                </a:moveTo>
                <a:lnTo>
                  <a:pt x="54721" y="304800"/>
                </a:lnTo>
                <a:lnTo>
                  <a:pt x="92821" y="304800"/>
                </a:lnTo>
                <a:lnTo>
                  <a:pt x="92821" y="341376"/>
                </a:lnTo>
                <a:lnTo>
                  <a:pt x="54721" y="342900"/>
                </a:lnTo>
                <a:close/>
              </a:path>
              <a:path w="171450" h="1237614">
                <a:moveTo>
                  <a:pt x="56245" y="419100"/>
                </a:moveTo>
                <a:lnTo>
                  <a:pt x="56245" y="381000"/>
                </a:lnTo>
                <a:lnTo>
                  <a:pt x="94345" y="379476"/>
                </a:lnTo>
                <a:lnTo>
                  <a:pt x="94345" y="417576"/>
                </a:lnTo>
                <a:lnTo>
                  <a:pt x="56245" y="419100"/>
                </a:lnTo>
                <a:close/>
              </a:path>
              <a:path w="171450" h="1237614">
                <a:moveTo>
                  <a:pt x="57769" y="495300"/>
                </a:moveTo>
                <a:lnTo>
                  <a:pt x="57769" y="457200"/>
                </a:lnTo>
                <a:lnTo>
                  <a:pt x="95869" y="455676"/>
                </a:lnTo>
                <a:lnTo>
                  <a:pt x="95869" y="493776"/>
                </a:lnTo>
                <a:lnTo>
                  <a:pt x="57769" y="495300"/>
                </a:lnTo>
                <a:close/>
              </a:path>
              <a:path w="171450" h="1237614">
                <a:moveTo>
                  <a:pt x="59293" y="571500"/>
                </a:moveTo>
                <a:lnTo>
                  <a:pt x="57769" y="533400"/>
                </a:lnTo>
                <a:lnTo>
                  <a:pt x="95869" y="531876"/>
                </a:lnTo>
                <a:lnTo>
                  <a:pt x="97393" y="569976"/>
                </a:lnTo>
                <a:lnTo>
                  <a:pt x="59293" y="571500"/>
                </a:lnTo>
                <a:close/>
              </a:path>
              <a:path w="171450" h="1237614">
                <a:moveTo>
                  <a:pt x="60817" y="647700"/>
                </a:moveTo>
                <a:lnTo>
                  <a:pt x="59293" y="609600"/>
                </a:lnTo>
                <a:lnTo>
                  <a:pt x="97393" y="608076"/>
                </a:lnTo>
                <a:lnTo>
                  <a:pt x="98917" y="646175"/>
                </a:lnTo>
                <a:lnTo>
                  <a:pt x="60817" y="647700"/>
                </a:lnTo>
                <a:close/>
              </a:path>
              <a:path w="171450" h="1237614">
                <a:moveTo>
                  <a:pt x="60817" y="723900"/>
                </a:moveTo>
                <a:lnTo>
                  <a:pt x="60817" y="685800"/>
                </a:lnTo>
                <a:lnTo>
                  <a:pt x="98917" y="684275"/>
                </a:lnTo>
                <a:lnTo>
                  <a:pt x="98917" y="722375"/>
                </a:lnTo>
                <a:lnTo>
                  <a:pt x="60817" y="723900"/>
                </a:lnTo>
                <a:close/>
              </a:path>
              <a:path w="171450" h="1237614">
                <a:moveTo>
                  <a:pt x="62341" y="800100"/>
                </a:moveTo>
                <a:lnTo>
                  <a:pt x="62341" y="762000"/>
                </a:lnTo>
                <a:lnTo>
                  <a:pt x="100441" y="760475"/>
                </a:lnTo>
                <a:lnTo>
                  <a:pt x="100441" y="798575"/>
                </a:lnTo>
                <a:lnTo>
                  <a:pt x="62341" y="800100"/>
                </a:lnTo>
                <a:close/>
              </a:path>
              <a:path w="171450" h="1237614">
                <a:moveTo>
                  <a:pt x="63865" y="876300"/>
                </a:moveTo>
                <a:lnTo>
                  <a:pt x="62341" y="838200"/>
                </a:lnTo>
                <a:lnTo>
                  <a:pt x="100441" y="836675"/>
                </a:lnTo>
                <a:lnTo>
                  <a:pt x="101965" y="874775"/>
                </a:lnTo>
                <a:lnTo>
                  <a:pt x="63865" y="876300"/>
                </a:lnTo>
                <a:close/>
              </a:path>
              <a:path w="171450" h="1237614">
                <a:moveTo>
                  <a:pt x="65389" y="952500"/>
                </a:moveTo>
                <a:lnTo>
                  <a:pt x="63865" y="914400"/>
                </a:lnTo>
                <a:lnTo>
                  <a:pt x="101965" y="912875"/>
                </a:lnTo>
                <a:lnTo>
                  <a:pt x="103489" y="950975"/>
                </a:lnTo>
                <a:lnTo>
                  <a:pt x="65389" y="952500"/>
                </a:lnTo>
                <a:close/>
              </a:path>
              <a:path w="171450" h="1237614">
                <a:moveTo>
                  <a:pt x="65389" y="1028700"/>
                </a:moveTo>
                <a:lnTo>
                  <a:pt x="65389" y="990600"/>
                </a:lnTo>
                <a:lnTo>
                  <a:pt x="103489" y="989075"/>
                </a:lnTo>
                <a:lnTo>
                  <a:pt x="103489" y="1027175"/>
                </a:lnTo>
                <a:lnTo>
                  <a:pt x="65389" y="1028700"/>
                </a:lnTo>
                <a:close/>
              </a:path>
              <a:path w="171450" h="1237614">
                <a:moveTo>
                  <a:pt x="66913" y="1104900"/>
                </a:moveTo>
                <a:lnTo>
                  <a:pt x="66913" y="1066800"/>
                </a:lnTo>
                <a:lnTo>
                  <a:pt x="105013" y="1065275"/>
                </a:lnTo>
                <a:lnTo>
                  <a:pt x="105013" y="1103375"/>
                </a:lnTo>
                <a:lnTo>
                  <a:pt x="66913" y="1104900"/>
                </a:lnTo>
                <a:close/>
              </a:path>
              <a:path w="171450" h="1237614">
                <a:moveTo>
                  <a:pt x="98617" y="1141792"/>
                </a:moveTo>
                <a:lnTo>
                  <a:pt x="135493" y="1075943"/>
                </a:lnTo>
                <a:lnTo>
                  <a:pt x="140827" y="1070252"/>
                </a:lnTo>
                <a:lnTo>
                  <a:pt x="147304" y="1066990"/>
                </a:lnTo>
                <a:lnTo>
                  <a:pt x="154352" y="1066299"/>
                </a:lnTo>
                <a:lnTo>
                  <a:pt x="161401" y="1068324"/>
                </a:lnTo>
                <a:lnTo>
                  <a:pt x="167092" y="1073015"/>
                </a:lnTo>
                <a:lnTo>
                  <a:pt x="170354" y="1079563"/>
                </a:lnTo>
                <a:lnTo>
                  <a:pt x="171045" y="1086969"/>
                </a:lnTo>
                <a:lnTo>
                  <a:pt x="169021" y="1094231"/>
                </a:lnTo>
                <a:lnTo>
                  <a:pt x="142383" y="1141475"/>
                </a:lnTo>
                <a:lnTo>
                  <a:pt x="106537" y="1141475"/>
                </a:lnTo>
                <a:lnTo>
                  <a:pt x="98617" y="1141792"/>
                </a:lnTo>
                <a:close/>
              </a:path>
              <a:path w="171450" h="1237614">
                <a:moveTo>
                  <a:pt x="88249" y="1237487"/>
                </a:moveTo>
                <a:lnTo>
                  <a:pt x="2905" y="1097279"/>
                </a:lnTo>
                <a:lnTo>
                  <a:pt x="0" y="1089993"/>
                </a:lnTo>
                <a:lnTo>
                  <a:pt x="238" y="1082420"/>
                </a:lnTo>
                <a:lnTo>
                  <a:pt x="3333" y="1075420"/>
                </a:lnTo>
                <a:lnTo>
                  <a:pt x="9001" y="1069848"/>
                </a:lnTo>
                <a:lnTo>
                  <a:pt x="16263" y="1067823"/>
                </a:lnTo>
                <a:lnTo>
                  <a:pt x="23669" y="1068514"/>
                </a:lnTo>
                <a:lnTo>
                  <a:pt x="30218" y="1071776"/>
                </a:lnTo>
                <a:lnTo>
                  <a:pt x="34909" y="1077468"/>
                </a:lnTo>
                <a:lnTo>
                  <a:pt x="74609" y="1142753"/>
                </a:lnTo>
                <a:lnTo>
                  <a:pt x="68437" y="1143000"/>
                </a:lnTo>
                <a:lnTo>
                  <a:pt x="68437" y="1181100"/>
                </a:lnTo>
                <a:lnTo>
                  <a:pt x="76605" y="1181100"/>
                </a:lnTo>
                <a:lnTo>
                  <a:pt x="71485" y="1190243"/>
                </a:lnTo>
                <a:lnTo>
                  <a:pt x="114886" y="1190243"/>
                </a:lnTo>
                <a:lnTo>
                  <a:pt x="88249" y="1237487"/>
                </a:lnTo>
                <a:close/>
              </a:path>
              <a:path w="171450" h="1237614">
                <a:moveTo>
                  <a:pt x="97228" y="1179948"/>
                </a:moveTo>
                <a:lnTo>
                  <a:pt x="86828" y="1162845"/>
                </a:lnTo>
                <a:lnTo>
                  <a:pt x="98617" y="1141792"/>
                </a:lnTo>
                <a:lnTo>
                  <a:pt x="106537" y="1141475"/>
                </a:lnTo>
                <a:lnTo>
                  <a:pt x="106537" y="1179575"/>
                </a:lnTo>
                <a:lnTo>
                  <a:pt x="97228" y="1179948"/>
                </a:lnTo>
                <a:close/>
              </a:path>
              <a:path w="171450" h="1237614">
                <a:moveTo>
                  <a:pt x="114886" y="1190243"/>
                </a:moveTo>
                <a:lnTo>
                  <a:pt x="103489" y="1190243"/>
                </a:lnTo>
                <a:lnTo>
                  <a:pt x="97228" y="1179948"/>
                </a:lnTo>
                <a:lnTo>
                  <a:pt x="106537" y="1179575"/>
                </a:lnTo>
                <a:lnTo>
                  <a:pt x="106537" y="1141475"/>
                </a:lnTo>
                <a:lnTo>
                  <a:pt x="142383" y="1141475"/>
                </a:lnTo>
                <a:lnTo>
                  <a:pt x="114886" y="1190243"/>
                </a:lnTo>
                <a:close/>
              </a:path>
              <a:path w="171450" h="1237614">
                <a:moveTo>
                  <a:pt x="86828" y="1162845"/>
                </a:moveTo>
                <a:lnTo>
                  <a:pt x="74609" y="1142753"/>
                </a:lnTo>
                <a:lnTo>
                  <a:pt x="98617" y="1141792"/>
                </a:lnTo>
                <a:lnTo>
                  <a:pt x="86828" y="1162845"/>
                </a:lnTo>
                <a:close/>
              </a:path>
              <a:path w="171450" h="1237614">
                <a:moveTo>
                  <a:pt x="68437" y="1181100"/>
                </a:moveTo>
                <a:lnTo>
                  <a:pt x="68437" y="1143000"/>
                </a:lnTo>
                <a:lnTo>
                  <a:pt x="74609" y="1142753"/>
                </a:lnTo>
                <a:lnTo>
                  <a:pt x="86828" y="1162845"/>
                </a:lnTo>
                <a:lnTo>
                  <a:pt x="76792" y="1180765"/>
                </a:lnTo>
                <a:lnTo>
                  <a:pt x="68437" y="1181100"/>
                </a:lnTo>
                <a:close/>
              </a:path>
              <a:path w="171450" h="1237614">
                <a:moveTo>
                  <a:pt x="76792" y="1180765"/>
                </a:moveTo>
                <a:lnTo>
                  <a:pt x="86828" y="1162845"/>
                </a:lnTo>
                <a:lnTo>
                  <a:pt x="97228" y="1179948"/>
                </a:lnTo>
                <a:lnTo>
                  <a:pt x="76792" y="1180765"/>
                </a:lnTo>
                <a:close/>
              </a:path>
              <a:path w="171450" h="1237614">
                <a:moveTo>
                  <a:pt x="103489" y="1190243"/>
                </a:moveTo>
                <a:lnTo>
                  <a:pt x="71485" y="1190243"/>
                </a:lnTo>
                <a:lnTo>
                  <a:pt x="76792" y="1180765"/>
                </a:lnTo>
                <a:lnTo>
                  <a:pt x="97228" y="1179948"/>
                </a:lnTo>
                <a:lnTo>
                  <a:pt x="103489" y="1190243"/>
                </a:lnTo>
                <a:close/>
              </a:path>
              <a:path w="171450" h="1237614">
                <a:moveTo>
                  <a:pt x="76605" y="1181100"/>
                </a:moveTo>
                <a:lnTo>
                  <a:pt x="68437" y="1181100"/>
                </a:lnTo>
                <a:lnTo>
                  <a:pt x="76792" y="1180765"/>
                </a:lnTo>
                <a:lnTo>
                  <a:pt x="76605" y="118110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710864" y="5881015"/>
            <a:ext cx="35814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BF504D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BF504D"/>
                </a:solidFill>
                <a:latin typeface="Times New Roman"/>
                <a:cs typeface="Times New Roman"/>
              </a:rPr>
              <a:t>C</a:t>
            </a:r>
            <a:r>
              <a:rPr dirty="0" sz="1600" spc="-5">
                <a:solidFill>
                  <a:srgbClr val="BF504D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01583" y="4146803"/>
            <a:ext cx="1382395" cy="41275"/>
          </a:xfrm>
          <a:custGeom>
            <a:avLst/>
            <a:gdLst/>
            <a:ahLst/>
            <a:cxnLst/>
            <a:rect l="l" t="t" r="r" b="b"/>
            <a:pathLst>
              <a:path w="1382395" h="41275">
                <a:moveTo>
                  <a:pt x="0" y="41148"/>
                </a:moveTo>
                <a:lnTo>
                  <a:pt x="0" y="3048"/>
                </a:lnTo>
                <a:lnTo>
                  <a:pt x="1382267" y="0"/>
                </a:lnTo>
                <a:lnTo>
                  <a:pt x="1382267" y="38100"/>
                </a:lnTo>
                <a:lnTo>
                  <a:pt x="0" y="41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64167" y="4232147"/>
            <a:ext cx="424180" cy="475615"/>
          </a:xfrm>
          <a:custGeom>
            <a:avLst/>
            <a:gdLst/>
            <a:ahLst/>
            <a:cxnLst/>
            <a:rect l="l" t="t" r="r" b="b"/>
            <a:pathLst>
              <a:path w="424179" h="475614">
                <a:moveTo>
                  <a:pt x="279908" y="437388"/>
                </a:moveTo>
                <a:lnTo>
                  <a:pt x="224027" y="437388"/>
                </a:lnTo>
                <a:lnTo>
                  <a:pt x="230123" y="434340"/>
                </a:lnTo>
                <a:lnTo>
                  <a:pt x="233171" y="432815"/>
                </a:lnTo>
                <a:lnTo>
                  <a:pt x="236220" y="428243"/>
                </a:lnTo>
                <a:lnTo>
                  <a:pt x="245363" y="419099"/>
                </a:lnTo>
                <a:lnTo>
                  <a:pt x="251459" y="411479"/>
                </a:lnTo>
                <a:lnTo>
                  <a:pt x="256032" y="403860"/>
                </a:lnTo>
                <a:lnTo>
                  <a:pt x="262127" y="394715"/>
                </a:lnTo>
                <a:lnTo>
                  <a:pt x="266699" y="384047"/>
                </a:lnTo>
                <a:lnTo>
                  <a:pt x="272795" y="373379"/>
                </a:lnTo>
                <a:lnTo>
                  <a:pt x="277368" y="361188"/>
                </a:lnTo>
                <a:lnTo>
                  <a:pt x="283463" y="348995"/>
                </a:lnTo>
                <a:lnTo>
                  <a:pt x="288035" y="335279"/>
                </a:lnTo>
                <a:lnTo>
                  <a:pt x="300227" y="304799"/>
                </a:lnTo>
                <a:lnTo>
                  <a:pt x="310895" y="272796"/>
                </a:lnTo>
                <a:lnTo>
                  <a:pt x="321563" y="237744"/>
                </a:lnTo>
                <a:lnTo>
                  <a:pt x="332232" y="201167"/>
                </a:lnTo>
                <a:lnTo>
                  <a:pt x="342899" y="163067"/>
                </a:lnTo>
                <a:lnTo>
                  <a:pt x="355091" y="123443"/>
                </a:lnTo>
                <a:lnTo>
                  <a:pt x="387095" y="0"/>
                </a:lnTo>
                <a:lnTo>
                  <a:pt x="423671" y="9143"/>
                </a:lnTo>
                <a:lnTo>
                  <a:pt x="402336" y="92963"/>
                </a:lnTo>
                <a:lnTo>
                  <a:pt x="391667" y="134111"/>
                </a:lnTo>
                <a:lnTo>
                  <a:pt x="380999" y="173735"/>
                </a:lnTo>
                <a:lnTo>
                  <a:pt x="368808" y="211835"/>
                </a:lnTo>
                <a:lnTo>
                  <a:pt x="358139" y="249935"/>
                </a:lnTo>
                <a:lnTo>
                  <a:pt x="347471" y="284987"/>
                </a:lnTo>
                <a:lnTo>
                  <a:pt x="335279" y="318515"/>
                </a:lnTo>
                <a:lnTo>
                  <a:pt x="329183" y="333755"/>
                </a:lnTo>
                <a:lnTo>
                  <a:pt x="324611" y="348995"/>
                </a:lnTo>
                <a:lnTo>
                  <a:pt x="306323" y="390143"/>
                </a:lnTo>
                <a:lnTo>
                  <a:pt x="300227" y="402336"/>
                </a:lnTo>
                <a:lnTo>
                  <a:pt x="281939" y="434340"/>
                </a:lnTo>
                <a:lnTo>
                  <a:pt x="279908" y="437388"/>
                </a:lnTo>
                <a:close/>
              </a:path>
              <a:path w="424179" h="475614">
                <a:moveTo>
                  <a:pt x="245363" y="469391"/>
                </a:moveTo>
                <a:lnTo>
                  <a:pt x="198120" y="469391"/>
                </a:lnTo>
                <a:lnTo>
                  <a:pt x="196595" y="467867"/>
                </a:lnTo>
                <a:lnTo>
                  <a:pt x="188975" y="463295"/>
                </a:lnTo>
                <a:lnTo>
                  <a:pt x="173735" y="451103"/>
                </a:lnTo>
                <a:lnTo>
                  <a:pt x="167639" y="441960"/>
                </a:lnTo>
                <a:lnTo>
                  <a:pt x="160019" y="434340"/>
                </a:lnTo>
                <a:lnTo>
                  <a:pt x="153923" y="425195"/>
                </a:lnTo>
                <a:lnTo>
                  <a:pt x="146303" y="414527"/>
                </a:lnTo>
                <a:lnTo>
                  <a:pt x="140207" y="402336"/>
                </a:lnTo>
                <a:lnTo>
                  <a:pt x="132587" y="391667"/>
                </a:lnTo>
                <a:lnTo>
                  <a:pt x="126491" y="377951"/>
                </a:lnTo>
                <a:lnTo>
                  <a:pt x="112775" y="350519"/>
                </a:lnTo>
                <a:lnTo>
                  <a:pt x="106679" y="336803"/>
                </a:lnTo>
                <a:lnTo>
                  <a:pt x="79247" y="272796"/>
                </a:lnTo>
                <a:lnTo>
                  <a:pt x="67055" y="237744"/>
                </a:lnTo>
                <a:lnTo>
                  <a:pt x="53339" y="201167"/>
                </a:lnTo>
                <a:lnTo>
                  <a:pt x="25907" y="124967"/>
                </a:lnTo>
                <a:lnTo>
                  <a:pt x="0" y="45719"/>
                </a:lnTo>
                <a:lnTo>
                  <a:pt x="35051" y="33527"/>
                </a:lnTo>
                <a:lnTo>
                  <a:pt x="62483" y="111251"/>
                </a:lnTo>
                <a:lnTo>
                  <a:pt x="76199" y="150875"/>
                </a:lnTo>
                <a:lnTo>
                  <a:pt x="88391" y="187451"/>
                </a:lnTo>
                <a:lnTo>
                  <a:pt x="102107" y="224027"/>
                </a:lnTo>
                <a:lnTo>
                  <a:pt x="115823" y="259079"/>
                </a:lnTo>
                <a:lnTo>
                  <a:pt x="128015" y="291084"/>
                </a:lnTo>
                <a:lnTo>
                  <a:pt x="141731" y="321563"/>
                </a:lnTo>
                <a:lnTo>
                  <a:pt x="166115" y="373379"/>
                </a:lnTo>
                <a:lnTo>
                  <a:pt x="196595" y="419099"/>
                </a:lnTo>
                <a:lnTo>
                  <a:pt x="214122" y="434340"/>
                </a:lnTo>
                <a:lnTo>
                  <a:pt x="213359" y="434340"/>
                </a:lnTo>
                <a:lnTo>
                  <a:pt x="219456" y="437388"/>
                </a:lnTo>
                <a:lnTo>
                  <a:pt x="279908" y="437388"/>
                </a:lnTo>
                <a:lnTo>
                  <a:pt x="275844" y="443484"/>
                </a:lnTo>
                <a:lnTo>
                  <a:pt x="260603" y="458723"/>
                </a:lnTo>
                <a:lnTo>
                  <a:pt x="252983" y="464819"/>
                </a:lnTo>
                <a:lnTo>
                  <a:pt x="246887" y="467867"/>
                </a:lnTo>
                <a:lnTo>
                  <a:pt x="245363" y="469391"/>
                </a:lnTo>
                <a:close/>
              </a:path>
              <a:path w="424179" h="475614">
                <a:moveTo>
                  <a:pt x="216408" y="435864"/>
                </a:moveTo>
                <a:lnTo>
                  <a:pt x="213359" y="434340"/>
                </a:lnTo>
                <a:lnTo>
                  <a:pt x="214122" y="434340"/>
                </a:lnTo>
                <a:lnTo>
                  <a:pt x="216408" y="435864"/>
                </a:lnTo>
                <a:close/>
              </a:path>
              <a:path w="424179" h="475614">
                <a:moveTo>
                  <a:pt x="227076" y="435864"/>
                </a:moveTo>
                <a:lnTo>
                  <a:pt x="230123" y="434340"/>
                </a:lnTo>
                <a:lnTo>
                  <a:pt x="227076" y="435864"/>
                </a:lnTo>
                <a:close/>
              </a:path>
              <a:path w="424179" h="475614">
                <a:moveTo>
                  <a:pt x="220979" y="437388"/>
                </a:moveTo>
                <a:lnTo>
                  <a:pt x="219456" y="437388"/>
                </a:lnTo>
                <a:lnTo>
                  <a:pt x="216408" y="435864"/>
                </a:lnTo>
                <a:lnTo>
                  <a:pt x="221742" y="437197"/>
                </a:lnTo>
                <a:lnTo>
                  <a:pt x="220979" y="437388"/>
                </a:lnTo>
                <a:close/>
              </a:path>
              <a:path w="424179" h="475614">
                <a:moveTo>
                  <a:pt x="224027" y="437388"/>
                </a:moveTo>
                <a:lnTo>
                  <a:pt x="222503" y="437388"/>
                </a:lnTo>
                <a:lnTo>
                  <a:pt x="221742" y="437197"/>
                </a:lnTo>
                <a:lnTo>
                  <a:pt x="227075" y="435864"/>
                </a:lnTo>
                <a:lnTo>
                  <a:pt x="224027" y="437388"/>
                </a:lnTo>
                <a:close/>
              </a:path>
              <a:path w="424179" h="475614">
                <a:moveTo>
                  <a:pt x="222503" y="437388"/>
                </a:moveTo>
                <a:lnTo>
                  <a:pt x="220979" y="437388"/>
                </a:lnTo>
                <a:lnTo>
                  <a:pt x="221742" y="437197"/>
                </a:lnTo>
                <a:lnTo>
                  <a:pt x="222503" y="437388"/>
                </a:lnTo>
                <a:close/>
              </a:path>
              <a:path w="424179" h="475614">
                <a:moveTo>
                  <a:pt x="237744" y="472440"/>
                </a:moveTo>
                <a:lnTo>
                  <a:pt x="205739" y="472440"/>
                </a:lnTo>
                <a:lnTo>
                  <a:pt x="199644" y="469391"/>
                </a:lnTo>
                <a:lnTo>
                  <a:pt x="243839" y="469391"/>
                </a:lnTo>
                <a:lnTo>
                  <a:pt x="237744" y="472440"/>
                </a:lnTo>
                <a:close/>
              </a:path>
              <a:path w="424179" h="475614">
                <a:moveTo>
                  <a:pt x="234695" y="473964"/>
                </a:moveTo>
                <a:lnTo>
                  <a:pt x="214883" y="473964"/>
                </a:lnTo>
                <a:lnTo>
                  <a:pt x="208787" y="472440"/>
                </a:lnTo>
                <a:lnTo>
                  <a:pt x="236220" y="472440"/>
                </a:lnTo>
                <a:lnTo>
                  <a:pt x="234695" y="473964"/>
                </a:lnTo>
                <a:close/>
              </a:path>
              <a:path w="424179" h="475614">
                <a:moveTo>
                  <a:pt x="225551" y="475488"/>
                </a:moveTo>
                <a:lnTo>
                  <a:pt x="217932" y="475488"/>
                </a:lnTo>
                <a:lnTo>
                  <a:pt x="216408" y="473964"/>
                </a:lnTo>
                <a:lnTo>
                  <a:pt x="227075" y="473964"/>
                </a:lnTo>
                <a:lnTo>
                  <a:pt x="225551" y="4754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346691" y="4160520"/>
            <a:ext cx="140335" cy="93345"/>
          </a:xfrm>
          <a:custGeom>
            <a:avLst/>
            <a:gdLst/>
            <a:ahLst/>
            <a:cxnLst/>
            <a:rect l="l" t="t" r="r" b="b"/>
            <a:pathLst>
              <a:path w="140334" h="93345">
                <a:moveTo>
                  <a:pt x="33527" y="92963"/>
                </a:moveTo>
                <a:lnTo>
                  <a:pt x="0" y="73151"/>
                </a:lnTo>
                <a:lnTo>
                  <a:pt x="10667" y="56387"/>
                </a:lnTo>
                <a:lnTo>
                  <a:pt x="21335" y="41147"/>
                </a:lnTo>
                <a:lnTo>
                  <a:pt x="28955" y="33527"/>
                </a:lnTo>
                <a:lnTo>
                  <a:pt x="35051" y="25907"/>
                </a:lnTo>
                <a:lnTo>
                  <a:pt x="44195" y="18287"/>
                </a:lnTo>
                <a:lnTo>
                  <a:pt x="53339" y="12191"/>
                </a:lnTo>
                <a:lnTo>
                  <a:pt x="54863" y="12191"/>
                </a:lnTo>
                <a:lnTo>
                  <a:pt x="56387" y="10667"/>
                </a:lnTo>
                <a:lnTo>
                  <a:pt x="64007" y="7619"/>
                </a:lnTo>
                <a:lnTo>
                  <a:pt x="65531" y="7619"/>
                </a:lnTo>
                <a:lnTo>
                  <a:pt x="67055" y="6095"/>
                </a:lnTo>
                <a:lnTo>
                  <a:pt x="76199" y="4571"/>
                </a:lnTo>
                <a:lnTo>
                  <a:pt x="89915" y="3047"/>
                </a:lnTo>
                <a:lnTo>
                  <a:pt x="102107" y="1523"/>
                </a:lnTo>
                <a:lnTo>
                  <a:pt x="112775" y="1523"/>
                </a:lnTo>
                <a:lnTo>
                  <a:pt x="123443" y="0"/>
                </a:lnTo>
                <a:lnTo>
                  <a:pt x="134111" y="0"/>
                </a:lnTo>
                <a:lnTo>
                  <a:pt x="140207" y="38099"/>
                </a:lnTo>
                <a:lnTo>
                  <a:pt x="123443" y="38099"/>
                </a:lnTo>
                <a:lnTo>
                  <a:pt x="114299" y="39623"/>
                </a:lnTo>
                <a:lnTo>
                  <a:pt x="94487" y="39623"/>
                </a:lnTo>
                <a:lnTo>
                  <a:pt x="85343" y="41147"/>
                </a:lnTo>
                <a:lnTo>
                  <a:pt x="80771" y="42671"/>
                </a:lnTo>
                <a:lnTo>
                  <a:pt x="79247" y="42671"/>
                </a:lnTo>
                <a:lnTo>
                  <a:pt x="74675" y="44195"/>
                </a:lnTo>
                <a:lnTo>
                  <a:pt x="73151" y="44195"/>
                </a:lnTo>
                <a:lnTo>
                  <a:pt x="70103" y="45719"/>
                </a:lnTo>
                <a:lnTo>
                  <a:pt x="71627" y="45719"/>
                </a:lnTo>
                <a:lnTo>
                  <a:pt x="68579" y="48767"/>
                </a:lnTo>
                <a:lnTo>
                  <a:pt x="62483" y="51815"/>
                </a:lnTo>
                <a:lnTo>
                  <a:pt x="57911" y="57911"/>
                </a:lnTo>
                <a:lnTo>
                  <a:pt x="53339" y="62483"/>
                </a:lnTo>
                <a:lnTo>
                  <a:pt x="42671" y="76199"/>
                </a:lnTo>
                <a:lnTo>
                  <a:pt x="33527" y="92963"/>
                </a:lnTo>
                <a:close/>
              </a:path>
              <a:path w="140334" h="93345">
                <a:moveTo>
                  <a:pt x="76199" y="44195"/>
                </a:moveTo>
                <a:lnTo>
                  <a:pt x="79247" y="42671"/>
                </a:lnTo>
                <a:lnTo>
                  <a:pt x="80771" y="42671"/>
                </a:lnTo>
                <a:lnTo>
                  <a:pt x="76199" y="44195"/>
                </a:lnTo>
                <a:close/>
              </a:path>
              <a:path w="140334" h="93345">
                <a:moveTo>
                  <a:pt x="70103" y="45719"/>
                </a:moveTo>
                <a:lnTo>
                  <a:pt x="73151" y="44195"/>
                </a:lnTo>
                <a:lnTo>
                  <a:pt x="72389" y="44957"/>
                </a:lnTo>
                <a:lnTo>
                  <a:pt x="70103" y="45719"/>
                </a:lnTo>
                <a:close/>
              </a:path>
              <a:path w="140334" h="93345">
                <a:moveTo>
                  <a:pt x="72389" y="44957"/>
                </a:moveTo>
                <a:lnTo>
                  <a:pt x="73151" y="44195"/>
                </a:lnTo>
                <a:lnTo>
                  <a:pt x="74675" y="44195"/>
                </a:lnTo>
                <a:lnTo>
                  <a:pt x="72389" y="44957"/>
                </a:lnTo>
                <a:close/>
              </a:path>
              <a:path w="140334" h="93345">
                <a:moveTo>
                  <a:pt x="71627" y="45719"/>
                </a:moveTo>
                <a:lnTo>
                  <a:pt x="70103" y="45719"/>
                </a:lnTo>
                <a:lnTo>
                  <a:pt x="72389" y="44957"/>
                </a:lnTo>
                <a:lnTo>
                  <a:pt x="71627" y="45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859011" y="4165091"/>
            <a:ext cx="149860" cy="123825"/>
          </a:xfrm>
          <a:custGeom>
            <a:avLst/>
            <a:gdLst/>
            <a:ahLst/>
            <a:cxnLst/>
            <a:rect l="l" t="t" r="r" b="b"/>
            <a:pathLst>
              <a:path w="149859" h="123825">
                <a:moveTo>
                  <a:pt x="64579" y="44577"/>
                </a:moveTo>
                <a:lnTo>
                  <a:pt x="57912" y="42672"/>
                </a:lnTo>
                <a:lnTo>
                  <a:pt x="48768" y="41148"/>
                </a:lnTo>
                <a:lnTo>
                  <a:pt x="38100" y="39624"/>
                </a:lnTo>
                <a:lnTo>
                  <a:pt x="27432" y="39624"/>
                </a:lnTo>
                <a:lnTo>
                  <a:pt x="18287" y="38100"/>
                </a:lnTo>
                <a:lnTo>
                  <a:pt x="4571" y="38100"/>
                </a:lnTo>
                <a:lnTo>
                  <a:pt x="0" y="36576"/>
                </a:lnTo>
                <a:lnTo>
                  <a:pt x="7620" y="0"/>
                </a:lnTo>
                <a:lnTo>
                  <a:pt x="19812" y="0"/>
                </a:lnTo>
                <a:lnTo>
                  <a:pt x="30479" y="1524"/>
                </a:lnTo>
                <a:lnTo>
                  <a:pt x="42672" y="1524"/>
                </a:lnTo>
                <a:lnTo>
                  <a:pt x="56387" y="3048"/>
                </a:lnTo>
                <a:lnTo>
                  <a:pt x="70104" y="6096"/>
                </a:lnTo>
                <a:lnTo>
                  <a:pt x="80772" y="10668"/>
                </a:lnTo>
                <a:lnTo>
                  <a:pt x="82296" y="10668"/>
                </a:lnTo>
                <a:lnTo>
                  <a:pt x="83820" y="12192"/>
                </a:lnTo>
                <a:lnTo>
                  <a:pt x="92964" y="16764"/>
                </a:lnTo>
                <a:lnTo>
                  <a:pt x="94488" y="16764"/>
                </a:lnTo>
                <a:lnTo>
                  <a:pt x="94488" y="18288"/>
                </a:lnTo>
                <a:lnTo>
                  <a:pt x="96012" y="19812"/>
                </a:lnTo>
                <a:lnTo>
                  <a:pt x="105155" y="27432"/>
                </a:lnTo>
                <a:lnTo>
                  <a:pt x="114300" y="38100"/>
                </a:lnTo>
                <a:lnTo>
                  <a:pt x="117783" y="44196"/>
                </a:lnTo>
                <a:lnTo>
                  <a:pt x="64008" y="44196"/>
                </a:lnTo>
                <a:lnTo>
                  <a:pt x="64579" y="44577"/>
                </a:lnTo>
                <a:close/>
              </a:path>
              <a:path w="149859" h="123825">
                <a:moveTo>
                  <a:pt x="68580" y="45720"/>
                </a:moveTo>
                <a:lnTo>
                  <a:pt x="64579" y="44577"/>
                </a:lnTo>
                <a:lnTo>
                  <a:pt x="64008" y="44196"/>
                </a:lnTo>
                <a:lnTo>
                  <a:pt x="68580" y="45720"/>
                </a:lnTo>
                <a:close/>
              </a:path>
              <a:path w="149859" h="123825">
                <a:moveTo>
                  <a:pt x="118654" y="45720"/>
                </a:moveTo>
                <a:lnTo>
                  <a:pt x="68580" y="45720"/>
                </a:lnTo>
                <a:lnTo>
                  <a:pt x="64008" y="44196"/>
                </a:lnTo>
                <a:lnTo>
                  <a:pt x="117783" y="44196"/>
                </a:lnTo>
                <a:lnTo>
                  <a:pt x="118654" y="45720"/>
                </a:lnTo>
                <a:close/>
              </a:path>
              <a:path w="149859" h="123825">
                <a:moveTo>
                  <a:pt x="73152" y="50292"/>
                </a:moveTo>
                <a:lnTo>
                  <a:pt x="64579" y="44577"/>
                </a:lnTo>
                <a:lnTo>
                  <a:pt x="68580" y="45720"/>
                </a:lnTo>
                <a:lnTo>
                  <a:pt x="118654" y="45720"/>
                </a:lnTo>
                <a:lnTo>
                  <a:pt x="119525" y="47244"/>
                </a:lnTo>
                <a:lnTo>
                  <a:pt x="70104" y="47244"/>
                </a:lnTo>
                <a:lnTo>
                  <a:pt x="73152" y="50292"/>
                </a:lnTo>
                <a:close/>
              </a:path>
              <a:path w="149859" h="123825">
                <a:moveTo>
                  <a:pt x="114300" y="123444"/>
                </a:moveTo>
                <a:lnTo>
                  <a:pt x="103632" y="99060"/>
                </a:lnTo>
                <a:lnTo>
                  <a:pt x="99060" y="86868"/>
                </a:lnTo>
                <a:lnTo>
                  <a:pt x="92964" y="77724"/>
                </a:lnTo>
                <a:lnTo>
                  <a:pt x="88392" y="67056"/>
                </a:lnTo>
                <a:lnTo>
                  <a:pt x="76200" y="51816"/>
                </a:lnTo>
                <a:lnTo>
                  <a:pt x="70104" y="47244"/>
                </a:lnTo>
                <a:lnTo>
                  <a:pt x="119525" y="47244"/>
                </a:lnTo>
                <a:lnTo>
                  <a:pt x="120396" y="48768"/>
                </a:lnTo>
                <a:lnTo>
                  <a:pt x="128016" y="59436"/>
                </a:lnTo>
                <a:lnTo>
                  <a:pt x="134112" y="71628"/>
                </a:lnTo>
                <a:lnTo>
                  <a:pt x="138684" y="83820"/>
                </a:lnTo>
                <a:lnTo>
                  <a:pt x="149352" y="108204"/>
                </a:lnTo>
                <a:lnTo>
                  <a:pt x="114300" y="1234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31708" y="3636263"/>
            <a:ext cx="421005" cy="469900"/>
          </a:xfrm>
          <a:custGeom>
            <a:avLst/>
            <a:gdLst/>
            <a:ahLst/>
            <a:cxnLst/>
            <a:rect l="l" t="t" r="r" b="b"/>
            <a:pathLst>
              <a:path w="421004" h="469900">
                <a:moveTo>
                  <a:pt x="230123" y="3047"/>
                </a:moveTo>
                <a:lnTo>
                  <a:pt x="205739" y="3047"/>
                </a:lnTo>
                <a:lnTo>
                  <a:pt x="211835" y="1523"/>
                </a:lnTo>
                <a:lnTo>
                  <a:pt x="220979" y="1523"/>
                </a:lnTo>
                <a:lnTo>
                  <a:pt x="222503" y="0"/>
                </a:lnTo>
                <a:lnTo>
                  <a:pt x="224027" y="1523"/>
                </a:lnTo>
                <a:lnTo>
                  <a:pt x="230123" y="3047"/>
                </a:lnTo>
                <a:close/>
              </a:path>
              <a:path w="421004" h="469900">
                <a:moveTo>
                  <a:pt x="239268" y="6095"/>
                </a:moveTo>
                <a:lnTo>
                  <a:pt x="195071" y="6095"/>
                </a:lnTo>
                <a:lnTo>
                  <a:pt x="201168" y="3047"/>
                </a:lnTo>
                <a:lnTo>
                  <a:pt x="233171" y="3047"/>
                </a:lnTo>
                <a:lnTo>
                  <a:pt x="239268" y="6095"/>
                </a:lnTo>
                <a:close/>
              </a:path>
              <a:path w="421004" h="469900">
                <a:moveTo>
                  <a:pt x="35051" y="434339"/>
                </a:moveTo>
                <a:lnTo>
                  <a:pt x="0" y="422147"/>
                </a:lnTo>
                <a:lnTo>
                  <a:pt x="25907" y="344423"/>
                </a:lnTo>
                <a:lnTo>
                  <a:pt x="38099" y="306323"/>
                </a:lnTo>
                <a:lnTo>
                  <a:pt x="51815" y="269747"/>
                </a:lnTo>
                <a:lnTo>
                  <a:pt x="65531" y="234695"/>
                </a:lnTo>
                <a:lnTo>
                  <a:pt x="77723" y="199643"/>
                </a:lnTo>
                <a:lnTo>
                  <a:pt x="91439" y="167639"/>
                </a:lnTo>
                <a:lnTo>
                  <a:pt x="109727" y="121919"/>
                </a:lnTo>
                <a:lnTo>
                  <a:pt x="117347" y="108203"/>
                </a:lnTo>
                <a:lnTo>
                  <a:pt x="123443" y="94487"/>
                </a:lnTo>
                <a:lnTo>
                  <a:pt x="129539" y="82295"/>
                </a:lnTo>
                <a:lnTo>
                  <a:pt x="137159" y="71627"/>
                </a:lnTo>
                <a:lnTo>
                  <a:pt x="149351" y="50291"/>
                </a:lnTo>
                <a:lnTo>
                  <a:pt x="156971" y="41147"/>
                </a:lnTo>
                <a:lnTo>
                  <a:pt x="163067" y="32003"/>
                </a:lnTo>
                <a:lnTo>
                  <a:pt x="176783" y="18287"/>
                </a:lnTo>
                <a:lnTo>
                  <a:pt x="184403" y="12191"/>
                </a:lnTo>
                <a:lnTo>
                  <a:pt x="193547" y="7619"/>
                </a:lnTo>
                <a:lnTo>
                  <a:pt x="193547" y="6095"/>
                </a:lnTo>
                <a:lnTo>
                  <a:pt x="242315" y="6095"/>
                </a:lnTo>
                <a:lnTo>
                  <a:pt x="242315" y="7619"/>
                </a:lnTo>
                <a:lnTo>
                  <a:pt x="248411" y="10667"/>
                </a:lnTo>
                <a:lnTo>
                  <a:pt x="256032" y="16763"/>
                </a:lnTo>
                <a:lnTo>
                  <a:pt x="271271" y="32003"/>
                </a:lnTo>
                <a:lnTo>
                  <a:pt x="275336" y="38099"/>
                </a:lnTo>
                <a:lnTo>
                  <a:pt x="216408" y="38099"/>
                </a:lnTo>
                <a:lnTo>
                  <a:pt x="211835" y="39623"/>
                </a:lnTo>
                <a:lnTo>
                  <a:pt x="208787" y="42671"/>
                </a:lnTo>
                <a:lnTo>
                  <a:pt x="202691" y="45719"/>
                </a:lnTo>
                <a:lnTo>
                  <a:pt x="198120" y="50291"/>
                </a:lnTo>
                <a:lnTo>
                  <a:pt x="193547" y="56387"/>
                </a:lnTo>
                <a:lnTo>
                  <a:pt x="187451" y="62483"/>
                </a:lnTo>
                <a:lnTo>
                  <a:pt x="181355" y="71627"/>
                </a:lnTo>
                <a:lnTo>
                  <a:pt x="144779" y="137159"/>
                </a:lnTo>
                <a:lnTo>
                  <a:pt x="126491" y="181355"/>
                </a:lnTo>
                <a:lnTo>
                  <a:pt x="112775" y="213359"/>
                </a:lnTo>
                <a:lnTo>
                  <a:pt x="100583" y="246887"/>
                </a:lnTo>
                <a:lnTo>
                  <a:pt x="88391" y="281939"/>
                </a:lnTo>
                <a:lnTo>
                  <a:pt x="74675" y="320039"/>
                </a:lnTo>
                <a:lnTo>
                  <a:pt x="62483" y="356615"/>
                </a:lnTo>
                <a:lnTo>
                  <a:pt x="35051" y="434339"/>
                </a:lnTo>
                <a:close/>
              </a:path>
              <a:path w="421004" h="469900">
                <a:moveTo>
                  <a:pt x="211835" y="39623"/>
                </a:moveTo>
                <a:lnTo>
                  <a:pt x="216408" y="38099"/>
                </a:lnTo>
                <a:lnTo>
                  <a:pt x="214884" y="38861"/>
                </a:lnTo>
                <a:lnTo>
                  <a:pt x="211835" y="39623"/>
                </a:lnTo>
                <a:close/>
              </a:path>
              <a:path w="421004" h="469900">
                <a:moveTo>
                  <a:pt x="214884" y="38861"/>
                </a:moveTo>
                <a:lnTo>
                  <a:pt x="216408" y="38099"/>
                </a:lnTo>
                <a:lnTo>
                  <a:pt x="217170" y="38290"/>
                </a:lnTo>
                <a:lnTo>
                  <a:pt x="214884" y="38861"/>
                </a:lnTo>
                <a:close/>
              </a:path>
              <a:path w="421004" h="469900">
                <a:moveTo>
                  <a:pt x="217170" y="38290"/>
                </a:moveTo>
                <a:lnTo>
                  <a:pt x="216408" y="38099"/>
                </a:lnTo>
                <a:lnTo>
                  <a:pt x="217932" y="38099"/>
                </a:lnTo>
                <a:lnTo>
                  <a:pt x="217170" y="38290"/>
                </a:lnTo>
                <a:close/>
              </a:path>
              <a:path w="421004" h="469900">
                <a:moveTo>
                  <a:pt x="217424" y="38353"/>
                </a:moveTo>
                <a:lnTo>
                  <a:pt x="217170" y="38290"/>
                </a:lnTo>
                <a:lnTo>
                  <a:pt x="217932" y="38099"/>
                </a:lnTo>
                <a:lnTo>
                  <a:pt x="217424" y="38353"/>
                </a:lnTo>
                <a:close/>
              </a:path>
              <a:path w="421004" h="469900">
                <a:moveTo>
                  <a:pt x="218694" y="38671"/>
                </a:moveTo>
                <a:lnTo>
                  <a:pt x="217424" y="38353"/>
                </a:lnTo>
                <a:lnTo>
                  <a:pt x="217932" y="38099"/>
                </a:lnTo>
                <a:lnTo>
                  <a:pt x="219456" y="38099"/>
                </a:lnTo>
                <a:lnTo>
                  <a:pt x="219964" y="38353"/>
                </a:lnTo>
                <a:lnTo>
                  <a:pt x="218694" y="38671"/>
                </a:lnTo>
                <a:close/>
              </a:path>
              <a:path w="421004" h="469900">
                <a:moveTo>
                  <a:pt x="219964" y="38353"/>
                </a:moveTo>
                <a:lnTo>
                  <a:pt x="219456" y="38099"/>
                </a:lnTo>
                <a:lnTo>
                  <a:pt x="219964" y="38353"/>
                </a:lnTo>
                <a:close/>
              </a:path>
              <a:path w="421004" h="469900">
                <a:moveTo>
                  <a:pt x="219964" y="38353"/>
                </a:moveTo>
                <a:lnTo>
                  <a:pt x="219456" y="38099"/>
                </a:lnTo>
                <a:lnTo>
                  <a:pt x="220979" y="38099"/>
                </a:lnTo>
                <a:lnTo>
                  <a:pt x="219964" y="38353"/>
                </a:lnTo>
                <a:close/>
              </a:path>
              <a:path w="421004" h="469900">
                <a:moveTo>
                  <a:pt x="384047" y="469391"/>
                </a:moveTo>
                <a:lnTo>
                  <a:pt x="362712" y="388619"/>
                </a:lnTo>
                <a:lnTo>
                  <a:pt x="350519" y="347471"/>
                </a:lnTo>
                <a:lnTo>
                  <a:pt x="329183" y="271271"/>
                </a:lnTo>
                <a:lnTo>
                  <a:pt x="318515" y="234695"/>
                </a:lnTo>
                <a:lnTo>
                  <a:pt x="306323" y="201167"/>
                </a:lnTo>
                <a:lnTo>
                  <a:pt x="295656" y="169163"/>
                </a:lnTo>
                <a:lnTo>
                  <a:pt x="289559" y="153923"/>
                </a:lnTo>
                <a:lnTo>
                  <a:pt x="284987" y="140207"/>
                </a:lnTo>
                <a:lnTo>
                  <a:pt x="278891" y="126491"/>
                </a:lnTo>
                <a:lnTo>
                  <a:pt x="272795" y="114299"/>
                </a:lnTo>
                <a:lnTo>
                  <a:pt x="268223" y="102107"/>
                </a:lnTo>
                <a:lnTo>
                  <a:pt x="262127" y="91439"/>
                </a:lnTo>
                <a:lnTo>
                  <a:pt x="257556" y="80771"/>
                </a:lnTo>
                <a:lnTo>
                  <a:pt x="251459" y="71627"/>
                </a:lnTo>
                <a:lnTo>
                  <a:pt x="242315" y="56387"/>
                </a:lnTo>
                <a:lnTo>
                  <a:pt x="228599" y="42671"/>
                </a:lnTo>
                <a:lnTo>
                  <a:pt x="219964" y="38353"/>
                </a:lnTo>
                <a:lnTo>
                  <a:pt x="220979" y="38099"/>
                </a:lnTo>
                <a:lnTo>
                  <a:pt x="275336" y="38099"/>
                </a:lnTo>
                <a:lnTo>
                  <a:pt x="283463" y="50291"/>
                </a:lnTo>
                <a:lnTo>
                  <a:pt x="307847" y="97535"/>
                </a:lnTo>
                <a:lnTo>
                  <a:pt x="326135" y="140207"/>
                </a:lnTo>
                <a:lnTo>
                  <a:pt x="330708" y="155447"/>
                </a:lnTo>
                <a:lnTo>
                  <a:pt x="342899" y="188975"/>
                </a:lnTo>
                <a:lnTo>
                  <a:pt x="353567" y="224027"/>
                </a:lnTo>
                <a:lnTo>
                  <a:pt x="365760" y="260603"/>
                </a:lnTo>
                <a:lnTo>
                  <a:pt x="376427" y="298703"/>
                </a:lnTo>
                <a:lnTo>
                  <a:pt x="387095" y="338327"/>
                </a:lnTo>
                <a:lnTo>
                  <a:pt x="399288" y="377951"/>
                </a:lnTo>
                <a:lnTo>
                  <a:pt x="420623" y="460247"/>
                </a:lnTo>
                <a:lnTo>
                  <a:pt x="384047" y="469391"/>
                </a:lnTo>
                <a:close/>
              </a:path>
              <a:path w="421004" h="469900">
                <a:moveTo>
                  <a:pt x="222503" y="39623"/>
                </a:moveTo>
                <a:lnTo>
                  <a:pt x="218694" y="38671"/>
                </a:lnTo>
                <a:lnTo>
                  <a:pt x="219964" y="38353"/>
                </a:lnTo>
                <a:lnTo>
                  <a:pt x="222503" y="39623"/>
                </a:lnTo>
                <a:close/>
              </a:path>
              <a:path w="421004" h="469900">
                <a:moveTo>
                  <a:pt x="214883" y="39623"/>
                </a:moveTo>
                <a:lnTo>
                  <a:pt x="217424" y="38353"/>
                </a:lnTo>
                <a:lnTo>
                  <a:pt x="218694" y="38671"/>
                </a:lnTo>
                <a:lnTo>
                  <a:pt x="214883" y="39623"/>
                </a:lnTo>
                <a:close/>
              </a:path>
              <a:path w="421004" h="469900">
                <a:moveTo>
                  <a:pt x="210311" y="41147"/>
                </a:moveTo>
                <a:lnTo>
                  <a:pt x="211836" y="39623"/>
                </a:lnTo>
                <a:lnTo>
                  <a:pt x="214884" y="38861"/>
                </a:lnTo>
                <a:lnTo>
                  <a:pt x="210311" y="41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711183" y="4082796"/>
            <a:ext cx="139065" cy="91440"/>
          </a:xfrm>
          <a:custGeom>
            <a:avLst/>
            <a:gdLst/>
            <a:ahLst/>
            <a:cxnLst/>
            <a:rect l="l" t="t" r="r" b="b"/>
            <a:pathLst>
              <a:path w="139065" h="91439">
                <a:moveTo>
                  <a:pt x="134111" y="91439"/>
                </a:moveTo>
                <a:lnTo>
                  <a:pt x="111251" y="91439"/>
                </a:lnTo>
                <a:lnTo>
                  <a:pt x="100583" y="89916"/>
                </a:lnTo>
                <a:lnTo>
                  <a:pt x="88391" y="89916"/>
                </a:lnTo>
                <a:lnTo>
                  <a:pt x="76199" y="88391"/>
                </a:lnTo>
                <a:lnTo>
                  <a:pt x="64007" y="83820"/>
                </a:lnTo>
                <a:lnTo>
                  <a:pt x="54863" y="80772"/>
                </a:lnTo>
                <a:lnTo>
                  <a:pt x="53339" y="80772"/>
                </a:lnTo>
                <a:lnTo>
                  <a:pt x="51815" y="79248"/>
                </a:lnTo>
                <a:lnTo>
                  <a:pt x="42671" y="73152"/>
                </a:lnTo>
                <a:lnTo>
                  <a:pt x="10667" y="36576"/>
                </a:lnTo>
                <a:lnTo>
                  <a:pt x="0" y="19812"/>
                </a:lnTo>
                <a:lnTo>
                  <a:pt x="33527" y="0"/>
                </a:lnTo>
                <a:lnTo>
                  <a:pt x="42671" y="16764"/>
                </a:lnTo>
                <a:lnTo>
                  <a:pt x="51815" y="30480"/>
                </a:lnTo>
                <a:lnTo>
                  <a:pt x="56387" y="35052"/>
                </a:lnTo>
                <a:lnTo>
                  <a:pt x="62483" y="39624"/>
                </a:lnTo>
                <a:lnTo>
                  <a:pt x="67055" y="44195"/>
                </a:lnTo>
                <a:lnTo>
                  <a:pt x="73151" y="47244"/>
                </a:lnTo>
                <a:lnTo>
                  <a:pt x="73913" y="47244"/>
                </a:lnTo>
                <a:lnTo>
                  <a:pt x="77723" y="48768"/>
                </a:lnTo>
                <a:lnTo>
                  <a:pt x="85343" y="50292"/>
                </a:lnTo>
                <a:lnTo>
                  <a:pt x="103631" y="53339"/>
                </a:lnTo>
                <a:lnTo>
                  <a:pt x="134111" y="53339"/>
                </a:lnTo>
                <a:lnTo>
                  <a:pt x="138683" y="54864"/>
                </a:lnTo>
                <a:lnTo>
                  <a:pt x="134111" y="91439"/>
                </a:lnTo>
                <a:close/>
              </a:path>
              <a:path w="139065" h="91439">
                <a:moveTo>
                  <a:pt x="73913" y="47244"/>
                </a:moveTo>
                <a:lnTo>
                  <a:pt x="73151" y="47244"/>
                </a:lnTo>
                <a:lnTo>
                  <a:pt x="70103" y="45719"/>
                </a:lnTo>
                <a:lnTo>
                  <a:pt x="73913" y="472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226552" y="4049267"/>
            <a:ext cx="147955" cy="121920"/>
          </a:xfrm>
          <a:custGeom>
            <a:avLst/>
            <a:gdLst/>
            <a:ahLst/>
            <a:cxnLst/>
            <a:rect l="l" t="t" r="r" b="b"/>
            <a:pathLst>
              <a:path w="147954" h="121920">
                <a:moveTo>
                  <a:pt x="116694" y="76200"/>
                </a:moveTo>
                <a:lnTo>
                  <a:pt x="64007" y="76200"/>
                </a:lnTo>
                <a:lnTo>
                  <a:pt x="67055" y="74676"/>
                </a:lnTo>
                <a:lnTo>
                  <a:pt x="68579" y="74676"/>
                </a:lnTo>
                <a:lnTo>
                  <a:pt x="80771" y="62484"/>
                </a:lnTo>
                <a:lnTo>
                  <a:pt x="86867" y="54864"/>
                </a:lnTo>
                <a:lnTo>
                  <a:pt x="91439" y="45719"/>
                </a:lnTo>
                <a:lnTo>
                  <a:pt x="97535" y="35052"/>
                </a:lnTo>
                <a:lnTo>
                  <a:pt x="102107" y="24384"/>
                </a:lnTo>
                <a:lnTo>
                  <a:pt x="112775" y="0"/>
                </a:lnTo>
                <a:lnTo>
                  <a:pt x="147827" y="15240"/>
                </a:lnTo>
                <a:lnTo>
                  <a:pt x="137159" y="38100"/>
                </a:lnTo>
                <a:lnTo>
                  <a:pt x="132587" y="50292"/>
                </a:lnTo>
                <a:lnTo>
                  <a:pt x="126491" y="62484"/>
                </a:lnTo>
                <a:lnTo>
                  <a:pt x="116694" y="76200"/>
                </a:lnTo>
                <a:close/>
              </a:path>
              <a:path w="147954" h="121920">
                <a:moveTo>
                  <a:pt x="65277" y="75438"/>
                </a:moveTo>
                <a:lnTo>
                  <a:pt x="71627" y="71628"/>
                </a:lnTo>
                <a:lnTo>
                  <a:pt x="68579" y="74676"/>
                </a:lnTo>
                <a:lnTo>
                  <a:pt x="67055" y="74676"/>
                </a:lnTo>
                <a:lnTo>
                  <a:pt x="65277" y="75438"/>
                </a:lnTo>
                <a:close/>
              </a:path>
              <a:path w="147954" h="121920">
                <a:moveTo>
                  <a:pt x="64007" y="76200"/>
                </a:moveTo>
                <a:lnTo>
                  <a:pt x="65277" y="75438"/>
                </a:lnTo>
                <a:lnTo>
                  <a:pt x="67055" y="74676"/>
                </a:lnTo>
                <a:lnTo>
                  <a:pt x="64007" y="76200"/>
                </a:lnTo>
                <a:close/>
              </a:path>
              <a:path w="147954" h="121920">
                <a:moveTo>
                  <a:pt x="10667" y="121920"/>
                </a:moveTo>
                <a:lnTo>
                  <a:pt x="7619" y="121920"/>
                </a:lnTo>
                <a:lnTo>
                  <a:pt x="0" y="83820"/>
                </a:lnTo>
                <a:lnTo>
                  <a:pt x="7619" y="83820"/>
                </a:lnTo>
                <a:lnTo>
                  <a:pt x="12191" y="82296"/>
                </a:lnTo>
                <a:lnTo>
                  <a:pt x="27431" y="82296"/>
                </a:lnTo>
                <a:lnTo>
                  <a:pt x="36575" y="80772"/>
                </a:lnTo>
                <a:lnTo>
                  <a:pt x="47243" y="80772"/>
                </a:lnTo>
                <a:lnTo>
                  <a:pt x="56387" y="79248"/>
                </a:lnTo>
                <a:lnTo>
                  <a:pt x="65277" y="75438"/>
                </a:lnTo>
                <a:lnTo>
                  <a:pt x="64007" y="76200"/>
                </a:lnTo>
                <a:lnTo>
                  <a:pt x="116694" y="76200"/>
                </a:lnTo>
                <a:lnTo>
                  <a:pt x="103631" y="94488"/>
                </a:lnTo>
                <a:lnTo>
                  <a:pt x="94487" y="102108"/>
                </a:lnTo>
                <a:lnTo>
                  <a:pt x="91439" y="105155"/>
                </a:lnTo>
                <a:lnTo>
                  <a:pt x="82295" y="109728"/>
                </a:lnTo>
                <a:lnTo>
                  <a:pt x="80771" y="109728"/>
                </a:lnTo>
                <a:lnTo>
                  <a:pt x="80771" y="111252"/>
                </a:lnTo>
                <a:lnTo>
                  <a:pt x="79247" y="111252"/>
                </a:lnTo>
                <a:lnTo>
                  <a:pt x="68579" y="114300"/>
                </a:lnTo>
                <a:lnTo>
                  <a:pt x="54863" y="117348"/>
                </a:lnTo>
                <a:lnTo>
                  <a:pt x="41147" y="118872"/>
                </a:lnTo>
                <a:lnTo>
                  <a:pt x="28955" y="120396"/>
                </a:lnTo>
                <a:lnTo>
                  <a:pt x="15239" y="120396"/>
                </a:lnTo>
                <a:lnTo>
                  <a:pt x="10667" y="1219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90432" y="4041647"/>
            <a:ext cx="269875" cy="266700"/>
          </a:xfrm>
          <a:custGeom>
            <a:avLst/>
            <a:gdLst/>
            <a:ahLst/>
            <a:cxnLst/>
            <a:rect l="l" t="t" r="r" b="b"/>
            <a:pathLst>
              <a:path w="269875" h="266700">
                <a:moveTo>
                  <a:pt x="149352" y="266700"/>
                </a:moveTo>
                <a:lnTo>
                  <a:pt x="121920" y="266700"/>
                </a:lnTo>
                <a:lnTo>
                  <a:pt x="108204" y="265176"/>
                </a:lnTo>
                <a:lnTo>
                  <a:pt x="96012" y="262128"/>
                </a:lnTo>
                <a:lnTo>
                  <a:pt x="82296" y="257556"/>
                </a:lnTo>
                <a:lnTo>
                  <a:pt x="71628" y="251460"/>
                </a:lnTo>
                <a:lnTo>
                  <a:pt x="59436" y="245364"/>
                </a:lnTo>
                <a:lnTo>
                  <a:pt x="30480" y="219456"/>
                </a:lnTo>
                <a:lnTo>
                  <a:pt x="10668" y="185928"/>
                </a:lnTo>
                <a:lnTo>
                  <a:pt x="0" y="147828"/>
                </a:lnTo>
                <a:lnTo>
                  <a:pt x="0" y="120396"/>
                </a:lnTo>
                <a:lnTo>
                  <a:pt x="3048" y="108204"/>
                </a:lnTo>
                <a:lnTo>
                  <a:pt x="6096" y="94488"/>
                </a:lnTo>
                <a:lnTo>
                  <a:pt x="22859" y="59436"/>
                </a:lnTo>
                <a:lnTo>
                  <a:pt x="70104" y="16764"/>
                </a:lnTo>
                <a:lnTo>
                  <a:pt x="106679" y="3048"/>
                </a:lnTo>
                <a:lnTo>
                  <a:pt x="134112" y="0"/>
                </a:lnTo>
                <a:lnTo>
                  <a:pt x="161543" y="3048"/>
                </a:lnTo>
                <a:lnTo>
                  <a:pt x="173736" y="6096"/>
                </a:lnTo>
                <a:lnTo>
                  <a:pt x="185928" y="10668"/>
                </a:lnTo>
                <a:lnTo>
                  <a:pt x="210311" y="22860"/>
                </a:lnTo>
                <a:lnTo>
                  <a:pt x="217627" y="28956"/>
                </a:lnTo>
                <a:lnTo>
                  <a:pt x="124968" y="28956"/>
                </a:lnTo>
                <a:lnTo>
                  <a:pt x="114300" y="30480"/>
                </a:lnTo>
                <a:lnTo>
                  <a:pt x="67056" y="53340"/>
                </a:lnTo>
                <a:lnTo>
                  <a:pt x="41148" y="83820"/>
                </a:lnTo>
                <a:lnTo>
                  <a:pt x="28956" y="121920"/>
                </a:lnTo>
                <a:lnTo>
                  <a:pt x="28956" y="143256"/>
                </a:lnTo>
                <a:lnTo>
                  <a:pt x="45719" y="192024"/>
                </a:lnTo>
                <a:lnTo>
                  <a:pt x="74676" y="220980"/>
                </a:lnTo>
                <a:lnTo>
                  <a:pt x="112775" y="236220"/>
                </a:lnTo>
                <a:lnTo>
                  <a:pt x="134112" y="239268"/>
                </a:lnTo>
                <a:lnTo>
                  <a:pt x="216712" y="239268"/>
                </a:lnTo>
                <a:lnTo>
                  <a:pt x="199643" y="251460"/>
                </a:lnTo>
                <a:lnTo>
                  <a:pt x="175260" y="260604"/>
                </a:lnTo>
                <a:lnTo>
                  <a:pt x="163068" y="263652"/>
                </a:lnTo>
                <a:lnTo>
                  <a:pt x="149352" y="266700"/>
                </a:lnTo>
                <a:close/>
              </a:path>
              <a:path w="269875" h="266700">
                <a:moveTo>
                  <a:pt x="216712" y="239268"/>
                </a:moveTo>
                <a:lnTo>
                  <a:pt x="134112" y="239268"/>
                </a:lnTo>
                <a:lnTo>
                  <a:pt x="166116" y="234696"/>
                </a:lnTo>
                <a:lnTo>
                  <a:pt x="193548" y="220980"/>
                </a:lnTo>
                <a:lnTo>
                  <a:pt x="222504" y="193548"/>
                </a:lnTo>
                <a:lnTo>
                  <a:pt x="239268" y="155448"/>
                </a:lnTo>
                <a:lnTo>
                  <a:pt x="240792" y="144780"/>
                </a:lnTo>
                <a:lnTo>
                  <a:pt x="240792" y="123444"/>
                </a:lnTo>
                <a:lnTo>
                  <a:pt x="228600" y="83820"/>
                </a:lnTo>
                <a:lnTo>
                  <a:pt x="202692" y="53340"/>
                </a:lnTo>
                <a:lnTo>
                  <a:pt x="167640" y="33528"/>
                </a:lnTo>
                <a:lnTo>
                  <a:pt x="156972" y="32004"/>
                </a:lnTo>
                <a:lnTo>
                  <a:pt x="146304" y="28956"/>
                </a:lnTo>
                <a:lnTo>
                  <a:pt x="217627" y="28956"/>
                </a:lnTo>
                <a:lnTo>
                  <a:pt x="219456" y="30480"/>
                </a:lnTo>
                <a:lnTo>
                  <a:pt x="230124" y="39624"/>
                </a:lnTo>
                <a:lnTo>
                  <a:pt x="237743" y="48768"/>
                </a:lnTo>
                <a:lnTo>
                  <a:pt x="246888" y="57912"/>
                </a:lnTo>
                <a:lnTo>
                  <a:pt x="252983" y="70104"/>
                </a:lnTo>
                <a:lnTo>
                  <a:pt x="259080" y="80772"/>
                </a:lnTo>
                <a:lnTo>
                  <a:pt x="263652" y="92964"/>
                </a:lnTo>
                <a:lnTo>
                  <a:pt x="266700" y="106680"/>
                </a:lnTo>
                <a:lnTo>
                  <a:pt x="268224" y="118872"/>
                </a:lnTo>
                <a:lnTo>
                  <a:pt x="269748" y="132588"/>
                </a:lnTo>
                <a:lnTo>
                  <a:pt x="269748" y="146304"/>
                </a:lnTo>
                <a:lnTo>
                  <a:pt x="259080" y="185928"/>
                </a:lnTo>
                <a:lnTo>
                  <a:pt x="220980" y="236220"/>
                </a:lnTo>
                <a:lnTo>
                  <a:pt x="216712" y="239268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887968" y="3584448"/>
            <a:ext cx="635635" cy="478790"/>
          </a:xfrm>
          <a:custGeom>
            <a:avLst/>
            <a:gdLst/>
            <a:ahLst/>
            <a:cxnLst/>
            <a:rect l="l" t="t" r="r" b="b"/>
            <a:pathLst>
              <a:path w="635634" h="478789">
                <a:moveTo>
                  <a:pt x="499567" y="202692"/>
                </a:moveTo>
                <a:lnTo>
                  <a:pt x="422147" y="202692"/>
                </a:lnTo>
                <a:lnTo>
                  <a:pt x="435863" y="201167"/>
                </a:lnTo>
                <a:lnTo>
                  <a:pt x="457199" y="195072"/>
                </a:lnTo>
                <a:lnTo>
                  <a:pt x="498347" y="169164"/>
                </a:lnTo>
                <a:lnTo>
                  <a:pt x="524256" y="141732"/>
                </a:lnTo>
                <a:lnTo>
                  <a:pt x="541019" y="123443"/>
                </a:lnTo>
                <a:lnTo>
                  <a:pt x="554736" y="105156"/>
                </a:lnTo>
                <a:lnTo>
                  <a:pt x="560832" y="96011"/>
                </a:lnTo>
                <a:lnTo>
                  <a:pt x="566927" y="88391"/>
                </a:lnTo>
                <a:lnTo>
                  <a:pt x="573024" y="79248"/>
                </a:lnTo>
                <a:lnTo>
                  <a:pt x="579119" y="73152"/>
                </a:lnTo>
                <a:lnTo>
                  <a:pt x="588263" y="59436"/>
                </a:lnTo>
                <a:lnTo>
                  <a:pt x="594360" y="48767"/>
                </a:lnTo>
                <a:lnTo>
                  <a:pt x="598932" y="39624"/>
                </a:lnTo>
                <a:lnTo>
                  <a:pt x="601980" y="32004"/>
                </a:lnTo>
                <a:lnTo>
                  <a:pt x="605027" y="22860"/>
                </a:lnTo>
                <a:lnTo>
                  <a:pt x="605027" y="15239"/>
                </a:lnTo>
                <a:lnTo>
                  <a:pt x="606552" y="0"/>
                </a:lnTo>
                <a:lnTo>
                  <a:pt x="635508" y="1524"/>
                </a:lnTo>
                <a:lnTo>
                  <a:pt x="633984" y="19811"/>
                </a:lnTo>
                <a:lnTo>
                  <a:pt x="632460" y="30480"/>
                </a:lnTo>
                <a:lnTo>
                  <a:pt x="611124" y="77724"/>
                </a:lnTo>
                <a:lnTo>
                  <a:pt x="583691" y="112776"/>
                </a:lnTo>
                <a:lnTo>
                  <a:pt x="577595" y="121919"/>
                </a:lnTo>
                <a:lnTo>
                  <a:pt x="562356" y="141732"/>
                </a:lnTo>
                <a:lnTo>
                  <a:pt x="545591" y="161543"/>
                </a:lnTo>
                <a:lnTo>
                  <a:pt x="536447" y="172212"/>
                </a:lnTo>
                <a:lnTo>
                  <a:pt x="504443" y="199643"/>
                </a:lnTo>
                <a:lnTo>
                  <a:pt x="499567" y="202692"/>
                </a:lnTo>
                <a:close/>
              </a:path>
              <a:path w="635634" h="478789">
                <a:moveTo>
                  <a:pt x="35813" y="426339"/>
                </a:moveTo>
                <a:lnTo>
                  <a:pt x="56387" y="352044"/>
                </a:lnTo>
                <a:lnTo>
                  <a:pt x="88391" y="297180"/>
                </a:lnTo>
                <a:lnTo>
                  <a:pt x="109727" y="265176"/>
                </a:lnTo>
                <a:lnTo>
                  <a:pt x="147827" y="224028"/>
                </a:lnTo>
                <a:lnTo>
                  <a:pt x="192023" y="195072"/>
                </a:lnTo>
                <a:lnTo>
                  <a:pt x="193547" y="195072"/>
                </a:lnTo>
                <a:lnTo>
                  <a:pt x="208787" y="188976"/>
                </a:lnTo>
                <a:lnTo>
                  <a:pt x="227075" y="185928"/>
                </a:lnTo>
                <a:lnTo>
                  <a:pt x="245363" y="184404"/>
                </a:lnTo>
                <a:lnTo>
                  <a:pt x="263651" y="184404"/>
                </a:lnTo>
                <a:lnTo>
                  <a:pt x="283463" y="185928"/>
                </a:lnTo>
                <a:lnTo>
                  <a:pt x="301751" y="188976"/>
                </a:lnTo>
                <a:lnTo>
                  <a:pt x="321563" y="192024"/>
                </a:lnTo>
                <a:lnTo>
                  <a:pt x="356615" y="196596"/>
                </a:lnTo>
                <a:lnTo>
                  <a:pt x="374903" y="199643"/>
                </a:lnTo>
                <a:lnTo>
                  <a:pt x="406908" y="202692"/>
                </a:lnTo>
                <a:lnTo>
                  <a:pt x="499567" y="202692"/>
                </a:lnTo>
                <a:lnTo>
                  <a:pt x="482498" y="213360"/>
                </a:lnTo>
                <a:lnTo>
                  <a:pt x="246887" y="213360"/>
                </a:lnTo>
                <a:lnTo>
                  <a:pt x="231647" y="214884"/>
                </a:lnTo>
                <a:lnTo>
                  <a:pt x="217932" y="216407"/>
                </a:lnTo>
                <a:lnTo>
                  <a:pt x="202692" y="220980"/>
                </a:lnTo>
                <a:lnTo>
                  <a:pt x="204215" y="220980"/>
                </a:lnTo>
                <a:lnTo>
                  <a:pt x="192023" y="227076"/>
                </a:lnTo>
                <a:lnTo>
                  <a:pt x="155447" y="256031"/>
                </a:lnTo>
                <a:lnTo>
                  <a:pt x="112775" y="312420"/>
                </a:lnTo>
                <a:lnTo>
                  <a:pt x="91439" y="347472"/>
                </a:lnTo>
                <a:lnTo>
                  <a:pt x="82295" y="365760"/>
                </a:lnTo>
                <a:lnTo>
                  <a:pt x="62483" y="403860"/>
                </a:lnTo>
                <a:lnTo>
                  <a:pt x="59645" y="410009"/>
                </a:lnTo>
                <a:lnTo>
                  <a:pt x="35813" y="426339"/>
                </a:lnTo>
                <a:close/>
              </a:path>
              <a:path w="635634" h="478789">
                <a:moveTo>
                  <a:pt x="422147" y="231648"/>
                </a:moveTo>
                <a:lnTo>
                  <a:pt x="405384" y="231648"/>
                </a:lnTo>
                <a:lnTo>
                  <a:pt x="370332" y="228600"/>
                </a:lnTo>
                <a:lnTo>
                  <a:pt x="298703" y="216407"/>
                </a:lnTo>
                <a:lnTo>
                  <a:pt x="263651" y="213360"/>
                </a:lnTo>
                <a:lnTo>
                  <a:pt x="482498" y="213360"/>
                </a:lnTo>
                <a:lnTo>
                  <a:pt x="480060" y="214884"/>
                </a:lnTo>
                <a:lnTo>
                  <a:pt x="467867" y="220980"/>
                </a:lnTo>
                <a:lnTo>
                  <a:pt x="452627" y="227076"/>
                </a:lnTo>
                <a:lnTo>
                  <a:pt x="437388" y="230124"/>
                </a:lnTo>
                <a:lnTo>
                  <a:pt x="422147" y="231648"/>
                </a:lnTo>
                <a:close/>
              </a:path>
              <a:path w="635634" h="478789">
                <a:moveTo>
                  <a:pt x="12191" y="478536"/>
                </a:moveTo>
                <a:lnTo>
                  <a:pt x="0" y="355092"/>
                </a:lnTo>
                <a:lnTo>
                  <a:pt x="0" y="347472"/>
                </a:lnTo>
                <a:lnTo>
                  <a:pt x="4571" y="339852"/>
                </a:lnTo>
                <a:lnTo>
                  <a:pt x="13715" y="339852"/>
                </a:lnTo>
                <a:lnTo>
                  <a:pt x="21335" y="338328"/>
                </a:lnTo>
                <a:lnTo>
                  <a:pt x="27431" y="344424"/>
                </a:lnTo>
                <a:lnTo>
                  <a:pt x="28955" y="352044"/>
                </a:lnTo>
                <a:lnTo>
                  <a:pt x="33273" y="398822"/>
                </a:lnTo>
                <a:lnTo>
                  <a:pt x="18287" y="431292"/>
                </a:lnTo>
                <a:lnTo>
                  <a:pt x="10667" y="446532"/>
                </a:lnTo>
                <a:lnTo>
                  <a:pt x="36575" y="458724"/>
                </a:lnTo>
                <a:lnTo>
                  <a:pt x="40434" y="458724"/>
                </a:lnTo>
                <a:lnTo>
                  <a:pt x="12191" y="478536"/>
                </a:lnTo>
                <a:close/>
              </a:path>
              <a:path w="635634" h="478789">
                <a:moveTo>
                  <a:pt x="40434" y="458724"/>
                </a:moveTo>
                <a:lnTo>
                  <a:pt x="36575" y="458724"/>
                </a:lnTo>
                <a:lnTo>
                  <a:pt x="44195" y="443484"/>
                </a:lnTo>
                <a:lnTo>
                  <a:pt x="59645" y="410009"/>
                </a:lnTo>
                <a:lnTo>
                  <a:pt x="97535" y="384048"/>
                </a:lnTo>
                <a:lnTo>
                  <a:pt x="103631" y="379476"/>
                </a:lnTo>
                <a:lnTo>
                  <a:pt x="112775" y="381000"/>
                </a:lnTo>
                <a:lnTo>
                  <a:pt x="121919" y="393192"/>
                </a:lnTo>
                <a:lnTo>
                  <a:pt x="120395" y="402336"/>
                </a:lnTo>
                <a:lnTo>
                  <a:pt x="114299" y="406908"/>
                </a:lnTo>
                <a:lnTo>
                  <a:pt x="40434" y="458724"/>
                </a:lnTo>
                <a:close/>
              </a:path>
              <a:path w="635634" h="478789">
                <a:moveTo>
                  <a:pt x="36575" y="458724"/>
                </a:moveTo>
                <a:lnTo>
                  <a:pt x="10667" y="446532"/>
                </a:lnTo>
                <a:lnTo>
                  <a:pt x="18287" y="431292"/>
                </a:lnTo>
                <a:lnTo>
                  <a:pt x="33273" y="398822"/>
                </a:lnTo>
                <a:lnTo>
                  <a:pt x="35813" y="426339"/>
                </a:lnTo>
                <a:lnTo>
                  <a:pt x="15239" y="440436"/>
                </a:lnTo>
                <a:lnTo>
                  <a:pt x="38099" y="451104"/>
                </a:lnTo>
                <a:lnTo>
                  <a:pt x="40385" y="451104"/>
                </a:lnTo>
                <a:lnTo>
                  <a:pt x="36575" y="458724"/>
                </a:lnTo>
                <a:close/>
              </a:path>
              <a:path w="635634" h="478789">
                <a:moveTo>
                  <a:pt x="40385" y="451104"/>
                </a:moveTo>
                <a:lnTo>
                  <a:pt x="38099" y="451104"/>
                </a:lnTo>
                <a:lnTo>
                  <a:pt x="35813" y="426339"/>
                </a:lnTo>
                <a:lnTo>
                  <a:pt x="59645" y="410009"/>
                </a:lnTo>
                <a:lnTo>
                  <a:pt x="44195" y="443484"/>
                </a:lnTo>
                <a:lnTo>
                  <a:pt x="40385" y="451104"/>
                </a:lnTo>
                <a:close/>
              </a:path>
              <a:path w="635634" h="478789">
                <a:moveTo>
                  <a:pt x="38099" y="451104"/>
                </a:moveTo>
                <a:lnTo>
                  <a:pt x="15239" y="440436"/>
                </a:lnTo>
                <a:lnTo>
                  <a:pt x="35813" y="426339"/>
                </a:lnTo>
                <a:lnTo>
                  <a:pt x="38099" y="451104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376346" y="3112094"/>
            <a:ext cx="145288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solidFill>
                  <a:srgbClr val="BF504D"/>
                </a:solidFill>
                <a:latin typeface="宋体"/>
                <a:cs typeface="宋体"/>
              </a:rPr>
              <a:t>交</a:t>
            </a:r>
            <a:r>
              <a:rPr dirty="0" sz="2800" spc="-5">
                <a:solidFill>
                  <a:srgbClr val="BF504D"/>
                </a:solidFill>
                <a:latin typeface="宋体"/>
                <a:cs typeface="宋体"/>
              </a:rPr>
              <a:t>越</a:t>
            </a:r>
            <a:r>
              <a:rPr dirty="0" sz="2800" spc="20">
                <a:solidFill>
                  <a:srgbClr val="BF504D"/>
                </a:solidFill>
                <a:latin typeface="宋体"/>
                <a:cs typeface="宋体"/>
              </a:rPr>
              <a:t>失</a:t>
            </a:r>
            <a:r>
              <a:rPr dirty="0" sz="2800" spc="-5">
                <a:solidFill>
                  <a:srgbClr val="BF504D"/>
                </a:solidFill>
                <a:latin typeface="宋体"/>
                <a:cs typeface="宋体"/>
              </a:rPr>
              <a:t>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79969" y="5875020"/>
            <a:ext cx="0" cy="654050"/>
          </a:xfrm>
          <a:custGeom>
            <a:avLst/>
            <a:gdLst/>
            <a:ahLst/>
            <a:cxnLst/>
            <a:rect l="l" t="t" r="r" b="b"/>
            <a:pathLst>
              <a:path w="0" h="654050">
                <a:moveTo>
                  <a:pt x="0" y="0"/>
                </a:moveTo>
                <a:lnTo>
                  <a:pt x="0" y="6537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59396" y="3889248"/>
            <a:ext cx="40005" cy="1275715"/>
          </a:xfrm>
          <a:custGeom>
            <a:avLst/>
            <a:gdLst/>
            <a:ahLst/>
            <a:cxnLst/>
            <a:rect l="l" t="t" r="r" b="b"/>
            <a:pathLst>
              <a:path w="40004" h="1275714">
                <a:moveTo>
                  <a:pt x="39623" y="1275587"/>
                </a:moveTo>
                <a:lnTo>
                  <a:pt x="1523" y="1275587"/>
                </a:lnTo>
                <a:lnTo>
                  <a:pt x="0" y="0"/>
                </a:lnTo>
                <a:lnTo>
                  <a:pt x="38100" y="0"/>
                </a:lnTo>
                <a:lnTo>
                  <a:pt x="39623" y="1275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093500" y="5161791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80632" y="5470398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1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87868" y="2602992"/>
            <a:ext cx="90170" cy="85725"/>
          </a:xfrm>
          <a:custGeom>
            <a:avLst/>
            <a:gdLst/>
            <a:ahLst/>
            <a:cxnLst/>
            <a:rect l="l" t="t" r="r" b="b"/>
            <a:pathLst>
              <a:path w="90170" h="85725">
                <a:moveTo>
                  <a:pt x="45720" y="85344"/>
                </a:moveTo>
                <a:lnTo>
                  <a:pt x="28289" y="81891"/>
                </a:lnTo>
                <a:lnTo>
                  <a:pt x="13716" y="72580"/>
                </a:lnTo>
                <a:lnTo>
                  <a:pt x="3714" y="58983"/>
                </a:lnTo>
                <a:lnTo>
                  <a:pt x="0" y="42672"/>
                </a:lnTo>
                <a:lnTo>
                  <a:pt x="3714" y="25717"/>
                </a:lnTo>
                <a:lnTo>
                  <a:pt x="13716" y="12192"/>
                </a:lnTo>
                <a:lnTo>
                  <a:pt x="28289" y="3238"/>
                </a:lnTo>
                <a:lnTo>
                  <a:pt x="45720" y="0"/>
                </a:lnTo>
                <a:lnTo>
                  <a:pt x="62912" y="3238"/>
                </a:lnTo>
                <a:lnTo>
                  <a:pt x="76962" y="12192"/>
                </a:lnTo>
                <a:lnTo>
                  <a:pt x="86439" y="25717"/>
                </a:lnTo>
                <a:lnTo>
                  <a:pt x="89916" y="42672"/>
                </a:lnTo>
                <a:lnTo>
                  <a:pt x="86439" y="58983"/>
                </a:lnTo>
                <a:lnTo>
                  <a:pt x="76962" y="72580"/>
                </a:lnTo>
                <a:lnTo>
                  <a:pt x="62912" y="81891"/>
                </a:lnTo>
                <a:lnTo>
                  <a:pt x="45720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069579" y="2583180"/>
            <a:ext cx="127000" cy="123825"/>
          </a:xfrm>
          <a:custGeom>
            <a:avLst/>
            <a:gdLst/>
            <a:ahLst/>
            <a:cxnLst/>
            <a:rect l="l" t="t" r="r" b="b"/>
            <a:pathLst>
              <a:path w="127000" h="123825">
                <a:moveTo>
                  <a:pt x="74676" y="1524"/>
                </a:moveTo>
                <a:lnTo>
                  <a:pt x="53340" y="1524"/>
                </a:lnTo>
                <a:lnTo>
                  <a:pt x="60960" y="0"/>
                </a:lnTo>
                <a:lnTo>
                  <a:pt x="65532" y="0"/>
                </a:lnTo>
                <a:lnTo>
                  <a:pt x="74676" y="1524"/>
                </a:lnTo>
                <a:close/>
              </a:path>
              <a:path w="127000" h="123825">
                <a:moveTo>
                  <a:pt x="86868" y="4572"/>
                </a:moveTo>
                <a:lnTo>
                  <a:pt x="41148" y="4572"/>
                </a:lnTo>
                <a:lnTo>
                  <a:pt x="48768" y="1524"/>
                </a:lnTo>
                <a:lnTo>
                  <a:pt x="77724" y="1524"/>
                </a:lnTo>
                <a:lnTo>
                  <a:pt x="86868" y="4572"/>
                </a:lnTo>
                <a:close/>
              </a:path>
              <a:path w="127000" h="123825">
                <a:moveTo>
                  <a:pt x="97536" y="10668"/>
                </a:moveTo>
                <a:lnTo>
                  <a:pt x="28956" y="10668"/>
                </a:lnTo>
                <a:lnTo>
                  <a:pt x="28956" y="9144"/>
                </a:lnTo>
                <a:lnTo>
                  <a:pt x="36576" y="6096"/>
                </a:lnTo>
                <a:lnTo>
                  <a:pt x="38100" y="4572"/>
                </a:lnTo>
                <a:lnTo>
                  <a:pt x="88392" y="4572"/>
                </a:lnTo>
                <a:lnTo>
                  <a:pt x="89916" y="6096"/>
                </a:lnTo>
                <a:lnTo>
                  <a:pt x="97536" y="9144"/>
                </a:lnTo>
                <a:lnTo>
                  <a:pt x="97536" y="10668"/>
                </a:lnTo>
                <a:close/>
              </a:path>
              <a:path w="127000" h="123825">
                <a:moveTo>
                  <a:pt x="114300" y="25908"/>
                </a:moveTo>
                <a:lnTo>
                  <a:pt x="12192" y="25908"/>
                </a:lnTo>
                <a:lnTo>
                  <a:pt x="18288" y="19812"/>
                </a:lnTo>
                <a:lnTo>
                  <a:pt x="18288" y="18288"/>
                </a:lnTo>
                <a:lnTo>
                  <a:pt x="19812" y="18288"/>
                </a:lnTo>
                <a:lnTo>
                  <a:pt x="19812" y="16764"/>
                </a:lnTo>
                <a:lnTo>
                  <a:pt x="27432" y="12192"/>
                </a:lnTo>
                <a:lnTo>
                  <a:pt x="27432" y="10668"/>
                </a:lnTo>
                <a:lnTo>
                  <a:pt x="99060" y="10668"/>
                </a:lnTo>
                <a:lnTo>
                  <a:pt x="100584" y="12192"/>
                </a:lnTo>
                <a:lnTo>
                  <a:pt x="106680" y="16764"/>
                </a:lnTo>
                <a:lnTo>
                  <a:pt x="109728" y="19812"/>
                </a:lnTo>
                <a:lnTo>
                  <a:pt x="114300" y="25908"/>
                </a:lnTo>
                <a:close/>
              </a:path>
              <a:path w="127000" h="123825">
                <a:moveTo>
                  <a:pt x="120396" y="36576"/>
                </a:moveTo>
                <a:lnTo>
                  <a:pt x="6096" y="36576"/>
                </a:lnTo>
                <a:lnTo>
                  <a:pt x="10668" y="28956"/>
                </a:lnTo>
                <a:lnTo>
                  <a:pt x="10668" y="25908"/>
                </a:lnTo>
                <a:lnTo>
                  <a:pt x="115824" y="25908"/>
                </a:lnTo>
                <a:lnTo>
                  <a:pt x="115824" y="27432"/>
                </a:lnTo>
                <a:lnTo>
                  <a:pt x="117348" y="28956"/>
                </a:lnTo>
                <a:lnTo>
                  <a:pt x="120396" y="36576"/>
                </a:lnTo>
                <a:close/>
              </a:path>
              <a:path w="127000" h="123825">
                <a:moveTo>
                  <a:pt x="115824" y="97536"/>
                </a:moveTo>
                <a:lnTo>
                  <a:pt x="10668" y="97536"/>
                </a:lnTo>
                <a:lnTo>
                  <a:pt x="10668" y="96012"/>
                </a:lnTo>
                <a:lnTo>
                  <a:pt x="6096" y="88392"/>
                </a:lnTo>
                <a:lnTo>
                  <a:pt x="4572" y="86868"/>
                </a:lnTo>
                <a:lnTo>
                  <a:pt x="4572" y="85344"/>
                </a:lnTo>
                <a:lnTo>
                  <a:pt x="1524" y="76200"/>
                </a:lnTo>
                <a:lnTo>
                  <a:pt x="1524" y="73152"/>
                </a:lnTo>
                <a:lnTo>
                  <a:pt x="0" y="64008"/>
                </a:lnTo>
                <a:lnTo>
                  <a:pt x="0" y="59436"/>
                </a:lnTo>
                <a:lnTo>
                  <a:pt x="1524" y="51816"/>
                </a:lnTo>
                <a:lnTo>
                  <a:pt x="1524" y="47244"/>
                </a:lnTo>
                <a:lnTo>
                  <a:pt x="4572" y="39624"/>
                </a:lnTo>
                <a:lnTo>
                  <a:pt x="4572" y="36576"/>
                </a:lnTo>
                <a:lnTo>
                  <a:pt x="121920" y="36576"/>
                </a:lnTo>
                <a:lnTo>
                  <a:pt x="121920" y="38100"/>
                </a:lnTo>
                <a:lnTo>
                  <a:pt x="59436" y="38100"/>
                </a:lnTo>
                <a:lnTo>
                  <a:pt x="55626" y="39624"/>
                </a:lnTo>
                <a:lnTo>
                  <a:pt x="54864" y="39624"/>
                </a:lnTo>
                <a:lnTo>
                  <a:pt x="51054" y="41148"/>
                </a:lnTo>
                <a:lnTo>
                  <a:pt x="50292" y="41148"/>
                </a:lnTo>
                <a:lnTo>
                  <a:pt x="47244" y="42672"/>
                </a:lnTo>
                <a:lnTo>
                  <a:pt x="48768" y="42672"/>
                </a:lnTo>
                <a:lnTo>
                  <a:pt x="47244" y="44196"/>
                </a:lnTo>
                <a:lnTo>
                  <a:pt x="45720" y="44196"/>
                </a:lnTo>
                <a:lnTo>
                  <a:pt x="43434" y="47244"/>
                </a:lnTo>
                <a:lnTo>
                  <a:pt x="42672" y="47244"/>
                </a:lnTo>
                <a:lnTo>
                  <a:pt x="41148" y="50292"/>
                </a:lnTo>
                <a:lnTo>
                  <a:pt x="41452" y="50292"/>
                </a:lnTo>
                <a:lnTo>
                  <a:pt x="39624" y="54864"/>
                </a:lnTo>
                <a:lnTo>
                  <a:pt x="38100" y="54864"/>
                </a:lnTo>
                <a:lnTo>
                  <a:pt x="38100" y="68580"/>
                </a:lnTo>
                <a:lnTo>
                  <a:pt x="39624" y="68579"/>
                </a:lnTo>
                <a:lnTo>
                  <a:pt x="41148" y="73152"/>
                </a:lnTo>
                <a:lnTo>
                  <a:pt x="42672" y="76200"/>
                </a:lnTo>
                <a:lnTo>
                  <a:pt x="44196" y="76200"/>
                </a:lnTo>
                <a:lnTo>
                  <a:pt x="45720" y="77724"/>
                </a:lnTo>
                <a:lnTo>
                  <a:pt x="44196" y="77724"/>
                </a:lnTo>
                <a:lnTo>
                  <a:pt x="48260" y="80772"/>
                </a:lnTo>
                <a:lnTo>
                  <a:pt x="47244" y="80772"/>
                </a:lnTo>
                <a:lnTo>
                  <a:pt x="52324" y="83820"/>
                </a:lnTo>
                <a:lnTo>
                  <a:pt x="51816" y="83820"/>
                </a:lnTo>
                <a:lnTo>
                  <a:pt x="54864" y="85344"/>
                </a:lnTo>
                <a:lnTo>
                  <a:pt x="121920" y="85344"/>
                </a:lnTo>
                <a:lnTo>
                  <a:pt x="121920" y="86868"/>
                </a:lnTo>
                <a:lnTo>
                  <a:pt x="120396" y="88392"/>
                </a:lnTo>
                <a:lnTo>
                  <a:pt x="117348" y="96012"/>
                </a:lnTo>
                <a:lnTo>
                  <a:pt x="115824" y="96012"/>
                </a:lnTo>
                <a:lnTo>
                  <a:pt x="115824" y="97536"/>
                </a:lnTo>
                <a:close/>
              </a:path>
              <a:path w="127000" h="123825">
                <a:moveTo>
                  <a:pt x="56388" y="39624"/>
                </a:moveTo>
                <a:lnTo>
                  <a:pt x="59436" y="38100"/>
                </a:lnTo>
                <a:lnTo>
                  <a:pt x="60960" y="38100"/>
                </a:lnTo>
                <a:lnTo>
                  <a:pt x="63246" y="38481"/>
                </a:lnTo>
                <a:lnTo>
                  <a:pt x="56388" y="39624"/>
                </a:lnTo>
                <a:close/>
              </a:path>
              <a:path w="127000" h="123825">
                <a:moveTo>
                  <a:pt x="63246" y="38481"/>
                </a:moveTo>
                <a:lnTo>
                  <a:pt x="60960" y="38100"/>
                </a:lnTo>
                <a:lnTo>
                  <a:pt x="65532" y="38100"/>
                </a:lnTo>
                <a:lnTo>
                  <a:pt x="63246" y="38481"/>
                </a:lnTo>
                <a:close/>
              </a:path>
              <a:path w="127000" h="123825">
                <a:moveTo>
                  <a:pt x="70104" y="39624"/>
                </a:moveTo>
                <a:lnTo>
                  <a:pt x="63246" y="38481"/>
                </a:lnTo>
                <a:lnTo>
                  <a:pt x="65532" y="38100"/>
                </a:lnTo>
                <a:lnTo>
                  <a:pt x="67056" y="38100"/>
                </a:lnTo>
                <a:lnTo>
                  <a:pt x="70104" y="39624"/>
                </a:lnTo>
                <a:close/>
              </a:path>
              <a:path w="127000" h="123825">
                <a:moveTo>
                  <a:pt x="74676" y="41148"/>
                </a:moveTo>
                <a:lnTo>
                  <a:pt x="67056" y="38100"/>
                </a:lnTo>
                <a:lnTo>
                  <a:pt x="121920" y="38100"/>
                </a:lnTo>
                <a:lnTo>
                  <a:pt x="121920" y="39624"/>
                </a:lnTo>
                <a:lnTo>
                  <a:pt x="71628" y="39624"/>
                </a:lnTo>
                <a:lnTo>
                  <a:pt x="74676" y="41148"/>
                </a:lnTo>
                <a:close/>
              </a:path>
              <a:path w="127000" h="123825">
                <a:moveTo>
                  <a:pt x="51816" y="41148"/>
                </a:moveTo>
                <a:lnTo>
                  <a:pt x="54864" y="39624"/>
                </a:lnTo>
                <a:lnTo>
                  <a:pt x="55626" y="39624"/>
                </a:lnTo>
                <a:lnTo>
                  <a:pt x="51816" y="41148"/>
                </a:lnTo>
                <a:close/>
              </a:path>
              <a:path w="127000" h="123825">
                <a:moveTo>
                  <a:pt x="76708" y="41656"/>
                </a:moveTo>
                <a:lnTo>
                  <a:pt x="71628" y="39624"/>
                </a:lnTo>
                <a:lnTo>
                  <a:pt x="121920" y="39624"/>
                </a:lnTo>
                <a:lnTo>
                  <a:pt x="122529" y="41148"/>
                </a:lnTo>
                <a:lnTo>
                  <a:pt x="76200" y="41148"/>
                </a:lnTo>
                <a:lnTo>
                  <a:pt x="76708" y="41656"/>
                </a:lnTo>
                <a:close/>
              </a:path>
              <a:path w="127000" h="123825">
                <a:moveTo>
                  <a:pt x="47244" y="42672"/>
                </a:moveTo>
                <a:lnTo>
                  <a:pt x="50292" y="41148"/>
                </a:lnTo>
                <a:lnTo>
                  <a:pt x="49784" y="41656"/>
                </a:lnTo>
                <a:lnTo>
                  <a:pt x="47244" y="42672"/>
                </a:lnTo>
                <a:close/>
              </a:path>
              <a:path w="127000" h="123825">
                <a:moveTo>
                  <a:pt x="49784" y="41656"/>
                </a:moveTo>
                <a:lnTo>
                  <a:pt x="50292" y="41148"/>
                </a:lnTo>
                <a:lnTo>
                  <a:pt x="51054" y="41148"/>
                </a:lnTo>
                <a:lnTo>
                  <a:pt x="49784" y="41656"/>
                </a:lnTo>
                <a:close/>
              </a:path>
              <a:path w="127000" h="123825">
                <a:moveTo>
                  <a:pt x="79248" y="42672"/>
                </a:moveTo>
                <a:lnTo>
                  <a:pt x="76708" y="41656"/>
                </a:lnTo>
                <a:lnTo>
                  <a:pt x="76200" y="41148"/>
                </a:lnTo>
                <a:lnTo>
                  <a:pt x="79248" y="42672"/>
                </a:lnTo>
                <a:close/>
              </a:path>
              <a:path w="127000" h="123825">
                <a:moveTo>
                  <a:pt x="123139" y="42672"/>
                </a:moveTo>
                <a:lnTo>
                  <a:pt x="79248" y="42672"/>
                </a:lnTo>
                <a:lnTo>
                  <a:pt x="76200" y="41148"/>
                </a:lnTo>
                <a:lnTo>
                  <a:pt x="122529" y="41148"/>
                </a:lnTo>
                <a:lnTo>
                  <a:pt x="123139" y="42672"/>
                </a:lnTo>
                <a:close/>
              </a:path>
              <a:path w="127000" h="123825">
                <a:moveTo>
                  <a:pt x="48768" y="42672"/>
                </a:moveTo>
                <a:lnTo>
                  <a:pt x="47244" y="42672"/>
                </a:lnTo>
                <a:lnTo>
                  <a:pt x="49784" y="41656"/>
                </a:lnTo>
                <a:lnTo>
                  <a:pt x="48768" y="42672"/>
                </a:lnTo>
                <a:close/>
              </a:path>
              <a:path w="127000" h="123825">
                <a:moveTo>
                  <a:pt x="82296" y="47244"/>
                </a:moveTo>
                <a:lnTo>
                  <a:pt x="76708" y="41656"/>
                </a:lnTo>
                <a:lnTo>
                  <a:pt x="79248" y="42672"/>
                </a:lnTo>
                <a:lnTo>
                  <a:pt x="123139" y="42672"/>
                </a:lnTo>
                <a:lnTo>
                  <a:pt x="123748" y="44196"/>
                </a:lnTo>
                <a:lnTo>
                  <a:pt x="80772" y="44196"/>
                </a:lnTo>
                <a:lnTo>
                  <a:pt x="82296" y="47244"/>
                </a:lnTo>
                <a:close/>
              </a:path>
              <a:path w="127000" h="123825">
                <a:moveTo>
                  <a:pt x="44196" y="47244"/>
                </a:moveTo>
                <a:lnTo>
                  <a:pt x="45720" y="44196"/>
                </a:lnTo>
                <a:lnTo>
                  <a:pt x="47244" y="44196"/>
                </a:lnTo>
                <a:lnTo>
                  <a:pt x="44196" y="47244"/>
                </a:lnTo>
                <a:close/>
              </a:path>
              <a:path w="127000" h="123825">
                <a:moveTo>
                  <a:pt x="85344" y="50292"/>
                </a:moveTo>
                <a:lnTo>
                  <a:pt x="80772" y="44196"/>
                </a:lnTo>
                <a:lnTo>
                  <a:pt x="123748" y="44196"/>
                </a:lnTo>
                <a:lnTo>
                  <a:pt x="124968" y="47244"/>
                </a:lnTo>
                <a:lnTo>
                  <a:pt x="83820" y="47244"/>
                </a:lnTo>
                <a:lnTo>
                  <a:pt x="85344" y="50292"/>
                </a:lnTo>
                <a:close/>
              </a:path>
              <a:path w="127000" h="123825">
                <a:moveTo>
                  <a:pt x="41148" y="50292"/>
                </a:moveTo>
                <a:lnTo>
                  <a:pt x="42672" y="47244"/>
                </a:lnTo>
                <a:lnTo>
                  <a:pt x="41801" y="49421"/>
                </a:lnTo>
                <a:lnTo>
                  <a:pt x="41148" y="50292"/>
                </a:lnTo>
                <a:close/>
              </a:path>
              <a:path w="127000" h="123825">
                <a:moveTo>
                  <a:pt x="41801" y="49421"/>
                </a:moveTo>
                <a:lnTo>
                  <a:pt x="42672" y="47244"/>
                </a:lnTo>
                <a:lnTo>
                  <a:pt x="43434" y="47244"/>
                </a:lnTo>
                <a:lnTo>
                  <a:pt x="41801" y="49421"/>
                </a:lnTo>
                <a:close/>
              </a:path>
              <a:path w="127000" h="123825">
                <a:moveTo>
                  <a:pt x="87020" y="52578"/>
                </a:moveTo>
                <a:lnTo>
                  <a:pt x="83820" y="47244"/>
                </a:lnTo>
                <a:lnTo>
                  <a:pt x="124968" y="47244"/>
                </a:lnTo>
                <a:lnTo>
                  <a:pt x="124968" y="48768"/>
                </a:lnTo>
                <a:lnTo>
                  <a:pt x="126492" y="50292"/>
                </a:lnTo>
                <a:lnTo>
                  <a:pt x="126492" y="51816"/>
                </a:lnTo>
                <a:lnTo>
                  <a:pt x="86868" y="51816"/>
                </a:lnTo>
                <a:lnTo>
                  <a:pt x="87020" y="52578"/>
                </a:lnTo>
                <a:close/>
              </a:path>
              <a:path w="127000" h="123825">
                <a:moveTo>
                  <a:pt x="41452" y="50292"/>
                </a:moveTo>
                <a:lnTo>
                  <a:pt x="41148" y="50292"/>
                </a:lnTo>
                <a:lnTo>
                  <a:pt x="41801" y="49421"/>
                </a:lnTo>
                <a:lnTo>
                  <a:pt x="41452" y="50292"/>
                </a:lnTo>
                <a:close/>
              </a:path>
              <a:path w="127000" h="123825">
                <a:moveTo>
                  <a:pt x="38100" y="59436"/>
                </a:moveTo>
                <a:lnTo>
                  <a:pt x="38100" y="54864"/>
                </a:lnTo>
                <a:lnTo>
                  <a:pt x="39624" y="54864"/>
                </a:lnTo>
                <a:lnTo>
                  <a:pt x="41148" y="51816"/>
                </a:lnTo>
                <a:lnTo>
                  <a:pt x="38100" y="59436"/>
                </a:lnTo>
                <a:close/>
              </a:path>
              <a:path w="127000" h="123825">
                <a:moveTo>
                  <a:pt x="88392" y="54864"/>
                </a:moveTo>
                <a:lnTo>
                  <a:pt x="87020" y="52578"/>
                </a:lnTo>
                <a:lnTo>
                  <a:pt x="86868" y="51816"/>
                </a:lnTo>
                <a:lnTo>
                  <a:pt x="88392" y="54864"/>
                </a:lnTo>
                <a:close/>
              </a:path>
              <a:path w="127000" h="123825">
                <a:moveTo>
                  <a:pt x="126492" y="73152"/>
                </a:moveTo>
                <a:lnTo>
                  <a:pt x="86868" y="73152"/>
                </a:lnTo>
                <a:lnTo>
                  <a:pt x="88392" y="68580"/>
                </a:lnTo>
                <a:lnTo>
                  <a:pt x="88392" y="54864"/>
                </a:lnTo>
                <a:lnTo>
                  <a:pt x="86868" y="51816"/>
                </a:lnTo>
                <a:lnTo>
                  <a:pt x="126492" y="51816"/>
                </a:lnTo>
                <a:lnTo>
                  <a:pt x="126492" y="73152"/>
                </a:lnTo>
                <a:close/>
              </a:path>
              <a:path w="127000" h="123825">
                <a:moveTo>
                  <a:pt x="88392" y="59436"/>
                </a:moveTo>
                <a:lnTo>
                  <a:pt x="87020" y="52578"/>
                </a:lnTo>
                <a:lnTo>
                  <a:pt x="88392" y="54864"/>
                </a:lnTo>
                <a:lnTo>
                  <a:pt x="88392" y="59436"/>
                </a:lnTo>
                <a:close/>
              </a:path>
              <a:path w="127000" h="123825">
                <a:moveTo>
                  <a:pt x="39624" y="68579"/>
                </a:moveTo>
                <a:lnTo>
                  <a:pt x="38100" y="68580"/>
                </a:lnTo>
                <a:lnTo>
                  <a:pt x="38100" y="64008"/>
                </a:lnTo>
                <a:lnTo>
                  <a:pt x="39624" y="68579"/>
                </a:lnTo>
                <a:close/>
              </a:path>
              <a:path w="127000" h="123825">
                <a:moveTo>
                  <a:pt x="87336" y="70338"/>
                </a:moveTo>
                <a:lnTo>
                  <a:pt x="88392" y="64008"/>
                </a:lnTo>
                <a:lnTo>
                  <a:pt x="88392" y="68580"/>
                </a:lnTo>
                <a:lnTo>
                  <a:pt x="87336" y="70338"/>
                </a:lnTo>
                <a:close/>
              </a:path>
              <a:path w="127000" h="123825">
                <a:moveTo>
                  <a:pt x="41656" y="73660"/>
                </a:moveTo>
                <a:lnTo>
                  <a:pt x="41148" y="73152"/>
                </a:lnTo>
                <a:lnTo>
                  <a:pt x="39624" y="68580"/>
                </a:lnTo>
                <a:lnTo>
                  <a:pt x="41656" y="73660"/>
                </a:lnTo>
                <a:close/>
              </a:path>
              <a:path w="127000" h="123825">
                <a:moveTo>
                  <a:pt x="86868" y="73152"/>
                </a:moveTo>
                <a:lnTo>
                  <a:pt x="87336" y="70338"/>
                </a:lnTo>
                <a:lnTo>
                  <a:pt x="88392" y="68580"/>
                </a:lnTo>
                <a:lnTo>
                  <a:pt x="86868" y="73152"/>
                </a:lnTo>
                <a:close/>
              </a:path>
              <a:path w="127000" h="123825">
                <a:moveTo>
                  <a:pt x="124968" y="76200"/>
                </a:moveTo>
                <a:lnTo>
                  <a:pt x="83820" y="76200"/>
                </a:lnTo>
                <a:lnTo>
                  <a:pt x="87336" y="70338"/>
                </a:lnTo>
                <a:lnTo>
                  <a:pt x="86868" y="73152"/>
                </a:lnTo>
                <a:lnTo>
                  <a:pt x="126492" y="73152"/>
                </a:lnTo>
                <a:lnTo>
                  <a:pt x="126492" y="74676"/>
                </a:lnTo>
                <a:lnTo>
                  <a:pt x="124968" y="74676"/>
                </a:lnTo>
                <a:lnTo>
                  <a:pt x="124968" y="76200"/>
                </a:lnTo>
                <a:close/>
              </a:path>
              <a:path w="127000" h="123825">
                <a:moveTo>
                  <a:pt x="42672" y="76200"/>
                </a:moveTo>
                <a:lnTo>
                  <a:pt x="41148" y="73152"/>
                </a:lnTo>
                <a:lnTo>
                  <a:pt x="41656" y="73660"/>
                </a:lnTo>
                <a:lnTo>
                  <a:pt x="42672" y="76200"/>
                </a:lnTo>
                <a:close/>
              </a:path>
              <a:path w="127000" h="123825">
                <a:moveTo>
                  <a:pt x="81425" y="78377"/>
                </a:moveTo>
                <a:lnTo>
                  <a:pt x="85344" y="73152"/>
                </a:lnTo>
                <a:lnTo>
                  <a:pt x="83820" y="76200"/>
                </a:lnTo>
                <a:lnTo>
                  <a:pt x="124968" y="76200"/>
                </a:lnTo>
                <a:lnTo>
                  <a:pt x="124460" y="77724"/>
                </a:lnTo>
                <a:lnTo>
                  <a:pt x="82296" y="77724"/>
                </a:lnTo>
                <a:lnTo>
                  <a:pt x="81425" y="78377"/>
                </a:lnTo>
                <a:close/>
              </a:path>
              <a:path w="127000" h="123825">
                <a:moveTo>
                  <a:pt x="44196" y="76200"/>
                </a:moveTo>
                <a:lnTo>
                  <a:pt x="42672" y="76200"/>
                </a:lnTo>
                <a:lnTo>
                  <a:pt x="41656" y="73660"/>
                </a:lnTo>
                <a:lnTo>
                  <a:pt x="44196" y="76200"/>
                </a:lnTo>
                <a:close/>
              </a:path>
              <a:path w="127000" h="123825">
                <a:moveTo>
                  <a:pt x="47244" y="79248"/>
                </a:moveTo>
                <a:lnTo>
                  <a:pt x="44196" y="77724"/>
                </a:lnTo>
                <a:lnTo>
                  <a:pt x="45720" y="77724"/>
                </a:lnTo>
                <a:lnTo>
                  <a:pt x="47244" y="79248"/>
                </a:lnTo>
                <a:close/>
              </a:path>
              <a:path w="127000" h="123825">
                <a:moveTo>
                  <a:pt x="80772" y="79248"/>
                </a:moveTo>
                <a:lnTo>
                  <a:pt x="81425" y="78377"/>
                </a:lnTo>
                <a:lnTo>
                  <a:pt x="82296" y="77724"/>
                </a:lnTo>
                <a:lnTo>
                  <a:pt x="80772" y="79248"/>
                </a:lnTo>
                <a:close/>
              </a:path>
              <a:path w="127000" h="123825">
                <a:moveTo>
                  <a:pt x="123952" y="79248"/>
                </a:moveTo>
                <a:lnTo>
                  <a:pt x="80772" y="79248"/>
                </a:lnTo>
                <a:lnTo>
                  <a:pt x="82296" y="77724"/>
                </a:lnTo>
                <a:lnTo>
                  <a:pt x="124460" y="77724"/>
                </a:lnTo>
                <a:lnTo>
                  <a:pt x="123952" y="79248"/>
                </a:lnTo>
                <a:close/>
              </a:path>
              <a:path w="127000" h="123825">
                <a:moveTo>
                  <a:pt x="76200" y="82296"/>
                </a:moveTo>
                <a:lnTo>
                  <a:pt x="81425" y="78377"/>
                </a:lnTo>
                <a:lnTo>
                  <a:pt x="80772" y="79248"/>
                </a:lnTo>
                <a:lnTo>
                  <a:pt x="123952" y="79248"/>
                </a:lnTo>
                <a:lnTo>
                  <a:pt x="123444" y="80772"/>
                </a:lnTo>
                <a:lnTo>
                  <a:pt x="79248" y="80772"/>
                </a:lnTo>
                <a:lnTo>
                  <a:pt x="76200" y="82296"/>
                </a:lnTo>
                <a:close/>
              </a:path>
              <a:path w="127000" h="123825">
                <a:moveTo>
                  <a:pt x="50292" y="82296"/>
                </a:moveTo>
                <a:lnTo>
                  <a:pt x="47244" y="80772"/>
                </a:lnTo>
                <a:lnTo>
                  <a:pt x="48260" y="80772"/>
                </a:lnTo>
                <a:lnTo>
                  <a:pt x="50292" y="82296"/>
                </a:lnTo>
                <a:close/>
              </a:path>
              <a:path w="127000" h="123825">
                <a:moveTo>
                  <a:pt x="73914" y="83972"/>
                </a:moveTo>
                <a:lnTo>
                  <a:pt x="79248" y="80772"/>
                </a:lnTo>
                <a:lnTo>
                  <a:pt x="123444" y="80772"/>
                </a:lnTo>
                <a:lnTo>
                  <a:pt x="122428" y="83820"/>
                </a:lnTo>
                <a:lnTo>
                  <a:pt x="74676" y="83820"/>
                </a:lnTo>
                <a:lnTo>
                  <a:pt x="73914" y="83972"/>
                </a:lnTo>
                <a:close/>
              </a:path>
              <a:path w="127000" h="123825">
                <a:moveTo>
                  <a:pt x="54864" y="85344"/>
                </a:moveTo>
                <a:lnTo>
                  <a:pt x="51816" y="83820"/>
                </a:lnTo>
                <a:lnTo>
                  <a:pt x="52578" y="83972"/>
                </a:lnTo>
                <a:lnTo>
                  <a:pt x="54864" y="85344"/>
                </a:lnTo>
                <a:close/>
              </a:path>
              <a:path w="127000" h="123825">
                <a:moveTo>
                  <a:pt x="52578" y="83972"/>
                </a:moveTo>
                <a:lnTo>
                  <a:pt x="51816" y="83820"/>
                </a:lnTo>
                <a:lnTo>
                  <a:pt x="52324" y="83820"/>
                </a:lnTo>
                <a:lnTo>
                  <a:pt x="52578" y="83972"/>
                </a:lnTo>
                <a:close/>
              </a:path>
              <a:path w="127000" h="123825">
                <a:moveTo>
                  <a:pt x="71628" y="85344"/>
                </a:moveTo>
                <a:lnTo>
                  <a:pt x="73914" y="83972"/>
                </a:lnTo>
                <a:lnTo>
                  <a:pt x="74676" y="83820"/>
                </a:lnTo>
                <a:lnTo>
                  <a:pt x="71628" y="85344"/>
                </a:lnTo>
                <a:close/>
              </a:path>
              <a:path w="127000" h="123825">
                <a:moveTo>
                  <a:pt x="121920" y="85344"/>
                </a:moveTo>
                <a:lnTo>
                  <a:pt x="71628" y="85344"/>
                </a:lnTo>
                <a:lnTo>
                  <a:pt x="74676" y="83820"/>
                </a:lnTo>
                <a:lnTo>
                  <a:pt x="122428" y="83820"/>
                </a:lnTo>
                <a:lnTo>
                  <a:pt x="121920" y="85344"/>
                </a:lnTo>
                <a:close/>
              </a:path>
              <a:path w="127000" h="123825">
                <a:moveTo>
                  <a:pt x="59436" y="85344"/>
                </a:moveTo>
                <a:lnTo>
                  <a:pt x="54864" y="85344"/>
                </a:lnTo>
                <a:lnTo>
                  <a:pt x="52578" y="83972"/>
                </a:lnTo>
                <a:lnTo>
                  <a:pt x="59436" y="85344"/>
                </a:lnTo>
                <a:close/>
              </a:path>
              <a:path w="127000" h="123825">
                <a:moveTo>
                  <a:pt x="71628" y="85344"/>
                </a:moveTo>
                <a:lnTo>
                  <a:pt x="67056" y="85344"/>
                </a:lnTo>
                <a:lnTo>
                  <a:pt x="73914" y="83972"/>
                </a:lnTo>
                <a:lnTo>
                  <a:pt x="71628" y="85344"/>
                </a:lnTo>
                <a:close/>
              </a:path>
              <a:path w="127000" h="123825">
                <a:moveTo>
                  <a:pt x="109728" y="105156"/>
                </a:moveTo>
                <a:lnTo>
                  <a:pt x="16764" y="105156"/>
                </a:lnTo>
                <a:lnTo>
                  <a:pt x="12192" y="97536"/>
                </a:lnTo>
                <a:lnTo>
                  <a:pt x="114300" y="97536"/>
                </a:lnTo>
                <a:lnTo>
                  <a:pt x="109728" y="105156"/>
                </a:lnTo>
                <a:close/>
              </a:path>
              <a:path w="127000" h="123825">
                <a:moveTo>
                  <a:pt x="89916" y="118872"/>
                </a:moveTo>
                <a:lnTo>
                  <a:pt x="36576" y="118872"/>
                </a:lnTo>
                <a:lnTo>
                  <a:pt x="28956" y="114300"/>
                </a:lnTo>
                <a:lnTo>
                  <a:pt x="27432" y="112776"/>
                </a:lnTo>
                <a:lnTo>
                  <a:pt x="19812" y="106680"/>
                </a:lnTo>
                <a:lnTo>
                  <a:pt x="18288" y="105156"/>
                </a:lnTo>
                <a:lnTo>
                  <a:pt x="108204" y="105156"/>
                </a:lnTo>
                <a:lnTo>
                  <a:pt x="108204" y="106680"/>
                </a:lnTo>
                <a:lnTo>
                  <a:pt x="106680" y="106680"/>
                </a:lnTo>
                <a:lnTo>
                  <a:pt x="100584" y="112776"/>
                </a:lnTo>
                <a:lnTo>
                  <a:pt x="99060" y="112776"/>
                </a:lnTo>
                <a:lnTo>
                  <a:pt x="97536" y="114300"/>
                </a:lnTo>
                <a:lnTo>
                  <a:pt x="89916" y="118872"/>
                </a:lnTo>
                <a:close/>
              </a:path>
              <a:path w="127000" h="123825">
                <a:moveTo>
                  <a:pt x="77724" y="121920"/>
                </a:moveTo>
                <a:lnTo>
                  <a:pt x="48768" y="121920"/>
                </a:lnTo>
                <a:lnTo>
                  <a:pt x="41148" y="120396"/>
                </a:lnTo>
                <a:lnTo>
                  <a:pt x="39624" y="118872"/>
                </a:lnTo>
                <a:lnTo>
                  <a:pt x="86868" y="118872"/>
                </a:lnTo>
                <a:lnTo>
                  <a:pt x="86868" y="120396"/>
                </a:lnTo>
                <a:lnTo>
                  <a:pt x="77724" y="121920"/>
                </a:lnTo>
                <a:close/>
              </a:path>
              <a:path w="127000" h="123825">
                <a:moveTo>
                  <a:pt x="74676" y="123444"/>
                </a:moveTo>
                <a:lnTo>
                  <a:pt x="51816" y="123444"/>
                </a:lnTo>
                <a:lnTo>
                  <a:pt x="50292" y="121920"/>
                </a:lnTo>
                <a:lnTo>
                  <a:pt x="76200" y="121920"/>
                </a:lnTo>
                <a:lnTo>
                  <a:pt x="74676" y="123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08876" y="5114544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5">
                <a:moveTo>
                  <a:pt x="54053" y="353753"/>
                </a:moveTo>
                <a:lnTo>
                  <a:pt x="63565" y="317434"/>
                </a:lnTo>
                <a:lnTo>
                  <a:pt x="381000" y="0"/>
                </a:lnTo>
                <a:lnTo>
                  <a:pt x="406908" y="27432"/>
                </a:lnTo>
                <a:lnTo>
                  <a:pt x="90590" y="343749"/>
                </a:lnTo>
                <a:lnTo>
                  <a:pt x="54053" y="353753"/>
                </a:lnTo>
                <a:close/>
              </a:path>
              <a:path w="407034" h="407035">
                <a:moveTo>
                  <a:pt x="0" y="406908"/>
                </a:moveTo>
                <a:lnTo>
                  <a:pt x="42671" y="248411"/>
                </a:lnTo>
                <a:lnTo>
                  <a:pt x="45386" y="241339"/>
                </a:lnTo>
                <a:lnTo>
                  <a:pt x="50672" y="236410"/>
                </a:lnTo>
                <a:lnTo>
                  <a:pt x="57673" y="234053"/>
                </a:lnTo>
                <a:lnTo>
                  <a:pt x="65532" y="234695"/>
                </a:lnTo>
                <a:lnTo>
                  <a:pt x="72604" y="237410"/>
                </a:lnTo>
                <a:lnTo>
                  <a:pt x="77533" y="242696"/>
                </a:lnTo>
                <a:lnTo>
                  <a:pt x="79890" y="249697"/>
                </a:lnTo>
                <a:lnTo>
                  <a:pt x="79248" y="257556"/>
                </a:lnTo>
                <a:lnTo>
                  <a:pt x="63565" y="317434"/>
                </a:lnTo>
                <a:lnTo>
                  <a:pt x="13715" y="367284"/>
                </a:lnTo>
                <a:lnTo>
                  <a:pt x="39623" y="394715"/>
                </a:lnTo>
                <a:lnTo>
                  <a:pt x="47413" y="394715"/>
                </a:lnTo>
                <a:lnTo>
                  <a:pt x="0" y="406908"/>
                </a:lnTo>
                <a:close/>
              </a:path>
              <a:path w="407034" h="407035">
                <a:moveTo>
                  <a:pt x="39623" y="394715"/>
                </a:moveTo>
                <a:lnTo>
                  <a:pt x="13715" y="367284"/>
                </a:lnTo>
                <a:lnTo>
                  <a:pt x="63565" y="317434"/>
                </a:lnTo>
                <a:lnTo>
                  <a:pt x="54053" y="353753"/>
                </a:lnTo>
                <a:lnTo>
                  <a:pt x="21336" y="362712"/>
                </a:lnTo>
                <a:lnTo>
                  <a:pt x="45719" y="385572"/>
                </a:lnTo>
                <a:lnTo>
                  <a:pt x="48767" y="385572"/>
                </a:lnTo>
                <a:lnTo>
                  <a:pt x="39623" y="394715"/>
                </a:lnTo>
                <a:close/>
              </a:path>
              <a:path w="407034" h="407035">
                <a:moveTo>
                  <a:pt x="47413" y="394715"/>
                </a:moveTo>
                <a:lnTo>
                  <a:pt x="39623" y="394715"/>
                </a:lnTo>
                <a:lnTo>
                  <a:pt x="90590" y="343749"/>
                </a:lnTo>
                <a:lnTo>
                  <a:pt x="149351" y="327660"/>
                </a:lnTo>
                <a:lnTo>
                  <a:pt x="157233" y="327874"/>
                </a:lnTo>
                <a:lnTo>
                  <a:pt x="164401" y="330517"/>
                </a:lnTo>
                <a:lnTo>
                  <a:pt x="170140" y="335160"/>
                </a:lnTo>
                <a:lnTo>
                  <a:pt x="173736" y="341376"/>
                </a:lnTo>
                <a:lnTo>
                  <a:pt x="173521" y="349257"/>
                </a:lnTo>
                <a:lnTo>
                  <a:pt x="170878" y="356425"/>
                </a:lnTo>
                <a:lnTo>
                  <a:pt x="166235" y="362164"/>
                </a:lnTo>
                <a:lnTo>
                  <a:pt x="160019" y="365760"/>
                </a:lnTo>
                <a:lnTo>
                  <a:pt x="47413" y="394715"/>
                </a:lnTo>
                <a:close/>
              </a:path>
              <a:path w="407034" h="407035">
                <a:moveTo>
                  <a:pt x="48767" y="385572"/>
                </a:moveTo>
                <a:lnTo>
                  <a:pt x="45719" y="385572"/>
                </a:lnTo>
                <a:lnTo>
                  <a:pt x="54053" y="353753"/>
                </a:lnTo>
                <a:lnTo>
                  <a:pt x="90590" y="343749"/>
                </a:lnTo>
                <a:lnTo>
                  <a:pt x="48767" y="385572"/>
                </a:lnTo>
                <a:close/>
              </a:path>
              <a:path w="407034" h="407035">
                <a:moveTo>
                  <a:pt x="45719" y="385572"/>
                </a:moveTo>
                <a:lnTo>
                  <a:pt x="21336" y="362712"/>
                </a:lnTo>
                <a:lnTo>
                  <a:pt x="54053" y="353753"/>
                </a:lnTo>
                <a:lnTo>
                  <a:pt x="45719" y="385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73823" y="5128260"/>
            <a:ext cx="40005" cy="746760"/>
          </a:xfrm>
          <a:custGeom>
            <a:avLst/>
            <a:gdLst/>
            <a:ahLst/>
            <a:cxnLst/>
            <a:rect l="l" t="t" r="r" b="b"/>
            <a:pathLst>
              <a:path w="40004" h="746760">
                <a:moveTo>
                  <a:pt x="39624" y="746759"/>
                </a:moveTo>
                <a:lnTo>
                  <a:pt x="1524" y="746759"/>
                </a:lnTo>
                <a:lnTo>
                  <a:pt x="0" y="0"/>
                </a:lnTo>
                <a:lnTo>
                  <a:pt x="38100" y="0"/>
                </a:lnTo>
                <a:lnTo>
                  <a:pt x="39624" y="74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392872" y="4587168"/>
            <a:ext cx="240029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95109" y="3566159"/>
            <a:ext cx="0" cy="1905000"/>
          </a:xfrm>
          <a:custGeom>
            <a:avLst/>
            <a:gdLst/>
            <a:ahLst/>
            <a:cxnLst/>
            <a:rect l="l" t="t" r="r" b="b"/>
            <a:pathLst>
              <a:path w="0"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952488" y="5457444"/>
            <a:ext cx="413384" cy="431800"/>
          </a:xfrm>
          <a:custGeom>
            <a:avLst/>
            <a:gdLst/>
            <a:ahLst/>
            <a:cxnLst/>
            <a:rect l="l" t="t" r="r" b="b"/>
            <a:pathLst>
              <a:path w="413384" h="431800">
                <a:moveTo>
                  <a:pt x="385572" y="431291"/>
                </a:moveTo>
                <a:lnTo>
                  <a:pt x="0" y="25907"/>
                </a:lnTo>
                <a:lnTo>
                  <a:pt x="27432" y="0"/>
                </a:lnTo>
                <a:lnTo>
                  <a:pt x="413004" y="405383"/>
                </a:lnTo>
                <a:lnTo>
                  <a:pt x="385572" y="43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11923" y="3229356"/>
            <a:ext cx="40005" cy="660400"/>
          </a:xfrm>
          <a:custGeom>
            <a:avLst/>
            <a:gdLst/>
            <a:ahLst/>
            <a:cxnLst/>
            <a:rect l="l" t="t" r="r" b="b"/>
            <a:pathLst>
              <a:path w="40004" h="660400">
                <a:moveTo>
                  <a:pt x="39624" y="659891"/>
                </a:moveTo>
                <a:lnTo>
                  <a:pt x="1524" y="659891"/>
                </a:lnTo>
                <a:lnTo>
                  <a:pt x="0" y="0"/>
                </a:lnTo>
                <a:lnTo>
                  <a:pt x="38100" y="0"/>
                </a:lnTo>
                <a:lnTo>
                  <a:pt x="39624" y="659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18019" y="3249167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25908" y="365759"/>
                </a:moveTo>
                <a:lnTo>
                  <a:pt x="0" y="338328"/>
                </a:lnTo>
                <a:lnTo>
                  <a:pt x="347472" y="0"/>
                </a:lnTo>
                <a:lnTo>
                  <a:pt x="374903" y="27432"/>
                </a:lnTo>
                <a:lnTo>
                  <a:pt x="25908" y="365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16496" y="3552444"/>
            <a:ext cx="382905" cy="386080"/>
          </a:xfrm>
          <a:custGeom>
            <a:avLst/>
            <a:gdLst/>
            <a:ahLst/>
            <a:cxnLst/>
            <a:rect l="l" t="t" r="r" b="b"/>
            <a:pathLst>
              <a:path w="382904" h="386079">
                <a:moveTo>
                  <a:pt x="330216" y="331740"/>
                </a:moveTo>
                <a:lnTo>
                  <a:pt x="293348" y="322084"/>
                </a:lnTo>
                <a:lnTo>
                  <a:pt x="0" y="27432"/>
                </a:lnTo>
                <a:lnTo>
                  <a:pt x="27431" y="0"/>
                </a:lnTo>
                <a:lnTo>
                  <a:pt x="320403" y="294273"/>
                </a:lnTo>
                <a:lnTo>
                  <a:pt x="330216" y="331740"/>
                </a:lnTo>
                <a:close/>
              </a:path>
              <a:path w="382904" h="386079">
                <a:moveTo>
                  <a:pt x="378997" y="371856"/>
                </a:moveTo>
                <a:lnTo>
                  <a:pt x="342899" y="371856"/>
                </a:lnTo>
                <a:lnTo>
                  <a:pt x="370331" y="344423"/>
                </a:lnTo>
                <a:lnTo>
                  <a:pt x="320403" y="294273"/>
                </a:lnTo>
                <a:lnTo>
                  <a:pt x="304800" y="234695"/>
                </a:lnTo>
                <a:lnTo>
                  <a:pt x="304157" y="227695"/>
                </a:lnTo>
                <a:lnTo>
                  <a:pt x="306514" y="220979"/>
                </a:lnTo>
                <a:lnTo>
                  <a:pt x="311443" y="215407"/>
                </a:lnTo>
                <a:lnTo>
                  <a:pt x="318515" y="211836"/>
                </a:lnTo>
                <a:lnTo>
                  <a:pt x="326159" y="211193"/>
                </a:lnTo>
                <a:lnTo>
                  <a:pt x="332803" y="213550"/>
                </a:lnTo>
                <a:lnTo>
                  <a:pt x="338018" y="218479"/>
                </a:lnTo>
                <a:lnTo>
                  <a:pt x="341375" y="225551"/>
                </a:lnTo>
                <a:lnTo>
                  <a:pt x="378997" y="371856"/>
                </a:lnTo>
                <a:close/>
              </a:path>
              <a:path w="382904" h="386079">
                <a:moveTo>
                  <a:pt x="352043" y="362712"/>
                </a:moveTo>
                <a:lnTo>
                  <a:pt x="338327" y="362712"/>
                </a:lnTo>
                <a:lnTo>
                  <a:pt x="361188" y="339852"/>
                </a:lnTo>
                <a:lnTo>
                  <a:pt x="330216" y="331740"/>
                </a:lnTo>
                <a:lnTo>
                  <a:pt x="320403" y="294273"/>
                </a:lnTo>
                <a:lnTo>
                  <a:pt x="370331" y="344423"/>
                </a:lnTo>
                <a:lnTo>
                  <a:pt x="352043" y="362712"/>
                </a:lnTo>
                <a:close/>
              </a:path>
              <a:path w="382904" h="386079">
                <a:moveTo>
                  <a:pt x="382523" y="385572"/>
                </a:moveTo>
                <a:lnTo>
                  <a:pt x="224027" y="342900"/>
                </a:lnTo>
                <a:lnTo>
                  <a:pt x="216955" y="339328"/>
                </a:lnTo>
                <a:lnTo>
                  <a:pt x="212026" y="333756"/>
                </a:lnTo>
                <a:lnTo>
                  <a:pt x="209669" y="327040"/>
                </a:lnTo>
                <a:lnTo>
                  <a:pt x="210312" y="320039"/>
                </a:lnTo>
                <a:lnTo>
                  <a:pt x="213883" y="312967"/>
                </a:lnTo>
                <a:lnTo>
                  <a:pt x="219455" y="308038"/>
                </a:lnTo>
                <a:lnTo>
                  <a:pt x="226171" y="305681"/>
                </a:lnTo>
                <a:lnTo>
                  <a:pt x="233171" y="306323"/>
                </a:lnTo>
                <a:lnTo>
                  <a:pt x="293348" y="322084"/>
                </a:lnTo>
                <a:lnTo>
                  <a:pt x="342899" y="371856"/>
                </a:lnTo>
                <a:lnTo>
                  <a:pt x="378997" y="371856"/>
                </a:lnTo>
                <a:lnTo>
                  <a:pt x="382523" y="385572"/>
                </a:lnTo>
                <a:close/>
              </a:path>
              <a:path w="382904" h="386079">
                <a:moveTo>
                  <a:pt x="342899" y="371856"/>
                </a:moveTo>
                <a:lnTo>
                  <a:pt x="293348" y="322084"/>
                </a:lnTo>
                <a:lnTo>
                  <a:pt x="330216" y="331740"/>
                </a:lnTo>
                <a:lnTo>
                  <a:pt x="338327" y="362712"/>
                </a:lnTo>
                <a:lnTo>
                  <a:pt x="352043" y="362712"/>
                </a:lnTo>
                <a:lnTo>
                  <a:pt x="342899" y="371856"/>
                </a:lnTo>
                <a:close/>
              </a:path>
              <a:path w="382904" h="386079">
                <a:moveTo>
                  <a:pt x="338327" y="362712"/>
                </a:moveTo>
                <a:lnTo>
                  <a:pt x="330216" y="331740"/>
                </a:lnTo>
                <a:lnTo>
                  <a:pt x="361188" y="339852"/>
                </a:lnTo>
                <a:lnTo>
                  <a:pt x="338327" y="362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91300" y="3565398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 h="0">
                <a:moveTo>
                  <a:pt x="0" y="0"/>
                </a:moveTo>
                <a:lnTo>
                  <a:pt x="4602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620505" y="4512564"/>
            <a:ext cx="0" cy="588645"/>
          </a:xfrm>
          <a:custGeom>
            <a:avLst/>
            <a:gdLst/>
            <a:ahLst/>
            <a:cxnLst/>
            <a:rect l="l" t="t" r="r" b="b"/>
            <a:pathLst>
              <a:path w="0" h="588645">
                <a:moveTo>
                  <a:pt x="0" y="0"/>
                </a:moveTo>
                <a:lnTo>
                  <a:pt x="0" y="5882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620505" y="5486400"/>
            <a:ext cx="0" cy="588645"/>
          </a:xfrm>
          <a:custGeom>
            <a:avLst/>
            <a:gdLst/>
            <a:ahLst/>
            <a:cxnLst/>
            <a:rect l="l" t="t" r="r" b="b"/>
            <a:pathLst>
              <a:path w="0" h="588645">
                <a:moveTo>
                  <a:pt x="0" y="0"/>
                </a:moveTo>
                <a:lnTo>
                  <a:pt x="0" y="5882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331964" y="4501896"/>
            <a:ext cx="105410" cy="108585"/>
          </a:xfrm>
          <a:custGeom>
            <a:avLst/>
            <a:gdLst/>
            <a:ahLst/>
            <a:cxnLst/>
            <a:rect l="l" t="t" r="r" b="b"/>
            <a:pathLst>
              <a:path w="105409" h="108585">
                <a:moveTo>
                  <a:pt x="51815" y="108203"/>
                </a:moveTo>
                <a:lnTo>
                  <a:pt x="31503" y="103941"/>
                </a:lnTo>
                <a:lnTo>
                  <a:pt x="15049" y="92392"/>
                </a:lnTo>
                <a:lnTo>
                  <a:pt x="4024" y="75414"/>
                </a:lnTo>
                <a:lnTo>
                  <a:pt x="0" y="54863"/>
                </a:lnTo>
                <a:lnTo>
                  <a:pt x="4024" y="33432"/>
                </a:lnTo>
                <a:lnTo>
                  <a:pt x="15049" y="16001"/>
                </a:lnTo>
                <a:lnTo>
                  <a:pt x="31503" y="4286"/>
                </a:lnTo>
                <a:lnTo>
                  <a:pt x="51815" y="0"/>
                </a:lnTo>
                <a:lnTo>
                  <a:pt x="73009" y="4286"/>
                </a:lnTo>
                <a:lnTo>
                  <a:pt x="89915" y="16001"/>
                </a:lnTo>
                <a:lnTo>
                  <a:pt x="101107" y="33432"/>
                </a:lnTo>
                <a:lnTo>
                  <a:pt x="105155" y="54863"/>
                </a:lnTo>
                <a:lnTo>
                  <a:pt x="101107" y="75414"/>
                </a:lnTo>
                <a:lnTo>
                  <a:pt x="89915" y="92392"/>
                </a:lnTo>
                <a:lnTo>
                  <a:pt x="73009" y="103941"/>
                </a:lnTo>
                <a:lnTo>
                  <a:pt x="51815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316723" y="4488179"/>
            <a:ext cx="135890" cy="137160"/>
          </a:xfrm>
          <a:custGeom>
            <a:avLst/>
            <a:gdLst/>
            <a:ahLst/>
            <a:cxnLst/>
            <a:rect l="l" t="t" r="r" b="b"/>
            <a:pathLst>
              <a:path w="135890" h="137160">
                <a:moveTo>
                  <a:pt x="80771" y="1524"/>
                </a:moveTo>
                <a:lnTo>
                  <a:pt x="54863" y="1524"/>
                </a:lnTo>
                <a:lnTo>
                  <a:pt x="65531" y="0"/>
                </a:lnTo>
                <a:lnTo>
                  <a:pt x="68579" y="0"/>
                </a:lnTo>
                <a:lnTo>
                  <a:pt x="80771" y="1524"/>
                </a:lnTo>
                <a:close/>
              </a:path>
              <a:path w="135890" h="137160">
                <a:moveTo>
                  <a:pt x="94487" y="6096"/>
                </a:moveTo>
                <a:lnTo>
                  <a:pt x="41147" y="6096"/>
                </a:lnTo>
                <a:lnTo>
                  <a:pt x="41147" y="4572"/>
                </a:lnTo>
                <a:lnTo>
                  <a:pt x="42671" y="4572"/>
                </a:lnTo>
                <a:lnTo>
                  <a:pt x="53339" y="1524"/>
                </a:lnTo>
                <a:lnTo>
                  <a:pt x="82295" y="1524"/>
                </a:lnTo>
                <a:lnTo>
                  <a:pt x="92963" y="4572"/>
                </a:lnTo>
                <a:lnTo>
                  <a:pt x="94487" y="6096"/>
                </a:lnTo>
                <a:close/>
              </a:path>
              <a:path w="135890" h="137160">
                <a:moveTo>
                  <a:pt x="105155" y="12192"/>
                </a:moveTo>
                <a:lnTo>
                  <a:pt x="30479" y="12192"/>
                </a:lnTo>
                <a:lnTo>
                  <a:pt x="30479" y="10668"/>
                </a:lnTo>
                <a:lnTo>
                  <a:pt x="39623" y="6096"/>
                </a:lnTo>
                <a:lnTo>
                  <a:pt x="96011" y="6096"/>
                </a:lnTo>
                <a:lnTo>
                  <a:pt x="105155" y="10668"/>
                </a:lnTo>
                <a:lnTo>
                  <a:pt x="105155" y="12192"/>
                </a:lnTo>
                <a:close/>
              </a:path>
              <a:path w="135890" h="137160">
                <a:moveTo>
                  <a:pt x="114299" y="19812"/>
                </a:moveTo>
                <a:lnTo>
                  <a:pt x="21335" y="19812"/>
                </a:lnTo>
                <a:lnTo>
                  <a:pt x="28955" y="12192"/>
                </a:lnTo>
                <a:lnTo>
                  <a:pt x="106679" y="12192"/>
                </a:lnTo>
                <a:lnTo>
                  <a:pt x="114299" y="19812"/>
                </a:lnTo>
                <a:close/>
              </a:path>
              <a:path w="135890" h="137160">
                <a:moveTo>
                  <a:pt x="115823" y="117348"/>
                </a:moveTo>
                <a:lnTo>
                  <a:pt x="19811" y="117348"/>
                </a:lnTo>
                <a:lnTo>
                  <a:pt x="19811" y="115824"/>
                </a:lnTo>
                <a:lnTo>
                  <a:pt x="18287" y="115824"/>
                </a:lnTo>
                <a:lnTo>
                  <a:pt x="12191" y="108204"/>
                </a:lnTo>
                <a:lnTo>
                  <a:pt x="12191" y="106680"/>
                </a:lnTo>
                <a:lnTo>
                  <a:pt x="10667" y="105156"/>
                </a:lnTo>
                <a:lnTo>
                  <a:pt x="6095" y="96012"/>
                </a:lnTo>
                <a:lnTo>
                  <a:pt x="6095" y="94488"/>
                </a:lnTo>
                <a:lnTo>
                  <a:pt x="4571" y="92964"/>
                </a:lnTo>
                <a:lnTo>
                  <a:pt x="1523" y="83820"/>
                </a:lnTo>
                <a:lnTo>
                  <a:pt x="1523" y="80772"/>
                </a:lnTo>
                <a:lnTo>
                  <a:pt x="0" y="70104"/>
                </a:lnTo>
                <a:lnTo>
                  <a:pt x="0" y="67056"/>
                </a:lnTo>
                <a:lnTo>
                  <a:pt x="1523" y="56388"/>
                </a:lnTo>
                <a:lnTo>
                  <a:pt x="1523" y="53340"/>
                </a:lnTo>
                <a:lnTo>
                  <a:pt x="4571" y="42672"/>
                </a:lnTo>
                <a:lnTo>
                  <a:pt x="6095" y="42672"/>
                </a:lnTo>
                <a:lnTo>
                  <a:pt x="6095" y="41148"/>
                </a:lnTo>
                <a:lnTo>
                  <a:pt x="10667" y="32004"/>
                </a:lnTo>
                <a:lnTo>
                  <a:pt x="12191" y="30480"/>
                </a:lnTo>
                <a:lnTo>
                  <a:pt x="12191" y="28956"/>
                </a:lnTo>
                <a:lnTo>
                  <a:pt x="18287" y="21336"/>
                </a:lnTo>
                <a:lnTo>
                  <a:pt x="19811" y="19812"/>
                </a:lnTo>
                <a:lnTo>
                  <a:pt x="115823" y="19812"/>
                </a:lnTo>
                <a:lnTo>
                  <a:pt x="115823" y="21336"/>
                </a:lnTo>
                <a:lnTo>
                  <a:pt x="123443" y="28956"/>
                </a:lnTo>
                <a:lnTo>
                  <a:pt x="60959" y="28956"/>
                </a:lnTo>
                <a:lnTo>
                  <a:pt x="56387" y="30480"/>
                </a:lnTo>
                <a:lnTo>
                  <a:pt x="53339" y="30480"/>
                </a:lnTo>
                <a:lnTo>
                  <a:pt x="44195" y="36576"/>
                </a:lnTo>
                <a:lnTo>
                  <a:pt x="45338" y="36576"/>
                </a:lnTo>
                <a:lnTo>
                  <a:pt x="41528" y="39624"/>
                </a:lnTo>
                <a:lnTo>
                  <a:pt x="41147" y="39624"/>
                </a:lnTo>
                <a:lnTo>
                  <a:pt x="39623" y="41148"/>
                </a:lnTo>
                <a:lnTo>
                  <a:pt x="39928" y="41148"/>
                </a:lnTo>
                <a:lnTo>
                  <a:pt x="37490" y="44196"/>
                </a:lnTo>
                <a:lnTo>
                  <a:pt x="36575" y="44196"/>
                </a:lnTo>
                <a:lnTo>
                  <a:pt x="32765" y="51816"/>
                </a:lnTo>
                <a:lnTo>
                  <a:pt x="32003" y="51816"/>
                </a:lnTo>
                <a:lnTo>
                  <a:pt x="28955" y="60960"/>
                </a:lnTo>
                <a:lnTo>
                  <a:pt x="30262" y="60960"/>
                </a:lnTo>
                <a:lnTo>
                  <a:pt x="29391" y="67056"/>
                </a:lnTo>
                <a:lnTo>
                  <a:pt x="28955" y="67056"/>
                </a:lnTo>
                <a:lnTo>
                  <a:pt x="28955" y="70104"/>
                </a:lnTo>
                <a:lnTo>
                  <a:pt x="29391" y="70104"/>
                </a:lnTo>
                <a:lnTo>
                  <a:pt x="30044" y="74676"/>
                </a:lnTo>
                <a:lnTo>
                  <a:pt x="28955" y="74676"/>
                </a:lnTo>
                <a:lnTo>
                  <a:pt x="32003" y="85344"/>
                </a:lnTo>
                <a:lnTo>
                  <a:pt x="33527" y="85344"/>
                </a:lnTo>
                <a:lnTo>
                  <a:pt x="35813" y="89916"/>
                </a:lnTo>
                <a:lnTo>
                  <a:pt x="35051" y="89916"/>
                </a:lnTo>
                <a:lnTo>
                  <a:pt x="39928" y="96012"/>
                </a:lnTo>
                <a:lnTo>
                  <a:pt x="39623" y="96012"/>
                </a:lnTo>
                <a:lnTo>
                  <a:pt x="41147" y="97536"/>
                </a:lnTo>
                <a:lnTo>
                  <a:pt x="41528" y="97536"/>
                </a:lnTo>
                <a:lnTo>
                  <a:pt x="45338" y="100584"/>
                </a:lnTo>
                <a:lnTo>
                  <a:pt x="44195" y="100584"/>
                </a:lnTo>
                <a:lnTo>
                  <a:pt x="53339" y="105156"/>
                </a:lnTo>
                <a:lnTo>
                  <a:pt x="51815" y="105156"/>
                </a:lnTo>
                <a:lnTo>
                  <a:pt x="60959" y="108204"/>
                </a:lnTo>
                <a:lnTo>
                  <a:pt x="123443" y="108204"/>
                </a:lnTo>
                <a:lnTo>
                  <a:pt x="115823" y="115824"/>
                </a:lnTo>
                <a:lnTo>
                  <a:pt x="115823" y="117348"/>
                </a:lnTo>
                <a:close/>
              </a:path>
              <a:path w="135890" h="137160">
                <a:moveTo>
                  <a:pt x="83819" y="32004"/>
                </a:moveTo>
                <a:lnTo>
                  <a:pt x="74675" y="28956"/>
                </a:lnTo>
                <a:lnTo>
                  <a:pt x="123443" y="28956"/>
                </a:lnTo>
                <a:lnTo>
                  <a:pt x="123443" y="30480"/>
                </a:lnTo>
                <a:lnTo>
                  <a:pt x="82295" y="30480"/>
                </a:lnTo>
                <a:lnTo>
                  <a:pt x="83819" y="32004"/>
                </a:lnTo>
                <a:close/>
              </a:path>
              <a:path w="135890" h="137160">
                <a:moveTo>
                  <a:pt x="51815" y="32004"/>
                </a:moveTo>
                <a:lnTo>
                  <a:pt x="53339" y="30480"/>
                </a:lnTo>
                <a:lnTo>
                  <a:pt x="56387" y="30480"/>
                </a:lnTo>
                <a:lnTo>
                  <a:pt x="51815" y="32004"/>
                </a:lnTo>
                <a:close/>
              </a:path>
              <a:path w="135890" h="137160">
                <a:moveTo>
                  <a:pt x="127253" y="36576"/>
                </a:moveTo>
                <a:lnTo>
                  <a:pt x="91439" y="36576"/>
                </a:lnTo>
                <a:lnTo>
                  <a:pt x="82295" y="30480"/>
                </a:lnTo>
                <a:lnTo>
                  <a:pt x="123443" y="30480"/>
                </a:lnTo>
                <a:lnTo>
                  <a:pt x="124967" y="32004"/>
                </a:lnTo>
                <a:lnTo>
                  <a:pt x="127253" y="36576"/>
                </a:lnTo>
                <a:close/>
              </a:path>
              <a:path w="135890" h="137160">
                <a:moveTo>
                  <a:pt x="45338" y="36576"/>
                </a:moveTo>
                <a:lnTo>
                  <a:pt x="44195" y="36576"/>
                </a:lnTo>
                <a:lnTo>
                  <a:pt x="47243" y="35052"/>
                </a:lnTo>
                <a:lnTo>
                  <a:pt x="45338" y="36576"/>
                </a:lnTo>
                <a:close/>
              </a:path>
              <a:path w="135890" h="137160">
                <a:moveTo>
                  <a:pt x="95165" y="40470"/>
                </a:moveTo>
                <a:lnTo>
                  <a:pt x="88391" y="35052"/>
                </a:lnTo>
                <a:lnTo>
                  <a:pt x="91439" y="36576"/>
                </a:lnTo>
                <a:lnTo>
                  <a:pt x="127253" y="36576"/>
                </a:lnTo>
                <a:lnTo>
                  <a:pt x="128777" y="39624"/>
                </a:lnTo>
                <a:lnTo>
                  <a:pt x="94487" y="39624"/>
                </a:lnTo>
                <a:lnTo>
                  <a:pt x="95165" y="40470"/>
                </a:lnTo>
                <a:close/>
              </a:path>
              <a:path w="135890" h="137160">
                <a:moveTo>
                  <a:pt x="39623" y="41148"/>
                </a:moveTo>
                <a:lnTo>
                  <a:pt x="41147" y="39624"/>
                </a:lnTo>
                <a:lnTo>
                  <a:pt x="40470" y="40470"/>
                </a:lnTo>
                <a:lnTo>
                  <a:pt x="39623" y="41148"/>
                </a:lnTo>
                <a:close/>
              </a:path>
              <a:path w="135890" h="137160">
                <a:moveTo>
                  <a:pt x="40470" y="40470"/>
                </a:moveTo>
                <a:lnTo>
                  <a:pt x="41147" y="39624"/>
                </a:lnTo>
                <a:lnTo>
                  <a:pt x="41528" y="39624"/>
                </a:lnTo>
                <a:lnTo>
                  <a:pt x="40470" y="40470"/>
                </a:lnTo>
                <a:close/>
              </a:path>
              <a:path w="135890" h="137160">
                <a:moveTo>
                  <a:pt x="96011" y="41148"/>
                </a:moveTo>
                <a:lnTo>
                  <a:pt x="95165" y="40470"/>
                </a:lnTo>
                <a:lnTo>
                  <a:pt x="94487" y="39624"/>
                </a:lnTo>
                <a:lnTo>
                  <a:pt x="96011" y="41148"/>
                </a:lnTo>
                <a:close/>
              </a:path>
              <a:path w="135890" h="137160">
                <a:moveTo>
                  <a:pt x="129539" y="41148"/>
                </a:moveTo>
                <a:lnTo>
                  <a:pt x="96011" y="41148"/>
                </a:lnTo>
                <a:lnTo>
                  <a:pt x="94487" y="39624"/>
                </a:lnTo>
                <a:lnTo>
                  <a:pt x="128777" y="39624"/>
                </a:lnTo>
                <a:lnTo>
                  <a:pt x="129539" y="41148"/>
                </a:lnTo>
                <a:close/>
              </a:path>
              <a:path w="135890" h="137160">
                <a:moveTo>
                  <a:pt x="39928" y="41148"/>
                </a:moveTo>
                <a:lnTo>
                  <a:pt x="39623" y="41148"/>
                </a:lnTo>
                <a:lnTo>
                  <a:pt x="40470" y="40470"/>
                </a:lnTo>
                <a:lnTo>
                  <a:pt x="39928" y="41148"/>
                </a:lnTo>
                <a:close/>
              </a:path>
              <a:path w="135890" h="137160">
                <a:moveTo>
                  <a:pt x="100583" y="47244"/>
                </a:moveTo>
                <a:lnTo>
                  <a:pt x="95165" y="40470"/>
                </a:lnTo>
                <a:lnTo>
                  <a:pt x="96011" y="41148"/>
                </a:lnTo>
                <a:lnTo>
                  <a:pt x="129539" y="41148"/>
                </a:lnTo>
                <a:lnTo>
                  <a:pt x="129539" y="42672"/>
                </a:lnTo>
                <a:lnTo>
                  <a:pt x="131063" y="42672"/>
                </a:lnTo>
                <a:lnTo>
                  <a:pt x="131499" y="44196"/>
                </a:lnTo>
                <a:lnTo>
                  <a:pt x="99059" y="44196"/>
                </a:lnTo>
                <a:lnTo>
                  <a:pt x="100583" y="47244"/>
                </a:lnTo>
                <a:close/>
              </a:path>
              <a:path w="135890" h="137160">
                <a:moveTo>
                  <a:pt x="35051" y="47244"/>
                </a:moveTo>
                <a:lnTo>
                  <a:pt x="36575" y="44196"/>
                </a:lnTo>
                <a:lnTo>
                  <a:pt x="37490" y="44196"/>
                </a:lnTo>
                <a:lnTo>
                  <a:pt x="35051" y="47244"/>
                </a:lnTo>
                <a:close/>
              </a:path>
              <a:path w="135890" h="137160">
                <a:moveTo>
                  <a:pt x="103631" y="53340"/>
                </a:moveTo>
                <a:lnTo>
                  <a:pt x="99059" y="44196"/>
                </a:lnTo>
                <a:lnTo>
                  <a:pt x="131499" y="44196"/>
                </a:lnTo>
                <a:lnTo>
                  <a:pt x="133676" y="51816"/>
                </a:lnTo>
                <a:lnTo>
                  <a:pt x="103631" y="51816"/>
                </a:lnTo>
                <a:lnTo>
                  <a:pt x="103631" y="53340"/>
                </a:lnTo>
                <a:close/>
              </a:path>
              <a:path w="135890" h="137160">
                <a:moveTo>
                  <a:pt x="32003" y="53340"/>
                </a:moveTo>
                <a:lnTo>
                  <a:pt x="32003" y="51816"/>
                </a:lnTo>
                <a:lnTo>
                  <a:pt x="32765" y="51816"/>
                </a:lnTo>
                <a:lnTo>
                  <a:pt x="32003" y="53340"/>
                </a:lnTo>
                <a:close/>
              </a:path>
              <a:path w="135890" h="137160">
                <a:moveTo>
                  <a:pt x="134765" y="60960"/>
                </a:moveTo>
                <a:lnTo>
                  <a:pt x="106679" y="60960"/>
                </a:lnTo>
                <a:lnTo>
                  <a:pt x="103631" y="51816"/>
                </a:lnTo>
                <a:lnTo>
                  <a:pt x="133676" y="51816"/>
                </a:lnTo>
                <a:lnTo>
                  <a:pt x="134111" y="53340"/>
                </a:lnTo>
                <a:lnTo>
                  <a:pt x="134111" y="56388"/>
                </a:lnTo>
                <a:lnTo>
                  <a:pt x="134765" y="60960"/>
                </a:lnTo>
                <a:close/>
              </a:path>
              <a:path w="135890" h="137160">
                <a:moveTo>
                  <a:pt x="30262" y="60960"/>
                </a:moveTo>
                <a:lnTo>
                  <a:pt x="28955" y="60960"/>
                </a:lnTo>
                <a:lnTo>
                  <a:pt x="30479" y="59436"/>
                </a:lnTo>
                <a:lnTo>
                  <a:pt x="30262" y="60960"/>
                </a:lnTo>
                <a:close/>
              </a:path>
              <a:path w="135890" h="137160">
                <a:moveTo>
                  <a:pt x="106462" y="68580"/>
                </a:moveTo>
                <a:lnTo>
                  <a:pt x="105155" y="59436"/>
                </a:lnTo>
                <a:lnTo>
                  <a:pt x="106679" y="60960"/>
                </a:lnTo>
                <a:lnTo>
                  <a:pt x="134765" y="60960"/>
                </a:lnTo>
                <a:lnTo>
                  <a:pt x="135635" y="67056"/>
                </a:lnTo>
                <a:lnTo>
                  <a:pt x="106679" y="67056"/>
                </a:lnTo>
                <a:lnTo>
                  <a:pt x="106462" y="68580"/>
                </a:lnTo>
                <a:close/>
              </a:path>
              <a:path w="135890" h="137160">
                <a:moveTo>
                  <a:pt x="28955" y="70104"/>
                </a:moveTo>
                <a:lnTo>
                  <a:pt x="28955" y="67056"/>
                </a:lnTo>
                <a:lnTo>
                  <a:pt x="29173" y="68580"/>
                </a:lnTo>
                <a:lnTo>
                  <a:pt x="28955" y="70104"/>
                </a:lnTo>
                <a:close/>
              </a:path>
              <a:path w="135890" h="137160">
                <a:moveTo>
                  <a:pt x="29173" y="68580"/>
                </a:moveTo>
                <a:lnTo>
                  <a:pt x="28955" y="67056"/>
                </a:lnTo>
                <a:lnTo>
                  <a:pt x="29391" y="67056"/>
                </a:lnTo>
                <a:lnTo>
                  <a:pt x="29173" y="68580"/>
                </a:lnTo>
                <a:close/>
              </a:path>
              <a:path w="135890" h="137160">
                <a:moveTo>
                  <a:pt x="106679" y="70104"/>
                </a:moveTo>
                <a:lnTo>
                  <a:pt x="106462" y="68580"/>
                </a:lnTo>
                <a:lnTo>
                  <a:pt x="106679" y="67056"/>
                </a:lnTo>
                <a:lnTo>
                  <a:pt x="106679" y="70104"/>
                </a:lnTo>
                <a:close/>
              </a:path>
              <a:path w="135890" h="137160">
                <a:moveTo>
                  <a:pt x="135635" y="70104"/>
                </a:moveTo>
                <a:lnTo>
                  <a:pt x="106679" y="70104"/>
                </a:lnTo>
                <a:lnTo>
                  <a:pt x="106679" y="67056"/>
                </a:lnTo>
                <a:lnTo>
                  <a:pt x="135635" y="67056"/>
                </a:lnTo>
                <a:lnTo>
                  <a:pt x="135635" y="70104"/>
                </a:lnTo>
                <a:close/>
              </a:path>
              <a:path w="135890" h="137160">
                <a:moveTo>
                  <a:pt x="29391" y="70104"/>
                </a:moveTo>
                <a:lnTo>
                  <a:pt x="28955" y="70104"/>
                </a:lnTo>
                <a:lnTo>
                  <a:pt x="29173" y="68580"/>
                </a:lnTo>
                <a:lnTo>
                  <a:pt x="29391" y="70104"/>
                </a:lnTo>
                <a:close/>
              </a:path>
              <a:path w="135890" h="137160">
                <a:moveTo>
                  <a:pt x="105155" y="77724"/>
                </a:moveTo>
                <a:lnTo>
                  <a:pt x="106462" y="68580"/>
                </a:lnTo>
                <a:lnTo>
                  <a:pt x="106679" y="70104"/>
                </a:lnTo>
                <a:lnTo>
                  <a:pt x="135635" y="70104"/>
                </a:lnTo>
                <a:lnTo>
                  <a:pt x="134982" y="74676"/>
                </a:lnTo>
                <a:lnTo>
                  <a:pt x="106679" y="74676"/>
                </a:lnTo>
                <a:lnTo>
                  <a:pt x="105155" y="77724"/>
                </a:lnTo>
                <a:close/>
              </a:path>
              <a:path w="135890" h="137160">
                <a:moveTo>
                  <a:pt x="30479" y="77724"/>
                </a:moveTo>
                <a:lnTo>
                  <a:pt x="28955" y="74676"/>
                </a:lnTo>
                <a:lnTo>
                  <a:pt x="30044" y="74676"/>
                </a:lnTo>
                <a:lnTo>
                  <a:pt x="30479" y="77724"/>
                </a:lnTo>
                <a:close/>
              </a:path>
              <a:path w="135890" h="137160">
                <a:moveTo>
                  <a:pt x="133603" y="85344"/>
                </a:moveTo>
                <a:lnTo>
                  <a:pt x="103631" y="85344"/>
                </a:lnTo>
                <a:lnTo>
                  <a:pt x="106679" y="74676"/>
                </a:lnTo>
                <a:lnTo>
                  <a:pt x="134982" y="74676"/>
                </a:lnTo>
                <a:lnTo>
                  <a:pt x="134111" y="80772"/>
                </a:lnTo>
                <a:lnTo>
                  <a:pt x="134111" y="83820"/>
                </a:lnTo>
                <a:lnTo>
                  <a:pt x="133603" y="85344"/>
                </a:lnTo>
                <a:close/>
              </a:path>
              <a:path w="135890" h="137160">
                <a:moveTo>
                  <a:pt x="33527" y="85344"/>
                </a:moveTo>
                <a:lnTo>
                  <a:pt x="32003" y="85344"/>
                </a:lnTo>
                <a:lnTo>
                  <a:pt x="32003" y="82296"/>
                </a:lnTo>
                <a:lnTo>
                  <a:pt x="33527" y="85344"/>
                </a:lnTo>
                <a:close/>
              </a:path>
              <a:path w="135890" h="137160">
                <a:moveTo>
                  <a:pt x="99059" y="91440"/>
                </a:moveTo>
                <a:lnTo>
                  <a:pt x="103631" y="82296"/>
                </a:lnTo>
                <a:lnTo>
                  <a:pt x="103631" y="85344"/>
                </a:lnTo>
                <a:lnTo>
                  <a:pt x="133603" y="85344"/>
                </a:lnTo>
                <a:lnTo>
                  <a:pt x="132079" y="89916"/>
                </a:lnTo>
                <a:lnTo>
                  <a:pt x="100583" y="89916"/>
                </a:lnTo>
                <a:lnTo>
                  <a:pt x="99059" y="91440"/>
                </a:lnTo>
                <a:close/>
              </a:path>
              <a:path w="135890" h="137160">
                <a:moveTo>
                  <a:pt x="36575" y="91440"/>
                </a:moveTo>
                <a:lnTo>
                  <a:pt x="35051" y="89916"/>
                </a:lnTo>
                <a:lnTo>
                  <a:pt x="35813" y="89916"/>
                </a:lnTo>
                <a:lnTo>
                  <a:pt x="36575" y="91440"/>
                </a:lnTo>
                <a:close/>
              </a:path>
              <a:path w="135890" h="137160">
                <a:moveTo>
                  <a:pt x="95165" y="96689"/>
                </a:moveTo>
                <a:lnTo>
                  <a:pt x="100583" y="89916"/>
                </a:lnTo>
                <a:lnTo>
                  <a:pt x="132079" y="89916"/>
                </a:lnTo>
                <a:lnTo>
                  <a:pt x="131063" y="92964"/>
                </a:lnTo>
                <a:lnTo>
                  <a:pt x="129539" y="94488"/>
                </a:lnTo>
                <a:lnTo>
                  <a:pt x="129539" y="96012"/>
                </a:lnTo>
                <a:lnTo>
                  <a:pt x="96011" y="96012"/>
                </a:lnTo>
                <a:lnTo>
                  <a:pt x="95165" y="96689"/>
                </a:lnTo>
                <a:close/>
              </a:path>
              <a:path w="135890" h="137160">
                <a:moveTo>
                  <a:pt x="41147" y="97536"/>
                </a:moveTo>
                <a:lnTo>
                  <a:pt x="39623" y="96012"/>
                </a:lnTo>
                <a:lnTo>
                  <a:pt x="40470" y="96689"/>
                </a:lnTo>
                <a:lnTo>
                  <a:pt x="41147" y="97536"/>
                </a:lnTo>
                <a:close/>
              </a:path>
              <a:path w="135890" h="137160">
                <a:moveTo>
                  <a:pt x="40470" y="96689"/>
                </a:moveTo>
                <a:lnTo>
                  <a:pt x="39623" y="96012"/>
                </a:lnTo>
                <a:lnTo>
                  <a:pt x="39928" y="96012"/>
                </a:lnTo>
                <a:lnTo>
                  <a:pt x="40470" y="96689"/>
                </a:lnTo>
                <a:close/>
              </a:path>
              <a:path w="135890" h="137160">
                <a:moveTo>
                  <a:pt x="94487" y="97536"/>
                </a:moveTo>
                <a:lnTo>
                  <a:pt x="95165" y="96689"/>
                </a:lnTo>
                <a:lnTo>
                  <a:pt x="96011" y="96012"/>
                </a:lnTo>
                <a:lnTo>
                  <a:pt x="94487" y="97536"/>
                </a:lnTo>
                <a:close/>
              </a:path>
              <a:path w="135890" h="137160">
                <a:moveTo>
                  <a:pt x="128777" y="97536"/>
                </a:moveTo>
                <a:lnTo>
                  <a:pt x="94487" y="97536"/>
                </a:lnTo>
                <a:lnTo>
                  <a:pt x="96011" y="96012"/>
                </a:lnTo>
                <a:lnTo>
                  <a:pt x="129539" y="96012"/>
                </a:lnTo>
                <a:lnTo>
                  <a:pt x="128777" y="97536"/>
                </a:lnTo>
                <a:close/>
              </a:path>
              <a:path w="135890" h="137160">
                <a:moveTo>
                  <a:pt x="41528" y="97536"/>
                </a:moveTo>
                <a:lnTo>
                  <a:pt x="41147" y="97536"/>
                </a:lnTo>
                <a:lnTo>
                  <a:pt x="40470" y="96689"/>
                </a:lnTo>
                <a:lnTo>
                  <a:pt x="41528" y="97536"/>
                </a:lnTo>
                <a:close/>
              </a:path>
              <a:path w="135890" h="137160">
                <a:moveTo>
                  <a:pt x="88391" y="102108"/>
                </a:moveTo>
                <a:lnTo>
                  <a:pt x="95165" y="96689"/>
                </a:lnTo>
                <a:lnTo>
                  <a:pt x="94487" y="97536"/>
                </a:lnTo>
                <a:lnTo>
                  <a:pt x="128777" y="97536"/>
                </a:lnTo>
                <a:lnTo>
                  <a:pt x="127253" y="100584"/>
                </a:lnTo>
                <a:lnTo>
                  <a:pt x="91439" y="100584"/>
                </a:lnTo>
                <a:lnTo>
                  <a:pt x="88391" y="102108"/>
                </a:lnTo>
                <a:close/>
              </a:path>
              <a:path w="135890" h="137160">
                <a:moveTo>
                  <a:pt x="47243" y="102108"/>
                </a:moveTo>
                <a:lnTo>
                  <a:pt x="44195" y="100584"/>
                </a:lnTo>
                <a:lnTo>
                  <a:pt x="45338" y="100584"/>
                </a:lnTo>
                <a:lnTo>
                  <a:pt x="47243" y="102108"/>
                </a:lnTo>
                <a:close/>
              </a:path>
              <a:path w="135890" h="137160">
                <a:moveTo>
                  <a:pt x="123443" y="108204"/>
                </a:moveTo>
                <a:lnTo>
                  <a:pt x="74675" y="108204"/>
                </a:lnTo>
                <a:lnTo>
                  <a:pt x="83819" y="105156"/>
                </a:lnTo>
                <a:lnTo>
                  <a:pt x="82295" y="105156"/>
                </a:lnTo>
                <a:lnTo>
                  <a:pt x="91439" y="100584"/>
                </a:lnTo>
                <a:lnTo>
                  <a:pt x="127253" y="100584"/>
                </a:lnTo>
                <a:lnTo>
                  <a:pt x="124967" y="105156"/>
                </a:lnTo>
                <a:lnTo>
                  <a:pt x="123443" y="106680"/>
                </a:lnTo>
                <a:lnTo>
                  <a:pt x="123443" y="108204"/>
                </a:lnTo>
                <a:close/>
              </a:path>
              <a:path w="135890" h="137160">
                <a:moveTo>
                  <a:pt x="65531" y="108204"/>
                </a:moveTo>
                <a:lnTo>
                  <a:pt x="60959" y="108204"/>
                </a:lnTo>
                <a:lnTo>
                  <a:pt x="57911" y="106680"/>
                </a:lnTo>
                <a:lnTo>
                  <a:pt x="67157" y="108000"/>
                </a:lnTo>
                <a:lnTo>
                  <a:pt x="65531" y="108204"/>
                </a:lnTo>
                <a:close/>
              </a:path>
              <a:path w="135890" h="137160">
                <a:moveTo>
                  <a:pt x="74675" y="108204"/>
                </a:moveTo>
                <a:lnTo>
                  <a:pt x="68579" y="108204"/>
                </a:lnTo>
                <a:lnTo>
                  <a:pt x="67157" y="108000"/>
                </a:lnTo>
                <a:lnTo>
                  <a:pt x="77723" y="106680"/>
                </a:lnTo>
                <a:lnTo>
                  <a:pt x="74675" y="108204"/>
                </a:lnTo>
                <a:close/>
              </a:path>
              <a:path w="135890" h="137160">
                <a:moveTo>
                  <a:pt x="68579" y="108204"/>
                </a:moveTo>
                <a:lnTo>
                  <a:pt x="65531" y="108204"/>
                </a:lnTo>
                <a:lnTo>
                  <a:pt x="67157" y="108000"/>
                </a:lnTo>
                <a:lnTo>
                  <a:pt x="68579" y="108204"/>
                </a:lnTo>
                <a:close/>
              </a:path>
              <a:path w="135890" h="137160">
                <a:moveTo>
                  <a:pt x="106679" y="124968"/>
                </a:moveTo>
                <a:lnTo>
                  <a:pt x="28955" y="124968"/>
                </a:lnTo>
                <a:lnTo>
                  <a:pt x="28955" y="123444"/>
                </a:lnTo>
                <a:lnTo>
                  <a:pt x="21335" y="117348"/>
                </a:lnTo>
                <a:lnTo>
                  <a:pt x="114299" y="117348"/>
                </a:lnTo>
                <a:lnTo>
                  <a:pt x="106679" y="123444"/>
                </a:lnTo>
                <a:lnTo>
                  <a:pt x="106679" y="124968"/>
                </a:lnTo>
                <a:close/>
              </a:path>
              <a:path w="135890" h="137160">
                <a:moveTo>
                  <a:pt x="96011" y="131064"/>
                </a:moveTo>
                <a:lnTo>
                  <a:pt x="39623" y="131064"/>
                </a:lnTo>
                <a:lnTo>
                  <a:pt x="30479" y="124968"/>
                </a:lnTo>
                <a:lnTo>
                  <a:pt x="105155" y="124968"/>
                </a:lnTo>
                <a:lnTo>
                  <a:pt x="96011" y="131064"/>
                </a:lnTo>
                <a:close/>
              </a:path>
              <a:path w="135890" h="137160">
                <a:moveTo>
                  <a:pt x="82295" y="135636"/>
                </a:moveTo>
                <a:lnTo>
                  <a:pt x="53339" y="135636"/>
                </a:lnTo>
                <a:lnTo>
                  <a:pt x="53339" y="134112"/>
                </a:lnTo>
                <a:lnTo>
                  <a:pt x="42671" y="131064"/>
                </a:lnTo>
                <a:lnTo>
                  <a:pt x="92963" y="131064"/>
                </a:lnTo>
                <a:lnTo>
                  <a:pt x="82295" y="134112"/>
                </a:lnTo>
                <a:lnTo>
                  <a:pt x="82295" y="135636"/>
                </a:lnTo>
                <a:close/>
              </a:path>
              <a:path w="135890" h="137160">
                <a:moveTo>
                  <a:pt x="68579" y="137160"/>
                </a:moveTo>
                <a:lnTo>
                  <a:pt x="65531" y="137160"/>
                </a:lnTo>
                <a:lnTo>
                  <a:pt x="54863" y="135636"/>
                </a:lnTo>
                <a:lnTo>
                  <a:pt x="80771" y="135636"/>
                </a:lnTo>
                <a:lnTo>
                  <a:pt x="68579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26807" y="6532626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74635" y="2630424"/>
            <a:ext cx="828040" cy="40005"/>
          </a:xfrm>
          <a:custGeom>
            <a:avLst/>
            <a:gdLst/>
            <a:ahLst/>
            <a:cxnLst/>
            <a:rect l="l" t="t" r="r" b="b"/>
            <a:pathLst>
              <a:path w="828040" h="40005">
                <a:moveTo>
                  <a:pt x="827532" y="39624"/>
                </a:moveTo>
                <a:lnTo>
                  <a:pt x="0" y="38100"/>
                </a:lnTo>
                <a:lnTo>
                  <a:pt x="0" y="0"/>
                </a:lnTo>
                <a:lnTo>
                  <a:pt x="827532" y="1524"/>
                </a:lnTo>
                <a:lnTo>
                  <a:pt x="827532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816261" y="2840674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16261" y="5856668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07378" y="2383475"/>
            <a:ext cx="69405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359396" y="2651760"/>
            <a:ext cx="40005" cy="611505"/>
          </a:xfrm>
          <a:custGeom>
            <a:avLst/>
            <a:gdLst/>
            <a:ahLst/>
            <a:cxnLst/>
            <a:rect l="l" t="t" r="r" b="b"/>
            <a:pathLst>
              <a:path w="40004" h="611504">
                <a:moveTo>
                  <a:pt x="38100" y="611124"/>
                </a:moveTo>
                <a:lnTo>
                  <a:pt x="0" y="611124"/>
                </a:lnTo>
                <a:lnTo>
                  <a:pt x="1523" y="0"/>
                </a:lnTo>
                <a:lnTo>
                  <a:pt x="39623" y="0"/>
                </a:lnTo>
                <a:lnTo>
                  <a:pt x="38100" y="6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489447" y="4518660"/>
            <a:ext cx="1170432" cy="120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156447" y="4492752"/>
            <a:ext cx="485140" cy="47625"/>
          </a:xfrm>
          <a:custGeom>
            <a:avLst/>
            <a:gdLst/>
            <a:ahLst/>
            <a:cxnLst/>
            <a:rect l="l" t="t" r="r" b="b"/>
            <a:pathLst>
              <a:path w="485140" h="47625">
                <a:moveTo>
                  <a:pt x="484632" y="47244"/>
                </a:moveTo>
                <a:lnTo>
                  <a:pt x="0" y="38100"/>
                </a:lnTo>
                <a:lnTo>
                  <a:pt x="1523" y="0"/>
                </a:lnTo>
                <a:lnTo>
                  <a:pt x="484632" y="9144"/>
                </a:lnTo>
                <a:lnTo>
                  <a:pt x="48463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38388" y="6054852"/>
            <a:ext cx="334010" cy="43180"/>
          </a:xfrm>
          <a:custGeom>
            <a:avLst/>
            <a:gdLst/>
            <a:ahLst/>
            <a:cxnLst/>
            <a:rect l="l" t="t" r="r" b="b"/>
            <a:pathLst>
              <a:path w="334009" h="43179">
                <a:moveTo>
                  <a:pt x="1524" y="42671"/>
                </a:moveTo>
                <a:lnTo>
                  <a:pt x="0" y="4571"/>
                </a:lnTo>
                <a:lnTo>
                  <a:pt x="332232" y="0"/>
                </a:lnTo>
                <a:lnTo>
                  <a:pt x="333756" y="38100"/>
                </a:lnTo>
                <a:lnTo>
                  <a:pt x="1524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944611" y="4247388"/>
            <a:ext cx="71755" cy="589915"/>
          </a:xfrm>
          <a:custGeom>
            <a:avLst/>
            <a:gdLst/>
            <a:ahLst/>
            <a:cxnLst/>
            <a:rect l="l" t="t" r="r" b="b"/>
            <a:pathLst>
              <a:path w="71754" h="589914">
                <a:moveTo>
                  <a:pt x="0" y="0"/>
                </a:moveTo>
                <a:lnTo>
                  <a:pt x="71627" y="0"/>
                </a:lnTo>
                <a:lnTo>
                  <a:pt x="71627" y="589787"/>
                </a:lnTo>
                <a:lnTo>
                  <a:pt x="0" y="5897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924800" y="4227576"/>
            <a:ext cx="109855" cy="629920"/>
          </a:xfrm>
          <a:custGeom>
            <a:avLst/>
            <a:gdLst/>
            <a:ahLst/>
            <a:cxnLst/>
            <a:rect l="l" t="t" r="r" b="b"/>
            <a:pathLst>
              <a:path w="109854" h="629920">
                <a:moveTo>
                  <a:pt x="109728" y="629412"/>
                </a:moveTo>
                <a:lnTo>
                  <a:pt x="0" y="629412"/>
                </a:lnTo>
                <a:lnTo>
                  <a:pt x="0" y="0"/>
                </a:lnTo>
                <a:lnTo>
                  <a:pt x="109728" y="0"/>
                </a:lnTo>
                <a:lnTo>
                  <a:pt x="109728" y="19811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91312"/>
                </a:lnTo>
                <a:lnTo>
                  <a:pt x="19812" y="591312"/>
                </a:lnTo>
                <a:lnTo>
                  <a:pt x="38100" y="609600"/>
                </a:lnTo>
                <a:lnTo>
                  <a:pt x="109728" y="609600"/>
                </a:lnTo>
                <a:lnTo>
                  <a:pt x="109728" y="629412"/>
                </a:lnTo>
                <a:close/>
              </a:path>
              <a:path w="109854" h="6299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09854" h="629920">
                <a:moveTo>
                  <a:pt x="7162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71628" y="19812"/>
                </a:lnTo>
                <a:lnTo>
                  <a:pt x="71628" y="38100"/>
                </a:lnTo>
                <a:close/>
              </a:path>
              <a:path w="109854" h="629920">
                <a:moveTo>
                  <a:pt x="71628" y="609600"/>
                </a:moveTo>
                <a:lnTo>
                  <a:pt x="71628" y="19812"/>
                </a:lnTo>
                <a:lnTo>
                  <a:pt x="91439" y="38100"/>
                </a:lnTo>
                <a:lnTo>
                  <a:pt x="109728" y="38100"/>
                </a:lnTo>
                <a:lnTo>
                  <a:pt x="109728" y="591312"/>
                </a:lnTo>
                <a:lnTo>
                  <a:pt x="91439" y="591312"/>
                </a:lnTo>
                <a:lnTo>
                  <a:pt x="71628" y="609600"/>
                </a:lnTo>
                <a:close/>
              </a:path>
              <a:path w="109854" h="629920">
                <a:moveTo>
                  <a:pt x="109728" y="38100"/>
                </a:moveTo>
                <a:lnTo>
                  <a:pt x="91439" y="38100"/>
                </a:lnTo>
                <a:lnTo>
                  <a:pt x="71628" y="19812"/>
                </a:lnTo>
                <a:lnTo>
                  <a:pt x="109728" y="19811"/>
                </a:lnTo>
                <a:lnTo>
                  <a:pt x="109728" y="38100"/>
                </a:lnTo>
                <a:close/>
              </a:path>
              <a:path w="109854" h="629920">
                <a:moveTo>
                  <a:pt x="38100" y="609600"/>
                </a:moveTo>
                <a:lnTo>
                  <a:pt x="19812" y="591312"/>
                </a:lnTo>
                <a:lnTo>
                  <a:pt x="38100" y="591312"/>
                </a:lnTo>
                <a:lnTo>
                  <a:pt x="38100" y="609600"/>
                </a:lnTo>
                <a:close/>
              </a:path>
              <a:path w="109854" h="629920">
                <a:moveTo>
                  <a:pt x="71628" y="609600"/>
                </a:moveTo>
                <a:lnTo>
                  <a:pt x="38100" y="609600"/>
                </a:lnTo>
                <a:lnTo>
                  <a:pt x="38100" y="591312"/>
                </a:lnTo>
                <a:lnTo>
                  <a:pt x="71628" y="591312"/>
                </a:lnTo>
                <a:lnTo>
                  <a:pt x="71628" y="609600"/>
                </a:lnTo>
                <a:close/>
              </a:path>
              <a:path w="109854" h="629920">
                <a:moveTo>
                  <a:pt x="109728" y="609600"/>
                </a:moveTo>
                <a:lnTo>
                  <a:pt x="71628" y="609600"/>
                </a:lnTo>
                <a:lnTo>
                  <a:pt x="91439" y="591312"/>
                </a:lnTo>
                <a:lnTo>
                  <a:pt x="109728" y="591312"/>
                </a:lnTo>
                <a:lnTo>
                  <a:pt x="109728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143494" y="4247388"/>
            <a:ext cx="0" cy="589915"/>
          </a:xfrm>
          <a:custGeom>
            <a:avLst/>
            <a:gdLst/>
            <a:ahLst/>
            <a:cxnLst/>
            <a:rect l="l" t="t" r="r" b="b"/>
            <a:pathLst>
              <a:path w="0" h="589914">
                <a:moveTo>
                  <a:pt x="0" y="0"/>
                </a:moveTo>
                <a:lnTo>
                  <a:pt x="0" y="5897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099777" y="4158491"/>
            <a:ext cx="744220" cy="807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tabLst>
                <a:tab pos="516255" algn="l"/>
              </a:tabLst>
            </a:pPr>
            <a:r>
              <a:rPr dirty="0" baseline="-21990" sz="3600" spc="195">
                <a:latin typeface="Times New Roman"/>
                <a:cs typeface="Times New Roman"/>
              </a:rPr>
              <a:t>k</a:t>
            </a:r>
            <a:r>
              <a:rPr dirty="0" baseline="-21990" sz="3600" spc="187">
                <a:latin typeface="Times New Roman"/>
                <a:cs typeface="Times New Roman"/>
              </a:rPr>
              <a:t> </a:t>
            </a:r>
            <a:r>
              <a:rPr dirty="0" sz="2800" spc="-5" u="heavy">
                <a:latin typeface="Times New Roman"/>
                <a:cs typeface="Times New Roman"/>
              </a:rPr>
              <a:t> </a:t>
            </a:r>
            <a:r>
              <a:rPr dirty="0" sz="2800" u="heavy">
                <a:latin typeface="Times New Roman"/>
                <a:cs typeface="Times New Roman"/>
              </a:rPr>
              <a:t>	</a:t>
            </a:r>
            <a:r>
              <a:rPr dirty="0" sz="2800" spc="10" u="heavy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algn="r" marR="2984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23110" y="4138724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488680" y="5100828"/>
            <a:ext cx="226060" cy="386080"/>
          </a:xfrm>
          <a:custGeom>
            <a:avLst/>
            <a:gdLst/>
            <a:ahLst/>
            <a:cxnLst/>
            <a:rect l="l" t="t" r="r" b="b"/>
            <a:pathLst>
              <a:path w="226059" h="386079">
                <a:moveTo>
                  <a:pt x="0" y="0"/>
                </a:moveTo>
                <a:lnTo>
                  <a:pt x="225551" y="0"/>
                </a:lnTo>
                <a:lnTo>
                  <a:pt x="225551" y="385571"/>
                </a:lnTo>
                <a:lnTo>
                  <a:pt x="0" y="3855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468867" y="5082539"/>
            <a:ext cx="264160" cy="424180"/>
          </a:xfrm>
          <a:custGeom>
            <a:avLst/>
            <a:gdLst/>
            <a:ahLst/>
            <a:cxnLst/>
            <a:rect l="l" t="t" r="r" b="b"/>
            <a:pathLst>
              <a:path w="264159" h="424179">
                <a:moveTo>
                  <a:pt x="263652" y="423672"/>
                </a:moveTo>
                <a:lnTo>
                  <a:pt x="0" y="423672"/>
                </a:lnTo>
                <a:lnTo>
                  <a:pt x="0" y="0"/>
                </a:lnTo>
                <a:lnTo>
                  <a:pt x="263652" y="0"/>
                </a:lnTo>
                <a:lnTo>
                  <a:pt x="2636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85572"/>
                </a:lnTo>
                <a:lnTo>
                  <a:pt x="19812" y="385572"/>
                </a:lnTo>
                <a:lnTo>
                  <a:pt x="38100" y="403860"/>
                </a:lnTo>
                <a:lnTo>
                  <a:pt x="263652" y="403860"/>
                </a:lnTo>
                <a:lnTo>
                  <a:pt x="263652" y="423672"/>
                </a:lnTo>
                <a:close/>
              </a:path>
              <a:path w="264159" h="424179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64159" h="424179">
                <a:moveTo>
                  <a:pt x="225551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225551" y="18288"/>
                </a:lnTo>
                <a:lnTo>
                  <a:pt x="225551" y="38100"/>
                </a:lnTo>
                <a:close/>
              </a:path>
              <a:path w="264159" h="424179">
                <a:moveTo>
                  <a:pt x="225551" y="403860"/>
                </a:moveTo>
                <a:lnTo>
                  <a:pt x="225551" y="18288"/>
                </a:lnTo>
                <a:lnTo>
                  <a:pt x="245364" y="38100"/>
                </a:lnTo>
                <a:lnTo>
                  <a:pt x="263652" y="38100"/>
                </a:lnTo>
                <a:lnTo>
                  <a:pt x="263652" y="385571"/>
                </a:lnTo>
                <a:lnTo>
                  <a:pt x="245364" y="385572"/>
                </a:lnTo>
                <a:lnTo>
                  <a:pt x="225551" y="403860"/>
                </a:lnTo>
                <a:close/>
              </a:path>
              <a:path w="264159" h="424179">
                <a:moveTo>
                  <a:pt x="263652" y="38100"/>
                </a:moveTo>
                <a:lnTo>
                  <a:pt x="245364" y="38100"/>
                </a:lnTo>
                <a:lnTo>
                  <a:pt x="225551" y="18288"/>
                </a:lnTo>
                <a:lnTo>
                  <a:pt x="263652" y="18288"/>
                </a:lnTo>
                <a:lnTo>
                  <a:pt x="263652" y="38100"/>
                </a:lnTo>
                <a:close/>
              </a:path>
              <a:path w="264159" h="424179">
                <a:moveTo>
                  <a:pt x="38100" y="403860"/>
                </a:moveTo>
                <a:lnTo>
                  <a:pt x="19812" y="385572"/>
                </a:lnTo>
                <a:lnTo>
                  <a:pt x="38100" y="385572"/>
                </a:lnTo>
                <a:lnTo>
                  <a:pt x="38100" y="403860"/>
                </a:lnTo>
                <a:close/>
              </a:path>
              <a:path w="264159" h="424179">
                <a:moveTo>
                  <a:pt x="225551" y="403860"/>
                </a:moveTo>
                <a:lnTo>
                  <a:pt x="38100" y="403860"/>
                </a:lnTo>
                <a:lnTo>
                  <a:pt x="38100" y="385572"/>
                </a:lnTo>
                <a:lnTo>
                  <a:pt x="225551" y="385572"/>
                </a:lnTo>
                <a:lnTo>
                  <a:pt x="225551" y="403860"/>
                </a:lnTo>
                <a:close/>
              </a:path>
              <a:path w="264159" h="424179">
                <a:moveTo>
                  <a:pt x="263652" y="403860"/>
                </a:moveTo>
                <a:lnTo>
                  <a:pt x="225551" y="403860"/>
                </a:lnTo>
                <a:lnTo>
                  <a:pt x="245364" y="385572"/>
                </a:lnTo>
                <a:lnTo>
                  <a:pt x="263652" y="385571"/>
                </a:lnTo>
                <a:lnTo>
                  <a:pt x="263652" y="403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8782278" y="4757364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824989" y="5058207"/>
            <a:ext cx="318770" cy="709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53340">
              <a:lnSpc>
                <a:spcPts val="299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262371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20283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376671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34583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90971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48883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605271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663183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719571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777483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833871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891783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48171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06083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62471" y="3987546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6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120383" y="398754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297423" y="3634739"/>
            <a:ext cx="402590" cy="367665"/>
          </a:xfrm>
          <a:custGeom>
            <a:avLst/>
            <a:gdLst/>
            <a:ahLst/>
            <a:cxnLst/>
            <a:rect l="l" t="t" r="r" b="b"/>
            <a:pathLst>
              <a:path w="402589" h="367664">
                <a:moveTo>
                  <a:pt x="19812" y="367284"/>
                </a:moveTo>
                <a:lnTo>
                  <a:pt x="12192" y="365760"/>
                </a:lnTo>
                <a:lnTo>
                  <a:pt x="4572" y="362712"/>
                </a:lnTo>
                <a:lnTo>
                  <a:pt x="0" y="355092"/>
                </a:lnTo>
                <a:lnTo>
                  <a:pt x="3048" y="347472"/>
                </a:lnTo>
                <a:lnTo>
                  <a:pt x="33528" y="254508"/>
                </a:lnTo>
                <a:lnTo>
                  <a:pt x="64008" y="173736"/>
                </a:lnTo>
                <a:lnTo>
                  <a:pt x="97536" y="105155"/>
                </a:lnTo>
                <a:lnTo>
                  <a:pt x="128016" y="47244"/>
                </a:lnTo>
                <a:lnTo>
                  <a:pt x="129540" y="45720"/>
                </a:lnTo>
                <a:lnTo>
                  <a:pt x="129540" y="44196"/>
                </a:lnTo>
                <a:lnTo>
                  <a:pt x="156972" y="15239"/>
                </a:lnTo>
                <a:lnTo>
                  <a:pt x="158496" y="12191"/>
                </a:lnTo>
                <a:lnTo>
                  <a:pt x="160020" y="12191"/>
                </a:lnTo>
                <a:lnTo>
                  <a:pt x="163067" y="10667"/>
                </a:lnTo>
                <a:lnTo>
                  <a:pt x="193548" y="0"/>
                </a:lnTo>
                <a:lnTo>
                  <a:pt x="202691" y="0"/>
                </a:lnTo>
                <a:lnTo>
                  <a:pt x="234696" y="10667"/>
                </a:lnTo>
                <a:lnTo>
                  <a:pt x="236220" y="10667"/>
                </a:lnTo>
                <a:lnTo>
                  <a:pt x="239267" y="13715"/>
                </a:lnTo>
                <a:lnTo>
                  <a:pt x="254427" y="27432"/>
                </a:lnTo>
                <a:lnTo>
                  <a:pt x="193548" y="27432"/>
                </a:lnTo>
                <a:lnTo>
                  <a:pt x="198231" y="28993"/>
                </a:lnTo>
                <a:lnTo>
                  <a:pt x="185274" y="33528"/>
                </a:lnTo>
                <a:lnTo>
                  <a:pt x="178308" y="33528"/>
                </a:lnTo>
                <a:lnTo>
                  <a:pt x="172212" y="38100"/>
                </a:lnTo>
                <a:lnTo>
                  <a:pt x="173976" y="38100"/>
                </a:lnTo>
                <a:lnTo>
                  <a:pt x="150876" y="62484"/>
                </a:lnTo>
                <a:lnTo>
                  <a:pt x="152319" y="62484"/>
                </a:lnTo>
                <a:lnTo>
                  <a:pt x="123444" y="117348"/>
                </a:lnTo>
                <a:lnTo>
                  <a:pt x="91440" y="184403"/>
                </a:lnTo>
                <a:lnTo>
                  <a:pt x="60960" y="263652"/>
                </a:lnTo>
                <a:lnTo>
                  <a:pt x="30480" y="356616"/>
                </a:lnTo>
                <a:lnTo>
                  <a:pt x="27432" y="364236"/>
                </a:lnTo>
                <a:lnTo>
                  <a:pt x="19812" y="367284"/>
                </a:lnTo>
                <a:close/>
              </a:path>
              <a:path w="402589" h="367664">
                <a:moveTo>
                  <a:pt x="198231" y="28993"/>
                </a:moveTo>
                <a:lnTo>
                  <a:pt x="193548" y="27432"/>
                </a:lnTo>
                <a:lnTo>
                  <a:pt x="202691" y="27432"/>
                </a:lnTo>
                <a:lnTo>
                  <a:pt x="198231" y="28993"/>
                </a:lnTo>
                <a:close/>
              </a:path>
              <a:path w="402589" h="367664">
                <a:moveTo>
                  <a:pt x="223451" y="37399"/>
                </a:moveTo>
                <a:lnTo>
                  <a:pt x="198231" y="28993"/>
                </a:lnTo>
                <a:lnTo>
                  <a:pt x="202691" y="27432"/>
                </a:lnTo>
                <a:lnTo>
                  <a:pt x="254427" y="27432"/>
                </a:lnTo>
                <a:lnTo>
                  <a:pt x="262849" y="35052"/>
                </a:lnTo>
                <a:lnTo>
                  <a:pt x="220979" y="35052"/>
                </a:lnTo>
                <a:lnTo>
                  <a:pt x="223451" y="37399"/>
                </a:lnTo>
                <a:close/>
              </a:path>
              <a:path w="402589" h="367664">
                <a:moveTo>
                  <a:pt x="172212" y="38100"/>
                </a:moveTo>
                <a:lnTo>
                  <a:pt x="178308" y="33528"/>
                </a:lnTo>
                <a:lnTo>
                  <a:pt x="174852" y="37175"/>
                </a:lnTo>
                <a:lnTo>
                  <a:pt x="172212" y="38100"/>
                </a:lnTo>
                <a:close/>
              </a:path>
              <a:path w="402589" h="367664">
                <a:moveTo>
                  <a:pt x="174852" y="37175"/>
                </a:moveTo>
                <a:lnTo>
                  <a:pt x="178308" y="33528"/>
                </a:lnTo>
                <a:lnTo>
                  <a:pt x="185274" y="33528"/>
                </a:lnTo>
                <a:lnTo>
                  <a:pt x="174852" y="37175"/>
                </a:lnTo>
                <a:close/>
              </a:path>
              <a:path w="402589" h="367664">
                <a:moveTo>
                  <a:pt x="225552" y="38100"/>
                </a:moveTo>
                <a:lnTo>
                  <a:pt x="223451" y="37399"/>
                </a:lnTo>
                <a:lnTo>
                  <a:pt x="220979" y="35052"/>
                </a:lnTo>
                <a:lnTo>
                  <a:pt x="225552" y="38100"/>
                </a:lnTo>
                <a:close/>
              </a:path>
              <a:path w="402589" h="367664">
                <a:moveTo>
                  <a:pt x="266218" y="38100"/>
                </a:moveTo>
                <a:lnTo>
                  <a:pt x="225552" y="38100"/>
                </a:lnTo>
                <a:lnTo>
                  <a:pt x="220979" y="35052"/>
                </a:lnTo>
                <a:lnTo>
                  <a:pt x="262849" y="35052"/>
                </a:lnTo>
                <a:lnTo>
                  <a:pt x="266218" y="38100"/>
                </a:lnTo>
                <a:close/>
              </a:path>
              <a:path w="402589" h="367664">
                <a:moveTo>
                  <a:pt x="173976" y="38100"/>
                </a:moveTo>
                <a:lnTo>
                  <a:pt x="172212" y="38100"/>
                </a:lnTo>
                <a:lnTo>
                  <a:pt x="174852" y="37175"/>
                </a:lnTo>
                <a:lnTo>
                  <a:pt x="173976" y="38100"/>
                </a:lnTo>
                <a:close/>
              </a:path>
              <a:path w="402589" h="367664">
                <a:moveTo>
                  <a:pt x="250088" y="62704"/>
                </a:moveTo>
                <a:lnTo>
                  <a:pt x="223451" y="37399"/>
                </a:lnTo>
                <a:lnTo>
                  <a:pt x="225552" y="38100"/>
                </a:lnTo>
                <a:lnTo>
                  <a:pt x="266218" y="38100"/>
                </a:lnTo>
                <a:lnTo>
                  <a:pt x="271272" y="42672"/>
                </a:lnTo>
                <a:lnTo>
                  <a:pt x="271272" y="44196"/>
                </a:lnTo>
                <a:lnTo>
                  <a:pt x="272796" y="45720"/>
                </a:lnTo>
                <a:lnTo>
                  <a:pt x="272796" y="47244"/>
                </a:lnTo>
                <a:lnTo>
                  <a:pt x="279533" y="59436"/>
                </a:lnTo>
                <a:lnTo>
                  <a:pt x="248412" y="59436"/>
                </a:lnTo>
                <a:lnTo>
                  <a:pt x="250088" y="62704"/>
                </a:lnTo>
                <a:close/>
              </a:path>
              <a:path w="402589" h="367664">
                <a:moveTo>
                  <a:pt x="152319" y="62484"/>
                </a:moveTo>
                <a:lnTo>
                  <a:pt x="150876" y="62484"/>
                </a:lnTo>
                <a:lnTo>
                  <a:pt x="153924" y="59436"/>
                </a:lnTo>
                <a:lnTo>
                  <a:pt x="152319" y="62484"/>
                </a:lnTo>
                <a:close/>
              </a:path>
              <a:path w="402589" h="367664">
                <a:moveTo>
                  <a:pt x="251460" y="64008"/>
                </a:moveTo>
                <a:lnTo>
                  <a:pt x="250088" y="62704"/>
                </a:lnTo>
                <a:lnTo>
                  <a:pt x="248412" y="59436"/>
                </a:lnTo>
                <a:lnTo>
                  <a:pt x="251460" y="64008"/>
                </a:lnTo>
                <a:close/>
              </a:path>
              <a:path w="402589" h="367664">
                <a:moveTo>
                  <a:pt x="282060" y="64008"/>
                </a:moveTo>
                <a:lnTo>
                  <a:pt x="251460" y="64008"/>
                </a:lnTo>
                <a:lnTo>
                  <a:pt x="248412" y="59436"/>
                </a:lnTo>
                <a:lnTo>
                  <a:pt x="279533" y="59436"/>
                </a:lnTo>
                <a:lnTo>
                  <a:pt x="282060" y="64008"/>
                </a:lnTo>
                <a:close/>
              </a:path>
              <a:path w="402589" h="367664">
                <a:moveTo>
                  <a:pt x="384048" y="367284"/>
                </a:moveTo>
                <a:lnTo>
                  <a:pt x="376428" y="364236"/>
                </a:lnTo>
                <a:lnTo>
                  <a:pt x="373380" y="356616"/>
                </a:lnTo>
                <a:lnTo>
                  <a:pt x="341376" y="269748"/>
                </a:lnTo>
                <a:lnTo>
                  <a:pt x="310896" y="184403"/>
                </a:lnTo>
                <a:lnTo>
                  <a:pt x="278891" y="118872"/>
                </a:lnTo>
                <a:lnTo>
                  <a:pt x="250088" y="62704"/>
                </a:lnTo>
                <a:lnTo>
                  <a:pt x="251460" y="64008"/>
                </a:lnTo>
                <a:lnTo>
                  <a:pt x="282060" y="64008"/>
                </a:lnTo>
                <a:lnTo>
                  <a:pt x="304800" y="105155"/>
                </a:lnTo>
                <a:lnTo>
                  <a:pt x="336804" y="172212"/>
                </a:lnTo>
                <a:lnTo>
                  <a:pt x="367284" y="259080"/>
                </a:lnTo>
                <a:lnTo>
                  <a:pt x="399287" y="347472"/>
                </a:lnTo>
                <a:lnTo>
                  <a:pt x="402335" y="355092"/>
                </a:lnTo>
                <a:lnTo>
                  <a:pt x="399287" y="362712"/>
                </a:lnTo>
                <a:lnTo>
                  <a:pt x="391667" y="365760"/>
                </a:lnTo>
                <a:lnTo>
                  <a:pt x="384048" y="3672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667755" y="3970020"/>
            <a:ext cx="402590" cy="368935"/>
          </a:xfrm>
          <a:custGeom>
            <a:avLst/>
            <a:gdLst/>
            <a:ahLst/>
            <a:cxnLst/>
            <a:rect l="l" t="t" r="r" b="b"/>
            <a:pathLst>
              <a:path w="402589" h="368935">
                <a:moveTo>
                  <a:pt x="242316" y="356616"/>
                </a:moveTo>
                <a:lnTo>
                  <a:pt x="166116" y="356616"/>
                </a:lnTo>
                <a:lnTo>
                  <a:pt x="163068" y="353568"/>
                </a:lnTo>
                <a:lnTo>
                  <a:pt x="131064" y="323088"/>
                </a:lnTo>
                <a:lnTo>
                  <a:pt x="129540" y="323088"/>
                </a:lnTo>
                <a:lnTo>
                  <a:pt x="128016" y="321564"/>
                </a:lnTo>
                <a:lnTo>
                  <a:pt x="128016" y="320040"/>
                </a:lnTo>
                <a:lnTo>
                  <a:pt x="97536" y="262128"/>
                </a:lnTo>
                <a:lnTo>
                  <a:pt x="65532" y="195072"/>
                </a:lnTo>
                <a:lnTo>
                  <a:pt x="33528" y="106680"/>
                </a:lnTo>
                <a:lnTo>
                  <a:pt x="3048" y="21336"/>
                </a:lnTo>
                <a:lnTo>
                  <a:pt x="0" y="13716"/>
                </a:lnTo>
                <a:lnTo>
                  <a:pt x="3048" y="6096"/>
                </a:lnTo>
                <a:lnTo>
                  <a:pt x="18288" y="0"/>
                </a:lnTo>
                <a:lnTo>
                  <a:pt x="27432" y="4572"/>
                </a:lnTo>
                <a:lnTo>
                  <a:pt x="28956" y="12192"/>
                </a:lnTo>
                <a:lnTo>
                  <a:pt x="60960" y="97536"/>
                </a:lnTo>
                <a:lnTo>
                  <a:pt x="91440" y="182879"/>
                </a:lnTo>
                <a:lnTo>
                  <a:pt x="121920" y="248412"/>
                </a:lnTo>
                <a:lnTo>
                  <a:pt x="152400" y="306324"/>
                </a:lnTo>
                <a:lnTo>
                  <a:pt x="154244" y="306324"/>
                </a:lnTo>
                <a:lnTo>
                  <a:pt x="179511" y="329184"/>
                </a:lnTo>
                <a:lnTo>
                  <a:pt x="176784" y="329184"/>
                </a:lnTo>
                <a:lnTo>
                  <a:pt x="182880" y="332231"/>
                </a:lnTo>
                <a:lnTo>
                  <a:pt x="184785" y="332231"/>
                </a:lnTo>
                <a:lnTo>
                  <a:pt x="203454" y="339343"/>
                </a:lnTo>
                <a:lnTo>
                  <a:pt x="198120" y="341375"/>
                </a:lnTo>
                <a:lnTo>
                  <a:pt x="255470" y="341375"/>
                </a:lnTo>
                <a:lnTo>
                  <a:pt x="245364" y="352044"/>
                </a:lnTo>
                <a:lnTo>
                  <a:pt x="243840" y="355092"/>
                </a:lnTo>
                <a:lnTo>
                  <a:pt x="242316" y="356616"/>
                </a:lnTo>
                <a:close/>
              </a:path>
              <a:path w="402589" h="368935">
                <a:moveTo>
                  <a:pt x="248412" y="306324"/>
                </a:moveTo>
                <a:lnTo>
                  <a:pt x="278892" y="249936"/>
                </a:lnTo>
                <a:lnTo>
                  <a:pt x="310896" y="182879"/>
                </a:lnTo>
                <a:lnTo>
                  <a:pt x="341376" y="102108"/>
                </a:lnTo>
                <a:lnTo>
                  <a:pt x="373380" y="12192"/>
                </a:lnTo>
                <a:lnTo>
                  <a:pt x="376428" y="4572"/>
                </a:lnTo>
                <a:lnTo>
                  <a:pt x="384048" y="0"/>
                </a:lnTo>
                <a:lnTo>
                  <a:pt x="399288" y="6096"/>
                </a:lnTo>
                <a:lnTo>
                  <a:pt x="402336" y="13716"/>
                </a:lnTo>
                <a:lnTo>
                  <a:pt x="400812" y="21336"/>
                </a:lnTo>
                <a:lnTo>
                  <a:pt x="368808" y="111252"/>
                </a:lnTo>
                <a:lnTo>
                  <a:pt x="338328" y="193548"/>
                </a:lnTo>
                <a:lnTo>
                  <a:pt x="304800" y="262128"/>
                </a:lnTo>
                <a:lnTo>
                  <a:pt x="283143" y="303276"/>
                </a:lnTo>
                <a:lnTo>
                  <a:pt x="251460" y="303276"/>
                </a:lnTo>
                <a:lnTo>
                  <a:pt x="248412" y="306324"/>
                </a:lnTo>
                <a:close/>
              </a:path>
              <a:path w="402589" h="368935">
                <a:moveTo>
                  <a:pt x="154244" y="306324"/>
                </a:moveTo>
                <a:lnTo>
                  <a:pt x="152400" y="306324"/>
                </a:lnTo>
                <a:lnTo>
                  <a:pt x="150876" y="303276"/>
                </a:lnTo>
                <a:lnTo>
                  <a:pt x="154244" y="306324"/>
                </a:lnTo>
                <a:close/>
              </a:path>
              <a:path w="402589" h="368935">
                <a:moveTo>
                  <a:pt x="227109" y="330332"/>
                </a:moveTo>
                <a:lnTo>
                  <a:pt x="251460" y="303276"/>
                </a:lnTo>
                <a:lnTo>
                  <a:pt x="283143" y="303276"/>
                </a:lnTo>
                <a:lnTo>
                  <a:pt x="274320" y="320040"/>
                </a:lnTo>
                <a:lnTo>
                  <a:pt x="272796" y="321564"/>
                </a:lnTo>
                <a:lnTo>
                  <a:pt x="272796" y="323088"/>
                </a:lnTo>
                <a:lnTo>
                  <a:pt x="267020" y="329184"/>
                </a:lnTo>
                <a:lnTo>
                  <a:pt x="230124" y="329184"/>
                </a:lnTo>
                <a:lnTo>
                  <a:pt x="227109" y="330332"/>
                </a:lnTo>
                <a:close/>
              </a:path>
              <a:path w="402589" h="368935">
                <a:moveTo>
                  <a:pt x="182880" y="332231"/>
                </a:moveTo>
                <a:lnTo>
                  <a:pt x="176784" y="329184"/>
                </a:lnTo>
                <a:lnTo>
                  <a:pt x="181494" y="330978"/>
                </a:lnTo>
                <a:lnTo>
                  <a:pt x="182880" y="332231"/>
                </a:lnTo>
                <a:close/>
              </a:path>
              <a:path w="402589" h="368935">
                <a:moveTo>
                  <a:pt x="181494" y="330978"/>
                </a:moveTo>
                <a:lnTo>
                  <a:pt x="176784" y="329184"/>
                </a:lnTo>
                <a:lnTo>
                  <a:pt x="179511" y="329184"/>
                </a:lnTo>
                <a:lnTo>
                  <a:pt x="181494" y="330978"/>
                </a:lnTo>
                <a:close/>
              </a:path>
              <a:path w="402589" h="368935">
                <a:moveTo>
                  <a:pt x="224028" y="333755"/>
                </a:moveTo>
                <a:lnTo>
                  <a:pt x="227109" y="330332"/>
                </a:lnTo>
                <a:lnTo>
                  <a:pt x="230124" y="329184"/>
                </a:lnTo>
                <a:lnTo>
                  <a:pt x="224028" y="333755"/>
                </a:lnTo>
                <a:close/>
              </a:path>
              <a:path w="402589" h="368935">
                <a:moveTo>
                  <a:pt x="262689" y="333755"/>
                </a:moveTo>
                <a:lnTo>
                  <a:pt x="224028" y="333755"/>
                </a:lnTo>
                <a:lnTo>
                  <a:pt x="230124" y="329184"/>
                </a:lnTo>
                <a:lnTo>
                  <a:pt x="267020" y="329184"/>
                </a:lnTo>
                <a:lnTo>
                  <a:pt x="262689" y="333755"/>
                </a:lnTo>
                <a:close/>
              </a:path>
              <a:path w="402589" h="368935">
                <a:moveTo>
                  <a:pt x="255470" y="341375"/>
                </a:moveTo>
                <a:lnTo>
                  <a:pt x="208788" y="341375"/>
                </a:lnTo>
                <a:lnTo>
                  <a:pt x="203454" y="339343"/>
                </a:lnTo>
                <a:lnTo>
                  <a:pt x="227109" y="330332"/>
                </a:lnTo>
                <a:lnTo>
                  <a:pt x="224028" y="333755"/>
                </a:lnTo>
                <a:lnTo>
                  <a:pt x="262689" y="333755"/>
                </a:lnTo>
                <a:lnTo>
                  <a:pt x="255470" y="341375"/>
                </a:lnTo>
                <a:close/>
              </a:path>
              <a:path w="402589" h="368935">
                <a:moveTo>
                  <a:pt x="184785" y="332231"/>
                </a:moveTo>
                <a:lnTo>
                  <a:pt x="182880" y="332231"/>
                </a:lnTo>
                <a:lnTo>
                  <a:pt x="181494" y="330978"/>
                </a:lnTo>
                <a:lnTo>
                  <a:pt x="184785" y="332231"/>
                </a:lnTo>
                <a:close/>
              </a:path>
              <a:path w="402589" h="368935">
                <a:moveTo>
                  <a:pt x="208788" y="341375"/>
                </a:moveTo>
                <a:lnTo>
                  <a:pt x="198120" y="341375"/>
                </a:lnTo>
                <a:lnTo>
                  <a:pt x="203454" y="339343"/>
                </a:lnTo>
                <a:lnTo>
                  <a:pt x="208788" y="341375"/>
                </a:lnTo>
                <a:close/>
              </a:path>
              <a:path w="402589" h="368935">
                <a:moveTo>
                  <a:pt x="204216" y="368808"/>
                </a:moveTo>
                <a:lnTo>
                  <a:pt x="201168" y="368808"/>
                </a:lnTo>
                <a:lnTo>
                  <a:pt x="198120" y="367284"/>
                </a:lnTo>
                <a:lnTo>
                  <a:pt x="167640" y="356616"/>
                </a:lnTo>
                <a:lnTo>
                  <a:pt x="239268" y="356616"/>
                </a:lnTo>
                <a:lnTo>
                  <a:pt x="207264" y="367284"/>
                </a:lnTo>
                <a:lnTo>
                  <a:pt x="204216" y="3688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190244" y="3461003"/>
            <a:ext cx="171450" cy="966469"/>
          </a:xfrm>
          <a:custGeom>
            <a:avLst/>
            <a:gdLst/>
            <a:ahLst/>
            <a:cxnLst/>
            <a:rect l="l" t="t" r="r" b="b"/>
            <a:pathLst>
              <a:path w="171450" h="966470">
                <a:moveTo>
                  <a:pt x="16692" y="171188"/>
                </a:moveTo>
                <a:lnTo>
                  <a:pt x="9644" y="169164"/>
                </a:lnTo>
                <a:lnTo>
                  <a:pt x="3952" y="164472"/>
                </a:lnTo>
                <a:lnTo>
                  <a:pt x="690" y="157924"/>
                </a:lnTo>
                <a:lnTo>
                  <a:pt x="0" y="150518"/>
                </a:lnTo>
                <a:lnTo>
                  <a:pt x="2024" y="143256"/>
                </a:lnTo>
                <a:lnTo>
                  <a:pt x="85844" y="0"/>
                </a:lnTo>
                <a:lnTo>
                  <a:pt x="107731" y="38100"/>
                </a:lnTo>
                <a:lnTo>
                  <a:pt x="66032" y="38100"/>
                </a:lnTo>
                <a:lnTo>
                  <a:pt x="66032" y="108381"/>
                </a:lnTo>
                <a:lnTo>
                  <a:pt x="35552" y="161543"/>
                </a:lnTo>
                <a:lnTo>
                  <a:pt x="30218" y="167235"/>
                </a:lnTo>
                <a:lnTo>
                  <a:pt x="23741" y="170497"/>
                </a:lnTo>
                <a:lnTo>
                  <a:pt x="16692" y="171188"/>
                </a:lnTo>
                <a:close/>
              </a:path>
              <a:path w="171450" h="966470">
                <a:moveTo>
                  <a:pt x="66032" y="108381"/>
                </a:moveTo>
                <a:lnTo>
                  <a:pt x="66032" y="38100"/>
                </a:lnTo>
                <a:lnTo>
                  <a:pt x="104132" y="38100"/>
                </a:lnTo>
                <a:lnTo>
                  <a:pt x="104132" y="47243"/>
                </a:lnTo>
                <a:lnTo>
                  <a:pt x="69080" y="47243"/>
                </a:lnTo>
                <a:lnTo>
                  <a:pt x="85265" y="74833"/>
                </a:lnTo>
                <a:lnTo>
                  <a:pt x="66032" y="108381"/>
                </a:lnTo>
                <a:close/>
              </a:path>
              <a:path w="171450" h="966470">
                <a:moveTo>
                  <a:pt x="154781" y="171188"/>
                </a:moveTo>
                <a:lnTo>
                  <a:pt x="147375" y="170497"/>
                </a:lnTo>
                <a:lnTo>
                  <a:pt x="140827" y="167235"/>
                </a:lnTo>
                <a:lnTo>
                  <a:pt x="136136" y="161543"/>
                </a:lnTo>
                <a:lnTo>
                  <a:pt x="104132" y="106991"/>
                </a:lnTo>
                <a:lnTo>
                  <a:pt x="104132" y="38100"/>
                </a:lnTo>
                <a:lnTo>
                  <a:pt x="107731" y="38100"/>
                </a:lnTo>
                <a:lnTo>
                  <a:pt x="168140" y="143256"/>
                </a:lnTo>
                <a:lnTo>
                  <a:pt x="171045" y="150518"/>
                </a:lnTo>
                <a:lnTo>
                  <a:pt x="170807" y="157924"/>
                </a:lnTo>
                <a:lnTo>
                  <a:pt x="167711" y="164472"/>
                </a:lnTo>
                <a:lnTo>
                  <a:pt x="162044" y="169164"/>
                </a:lnTo>
                <a:lnTo>
                  <a:pt x="154781" y="171188"/>
                </a:lnTo>
                <a:close/>
              </a:path>
              <a:path w="171450" h="966470">
                <a:moveTo>
                  <a:pt x="85265" y="74833"/>
                </a:moveTo>
                <a:lnTo>
                  <a:pt x="69080" y="47243"/>
                </a:lnTo>
                <a:lnTo>
                  <a:pt x="101084" y="47243"/>
                </a:lnTo>
                <a:lnTo>
                  <a:pt x="85265" y="74833"/>
                </a:lnTo>
                <a:close/>
              </a:path>
              <a:path w="171450" h="966470">
                <a:moveTo>
                  <a:pt x="104132" y="106991"/>
                </a:moveTo>
                <a:lnTo>
                  <a:pt x="85265" y="74833"/>
                </a:lnTo>
                <a:lnTo>
                  <a:pt x="101084" y="47243"/>
                </a:lnTo>
                <a:lnTo>
                  <a:pt x="104132" y="47243"/>
                </a:lnTo>
                <a:lnTo>
                  <a:pt x="104132" y="106991"/>
                </a:lnTo>
                <a:close/>
              </a:path>
              <a:path w="171450" h="966470">
                <a:moveTo>
                  <a:pt x="104132" y="966216"/>
                </a:moveTo>
                <a:lnTo>
                  <a:pt x="66032" y="966216"/>
                </a:lnTo>
                <a:lnTo>
                  <a:pt x="66032" y="108381"/>
                </a:lnTo>
                <a:lnTo>
                  <a:pt x="85265" y="74833"/>
                </a:lnTo>
                <a:lnTo>
                  <a:pt x="104132" y="106991"/>
                </a:lnTo>
                <a:lnTo>
                  <a:pt x="104132" y="9662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215128" y="4281058"/>
            <a:ext cx="1181100" cy="171450"/>
          </a:xfrm>
          <a:custGeom>
            <a:avLst/>
            <a:gdLst/>
            <a:ahLst/>
            <a:cxnLst/>
            <a:rect l="l" t="t" r="r" b="b"/>
            <a:pathLst>
              <a:path w="1181100" h="171450">
                <a:moveTo>
                  <a:pt x="1105281" y="85201"/>
                </a:moveTo>
                <a:lnTo>
                  <a:pt x="1019556" y="34909"/>
                </a:lnTo>
                <a:lnTo>
                  <a:pt x="1013888" y="30218"/>
                </a:lnTo>
                <a:lnTo>
                  <a:pt x="1010793" y="23669"/>
                </a:lnTo>
                <a:lnTo>
                  <a:pt x="1010554" y="16263"/>
                </a:lnTo>
                <a:lnTo>
                  <a:pt x="1013460" y="9001"/>
                </a:lnTo>
                <a:lnTo>
                  <a:pt x="1018151" y="3333"/>
                </a:lnTo>
                <a:lnTo>
                  <a:pt x="1024699" y="238"/>
                </a:lnTo>
                <a:lnTo>
                  <a:pt x="1032105" y="0"/>
                </a:lnTo>
                <a:lnTo>
                  <a:pt x="1039368" y="2905"/>
                </a:lnTo>
                <a:lnTo>
                  <a:pt x="1149604" y="66913"/>
                </a:lnTo>
                <a:lnTo>
                  <a:pt x="1143000" y="66913"/>
                </a:lnTo>
                <a:lnTo>
                  <a:pt x="1143000" y="68437"/>
                </a:lnTo>
                <a:lnTo>
                  <a:pt x="1133856" y="68437"/>
                </a:lnTo>
                <a:lnTo>
                  <a:pt x="1105281" y="85201"/>
                </a:lnTo>
                <a:close/>
              </a:path>
              <a:path w="1181100" h="171450">
                <a:moveTo>
                  <a:pt x="1071510" y="105013"/>
                </a:moveTo>
                <a:lnTo>
                  <a:pt x="0" y="105013"/>
                </a:lnTo>
                <a:lnTo>
                  <a:pt x="0" y="66913"/>
                </a:lnTo>
                <a:lnTo>
                  <a:pt x="1074108" y="66913"/>
                </a:lnTo>
                <a:lnTo>
                  <a:pt x="1105281" y="85201"/>
                </a:lnTo>
                <a:lnTo>
                  <a:pt x="1071510" y="105013"/>
                </a:lnTo>
                <a:close/>
              </a:path>
              <a:path w="1181100" h="171450">
                <a:moveTo>
                  <a:pt x="1147599" y="105013"/>
                </a:moveTo>
                <a:lnTo>
                  <a:pt x="1143000" y="105013"/>
                </a:lnTo>
                <a:lnTo>
                  <a:pt x="1143000" y="66913"/>
                </a:lnTo>
                <a:lnTo>
                  <a:pt x="1149604" y="66913"/>
                </a:lnTo>
                <a:lnTo>
                  <a:pt x="1181100" y="85201"/>
                </a:lnTo>
                <a:lnTo>
                  <a:pt x="1147599" y="105013"/>
                </a:lnTo>
                <a:close/>
              </a:path>
              <a:path w="1181100" h="171450">
                <a:moveTo>
                  <a:pt x="1133856" y="101965"/>
                </a:moveTo>
                <a:lnTo>
                  <a:pt x="1105281" y="85201"/>
                </a:lnTo>
                <a:lnTo>
                  <a:pt x="1133856" y="68437"/>
                </a:lnTo>
                <a:lnTo>
                  <a:pt x="1133856" y="101965"/>
                </a:lnTo>
                <a:close/>
              </a:path>
              <a:path w="1181100" h="171450">
                <a:moveTo>
                  <a:pt x="1143000" y="101965"/>
                </a:moveTo>
                <a:lnTo>
                  <a:pt x="1133856" y="101965"/>
                </a:lnTo>
                <a:lnTo>
                  <a:pt x="1133856" y="68437"/>
                </a:lnTo>
                <a:lnTo>
                  <a:pt x="1143000" y="68437"/>
                </a:lnTo>
                <a:lnTo>
                  <a:pt x="1143000" y="101965"/>
                </a:lnTo>
                <a:close/>
              </a:path>
              <a:path w="1181100" h="171450">
                <a:moveTo>
                  <a:pt x="1032105" y="171045"/>
                </a:moveTo>
                <a:lnTo>
                  <a:pt x="1024699" y="170354"/>
                </a:lnTo>
                <a:lnTo>
                  <a:pt x="1018151" y="167092"/>
                </a:lnTo>
                <a:lnTo>
                  <a:pt x="1013460" y="161401"/>
                </a:lnTo>
                <a:lnTo>
                  <a:pt x="1010554" y="154352"/>
                </a:lnTo>
                <a:lnTo>
                  <a:pt x="1010793" y="147304"/>
                </a:lnTo>
                <a:lnTo>
                  <a:pt x="1013888" y="140827"/>
                </a:lnTo>
                <a:lnTo>
                  <a:pt x="1019556" y="135493"/>
                </a:lnTo>
                <a:lnTo>
                  <a:pt x="1105281" y="85201"/>
                </a:lnTo>
                <a:lnTo>
                  <a:pt x="1133856" y="101965"/>
                </a:lnTo>
                <a:lnTo>
                  <a:pt x="1143000" y="101965"/>
                </a:lnTo>
                <a:lnTo>
                  <a:pt x="1143000" y="105013"/>
                </a:lnTo>
                <a:lnTo>
                  <a:pt x="1147599" y="105013"/>
                </a:lnTo>
                <a:lnTo>
                  <a:pt x="1039368" y="169021"/>
                </a:lnTo>
                <a:lnTo>
                  <a:pt x="1032105" y="17104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463312" y="3751022"/>
            <a:ext cx="75882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0.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dirty="0" sz="2000" spc="-114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127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spc="135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920493" y="3207981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056053" y="3384267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109164" y="4058967"/>
            <a:ext cx="965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247648" y="2450596"/>
            <a:ext cx="45250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157" sz="3600" spc="-15">
                <a:latin typeface="Times New Roman"/>
                <a:cs typeface="Times New Roman"/>
              </a:rPr>
              <a:t>v</a:t>
            </a:r>
            <a:r>
              <a:rPr dirty="0" baseline="-14403" sz="2025" spc="-15">
                <a:latin typeface="Times New Roman"/>
                <a:cs typeface="Times New Roman"/>
              </a:rPr>
              <a:t>i  </a:t>
            </a:r>
            <a:r>
              <a:rPr dirty="0" baseline="1157" sz="3600" spc="-1635">
                <a:latin typeface="Times New Roman"/>
                <a:cs typeface="Times New Roman"/>
              </a:rPr>
              <a:t></a:t>
            </a:r>
            <a:r>
              <a:rPr dirty="0" baseline="1157" sz="3600" spc="-37">
                <a:latin typeface="Times New Roman"/>
                <a:cs typeface="Times New Roman"/>
              </a:rPr>
              <a:t> </a:t>
            </a:r>
            <a:r>
              <a:rPr dirty="0" baseline="1157" sz="3600" spc="-52">
                <a:latin typeface="Times New Roman"/>
                <a:cs typeface="Times New Roman"/>
              </a:rPr>
              <a:t>0.5</a:t>
            </a:r>
            <a:r>
              <a:rPr dirty="0" baseline="1157" sz="3600" spc="-52">
                <a:latin typeface="Times New Roman"/>
                <a:cs typeface="Times New Roman"/>
              </a:rPr>
              <a:t>V</a:t>
            </a:r>
            <a:r>
              <a:rPr dirty="0" baseline="-14403" sz="2025" spc="-52">
                <a:latin typeface="Times New Roman"/>
                <a:cs typeface="Times New Roman"/>
              </a:rPr>
              <a:t>CC </a:t>
            </a:r>
            <a:r>
              <a:rPr dirty="0" baseline="-14403" sz="2025" spc="292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宋体"/>
                <a:cs typeface="宋体"/>
              </a:rPr>
              <a:t>时，</a:t>
            </a:r>
            <a:r>
              <a:rPr dirty="0" sz="2400" spc="25">
                <a:latin typeface="Times New Roman"/>
                <a:cs typeface="Times New Roman"/>
              </a:rPr>
              <a:t>T</a:t>
            </a:r>
            <a:r>
              <a:rPr dirty="0" baseline="-20833" sz="2400" spc="37">
                <a:latin typeface="Times New Roman"/>
                <a:cs typeface="Times New Roman"/>
              </a:rPr>
              <a:t>1</a:t>
            </a:r>
            <a:r>
              <a:rPr dirty="0" sz="2400" spc="25">
                <a:latin typeface="宋体"/>
                <a:cs typeface="宋体"/>
              </a:rPr>
              <a:t>导通、</a:t>
            </a:r>
            <a:r>
              <a:rPr dirty="0" sz="2400" spc="25">
                <a:latin typeface="Times New Roman"/>
                <a:cs typeface="Times New Roman"/>
              </a:rPr>
              <a:t>T</a:t>
            </a:r>
            <a:r>
              <a:rPr dirty="0" baseline="-20833" sz="2400" spc="37">
                <a:latin typeface="Times New Roman"/>
                <a:cs typeface="Times New Roman"/>
              </a:rPr>
              <a:t>2</a:t>
            </a:r>
            <a:r>
              <a:rPr dirty="0" sz="2400" spc="25">
                <a:latin typeface="宋体"/>
                <a:cs typeface="宋体"/>
              </a:rPr>
              <a:t>截止；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320800" y="3037332"/>
            <a:ext cx="2907665" cy="994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baseline="-16460" sz="2025" spc="-15">
                <a:latin typeface="Times New Roman"/>
                <a:cs typeface="Times New Roman"/>
              </a:rPr>
              <a:t>i  </a:t>
            </a:r>
            <a:r>
              <a:rPr dirty="0" sz="2400" spc="-1090">
                <a:latin typeface="Times New Roman"/>
                <a:cs typeface="Times New Roman"/>
              </a:rPr>
              <a:t>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0.5</a:t>
            </a:r>
            <a:r>
              <a:rPr dirty="0" sz="2400" spc="-35">
                <a:latin typeface="Times New Roman"/>
                <a:cs typeface="Times New Roman"/>
              </a:rPr>
              <a:t>V</a:t>
            </a:r>
            <a:r>
              <a:rPr dirty="0" baseline="-16460" sz="2025" spc="-52">
                <a:latin typeface="Times New Roman"/>
                <a:cs typeface="Times New Roman"/>
              </a:rPr>
              <a:t>CC  </a:t>
            </a:r>
            <a:r>
              <a:rPr dirty="0" baseline="1157" sz="3600">
                <a:latin typeface="宋体"/>
                <a:cs typeface="宋体"/>
              </a:rPr>
              <a:t>时，</a:t>
            </a:r>
            <a:endParaRPr baseline="1157" sz="3600">
              <a:latin typeface="宋体"/>
              <a:cs typeface="宋体"/>
            </a:endParaRPr>
          </a:p>
          <a:p>
            <a:pPr marL="378460">
              <a:lnSpc>
                <a:spcPct val="100000"/>
              </a:lnSpc>
              <a:spcBef>
                <a:spcPts val="1545"/>
              </a:spcBef>
            </a:pPr>
            <a:r>
              <a:rPr dirty="0" sz="2400" spc="25">
                <a:latin typeface="Times New Roman"/>
                <a:cs typeface="Times New Roman"/>
              </a:rPr>
              <a:t>T</a:t>
            </a:r>
            <a:r>
              <a:rPr dirty="0" baseline="-20833" sz="2400" spc="37">
                <a:latin typeface="Times New Roman"/>
                <a:cs typeface="Times New Roman"/>
              </a:rPr>
              <a:t>1</a:t>
            </a:r>
            <a:r>
              <a:rPr dirty="0" sz="2400" spc="25">
                <a:latin typeface="宋体"/>
                <a:cs typeface="宋体"/>
              </a:rPr>
              <a:t>截止、</a:t>
            </a:r>
            <a:r>
              <a:rPr dirty="0" sz="2400" spc="-715">
                <a:latin typeface="宋体"/>
                <a:cs typeface="宋体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T</a:t>
            </a:r>
            <a:r>
              <a:rPr dirty="0" baseline="-20833" sz="2400" spc="44">
                <a:latin typeface="Times New Roman"/>
                <a:cs typeface="Times New Roman"/>
              </a:rPr>
              <a:t>2</a:t>
            </a:r>
            <a:r>
              <a:rPr dirty="0" sz="2400" spc="30">
                <a:latin typeface="宋体"/>
                <a:cs typeface="宋体"/>
              </a:rPr>
              <a:t>导通。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1176034" y="654381"/>
            <a:ext cx="4925060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000000"/>
                </a:solidFill>
                <a:latin typeface="Times New Roman"/>
                <a:cs typeface="Times New Roman"/>
              </a:rPr>
              <a:t>1.</a:t>
            </a:r>
            <a:r>
              <a:rPr dirty="0" sz="32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15">
                <a:solidFill>
                  <a:srgbClr val="000000"/>
                </a:solidFill>
              </a:rPr>
              <a:t>单电源互补对称功放电路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52909" y="4266322"/>
            <a:ext cx="3947795" cy="935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0080" marR="5080" indent="-628015">
              <a:lnSpc>
                <a:spcPct val="123300"/>
              </a:lnSpc>
            </a:pPr>
            <a:r>
              <a:rPr dirty="0" sz="2400" spc="40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400" spc="4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 spc="40">
                <a:solidFill>
                  <a:srgbClr val="0000FF"/>
                </a:solidFill>
                <a:latin typeface="宋体"/>
                <a:cs typeface="宋体"/>
              </a:rPr>
              <a:t>）参数</a:t>
            </a:r>
            <a:r>
              <a:rPr dirty="0" sz="2400" spc="4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400" spc="40">
                <a:latin typeface="Times New Roman"/>
                <a:cs typeface="Times New Roman"/>
              </a:rPr>
              <a:t>P</a:t>
            </a:r>
            <a:r>
              <a:rPr dirty="0" baseline="-20833" sz="2400" spc="60">
                <a:latin typeface="Times New Roman"/>
                <a:cs typeface="Times New Roman"/>
              </a:rPr>
              <a:t>o</a:t>
            </a:r>
            <a:r>
              <a:rPr dirty="0" sz="2400" spc="40">
                <a:latin typeface="宋体"/>
                <a:cs typeface="宋体"/>
              </a:rPr>
              <a:t>、</a:t>
            </a:r>
            <a:r>
              <a:rPr dirty="0" sz="2400" spc="40">
                <a:latin typeface="Times New Roman"/>
                <a:cs typeface="Times New Roman"/>
              </a:rPr>
              <a:t>P</a:t>
            </a:r>
            <a:r>
              <a:rPr dirty="0" baseline="-20833" sz="2400" spc="60">
                <a:latin typeface="Times New Roman"/>
                <a:cs typeface="Times New Roman"/>
              </a:rPr>
              <a:t>T</a:t>
            </a:r>
            <a:r>
              <a:rPr dirty="0" sz="2400" spc="40">
                <a:latin typeface="宋体"/>
                <a:cs typeface="宋体"/>
              </a:rPr>
              <a:t>、</a:t>
            </a:r>
            <a:r>
              <a:rPr dirty="0" sz="2400" spc="40">
                <a:latin typeface="Times New Roman"/>
                <a:cs typeface="Times New Roman"/>
              </a:rPr>
              <a:t>P</a:t>
            </a:r>
            <a:r>
              <a:rPr dirty="0" baseline="-20833" sz="2400" spc="60">
                <a:latin typeface="Times New Roman"/>
                <a:cs typeface="Times New Roman"/>
              </a:rPr>
              <a:t>V</a:t>
            </a:r>
            <a:r>
              <a:rPr dirty="0" sz="2400" spc="40">
                <a:latin typeface="宋体"/>
                <a:cs typeface="宋体"/>
              </a:rPr>
              <a:t>、</a:t>
            </a:r>
            <a:r>
              <a:rPr dirty="0" sz="2400" spc="-610">
                <a:latin typeface="宋体"/>
                <a:cs typeface="宋体"/>
              </a:rPr>
              <a:t> </a:t>
            </a:r>
            <a:r>
              <a:rPr dirty="0" sz="2500" spc="-1090" b="1" i="1">
                <a:latin typeface="Times New Roman"/>
                <a:cs typeface="Times New Roman"/>
              </a:rPr>
              <a:t></a:t>
            </a:r>
            <a:r>
              <a:rPr dirty="0" sz="2400" spc="-1090">
                <a:latin typeface="宋体"/>
                <a:cs typeface="宋体"/>
              </a:rPr>
              <a:t>、 </a:t>
            </a:r>
            <a:r>
              <a:rPr dirty="0" sz="2400" spc="-104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选管条件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dirty="0" sz="2400" spc="5">
                <a:solidFill>
                  <a:srgbClr val="0000FF"/>
                </a:solidFill>
                <a:latin typeface="宋体"/>
                <a:cs typeface="宋体"/>
              </a:rPr>
              <a:t>计算：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019490" y="6619970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4" h="0">
                <a:moveTo>
                  <a:pt x="0" y="0"/>
                </a:moveTo>
                <a:lnTo>
                  <a:pt x="583120" y="0"/>
                </a:lnTo>
              </a:path>
            </a:pathLst>
          </a:custGeom>
          <a:ln w="14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2459227" y="6183376"/>
            <a:ext cx="115570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992883" y="6242050"/>
            <a:ext cx="476884" cy="359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25"/>
              </a:lnSpc>
            </a:pPr>
            <a:r>
              <a:rPr dirty="0" baseline="9070" sz="3675" spc="-337">
                <a:latin typeface="Times New Roman"/>
                <a:cs typeface="Times New Roman"/>
              </a:rPr>
              <a:t>V</a:t>
            </a:r>
            <a:r>
              <a:rPr dirty="0" sz="1400" spc="40">
                <a:latin typeface="Times New Roman"/>
                <a:cs typeface="Times New Roman"/>
              </a:rPr>
              <a:t>C</a:t>
            </a:r>
            <a:r>
              <a:rPr dirty="0" sz="1400" spc="9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40127" y="6630669"/>
            <a:ext cx="511809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114">
                <a:latin typeface="Times New Roman"/>
                <a:cs typeface="Times New Roman"/>
              </a:rPr>
              <a:t>8</a:t>
            </a:r>
            <a:r>
              <a:rPr dirty="0" sz="2450" spc="-100">
                <a:latin typeface="Times New Roman"/>
                <a:cs typeface="Times New Roman"/>
              </a:rPr>
              <a:t>R</a:t>
            </a:r>
            <a:r>
              <a:rPr dirty="0" baseline="-15873" sz="2100" spc="135">
                <a:latin typeface="Times New Roman"/>
                <a:cs typeface="Times New Roman"/>
              </a:rPr>
              <a:t>L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264412" y="6391402"/>
            <a:ext cx="688975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15">
                <a:latin typeface="Times New Roman"/>
                <a:cs typeface="Times New Roman"/>
              </a:rPr>
              <a:t>P</a:t>
            </a:r>
            <a:r>
              <a:rPr dirty="0" baseline="-15873" sz="2100" spc="-22">
                <a:latin typeface="Times New Roman"/>
                <a:cs typeface="Times New Roman"/>
              </a:rPr>
              <a:t>om</a:t>
            </a:r>
            <a:r>
              <a:rPr dirty="0" baseline="-15873" sz="2100" spc="472">
                <a:latin typeface="Times New Roman"/>
                <a:cs typeface="Times New Roman"/>
              </a:rPr>
              <a:t> </a:t>
            </a:r>
            <a:r>
              <a:rPr dirty="0" sz="2450" spc="-1105">
                <a:latin typeface="Times New Roman"/>
                <a:cs typeface="Times New Roman"/>
              </a:rPr>
              <a:t>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713475" y="6391402"/>
            <a:ext cx="3101975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35">
                <a:latin typeface="Times New Roman"/>
                <a:cs typeface="Times New Roman"/>
              </a:rPr>
              <a:t>(</a:t>
            </a:r>
            <a:r>
              <a:rPr dirty="0" sz="2450" spc="-35">
                <a:latin typeface="宋体"/>
                <a:cs typeface="宋体"/>
              </a:rPr>
              <a:t>忽略</a:t>
            </a:r>
            <a:r>
              <a:rPr dirty="0" sz="2450" spc="-35">
                <a:latin typeface="Times New Roman"/>
                <a:cs typeface="Times New Roman"/>
              </a:rPr>
              <a:t>V</a:t>
            </a:r>
            <a:r>
              <a:rPr dirty="0" baseline="-15873" sz="2100" spc="-52">
                <a:latin typeface="Times New Roman"/>
                <a:cs typeface="Times New Roman"/>
              </a:rPr>
              <a:t>CES </a:t>
            </a:r>
            <a:r>
              <a:rPr dirty="0" sz="2450" spc="-35">
                <a:latin typeface="Times New Roman"/>
                <a:cs typeface="Times New Roman"/>
              </a:rPr>
              <a:t>,</a:t>
            </a:r>
            <a:r>
              <a:rPr dirty="0" sz="2450" spc="-35">
                <a:latin typeface="Times New Roman"/>
                <a:cs typeface="Times New Roman"/>
              </a:rPr>
              <a:t>V</a:t>
            </a:r>
            <a:r>
              <a:rPr dirty="0" baseline="-15873" sz="2100" spc="-52">
                <a:latin typeface="Times New Roman"/>
                <a:cs typeface="Times New Roman"/>
              </a:rPr>
              <a:t>om  </a:t>
            </a:r>
            <a:r>
              <a:rPr dirty="0" sz="2450" spc="-1105">
                <a:latin typeface="Times New Roman"/>
                <a:cs typeface="Times New Roman"/>
              </a:rPr>
              <a:t></a:t>
            </a:r>
            <a:r>
              <a:rPr dirty="0" sz="2450" spc="-114">
                <a:latin typeface="Times New Roman"/>
                <a:cs typeface="Times New Roman"/>
              </a:rPr>
              <a:t> </a:t>
            </a:r>
            <a:r>
              <a:rPr dirty="0" sz="2450" spc="-70">
                <a:latin typeface="Times New Roman"/>
                <a:cs typeface="Times New Roman"/>
              </a:rPr>
              <a:t>0.5</a:t>
            </a:r>
            <a:r>
              <a:rPr dirty="0" sz="2450" spc="-70">
                <a:latin typeface="Times New Roman"/>
                <a:cs typeface="Times New Roman"/>
              </a:rPr>
              <a:t>V</a:t>
            </a:r>
            <a:r>
              <a:rPr dirty="0" baseline="-15873" sz="2100" spc="-104">
                <a:latin typeface="Times New Roman"/>
                <a:cs typeface="Times New Roman"/>
              </a:rPr>
              <a:t>CC</a:t>
            </a:r>
            <a:r>
              <a:rPr dirty="0" baseline="-15873" sz="2100" spc="1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320800" y="5229407"/>
            <a:ext cx="4260850" cy="967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3820" marR="5080" indent="-71755">
              <a:lnSpc>
                <a:spcPct val="131200"/>
              </a:lnSpc>
            </a:pPr>
            <a:r>
              <a:rPr dirty="0" sz="2400" spc="5">
                <a:latin typeface="宋体"/>
                <a:cs typeface="宋体"/>
              </a:rPr>
              <a:t>以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FF0000"/>
                </a:solidFill>
                <a:latin typeface="Times New Roman"/>
                <a:cs typeface="Times New Roman"/>
              </a:rPr>
              <a:t>CC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/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dirty="0" sz="2400" spc="35">
                <a:latin typeface="宋体"/>
                <a:cs typeface="宋体"/>
              </a:rPr>
              <a:t>取代</a:t>
            </a:r>
            <a:r>
              <a:rPr dirty="0" sz="2400" spc="35">
                <a:latin typeface="Times New Roman"/>
                <a:cs typeface="Times New Roman"/>
              </a:rPr>
              <a:t>OCL</a:t>
            </a:r>
            <a:r>
              <a:rPr dirty="0" sz="2400" spc="35">
                <a:latin typeface="宋体"/>
                <a:cs typeface="宋体"/>
              </a:rPr>
              <a:t>公式中的</a:t>
            </a:r>
            <a:r>
              <a:rPr dirty="0" sz="2400" spc="35">
                <a:latin typeface="Times New Roman"/>
                <a:cs typeface="Times New Roman"/>
              </a:rPr>
              <a:t>V</a:t>
            </a:r>
            <a:r>
              <a:rPr dirty="0" baseline="-20833" sz="2400" spc="52">
                <a:latin typeface="Times New Roman"/>
                <a:cs typeface="Times New Roman"/>
              </a:rPr>
              <a:t>CC </a:t>
            </a:r>
            <a:r>
              <a:rPr dirty="0" baseline="-20833" sz="2400" spc="-494"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A50021"/>
                </a:solidFill>
                <a:latin typeface="宋体"/>
                <a:cs typeface="宋体"/>
              </a:rPr>
              <a:t>例如：理想最大输出功率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3980">
              <a:lnSpc>
                <a:spcPct val="100000"/>
              </a:lnSpc>
            </a:pPr>
            <a:r>
              <a:rPr dirty="0" spc="30">
                <a:solidFill>
                  <a:srgbClr val="0000FF"/>
                </a:solidFill>
              </a:rPr>
              <a:t>实用的</a:t>
            </a:r>
            <a:r>
              <a:rPr dirty="0" spc="30">
                <a:solidFill>
                  <a:srgbClr val="0000FF"/>
                </a:solidFill>
                <a:latin typeface="Times New Roman"/>
                <a:cs typeface="Times New Roman"/>
              </a:rPr>
              <a:t>OTL</a:t>
            </a:r>
            <a:r>
              <a:rPr dirty="0" spc="30">
                <a:solidFill>
                  <a:srgbClr val="0000FF"/>
                </a:solidFill>
              </a:rPr>
              <a:t>互补输出功放电路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439" y="1621536"/>
            <a:ext cx="2280285" cy="830580"/>
          </a:xfrm>
          <a:prstGeom prst="rect">
            <a:avLst/>
          </a:prstGeom>
          <a:solidFill>
            <a:srgbClr val="99FFCC"/>
          </a:solidFill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ts val="2970"/>
              </a:lnSpc>
              <a:spcBef>
                <a:spcPts val="200"/>
              </a:spcBef>
            </a:pPr>
            <a:r>
              <a:rPr dirty="0" sz="2400" spc="-10">
                <a:latin typeface="宋体"/>
                <a:cs typeface="宋体"/>
              </a:rPr>
              <a:t>调节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500" spc="-10">
                <a:latin typeface="宋体"/>
                <a:cs typeface="宋体"/>
              </a:rPr>
              <a:t>，</a:t>
            </a:r>
            <a:r>
              <a:rPr dirty="0" sz="2400" spc="-10">
                <a:latin typeface="宋体"/>
                <a:cs typeface="宋体"/>
              </a:rPr>
              <a:t>使静态</a:t>
            </a:r>
            <a:endParaRPr sz="2400">
              <a:latin typeface="宋体"/>
              <a:cs typeface="宋体"/>
            </a:endParaRPr>
          </a:p>
          <a:p>
            <a:pPr marL="91440">
              <a:lnSpc>
                <a:spcPts val="2850"/>
              </a:lnSpc>
            </a:pP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AQ</a:t>
            </a:r>
            <a:r>
              <a:rPr dirty="0" sz="2400" spc="-5">
                <a:latin typeface="Times New Roman"/>
                <a:cs typeface="Times New Roman"/>
              </a:rPr>
              <a:t>=0.5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CC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9155" y="5740907"/>
            <a:ext cx="4186554" cy="1201420"/>
          </a:xfrm>
          <a:custGeom>
            <a:avLst/>
            <a:gdLst/>
            <a:ahLst/>
            <a:cxnLst/>
            <a:rect l="l" t="t" r="r" b="b"/>
            <a:pathLst>
              <a:path w="4186554" h="1201420">
                <a:moveTo>
                  <a:pt x="0" y="0"/>
                </a:moveTo>
                <a:lnTo>
                  <a:pt x="4186428" y="0"/>
                </a:lnTo>
                <a:lnTo>
                  <a:pt x="4186428" y="1200912"/>
                </a:lnTo>
                <a:lnTo>
                  <a:pt x="0" y="1200912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30453" y="5779293"/>
            <a:ext cx="3827145" cy="730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baseline="-20833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、</a:t>
            </a:r>
            <a:r>
              <a:rPr dirty="0" sz="2400" spc="-610">
                <a:latin typeface="宋体"/>
                <a:cs typeface="宋体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D</a:t>
            </a:r>
            <a:r>
              <a:rPr dirty="0" baseline="-20833" sz="2400" spc="30">
                <a:latin typeface="Times New Roman"/>
                <a:cs typeface="Times New Roman"/>
              </a:rPr>
              <a:t>2</a:t>
            </a:r>
            <a:r>
              <a:rPr dirty="0" sz="2400" spc="20">
                <a:latin typeface="宋体"/>
                <a:cs typeface="宋体"/>
              </a:rPr>
              <a:t>使</a:t>
            </a:r>
            <a:r>
              <a:rPr dirty="0" sz="2400" spc="20">
                <a:latin typeface="Times New Roman"/>
                <a:cs typeface="Times New Roman"/>
              </a:rPr>
              <a:t>b</a:t>
            </a:r>
            <a:r>
              <a:rPr dirty="0" baseline="-20833" sz="2400" spc="30">
                <a:latin typeface="Times New Roman"/>
                <a:cs typeface="Times New Roman"/>
              </a:rPr>
              <a:t>1</a:t>
            </a:r>
            <a:r>
              <a:rPr dirty="0" sz="2400" spc="20">
                <a:latin typeface="宋体"/>
                <a:cs typeface="宋体"/>
              </a:rPr>
              <a:t>和</a:t>
            </a:r>
            <a:r>
              <a:rPr dirty="0" sz="2400" spc="20">
                <a:latin typeface="Times New Roman"/>
                <a:cs typeface="Times New Roman"/>
              </a:rPr>
              <a:t>b</a:t>
            </a:r>
            <a:r>
              <a:rPr dirty="0" baseline="-20833" sz="2400" spc="30">
                <a:latin typeface="Times New Roman"/>
                <a:cs typeface="Times New Roman"/>
              </a:rPr>
              <a:t>2</a:t>
            </a:r>
            <a:r>
              <a:rPr dirty="0" sz="2400" spc="20">
                <a:latin typeface="宋体"/>
                <a:cs typeface="宋体"/>
              </a:rPr>
              <a:t>之间的电位 </a:t>
            </a:r>
            <a:r>
              <a:rPr dirty="0" sz="2400" spc="-111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差</a:t>
            </a:r>
            <a:r>
              <a:rPr dirty="0" sz="2400" spc="20">
                <a:latin typeface="宋体"/>
                <a:cs typeface="宋体"/>
              </a:rPr>
              <a:t>等</a:t>
            </a:r>
            <a:r>
              <a:rPr dirty="0" sz="2400" spc="10">
                <a:latin typeface="宋体"/>
                <a:cs typeface="宋体"/>
              </a:rPr>
              <a:t>于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个</a:t>
            </a:r>
            <a:r>
              <a:rPr dirty="0" sz="2400" spc="20">
                <a:latin typeface="宋体"/>
                <a:cs typeface="宋体"/>
              </a:rPr>
              <a:t>二极</a:t>
            </a:r>
            <a:r>
              <a:rPr dirty="0" sz="2400">
                <a:latin typeface="宋体"/>
                <a:cs typeface="宋体"/>
              </a:rPr>
              <a:t>管正</a:t>
            </a:r>
            <a:r>
              <a:rPr dirty="0" sz="2400" spc="20">
                <a:latin typeface="宋体"/>
                <a:cs typeface="宋体"/>
              </a:rPr>
              <a:t>向压</a:t>
            </a:r>
            <a:r>
              <a:rPr dirty="0" sz="2400">
                <a:latin typeface="宋体"/>
                <a:cs typeface="宋体"/>
              </a:rPr>
              <a:t>降，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0453" y="6510337"/>
            <a:ext cx="214312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5"/>
              </a:lnSpc>
            </a:pPr>
            <a:r>
              <a:rPr dirty="0" sz="2400">
                <a:latin typeface="宋体"/>
                <a:cs typeface="宋体"/>
              </a:rPr>
              <a:t>克</a:t>
            </a:r>
            <a:r>
              <a:rPr dirty="0" sz="2400" spc="20">
                <a:latin typeface="宋体"/>
                <a:cs typeface="宋体"/>
              </a:rPr>
              <a:t>服交</a:t>
            </a:r>
            <a:r>
              <a:rPr dirty="0" sz="2400">
                <a:latin typeface="宋体"/>
                <a:cs typeface="宋体"/>
              </a:rPr>
              <a:t>越</a:t>
            </a:r>
            <a:r>
              <a:rPr dirty="0" sz="2400" spc="20">
                <a:latin typeface="宋体"/>
                <a:cs typeface="宋体"/>
              </a:rPr>
              <a:t>失</a:t>
            </a:r>
            <a:r>
              <a:rPr dirty="0" sz="2400">
                <a:latin typeface="宋体"/>
                <a:cs typeface="宋体"/>
              </a:rPr>
              <a:t>真。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3555" y="1716024"/>
            <a:ext cx="3505200" cy="1201420"/>
          </a:xfrm>
          <a:prstGeom prst="rect">
            <a:avLst/>
          </a:prstGeom>
          <a:solidFill>
            <a:srgbClr val="CCFFFF"/>
          </a:solidFill>
        </p:spPr>
        <p:txBody>
          <a:bodyPr wrap="square" lIns="0" tIns="39370" rIns="0" bIns="0" rtlCol="0" vert="horz">
            <a:spAutoFit/>
          </a:bodyPr>
          <a:lstStyle/>
          <a:p>
            <a:pPr marL="90805" marR="80645">
              <a:lnSpc>
                <a:spcPct val="100099"/>
              </a:lnSpc>
              <a:spcBef>
                <a:spcPts val="310"/>
              </a:spcBef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e1</a:t>
            </a:r>
            <a:r>
              <a:rPr dirty="0" baseline="-20833" sz="2400" spc="284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、</a:t>
            </a:r>
            <a:r>
              <a:rPr dirty="0" sz="2400" spc="-620">
                <a:latin typeface="宋体"/>
                <a:cs typeface="宋体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20833" sz="2400" spc="-82">
                <a:latin typeface="Times New Roman"/>
                <a:cs typeface="Times New Roman"/>
              </a:rPr>
              <a:t>e2</a:t>
            </a:r>
            <a:r>
              <a:rPr dirty="0" sz="2400" spc="-55">
                <a:latin typeface="宋体"/>
                <a:cs typeface="宋体"/>
              </a:rPr>
              <a:t>：电阻值</a:t>
            </a:r>
            <a:r>
              <a:rPr dirty="0" sz="2400" spc="-55">
                <a:latin typeface="Times New Roman"/>
                <a:cs typeface="Times New Roman"/>
              </a:rPr>
              <a:t>~1</a:t>
            </a:r>
            <a:r>
              <a:rPr dirty="0" sz="2400" spc="-55" b="1">
                <a:latin typeface="Times New Roman"/>
                <a:cs typeface="Times New Roman"/>
              </a:rPr>
              <a:t></a:t>
            </a:r>
            <a:r>
              <a:rPr dirty="0" sz="2400" spc="-55">
                <a:latin typeface="宋体"/>
                <a:cs typeface="宋体"/>
              </a:rPr>
              <a:t>，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射极负反馈电阻，也起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限流保护作用。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8551" y="2923986"/>
            <a:ext cx="400685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D</a:t>
            </a:r>
            <a:r>
              <a:rPr dirty="0" baseline="-21021" sz="2775" spc="1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2200" y="3587012"/>
            <a:ext cx="400685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D</a:t>
            </a:r>
            <a:r>
              <a:rPr dirty="0" baseline="-21021" sz="2775" spc="15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75759" y="3012185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58996" y="3000756"/>
            <a:ext cx="219710" cy="311150"/>
          </a:xfrm>
          <a:custGeom>
            <a:avLst/>
            <a:gdLst/>
            <a:ahLst/>
            <a:cxnLst/>
            <a:rect l="l" t="t" r="r" b="b"/>
            <a:pathLst>
              <a:path w="219710" h="311150">
                <a:moveTo>
                  <a:pt x="187451" y="310895"/>
                </a:moveTo>
                <a:lnTo>
                  <a:pt x="0" y="21335"/>
                </a:lnTo>
                <a:lnTo>
                  <a:pt x="32003" y="0"/>
                </a:lnTo>
                <a:lnTo>
                  <a:pt x="219455" y="289559"/>
                </a:lnTo>
                <a:lnTo>
                  <a:pt x="187451" y="310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46447" y="3002280"/>
            <a:ext cx="207645" cy="307975"/>
          </a:xfrm>
          <a:custGeom>
            <a:avLst/>
            <a:gdLst/>
            <a:ahLst/>
            <a:cxnLst/>
            <a:rect l="l" t="t" r="r" b="b"/>
            <a:pathLst>
              <a:path w="207645" h="307975">
                <a:moveTo>
                  <a:pt x="32003" y="307847"/>
                </a:moveTo>
                <a:lnTo>
                  <a:pt x="0" y="288035"/>
                </a:lnTo>
                <a:lnTo>
                  <a:pt x="175259" y="0"/>
                </a:lnTo>
                <a:lnTo>
                  <a:pt x="207263" y="19811"/>
                </a:lnTo>
                <a:lnTo>
                  <a:pt x="32003" y="307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75759" y="3300222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74235" y="3746753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57472" y="3736848"/>
            <a:ext cx="219710" cy="309880"/>
          </a:xfrm>
          <a:custGeom>
            <a:avLst/>
            <a:gdLst/>
            <a:ahLst/>
            <a:cxnLst/>
            <a:rect l="l" t="t" r="r" b="b"/>
            <a:pathLst>
              <a:path w="219710" h="309879">
                <a:moveTo>
                  <a:pt x="187451" y="309371"/>
                </a:moveTo>
                <a:lnTo>
                  <a:pt x="0" y="19811"/>
                </a:lnTo>
                <a:lnTo>
                  <a:pt x="32003" y="0"/>
                </a:lnTo>
                <a:lnTo>
                  <a:pt x="219455" y="288035"/>
                </a:lnTo>
                <a:lnTo>
                  <a:pt x="187451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44923" y="3736848"/>
            <a:ext cx="207645" cy="309880"/>
          </a:xfrm>
          <a:custGeom>
            <a:avLst/>
            <a:gdLst/>
            <a:ahLst/>
            <a:cxnLst/>
            <a:rect l="l" t="t" r="r" b="b"/>
            <a:pathLst>
              <a:path w="207645" h="309879">
                <a:moveTo>
                  <a:pt x="32003" y="309371"/>
                </a:moveTo>
                <a:lnTo>
                  <a:pt x="0" y="289559"/>
                </a:lnTo>
                <a:lnTo>
                  <a:pt x="175259" y="0"/>
                </a:lnTo>
                <a:lnTo>
                  <a:pt x="207264" y="19811"/>
                </a:lnTo>
                <a:lnTo>
                  <a:pt x="32003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74235" y="4036314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80738" y="1394459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4">
                <a:moveTo>
                  <a:pt x="0" y="0"/>
                </a:moveTo>
                <a:lnTo>
                  <a:pt x="0" y="2834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80738" y="2139695"/>
            <a:ext cx="0" cy="2867025"/>
          </a:xfrm>
          <a:custGeom>
            <a:avLst/>
            <a:gdLst/>
            <a:ahLst/>
            <a:cxnLst/>
            <a:rect l="l" t="t" r="r" b="b"/>
            <a:pathLst>
              <a:path w="0" h="2867025">
                <a:moveTo>
                  <a:pt x="0" y="0"/>
                </a:moveTo>
                <a:lnTo>
                  <a:pt x="0" y="28666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65888" y="5056107"/>
            <a:ext cx="248285" cy="502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1021" sz="2775">
                <a:latin typeface="Times New Roman"/>
                <a:cs typeface="Times New Roman"/>
              </a:rPr>
              <a:t>i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45259" y="1194292"/>
            <a:ext cx="78232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">
                <a:latin typeface="Times New Roman"/>
                <a:cs typeface="Times New Roman"/>
              </a:rPr>
              <a:t>+</a:t>
            </a:r>
            <a:r>
              <a:rPr dirty="0" sz="2800" spc="-165">
                <a:latin typeface="Times New Roman"/>
                <a:cs typeface="Times New Roman"/>
              </a:rPr>
              <a:t>V</a:t>
            </a:r>
            <a:r>
              <a:rPr dirty="0" baseline="-21021" sz="2775" spc="22">
                <a:latin typeface="Times New Roman"/>
                <a:cs typeface="Times New Roman"/>
              </a:rPr>
              <a:t>C</a:t>
            </a:r>
            <a:r>
              <a:rPr dirty="0" baseline="-21021" sz="2775" spc="15"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09488" y="2682240"/>
            <a:ext cx="43180" cy="1111250"/>
          </a:xfrm>
          <a:custGeom>
            <a:avLst/>
            <a:gdLst/>
            <a:ahLst/>
            <a:cxnLst/>
            <a:rect l="l" t="t" r="r" b="b"/>
            <a:pathLst>
              <a:path w="43179" h="1111250">
                <a:moveTo>
                  <a:pt x="38100" y="1110995"/>
                </a:moveTo>
                <a:lnTo>
                  <a:pt x="0" y="1110995"/>
                </a:lnTo>
                <a:lnTo>
                  <a:pt x="4572" y="0"/>
                </a:lnTo>
                <a:lnTo>
                  <a:pt x="42672" y="0"/>
                </a:lnTo>
                <a:lnTo>
                  <a:pt x="38100" y="1110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313183" y="4001577"/>
            <a:ext cx="42037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72">
                <a:latin typeface="Times New Roman"/>
                <a:cs typeface="Times New Roman"/>
              </a:rPr>
              <a:t>L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7566" y="3448811"/>
            <a:ext cx="0" cy="483234"/>
          </a:xfrm>
          <a:custGeom>
            <a:avLst/>
            <a:gdLst/>
            <a:ahLst/>
            <a:cxnLst/>
            <a:rect l="l" t="t" r="r" b="b"/>
            <a:pathLst>
              <a:path w="0" h="483235">
                <a:moveTo>
                  <a:pt x="0" y="0"/>
                </a:moveTo>
                <a:lnTo>
                  <a:pt x="0" y="4831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57566" y="4427220"/>
            <a:ext cx="0" cy="513715"/>
          </a:xfrm>
          <a:custGeom>
            <a:avLst/>
            <a:gdLst/>
            <a:ahLst/>
            <a:cxnLst/>
            <a:rect l="l" t="t" r="r" b="b"/>
            <a:pathLst>
              <a:path w="0" h="513714">
                <a:moveTo>
                  <a:pt x="0" y="0"/>
                </a:moveTo>
                <a:lnTo>
                  <a:pt x="0" y="5135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04403" y="4940046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0" y="0"/>
                </a:moveTo>
                <a:lnTo>
                  <a:pt x="30022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06240" y="6637019"/>
            <a:ext cx="381000" cy="58419"/>
          </a:xfrm>
          <a:custGeom>
            <a:avLst/>
            <a:gdLst/>
            <a:ahLst/>
            <a:cxnLst/>
            <a:rect l="l" t="t" r="r" b="b"/>
            <a:pathLst>
              <a:path w="381000" h="58420">
                <a:moveTo>
                  <a:pt x="381000" y="57912"/>
                </a:moveTo>
                <a:lnTo>
                  <a:pt x="0" y="57912"/>
                </a:lnTo>
                <a:lnTo>
                  <a:pt x="0" y="0"/>
                </a:lnTo>
                <a:lnTo>
                  <a:pt x="381000" y="0"/>
                </a:lnTo>
                <a:lnTo>
                  <a:pt x="38100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16808" y="1395222"/>
            <a:ext cx="3785870" cy="0"/>
          </a:xfrm>
          <a:custGeom>
            <a:avLst/>
            <a:gdLst/>
            <a:ahLst/>
            <a:cxnLst/>
            <a:rect l="l" t="t" r="r" b="b"/>
            <a:pathLst>
              <a:path w="3785870" h="0">
                <a:moveTo>
                  <a:pt x="0" y="0"/>
                </a:moveTo>
                <a:lnTo>
                  <a:pt x="37856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743524" y="2070582"/>
            <a:ext cx="38100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45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53861" y="4922520"/>
            <a:ext cx="0" cy="640080"/>
          </a:xfrm>
          <a:custGeom>
            <a:avLst/>
            <a:gdLst/>
            <a:ahLst/>
            <a:cxnLst/>
            <a:rect l="l" t="t" r="r" b="b"/>
            <a:pathLst>
              <a:path w="0"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70832" y="4586477"/>
            <a:ext cx="960119" cy="0"/>
          </a:xfrm>
          <a:custGeom>
            <a:avLst/>
            <a:gdLst/>
            <a:ahLst/>
            <a:cxnLst/>
            <a:rect l="l" t="t" r="r" b="b"/>
            <a:pathLst>
              <a:path w="960120" h="0">
                <a:moveTo>
                  <a:pt x="0" y="0"/>
                </a:moveTo>
                <a:lnTo>
                  <a:pt x="9601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01055" y="4149852"/>
            <a:ext cx="439420" cy="437515"/>
          </a:xfrm>
          <a:custGeom>
            <a:avLst/>
            <a:gdLst/>
            <a:ahLst/>
            <a:cxnLst/>
            <a:rect l="l" t="t" r="r" b="b"/>
            <a:pathLst>
              <a:path w="439420" h="437514">
                <a:moveTo>
                  <a:pt x="53943" y="383127"/>
                </a:moveTo>
                <a:lnTo>
                  <a:pt x="63497" y="346648"/>
                </a:lnTo>
                <a:lnTo>
                  <a:pt x="411480" y="0"/>
                </a:lnTo>
                <a:lnTo>
                  <a:pt x="438912" y="25908"/>
                </a:lnTo>
                <a:lnTo>
                  <a:pt x="89732" y="373754"/>
                </a:lnTo>
                <a:lnTo>
                  <a:pt x="53943" y="383127"/>
                </a:lnTo>
                <a:close/>
              </a:path>
              <a:path w="439420" h="437514">
                <a:moveTo>
                  <a:pt x="0" y="437387"/>
                </a:moveTo>
                <a:lnTo>
                  <a:pt x="42671" y="277368"/>
                </a:lnTo>
                <a:lnTo>
                  <a:pt x="45386" y="270295"/>
                </a:lnTo>
                <a:lnTo>
                  <a:pt x="50673" y="265366"/>
                </a:lnTo>
                <a:lnTo>
                  <a:pt x="57673" y="263009"/>
                </a:lnTo>
                <a:lnTo>
                  <a:pt x="65532" y="263652"/>
                </a:lnTo>
                <a:lnTo>
                  <a:pt x="72604" y="267223"/>
                </a:lnTo>
                <a:lnTo>
                  <a:pt x="77533" y="272796"/>
                </a:lnTo>
                <a:lnTo>
                  <a:pt x="79890" y="279511"/>
                </a:lnTo>
                <a:lnTo>
                  <a:pt x="79248" y="286512"/>
                </a:lnTo>
                <a:lnTo>
                  <a:pt x="63497" y="346648"/>
                </a:lnTo>
                <a:lnTo>
                  <a:pt x="13716" y="396239"/>
                </a:lnTo>
                <a:lnTo>
                  <a:pt x="39624" y="423672"/>
                </a:lnTo>
                <a:lnTo>
                  <a:pt x="51434" y="423672"/>
                </a:lnTo>
                <a:lnTo>
                  <a:pt x="0" y="437387"/>
                </a:lnTo>
                <a:close/>
              </a:path>
              <a:path w="439420" h="437514">
                <a:moveTo>
                  <a:pt x="39624" y="423672"/>
                </a:moveTo>
                <a:lnTo>
                  <a:pt x="13716" y="396239"/>
                </a:lnTo>
                <a:lnTo>
                  <a:pt x="63497" y="346648"/>
                </a:lnTo>
                <a:lnTo>
                  <a:pt x="53943" y="383127"/>
                </a:lnTo>
                <a:lnTo>
                  <a:pt x="21336" y="391667"/>
                </a:lnTo>
                <a:lnTo>
                  <a:pt x="45719" y="414528"/>
                </a:lnTo>
                <a:lnTo>
                  <a:pt x="48803" y="414528"/>
                </a:lnTo>
                <a:lnTo>
                  <a:pt x="39624" y="423672"/>
                </a:lnTo>
                <a:close/>
              </a:path>
              <a:path w="439420" h="437514">
                <a:moveTo>
                  <a:pt x="51434" y="423672"/>
                </a:moveTo>
                <a:lnTo>
                  <a:pt x="39624" y="423672"/>
                </a:lnTo>
                <a:lnTo>
                  <a:pt x="89732" y="373754"/>
                </a:lnTo>
                <a:lnTo>
                  <a:pt x="149352" y="358139"/>
                </a:lnTo>
                <a:lnTo>
                  <a:pt x="157233" y="357497"/>
                </a:lnTo>
                <a:lnTo>
                  <a:pt x="164401" y="359854"/>
                </a:lnTo>
                <a:lnTo>
                  <a:pt x="170140" y="364783"/>
                </a:lnTo>
                <a:lnTo>
                  <a:pt x="173736" y="371856"/>
                </a:lnTo>
                <a:lnTo>
                  <a:pt x="173521" y="379714"/>
                </a:lnTo>
                <a:lnTo>
                  <a:pt x="170878" y="386714"/>
                </a:lnTo>
                <a:lnTo>
                  <a:pt x="166235" y="392001"/>
                </a:lnTo>
                <a:lnTo>
                  <a:pt x="160020" y="394715"/>
                </a:lnTo>
                <a:lnTo>
                  <a:pt x="51434" y="423672"/>
                </a:lnTo>
                <a:close/>
              </a:path>
              <a:path w="439420" h="437514">
                <a:moveTo>
                  <a:pt x="48803" y="414528"/>
                </a:moveTo>
                <a:lnTo>
                  <a:pt x="45719" y="414528"/>
                </a:lnTo>
                <a:lnTo>
                  <a:pt x="53943" y="383127"/>
                </a:lnTo>
                <a:lnTo>
                  <a:pt x="89732" y="373754"/>
                </a:lnTo>
                <a:lnTo>
                  <a:pt x="48803" y="414528"/>
                </a:lnTo>
                <a:close/>
              </a:path>
              <a:path w="439420" h="437514">
                <a:moveTo>
                  <a:pt x="45719" y="414528"/>
                </a:moveTo>
                <a:lnTo>
                  <a:pt x="21336" y="391667"/>
                </a:lnTo>
                <a:lnTo>
                  <a:pt x="53943" y="383127"/>
                </a:lnTo>
                <a:lnTo>
                  <a:pt x="45719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43144" y="4210811"/>
            <a:ext cx="40005" cy="746760"/>
          </a:xfrm>
          <a:custGeom>
            <a:avLst/>
            <a:gdLst/>
            <a:ahLst/>
            <a:cxnLst/>
            <a:rect l="l" t="t" r="r" b="b"/>
            <a:pathLst>
              <a:path w="40004" h="746760">
                <a:moveTo>
                  <a:pt x="39623" y="746759"/>
                </a:moveTo>
                <a:lnTo>
                  <a:pt x="1523" y="746759"/>
                </a:lnTo>
                <a:lnTo>
                  <a:pt x="0" y="0"/>
                </a:lnTo>
                <a:lnTo>
                  <a:pt x="38100" y="0"/>
                </a:lnTo>
                <a:lnTo>
                  <a:pt x="39623" y="74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87339" y="4573523"/>
            <a:ext cx="379730" cy="364490"/>
          </a:xfrm>
          <a:custGeom>
            <a:avLst/>
            <a:gdLst/>
            <a:ahLst/>
            <a:cxnLst/>
            <a:rect l="l" t="t" r="r" b="b"/>
            <a:pathLst>
              <a:path w="379729" h="364489">
                <a:moveTo>
                  <a:pt x="353567" y="364236"/>
                </a:moveTo>
                <a:lnTo>
                  <a:pt x="0" y="27432"/>
                </a:lnTo>
                <a:lnTo>
                  <a:pt x="27432" y="0"/>
                </a:lnTo>
                <a:lnTo>
                  <a:pt x="379476" y="335279"/>
                </a:lnTo>
                <a:lnTo>
                  <a:pt x="353567" y="364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658045" y="4356670"/>
            <a:ext cx="38100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45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71160" y="2040636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27432" y="365759"/>
                </a:moveTo>
                <a:lnTo>
                  <a:pt x="0" y="338327"/>
                </a:lnTo>
                <a:lnTo>
                  <a:pt x="348995" y="0"/>
                </a:lnTo>
                <a:lnTo>
                  <a:pt x="374903" y="27431"/>
                </a:lnTo>
                <a:lnTo>
                  <a:pt x="27432" y="365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66588" y="2020824"/>
            <a:ext cx="40005" cy="661670"/>
          </a:xfrm>
          <a:custGeom>
            <a:avLst/>
            <a:gdLst/>
            <a:ahLst/>
            <a:cxnLst/>
            <a:rect l="l" t="t" r="r" b="b"/>
            <a:pathLst>
              <a:path w="40004" h="661669">
                <a:moveTo>
                  <a:pt x="39624" y="661416"/>
                </a:moveTo>
                <a:lnTo>
                  <a:pt x="1524" y="661416"/>
                </a:lnTo>
                <a:lnTo>
                  <a:pt x="0" y="0"/>
                </a:lnTo>
                <a:lnTo>
                  <a:pt x="38100" y="0"/>
                </a:lnTo>
                <a:lnTo>
                  <a:pt x="39624" y="661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69635" y="2343911"/>
            <a:ext cx="384175" cy="386080"/>
          </a:xfrm>
          <a:custGeom>
            <a:avLst/>
            <a:gdLst/>
            <a:ahLst/>
            <a:cxnLst/>
            <a:rect l="l" t="t" r="r" b="b"/>
            <a:pathLst>
              <a:path w="384175" h="386080">
                <a:moveTo>
                  <a:pt x="329784" y="331228"/>
                </a:moveTo>
                <a:lnTo>
                  <a:pt x="292811" y="321544"/>
                </a:lnTo>
                <a:lnTo>
                  <a:pt x="0" y="27432"/>
                </a:lnTo>
                <a:lnTo>
                  <a:pt x="27432" y="0"/>
                </a:lnTo>
                <a:lnTo>
                  <a:pt x="320611" y="295785"/>
                </a:lnTo>
                <a:lnTo>
                  <a:pt x="329784" y="331228"/>
                </a:lnTo>
                <a:close/>
              </a:path>
              <a:path w="384175" h="386080">
                <a:moveTo>
                  <a:pt x="380521" y="371856"/>
                </a:moveTo>
                <a:lnTo>
                  <a:pt x="342899" y="371856"/>
                </a:lnTo>
                <a:lnTo>
                  <a:pt x="370332" y="345948"/>
                </a:lnTo>
                <a:lnTo>
                  <a:pt x="320611" y="295785"/>
                </a:lnTo>
                <a:lnTo>
                  <a:pt x="304800" y="234695"/>
                </a:lnTo>
                <a:lnTo>
                  <a:pt x="305014" y="227695"/>
                </a:lnTo>
                <a:lnTo>
                  <a:pt x="307657" y="220979"/>
                </a:lnTo>
                <a:lnTo>
                  <a:pt x="312300" y="215407"/>
                </a:lnTo>
                <a:lnTo>
                  <a:pt x="318515" y="211836"/>
                </a:lnTo>
                <a:lnTo>
                  <a:pt x="326397" y="211193"/>
                </a:lnTo>
                <a:lnTo>
                  <a:pt x="333565" y="213550"/>
                </a:lnTo>
                <a:lnTo>
                  <a:pt x="339304" y="218479"/>
                </a:lnTo>
                <a:lnTo>
                  <a:pt x="342899" y="225551"/>
                </a:lnTo>
                <a:lnTo>
                  <a:pt x="380521" y="371856"/>
                </a:lnTo>
                <a:close/>
              </a:path>
              <a:path w="384175" h="386080">
                <a:moveTo>
                  <a:pt x="350968" y="364236"/>
                </a:moveTo>
                <a:lnTo>
                  <a:pt x="338327" y="364236"/>
                </a:lnTo>
                <a:lnTo>
                  <a:pt x="362712" y="339852"/>
                </a:lnTo>
                <a:lnTo>
                  <a:pt x="329784" y="331228"/>
                </a:lnTo>
                <a:lnTo>
                  <a:pt x="320611" y="295785"/>
                </a:lnTo>
                <a:lnTo>
                  <a:pt x="370332" y="345948"/>
                </a:lnTo>
                <a:lnTo>
                  <a:pt x="350968" y="364236"/>
                </a:lnTo>
                <a:close/>
              </a:path>
              <a:path w="384175" h="386080">
                <a:moveTo>
                  <a:pt x="384047" y="385572"/>
                </a:moveTo>
                <a:lnTo>
                  <a:pt x="224027" y="342900"/>
                </a:lnTo>
                <a:lnTo>
                  <a:pt x="210312" y="320039"/>
                </a:lnTo>
                <a:lnTo>
                  <a:pt x="213907" y="312967"/>
                </a:lnTo>
                <a:lnTo>
                  <a:pt x="219646" y="308038"/>
                </a:lnTo>
                <a:lnTo>
                  <a:pt x="226814" y="305681"/>
                </a:lnTo>
                <a:lnTo>
                  <a:pt x="234696" y="306323"/>
                </a:lnTo>
                <a:lnTo>
                  <a:pt x="292811" y="321544"/>
                </a:lnTo>
                <a:lnTo>
                  <a:pt x="342899" y="371856"/>
                </a:lnTo>
                <a:lnTo>
                  <a:pt x="380521" y="371856"/>
                </a:lnTo>
                <a:lnTo>
                  <a:pt x="384047" y="385572"/>
                </a:lnTo>
                <a:close/>
              </a:path>
              <a:path w="384175" h="386080">
                <a:moveTo>
                  <a:pt x="342899" y="371856"/>
                </a:moveTo>
                <a:lnTo>
                  <a:pt x="292811" y="321544"/>
                </a:lnTo>
                <a:lnTo>
                  <a:pt x="329784" y="331228"/>
                </a:lnTo>
                <a:lnTo>
                  <a:pt x="338327" y="364236"/>
                </a:lnTo>
                <a:lnTo>
                  <a:pt x="350968" y="364236"/>
                </a:lnTo>
                <a:lnTo>
                  <a:pt x="342899" y="371856"/>
                </a:lnTo>
                <a:close/>
              </a:path>
              <a:path w="384175" h="386080">
                <a:moveTo>
                  <a:pt x="338327" y="364236"/>
                </a:moveTo>
                <a:lnTo>
                  <a:pt x="329784" y="331228"/>
                </a:lnTo>
                <a:lnTo>
                  <a:pt x="362712" y="339852"/>
                </a:lnTo>
                <a:lnTo>
                  <a:pt x="338327" y="364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49496" y="2356866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 h="0">
                <a:moveTo>
                  <a:pt x="0" y="0"/>
                </a:moveTo>
                <a:lnTo>
                  <a:pt x="118414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07964" y="1385316"/>
            <a:ext cx="40005" cy="680085"/>
          </a:xfrm>
          <a:custGeom>
            <a:avLst/>
            <a:gdLst/>
            <a:ahLst/>
            <a:cxnLst/>
            <a:rect l="l" t="t" r="r" b="b"/>
            <a:pathLst>
              <a:path w="40004" h="680085">
                <a:moveTo>
                  <a:pt x="38100" y="679704"/>
                </a:moveTo>
                <a:lnTo>
                  <a:pt x="0" y="679704"/>
                </a:lnTo>
                <a:lnTo>
                  <a:pt x="1523" y="0"/>
                </a:lnTo>
                <a:lnTo>
                  <a:pt x="39623" y="0"/>
                </a:lnTo>
                <a:lnTo>
                  <a:pt x="38100" y="679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05116" y="3451098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 h="0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79976" y="5750052"/>
            <a:ext cx="509270" cy="40005"/>
          </a:xfrm>
          <a:custGeom>
            <a:avLst/>
            <a:gdLst/>
            <a:ahLst/>
            <a:cxnLst/>
            <a:rect l="l" t="t" r="r" b="b"/>
            <a:pathLst>
              <a:path w="509270" h="40004">
                <a:moveTo>
                  <a:pt x="0" y="39624"/>
                </a:moveTo>
                <a:lnTo>
                  <a:pt x="0" y="1524"/>
                </a:lnTo>
                <a:lnTo>
                  <a:pt x="507491" y="0"/>
                </a:lnTo>
                <a:lnTo>
                  <a:pt x="509016" y="38100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04353" y="3200400"/>
            <a:ext cx="0" cy="525780"/>
          </a:xfrm>
          <a:custGeom>
            <a:avLst/>
            <a:gdLst/>
            <a:ahLst/>
            <a:cxnLst/>
            <a:rect l="l" t="t" r="r" b="b"/>
            <a:pathLst>
              <a:path w="0" h="525779">
                <a:moveTo>
                  <a:pt x="0" y="0"/>
                </a:moveTo>
                <a:lnTo>
                  <a:pt x="0" y="5257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84135" y="3182111"/>
            <a:ext cx="131445" cy="547370"/>
          </a:xfrm>
          <a:custGeom>
            <a:avLst/>
            <a:gdLst/>
            <a:ahLst/>
            <a:cxnLst/>
            <a:rect l="l" t="t" r="r" b="b"/>
            <a:pathLst>
              <a:path w="131445" h="547370">
                <a:moveTo>
                  <a:pt x="131064" y="547115"/>
                </a:moveTo>
                <a:lnTo>
                  <a:pt x="0" y="547115"/>
                </a:lnTo>
                <a:lnTo>
                  <a:pt x="0" y="0"/>
                </a:lnTo>
                <a:lnTo>
                  <a:pt x="131064" y="0"/>
                </a:lnTo>
                <a:lnTo>
                  <a:pt x="131064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509015"/>
                </a:lnTo>
                <a:lnTo>
                  <a:pt x="18288" y="509015"/>
                </a:lnTo>
                <a:lnTo>
                  <a:pt x="38100" y="528828"/>
                </a:lnTo>
                <a:lnTo>
                  <a:pt x="131064" y="528828"/>
                </a:lnTo>
                <a:lnTo>
                  <a:pt x="131064" y="547115"/>
                </a:lnTo>
                <a:close/>
              </a:path>
              <a:path w="131445" h="547370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31445" h="547370">
                <a:moveTo>
                  <a:pt x="92964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92964" y="18288"/>
                </a:lnTo>
                <a:lnTo>
                  <a:pt x="92964" y="38099"/>
                </a:lnTo>
                <a:close/>
              </a:path>
              <a:path w="131445" h="547370">
                <a:moveTo>
                  <a:pt x="92964" y="528828"/>
                </a:moveTo>
                <a:lnTo>
                  <a:pt x="92964" y="18288"/>
                </a:lnTo>
                <a:lnTo>
                  <a:pt x="112776" y="38100"/>
                </a:lnTo>
                <a:lnTo>
                  <a:pt x="131064" y="38099"/>
                </a:lnTo>
                <a:lnTo>
                  <a:pt x="131064" y="509015"/>
                </a:lnTo>
                <a:lnTo>
                  <a:pt x="112776" y="509015"/>
                </a:lnTo>
                <a:lnTo>
                  <a:pt x="92964" y="528828"/>
                </a:lnTo>
                <a:close/>
              </a:path>
              <a:path w="131445" h="547370">
                <a:moveTo>
                  <a:pt x="131064" y="38099"/>
                </a:moveTo>
                <a:lnTo>
                  <a:pt x="112776" y="38100"/>
                </a:lnTo>
                <a:lnTo>
                  <a:pt x="92964" y="18288"/>
                </a:lnTo>
                <a:lnTo>
                  <a:pt x="131064" y="18287"/>
                </a:lnTo>
                <a:lnTo>
                  <a:pt x="131064" y="38099"/>
                </a:lnTo>
                <a:close/>
              </a:path>
              <a:path w="131445" h="547370">
                <a:moveTo>
                  <a:pt x="38100" y="528828"/>
                </a:moveTo>
                <a:lnTo>
                  <a:pt x="18288" y="509015"/>
                </a:lnTo>
                <a:lnTo>
                  <a:pt x="38100" y="509015"/>
                </a:lnTo>
                <a:lnTo>
                  <a:pt x="38100" y="528828"/>
                </a:lnTo>
                <a:close/>
              </a:path>
              <a:path w="131445" h="547370">
                <a:moveTo>
                  <a:pt x="92964" y="528828"/>
                </a:moveTo>
                <a:lnTo>
                  <a:pt x="38100" y="528828"/>
                </a:lnTo>
                <a:lnTo>
                  <a:pt x="38100" y="509015"/>
                </a:lnTo>
                <a:lnTo>
                  <a:pt x="92964" y="509015"/>
                </a:lnTo>
                <a:lnTo>
                  <a:pt x="92964" y="528828"/>
                </a:lnTo>
                <a:close/>
              </a:path>
              <a:path w="131445" h="547370">
                <a:moveTo>
                  <a:pt x="131064" y="528828"/>
                </a:moveTo>
                <a:lnTo>
                  <a:pt x="92964" y="528828"/>
                </a:lnTo>
                <a:lnTo>
                  <a:pt x="112776" y="509015"/>
                </a:lnTo>
                <a:lnTo>
                  <a:pt x="131064" y="509015"/>
                </a:lnTo>
                <a:lnTo>
                  <a:pt x="131064" y="528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03776" y="1677924"/>
            <a:ext cx="147955" cy="462280"/>
          </a:xfrm>
          <a:custGeom>
            <a:avLst/>
            <a:gdLst/>
            <a:ahLst/>
            <a:cxnLst/>
            <a:rect l="l" t="t" r="r" b="b"/>
            <a:pathLst>
              <a:path w="147954" h="462280">
                <a:moveTo>
                  <a:pt x="0" y="0"/>
                </a:moveTo>
                <a:lnTo>
                  <a:pt x="147827" y="0"/>
                </a:lnTo>
                <a:lnTo>
                  <a:pt x="147827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85488" y="1659636"/>
            <a:ext cx="186055" cy="500380"/>
          </a:xfrm>
          <a:custGeom>
            <a:avLst/>
            <a:gdLst/>
            <a:ahLst/>
            <a:cxnLst/>
            <a:rect l="l" t="t" r="r" b="b"/>
            <a:pathLst>
              <a:path w="186054" h="500380">
                <a:moveTo>
                  <a:pt x="185928" y="499872"/>
                </a:moveTo>
                <a:lnTo>
                  <a:pt x="0" y="499872"/>
                </a:lnTo>
                <a:lnTo>
                  <a:pt x="0" y="0"/>
                </a:lnTo>
                <a:lnTo>
                  <a:pt x="185928" y="0"/>
                </a:lnTo>
                <a:lnTo>
                  <a:pt x="18592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1772"/>
                </a:lnTo>
                <a:lnTo>
                  <a:pt x="18288" y="461772"/>
                </a:lnTo>
                <a:lnTo>
                  <a:pt x="38100" y="480060"/>
                </a:lnTo>
                <a:lnTo>
                  <a:pt x="185928" y="480060"/>
                </a:lnTo>
                <a:lnTo>
                  <a:pt x="185928" y="499872"/>
                </a:lnTo>
                <a:close/>
              </a:path>
              <a:path w="186054" h="50038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6054" h="500380">
                <a:moveTo>
                  <a:pt x="14782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7828" y="18288"/>
                </a:lnTo>
                <a:lnTo>
                  <a:pt x="147828" y="38100"/>
                </a:lnTo>
                <a:close/>
              </a:path>
              <a:path w="186054" h="500380">
                <a:moveTo>
                  <a:pt x="147828" y="480060"/>
                </a:moveTo>
                <a:lnTo>
                  <a:pt x="147828" y="18288"/>
                </a:lnTo>
                <a:lnTo>
                  <a:pt x="166116" y="38100"/>
                </a:lnTo>
                <a:lnTo>
                  <a:pt x="185928" y="38100"/>
                </a:lnTo>
                <a:lnTo>
                  <a:pt x="185928" y="461772"/>
                </a:lnTo>
                <a:lnTo>
                  <a:pt x="166116" y="461772"/>
                </a:lnTo>
                <a:lnTo>
                  <a:pt x="147828" y="480060"/>
                </a:lnTo>
                <a:close/>
              </a:path>
              <a:path w="186054" h="500380">
                <a:moveTo>
                  <a:pt x="185928" y="38100"/>
                </a:moveTo>
                <a:lnTo>
                  <a:pt x="166116" y="38100"/>
                </a:lnTo>
                <a:lnTo>
                  <a:pt x="147828" y="18288"/>
                </a:lnTo>
                <a:lnTo>
                  <a:pt x="185928" y="18288"/>
                </a:lnTo>
                <a:lnTo>
                  <a:pt x="185928" y="38100"/>
                </a:lnTo>
                <a:close/>
              </a:path>
              <a:path w="186054" h="500380">
                <a:moveTo>
                  <a:pt x="38100" y="480060"/>
                </a:moveTo>
                <a:lnTo>
                  <a:pt x="18288" y="461772"/>
                </a:lnTo>
                <a:lnTo>
                  <a:pt x="38100" y="461772"/>
                </a:lnTo>
                <a:lnTo>
                  <a:pt x="38100" y="480060"/>
                </a:lnTo>
                <a:close/>
              </a:path>
              <a:path w="186054" h="500380">
                <a:moveTo>
                  <a:pt x="147828" y="480060"/>
                </a:moveTo>
                <a:lnTo>
                  <a:pt x="38100" y="480060"/>
                </a:lnTo>
                <a:lnTo>
                  <a:pt x="38100" y="461772"/>
                </a:lnTo>
                <a:lnTo>
                  <a:pt x="147828" y="461772"/>
                </a:lnTo>
                <a:lnTo>
                  <a:pt x="147828" y="480060"/>
                </a:lnTo>
                <a:close/>
              </a:path>
              <a:path w="186054" h="500380">
                <a:moveTo>
                  <a:pt x="185928" y="480060"/>
                </a:moveTo>
                <a:lnTo>
                  <a:pt x="147828" y="480060"/>
                </a:lnTo>
                <a:lnTo>
                  <a:pt x="166116" y="461772"/>
                </a:lnTo>
                <a:lnTo>
                  <a:pt x="185928" y="461772"/>
                </a:lnTo>
                <a:lnTo>
                  <a:pt x="185928" y="48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82128" y="3931920"/>
            <a:ext cx="147955" cy="495300"/>
          </a:xfrm>
          <a:custGeom>
            <a:avLst/>
            <a:gdLst/>
            <a:ahLst/>
            <a:cxnLst/>
            <a:rect l="l" t="t" r="r" b="b"/>
            <a:pathLst>
              <a:path w="147954" h="495300">
                <a:moveTo>
                  <a:pt x="0" y="0"/>
                </a:moveTo>
                <a:lnTo>
                  <a:pt x="147827" y="0"/>
                </a:lnTo>
                <a:lnTo>
                  <a:pt x="147827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863840" y="3913632"/>
            <a:ext cx="184785" cy="533400"/>
          </a:xfrm>
          <a:custGeom>
            <a:avLst/>
            <a:gdLst/>
            <a:ahLst/>
            <a:cxnLst/>
            <a:rect l="l" t="t" r="r" b="b"/>
            <a:pathLst>
              <a:path w="184784" h="533400">
                <a:moveTo>
                  <a:pt x="184404" y="533400"/>
                </a:moveTo>
                <a:lnTo>
                  <a:pt x="0" y="533400"/>
                </a:lnTo>
                <a:lnTo>
                  <a:pt x="0" y="0"/>
                </a:lnTo>
                <a:lnTo>
                  <a:pt x="184404" y="0"/>
                </a:lnTo>
                <a:lnTo>
                  <a:pt x="184404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95299"/>
                </a:lnTo>
                <a:lnTo>
                  <a:pt x="18288" y="495300"/>
                </a:lnTo>
                <a:lnTo>
                  <a:pt x="38100" y="513587"/>
                </a:lnTo>
                <a:lnTo>
                  <a:pt x="184404" y="513587"/>
                </a:lnTo>
                <a:lnTo>
                  <a:pt x="184404" y="533400"/>
                </a:lnTo>
                <a:close/>
              </a:path>
              <a:path w="184784" h="5334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4784" h="533400">
                <a:moveTo>
                  <a:pt x="14630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6304" y="18288"/>
                </a:lnTo>
                <a:lnTo>
                  <a:pt x="146304" y="38100"/>
                </a:lnTo>
                <a:close/>
              </a:path>
              <a:path w="184784" h="533400">
                <a:moveTo>
                  <a:pt x="146304" y="513587"/>
                </a:moveTo>
                <a:lnTo>
                  <a:pt x="146304" y="18288"/>
                </a:lnTo>
                <a:lnTo>
                  <a:pt x="166116" y="38100"/>
                </a:lnTo>
                <a:lnTo>
                  <a:pt x="184404" y="38100"/>
                </a:lnTo>
                <a:lnTo>
                  <a:pt x="184404" y="495299"/>
                </a:lnTo>
                <a:lnTo>
                  <a:pt x="166116" y="495300"/>
                </a:lnTo>
                <a:lnTo>
                  <a:pt x="146304" y="513587"/>
                </a:lnTo>
                <a:close/>
              </a:path>
              <a:path w="184784" h="533400">
                <a:moveTo>
                  <a:pt x="184404" y="38100"/>
                </a:moveTo>
                <a:lnTo>
                  <a:pt x="166116" y="38100"/>
                </a:lnTo>
                <a:lnTo>
                  <a:pt x="146304" y="18288"/>
                </a:lnTo>
                <a:lnTo>
                  <a:pt x="184404" y="18287"/>
                </a:lnTo>
                <a:lnTo>
                  <a:pt x="184404" y="38100"/>
                </a:lnTo>
                <a:close/>
              </a:path>
              <a:path w="184784" h="533400">
                <a:moveTo>
                  <a:pt x="38100" y="513587"/>
                </a:moveTo>
                <a:lnTo>
                  <a:pt x="18288" y="495300"/>
                </a:lnTo>
                <a:lnTo>
                  <a:pt x="38100" y="495299"/>
                </a:lnTo>
                <a:lnTo>
                  <a:pt x="38100" y="513587"/>
                </a:lnTo>
                <a:close/>
              </a:path>
              <a:path w="184784" h="533400">
                <a:moveTo>
                  <a:pt x="146304" y="513587"/>
                </a:moveTo>
                <a:lnTo>
                  <a:pt x="38100" y="513587"/>
                </a:lnTo>
                <a:lnTo>
                  <a:pt x="38100" y="495299"/>
                </a:lnTo>
                <a:lnTo>
                  <a:pt x="146304" y="495299"/>
                </a:lnTo>
                <a:lnTo>
                  <a:pt x="146304" y="513587"/>
                </a:lnTo>
                <a:close/>
              </a:path>
              <a:path w="184784" h="533400">
                <a:moveTo>
                  <a:pt x="184404" y="513587"/>
                </a:moveTo>
                <a:lnTo>
                  <a:pt x="146304" y="513587"/>
                </a:lnTo>
                <a:lnTo>
                  <a:pt x="166116" y="495300"/>
                </a:lnTo>
                <a:lnTo>
                  <a:pt x="184404" y="495299"/>
                </a:lnTo>
                <a:lnTo>
                  <a:pt x="184404" y="513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07964" y="3720084"/>
            <a:ext cx="41275" cy="509270"/>
          </a:xfrm>
          <a:custGeom>
            <a:avLst/>
            <a:gdLst/>
            <a:ahLst/>
            <a:cxnLst/>
            <a:rect l="l" t="t" r="r" b="b"/>
            <a:pathLst>
              <a:path w="41275" h="509270">
                <a:moveTo>
                  <a:pt x="41148" y="509016"/>
                </a:moveTo>
                <a:lnTo>
                  <a:pt x="3048" y="509016"/>
                </a:lnTo>
                <a:lnTo>
                  <a:pt x="0" y="0"/>
                </a:lnTo>
                <a:lnTo>
                  <a:pt x="38100" y="0"/>
                </a:lnTo>
                <a:lnTo>
                  <a:pt x="41148" y="509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71744" y="5598414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 h="0">
                <a:moveTo>
                  <a:pt x="0" y="0"/>
                </a:moveTo>
                <a:lnTo>
                  <a:pt x="3535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15740" y="4981955"/>
            <a:ext cx="376555" cy="398145"/>
          </a:xfrm>
          <a:custGeom>
            <a:avLst/>
            <a:gdLst/>
            <a:ahLst/>
            <a:cxnLst/>
            <a:rect l="l" t="t" r="r" b="b"/>
            <a:pathLst>
              <a:path w="376554" h="398145">
                <a:moveTo>
                  <a:pt x="27432" y="397764"/>
                </a:moveTo>
                <a:lnTo>
                  <a:pt x="0" y="371856"/>
                </a:lnTo>
                <a:lnTo>
                  <a:pt x="348995" y="0"/>
                </a:lnTo>
                <a:lnTo>
                  <a:pt x="376427" y="25908"/>
                </a:lnTo>
                <a:lnTo>
                  <a:pt x="27432" y="397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09644" y="4994148"/>
            <a:ext cx="40005" cy="661670"/>
          </a:xfrm>
          <a:custGeom>
            <a:avLst/>
            <a:gdLst/>
            <a:ahLst/>
            <a:cxnLst/>
            <a:rect l="l" t="t" r="r" b="b"/>
            <a:pathLst>
              <a:path w="40004" h="661670">
                <a:moveTo>
                  <a:pt x="39624" y="661416"/>
                </a:moveTo>
                <a:lnTo>
                  <a:pt x="1524" y="661416"/>
                </a:lnTo>
                <a:lnTo>
                  <a:pt x="0" y="0"/>
                </a:lnTo>
                <a:lnTo>
                  <a:pt x="38100" y="0"/>
                </a:lnTo>
                <a:lnTo>
                  <a:pt x="39624" y="661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14216" y="5318760"/>
            <a:ext cx="364490" cy="384175"/>
          </a:xfrm>
          <a:custGeom>
            <a:avLst/>
            <a:gdLst/>
            <a:ahLst/>
            <a:cxnLst/>
            <a:rect l="l" t="t" r="r" b="b"/>
            <a:pathLst>
              <a:path w="364489" h="384175">
                <a:moveTo>
                  <a:pt x="312419" y="328803"/>
                </a:moveTo>
                <a:lnTo>
                  <a:pt x="274966" y="317655"/>
                </a:lnTo>
                <a:lnTo>
                  <a:pt x="0" y="25908"/>
                </a:lnTo>
                <a:lnTo>
                  <a:pt x="27432" y="0"/>
                </a:lnTo>
                <a:lnTo>
                  <a:pt x="303727" y="291861"/>
                </a:lnTo>
                <a:lnTo>
                  <a:pt x="312419" y="328803"/>
                </a:lnTo>
                <a:close/>
              </a:path>
              <a:path w="364489" h="384175">
                <a:moveTo>
                  <a:pt x="361100" y="370332"/>
                </a:moveTo>
                <a:lnTo>
                  <a:pt x="324612" y="370332"/>
                </a:lnTo>
                <a:lnTo>
                  <a:pt x="352044" y="342900"/>
                </a:lnTo>
                <a:lnTo>
                  <a:pt x="303727" y="291861"/>
                </a:lnTo>
                <a:lnTo>
                  <a:pt x="289560" y="231648"/>
                </a:lnTo>
                <a:lnTo>
                  <a:pt x="289798" y="224004"/>
                </a:lnTo>
                <a:lnTo>
                  <a:pt x="292608" y="217360"/>
                </a:lnTo>
                <a:lnTo>
                  <a:pt x="297703" y="212145"/>
                </a:lnTo>
                <a:lnTo>
                  <a:pt x="304800" y="208788"/>
                </a:lnTo>
                <a:lnTo>
                  <a:pt x="311800" y="209026"/>
                </a:lnTo>
                <a:lnTo>
                  <a:pt x="318516" y="211836"/>
                </a:lnTo>
                <a:lnTo>
                  <a:pt x="324088" y="216931"/>
                </a:lnTo>
                <a:lnTo>
                  <a:pt x="327660" y="224028"/>
                </a:lnTo>
                <a:lnTo>
                  <a:pt x="361100" y="370332"/>
                </a:lnTo>
                <a:close/>
              </a:path>
              <a:path w="364489" h="384175">
                <a:moveTo>
                  <a:pt x="333756" y="361187"/>
                </a:moveTo>
                <a:lnTo>
                  <a:pt x="320039" y="361187"/>
                </a:lnTo>
                <a:lnTo>
                  <a:pt x="344423" y="338328"/>
                </a:lnTo>
                <a:lnTo>
                  <a:pt x="312419" y="328803"/>
                </a:lnTo>
                <a:lnTo>
                  <a:pt x="303727" y="291861"/>
                </a:lnTo>
                <a:lnTo>
                  <a:pt x="352044" y="342900"/>
                </a:lnTo>
                <a:lnTo>
                  <a:pt x="333756" y="361187"/>
                </a:lnTo>
                <a:close/>
              </a:path>
              <a:path w="364489" h="384175">
                <a:moveTo>
                  <a:pt x="364236" y="384048"/>
                </a:moveTo>
                <a:lnTo>
                  <a:pt x="205739" y="336804"/>
                </a:lnTo>
                <a:lnTo>
                  <a:pt x="199548" y="333446"/>
                </a:lnTo>
                <a:lnTo>
                  <a:pt x="195072" y="328231"/>
                </a:lnTo>
                <a:lnTo>
                  <a:pt x="192881" y="321587"/>
                </a:lnTo>
                <a:lnTo>
                  <a:pt x="193548" y="313943"/>
                </a:lnTo>
                <a:lnTo>
                  <a:pt x="197119" y="307085"/>
                </a:lnTo>
                <a:lnTo>
                  <a:pt x="202691" y="302514"/>
                </a:lnTo>
                <a:lnTo>
                  <a:pt x="209407" y="300228"/>
                </a:lnTo>
                <a:lnTo>
                  <a:pt x="216408" y="300228"/>
                </a:lnTo>
                <a:lnTo>
                  <a:pt x="274966" y="317655"/>
                </a:lnTo>
                <a:lnTo>
                  <a:pt x="324612" y="370332"/>
                </a:lnTo>
                <a:lnTo>
                  <a:pt x="361100" y="370332"/>
                </a:lnTo>
                <a:lnTo>
                  <a:pt x="364236" y="384048"/>
                </a:lnTo>
                <a:close/>
              </a:path>
              <a:path w="364489" h="384175">
                <a:moveTo>
                  <a:pt x="324612" y="370332"/>
                </a:moveTo>
                <a:lnTo>
                  <a:pt x="274966" y="317655"/>
                </a:lnTo>
                <a:lnTo>
                  <a:pt x="312419" y="328803"/>
                </a:lnTo>
                <a:lnTo>
                  <a:pt x="320039" y="361187"/>
                </a:lnTo>
                <a:lnTo>
                  <a:pt x="333756" y="361187"/>
                </a:lnTo>
                <a:lnTo>
                  <a:pt x="324612" y="370332"/>
                </a:lnTo>
                <a:close/>
              </a:path>
              <a:path w="364489" h="384175">
                <a:moveTo>
                  <a:pt x="320039" y="361187"/>
                </a:moveTo>
                <a:lnTo>
                  <a:pt x="312419" y="328803"/>
                </a:lnTo>
                <a:lnTo>
                  <a:pt x="344423" y="338328"/>
                </a:lnTo>
                <a:lnTo>
                  <a:pt x="320039" y="361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350545" y="5141413"/>
            <a:ext cx="360680" cy="502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3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832347" y="3448050"/>
            <a:ext cx="1370330" cy="0"/>
          </a:xfrm>
          <a:custGeom>
            <a:avLst/>
            <a:gdLst/>
            <a:ahLst/>
            <a:cxnLst/>
            <a:rect l="l" t="t" r="r" b="b"/>
            <a:pathLst>
              <a:path w="1370329" h="0">
                <a:moveTo>
                  <a:pt x="0" y="0"/>
                </a:moveTo>
                <a:lnTo>
                  <a:pt x="13700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869663" y="3038420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61688" y="5731764"/>
            <a:ext cx="47625" cy="922019"/>
          </a:xfrm>
          <a:custGeom>
            <a:avLst/>
            <a:gdLst/>
            <a:ahLst/>
            <a:cxnLst/>
            <a:rect l="l" t="t" r="r" b="b"/>
            <a:pathLst>
              <a:path w="47625" h="922020">
                <a:moveTo>
                  <a:pt x="47243" y="922019"/>
                </a:moveTo>
                <a:lnTo>
                  <a:pt x="9143" y="922019"/>
                </a:lnTo>
                <a:lnTo>
                  <a:pt x="0" y="0"/>
                </a:lnTo>
                <a:lnTo>
                  <a:pt x="38100" y="0"/>
                </a:lnTo>
                <a:lnTo>
                  <a:pt x="47243" y="922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932176" y="5084064"/>
            <a:ext cx="132715" cy="547370"/>
          </a:xfrm>
          <a:custGeom>
            <a:avLst/>
            <a:gdLst/>
            <a:ahLst/>
            <a:cxnLst/>
            <a:rect l="l" t="t" r="r" b="b"/>
            <a:pathLst>
              <a:path w="132714" h="547370">
                <a:moveTo>
                  <a:pt x="132587" y="547115"/>
                </a:moveTo>
                <a:lnTo>
                  <a:pt x="0" y="547115"/>
                </a:lnTo>
                <a:lnTo>
                  <a:pt x="0" y="0"/>
                </a:lnTo>
                <a:lnTo>
                  <a:pt x="132587" y="0"/>
                </a:lnTo>
                <a:lnTo>
                  <a:pt x="132587" y="18288"/>
                </a:lnTo>
                <a:lnTo>
                  <a:pt x="38099" y="18288"/>
                </a:lnTo>
                <a:lnTo>
                  <a:pt x="19811" y="38100"/>
                </a:lnTo>
                <a:lnTo>
                  <a:pt x="38099" y="38099"/>
                </a:lnTo>
                <a:lnTo>
                  <a:pt x="38099" y="509015"/>
                </a:lnTo>
                <a:lnTo>
                  <a:pt x="19811" y="509015"/>
                </a:lnTo>
                <a:lnTo>
                  <a:pt x="38099" y="528828"/>
                </a:lnTo>
                <a:lnTo>
                  <a:pt x="132587" y="528828"/>
                </a:lnTo>
                <a:lnTo>
                  <a:pt x="132587" y="547115"/>
                </a:lnTo>
                <a:close/>
              </a:path>
              <a:path w="132714" h="547370">
                <a:moveTo>
                  <a:pt x="38099" y="38099"/>
                </a:moveTo>
                <a:lnTo>
                  <a:pt x="19811" y="38100"/>
                </a:lnTo>
                <a:lnTo>
                  <a:pt x="38099" y="18288"/>
                </a:lnTo>
                <a:lnTo>
                  <a:pt x="38099" y="38099"/>
                </a:lnTo>
                <a:close/>
              </a:path>
              <a:path w="132714" h="547370">
                <a:moveTo>
                  <a:pt x="94487" y="38099"/>
                </a:moveTo>
                <a:lnTo>
                  <a:pt x="38099" y="38099"/>
                </a:lnTo>
                <a:lnTo>
                  <a:pt x="38099" y="18288"/>
                </a:lnTo>
                <a:lnTo>
                  <a:pt x="94487" y="18288"/>
                </a:lnTo>
                <a:lnTo>
                  <a:pt x="94487" y="38099"/>
                </a:lnTo>
                <a:close/>
              </a:path>
              <a:path w="132714" h="547370">
                <a:moveTo>
                  <a:pt x="94487" y="528828"/>
                </a:moveTo>
                <a:lnTo>
                  <a:pt x="94487" y="18288"/>
                </a:lnTo>
                <a:lnTo>
                  <a:pt x="112775" y="38100"/>
                </a:lnTo>
                <a:lnTo>
                  <a:pt x="132587" y="38099"/>
                </a:lnTo>
                <a:lnTo>
                  <a:pt x="132587" y="509015"/>
                </a:lnTo>
                <a:lnTo>
                  <a:pt x="112775" y="509015"/>
                </a:lnTo>
                <a:lnTo>
                  <a:pt x="94487" y="528828"/>
                </a:lnTo>
                <a:close/>
              </a:path>
              <a:path w="132714" h="547370">
                <a:moveTo>
                  <a:pt x="132587" y="38099"/>
                </a:moveTo>
                <a:lnTo>
                  <a:pt x="112775" y="38100"/>
                </a:lnTo>
                <a:lnTo>
                  <a:pt x="94487" y="18288"/>
                </a:lnTo>
                <a:lnTo>
                  <a:pt x="132587" y="18288"/>
                </a:lnTo>
                <a:lnTo>
                  <a:pt x="132587" y="38099"/>
                </a:lnTo>
                <a:close/>
              </a:path>
              <a:path w="132714" h="547370">
                <a:moveTo>
                  <a:pt x="38099" y="528828"/>
                </a:moveTo>
                <a:lnTo>
                  <a:pt x="19811" y="509015"/>
                </a:lnTo>
                <a:lnTo>
                  <a:pt x="38099" y="509015"/>
                </a:lnTo>
                <a:lnTo>
                  <a:pt x="38099" y="528828"/>
                </a:lnTo>
                <a:close/>
              </a:path>
              <a:path w="132714" h="547370">
                <a:moveTo>
                  <a:pt x="94487" y="528828"/>
                </a:moveTo>
                <a:lnTo>
                  <a:pt x="38099" y="528828"/>
                </a:lnTo>
                <a:lnTo>
                  <a:pt x="38099" y="509015"/>
                </a:lnTo>
                <a:lnTo>
                  <a:pt x="94487" y="509015"/>
                </a:lnTo>
                <a:lnTo>
                  <a:pt x="94487" y="528828"/>
                </a:lnTo>
                <a:close/>
              </a:path>
              <a:path w="132714" h="547370">
                <a:moveTo>
                  <a:pt x="132587" y="528828"/>
                </a:moveTo>
                <a:lnTo>
                  <a:pt x="94487" y="528828"/>
                </a:lnTo>
                <a:lnTo>
                  <a:pt x="112775" y="509015"/>
                </a:lnTo>
                <a:lnTo>
                  <a:pt x="132587" y="509015"/>
                </a:lnTo>
                <a:lnTo>
                  <a:pt x="132587" y="528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32353" y="5105400"/>
            <a:ext cx="0" cy="492759"/>
          </a:xfrm>
          <a:custGeom>
            <a:avLst/>
            <a:gdLst/>
            <a:ahLst/>
            <a:cxnLst/>
            <a:rect l="l" t="t" r="r" b="b"/>
            <a:pathLst>
              <a:path w="0" h="492760">
                <a:moveTo>
                  <a:pt x="0" y="0"/>
                </a:moveTo>
                <a:lnTo>
                  <a:pt x="0" y="4922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302252" y="5940552"/>
            <a:ext cx="146685" cy="413384"/>
          </a:xfrm>
          <a:custGeom>
            <a:avLst/>
            <a:gdLst/>
            <a:ahLst/>
            <a:cxnLst/>
            <a:rect l="l" t="t" r="r" b="b"/>
            <a:pathLst>
              <a:path w="146685" h="413385">
                <a:moveTo>
                  <a:pt x="0" y="0"/>
                </a:moveTo>
                <a:lnTo>
                  <a:pt x="146304" y="0"/>
                </a:lnTo>
                <a:lnTo>
                  <a:pt x="146304" y="413003"/>
                </a:lnTo>
                <a:lnTo>
                  <a:pt x="0" y="4130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83964" y="5922264"/>
            <a:ext cx="182880" cy="451484"/>
          </a:xfrm>
          <a:custGeom>
            <a:avLst/>
            <a:gdLst/>
            <a:ahLst/>
            <a:cxnLst/>
            <a:rect l="l" t="t" r="r" b="b"/>
            <a:pathLst>
              <a:path w="182879" h="451485">
                <a:moveTo>
                  <a:pt x="182880" y="451104"/>
                </a:moveTo>
                <a:lnTo>
                  <a:pt x="0" y="451104"/>
                </a:lnTo>
                <a:lnTo>
                  <a:pt x="0" y="0"/>
                </a:lnTo>
                <a:lnTo>
                  <a:pt x="182880" y="0"/>
                </a:lnTo>
                <a:lnTo>
                  <a:pt x="182880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13004"/>
                </a:lnTo>
                <a:lnTo>
                  <a:pt x="18288" y="413004"/>
                </a:lnTo>
                <a:lnTo>
                  <a:pt x="38100" y="431291"/>
                </a:lnTo>
                <a:lnTo>
                  <a:pt x="182880" y="431291"/>
                </a:lnTo>
                <a:lnTo>
                  <a:pt x="182880" y="451104"/>
                </a:lnTo>
                <a:close/>
              </a:path>
              <a:path w="182879" h="45148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2879" h="451485">
                <a:moveTo>
                  <a:pt x="144779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4779" y="18288"/>
                </a:lnTo>
                <a:lnTo>
                  <a:pt x="144779" y="38100"/>
                </a:lnTo>
                <a:close/>
              </a:path>
              <a:path w="182879" h="451485">
                <a:moveTo>
                  <a:pt x="144779" y="431291"/>
                </a:moveTo>
                <a:lnTo>
                  <a:pt x="144779" y="18288"/>
                </a:lnTo>
                <a:lnTo>
                  <a:pt x="164592" y="38100"/>
                </a:lnTo>
                <a:lnTo>
                  <a:pt x="182880" y="38100"/>
                </a:lnTo>
                <a:lnTo>
                  <a:pt x="182880" y="413004"/>
                </a:lnTo>
                <a:lnTo>
                  <a:pt x="164592" y="413004"/>
                </a:lnTo>
                <a:lnTo>
                  <a:pt x="144779" y="431291"/>
                </a:lnTo>
                <a:close/>
              </a:path>
              <a:path w="182879" h="451485">
                <a:moveTo>
                  <a:pt x="182880" y="38100"/>
                </a:moveTo>
                <a:lnTo>
                  <a:pt x="164592" y="38100"/>
                </a:lnTo>
                <a:lnTo>
                  <a:pt x="144779" y="18288"/>
                </a:lnTo>
                <a:lnTo>
                  <a:pt x="182880" y="18288"/>
                </a:lnTo>
                <a:lnTo>
                  <a:pt x="182880" y="38100"/>
                </a:lnTo>
                <a:close/>
              </a:path>
              <a:path w="182879" h="451485">
                <a:moveTo>
                  <a:pt x="38100" y="431291"/>
                </a:moveTo>
                <a:lnTo>
                  <a:pt x="18288" y="413004"/>
                </a:lnTo>
                <a:lnTo>
                  <a:pt x="38100" y="413004"/>
                </a:lnTo>
                <a:lnTo>
                  <a:pt x="38100" y="431291"/>
                </a:lnTo>
                <a:close/>
              </a:path>
              <a:path w="182879" h="451485">
                <a:moveTo>
                  <a:pt x="144779" y="431291"/>
                </a:moveTo>
                <a:lnTo>
                  <a:pt x="38100" y="431291"/>
                </a:lnTo>
                <a:lnTo>
                  <a:pt x="38100" y="413004"/>
                </a:lnTo>
                <a:lnTo>
                  <a:pt x="144779" y="413004"/>
                </a:lnTo>
                <a:lnTo>
                  <a:pt x="144779" y="431291"/>
                </a:lnTo>
                <a:close/>
              </a:path>
              <a:path w="182879" h="451485">
                <a:moveTo>
                  <a:pt x="182880" y="431291"/>
                </a:moveTo>
                <a:lnTo>
                  <a:pt x="144779" y="431291"/>
                </a:lnTo>
                <a:lnTo>
                  <a:pt x="164592" y="413004"/>
                </a:lnTo>
                <a:lnTo>
                  <a:pt x="182880" y="413004"/>
                </a:lnTo>
                <a:lnTo>
                  <a:pt x="182880" y="43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686300" y="6079235"/>
            <a:ext cx="365760" cy="116205"/>
          </a:xfrm>
          <a:custGeom>
            <a:avLst/>
            <a:gdLst/>
            <a:ahLst/>
            <a:cxnLst/>
            <a:rect l="l" t="t" r="r" b="b"/>
            <a:pathLst>
              <a:path w="365760" h="116204">
                <a:moveTo>
                  <a:pt x="365760" y="115824"/>
                </a:moveTo>
                <a:lnTo>
                  <a:pt x="0" y="115824"/>
                </a:lnTo>
                <a:lnTo>
                  <a:pt x="0" y="0"/>
                </a:lnTo>
                <a:lnTo>
                  <a:pt x="365760" y="0"/>
                </a:lnTo>
                <a:lnTo>
                  <a:pt x="36576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77724"/>
                </a:lnTo>
                <a:lnTo>
                  <a:pt x="19812" y="77724"/>
                </a:lnTo>
                <a:lnTo>
                  <a:pt x="38100" y="96012"/>
                </a:lnTo>
                <a:lnTo>
                  <a:pt x="365760" y="96012"/>
                </a:lnTo>
                <a:lnTo>
                  <a:pt x="365760" y="115824"/>
                </a:lnTo>
                <a:close/>
              </a:path>
              <a:path w="365760" h="11620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365760" h="116204">
                <a:moveTo>
                  <a:pt x="32766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27660" y="18288"/>
                </a:lnTo>
                <a:lnTo>
                  <a:pt x="327660" y="38100"/>
                </a:lnTo>
                <a:close/>
              </a:path>
              <a:path w="365760" h="116204">
                <a:moveTo>
                  <a:pt x="327660" y="96012"/>
                </a:moveTo>
                <a:lnTo>
                  <a:pt x="327660" y="18288"/>
                </a:lnTo>
                <a:lnTo>
                  <a:pt x="347472" y="38100"/>
                </a:lnTo>
                <a:lnTo>
                  <a:pt x="365760" y="38100"/>
                </a:lnTo>
                <a:lnTo>
                  <a:pt x="365760" y="77724"/>
                </a:lnTo>
                <a:lnTo>
                  <a:pt x="347472" y="77724"/>
                </a:lnTo>
                <a:lnTo>
                  <a:pt x="327660" y="96012"/>
                </a:lnTo>
                <a:close/>
              </a:path>
              <a:path w="365760" h="116204">
                <a:moveTo>
                  <a:pt x="365760" y="38100"/>
                </a:moveTo>
                <a:lnTo>
                  <a:pt x="347472" y="38100"/>
                </a:lnTo>
                <a:lnTo>
                  <a:pt x="327660" y="18288"/>
                </a:lnTo>
                <a:lnTo>
                  <a:pt x="365760" y="18288"/>
                </a:lnTo>
                <a:lnTo>
                  <a:pt x="365760" y="38100"/>
                </a:lnTo>
                <a:close/>
              </a:path>
              <a:path w="365760" h="116204">
                <a:moveTo>
                  <a:pt x="38100" y="96012"/>
                </a:moveTo>
                <a:lnTo>
                  <a:pt x="19812" y="77724"/>
                </a:lnTo>
                <a:lnTo>
                  <a:pt x="38100" y="77724"/>
                </a:lnTo>
                <a:lnTo>
                  <a:pt x="38100" y="96012"/>
                </a:lnTo>
                <a:close/>
              </a:path>
              <a:path w="365760" h="116204">
                <a:moveTo>
                  <a:pt x="327660" y="96012"/>
                </a:moveTo>
                <a:lnTo>
                  <a:pt x="38100" y="96012"/>
                </a:lnTo>
                <a:lnTo>
                  <a:pt x="38100" y="77724"/>
                </a:lnTo>
                <a:lnTo>
                  <a:pt x="327660" y="77724"/>
                </a:lnTo>
                <a:lnTo>
                  <a:pt x="327660" y="96012"/>
                </a:lnTo>
                <a:close/>
              </a:path>
              <a:path w="365760" h="116204">
                <a:moveTo>
                  <a:pt x="365760" y="96012"/>
                </a:moveTo>
                <a:lnTo>
                  <a:pt x="327660" y="96012"/>
                </a:lnTo>
                <a:lnTo>
                  <a:pt x="347472" y="77724"/>
                </a:lnTo>
                <a:lnTo>
                  <a:pt x="365760" y="77724"/>
                </a:lnTo>
                <a:lnTo>
                  <a:pt x="365760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18303" y="6261353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 h="0">
                <a:moveTo>
                  <a:pt x="0" y="0"/>
                </a:moveTo>
                <a:lnTo>
                  <a:pt x="3154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889753" y="5760720"/>
            <a:ext cx="0" cy="323215"/>
          </a:xfrm>
          <a:custGeom>
            <a:avLst/>
            <a:gdLst/>
            <a:ahLst/>
            <a:cxnLst/>
            <a:rect l="l" t="t" r="r" b="b"/>
            <a:pathLst>
              <a:path w="0" h="323214">
                <a:moveTo>
                  <a:pt x="0" y="0"/>
                </a:moveTo>
                <a:lnTo>
                  <a:pt x="0" y="3230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383023" y="6529578"/>
            <a:ext cx="525780" cy="0"/>
          </a:xfrm>
          <a:custGeom>
            <a:avLst/>
            <a:gdLst/>
            <a:ahLst/>
            <a:cxnLst/>
            <a:rect l="l" t="t" r="r" b="b"/>
            <a:pathLst>
              <a:path w="525779" h="0">
                <a:moveTo>
                  <a:pt x="0" y="0"/>
                </a:moveTo>
                <a:lnTo>
                  <a:pt x="5257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889753" y="6237732"/>
            <a:ext cx="0" cy="321945"/>
          </a:xfrm>
          <a:custGeom>
            <a:avLst/>
            <a:gdLst/>
            <a:ahLst/>
            <a:cxnLst/>
            <a:rect l="l" t="t" r="r" b="b"/>
            <a:pathLst>
              <a:path w="0" h="321945">
                <a:moveTo>
                  <a:pt x="0" y="0"/>
                </a:moveTo>
                <a:lnTo>
                  <a:pt x="0" y="3215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47972" y="572262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6"/>
                </a:moveTo>
                <a:lnTo>
                  <a:pt x="23145" y="71747"/>
                </a:lnTo>
                <a:lnTo>
                  <a:pt x="11048" y="63817"/>
                </a:lnTo>
                <a:lnTo>
                  <a:pt x="2952" y="52173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173" y="2952"/>
                </a:lnTo>
                <a:lnTo>
                  <a:pt x="63817" y="11049"/>
                </a:lnTo>
                <a:lnTo>
                  <a:pt x="71747" y="23145"/>
                </a:lnTo>
                <a:lnTo>
                  <a:pt x="74676" y="38100"/>
                </a:lnTo>
                <a:lnTo>
                  <a:pt x="71747" y="52173"/>
                </a:lnTo>
                <a:lnTo>
                  <a:pt x="63817" y="63817"/>
                </a:lnTo>
                <a:lnTo>
                  <a:pt x="52173" y="71747"/>
                </a:lnTo>
                <a:lnTo>
                  <a:pt x="3810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343400" y="5718047"/>
            <a:ext cx="83820" cy="85725"/>
          </a:xfrm>
          <a:custGeom>
            <a:avLst/>
            <a:gdLst/>
            <a:ahLst/>
            <a:cxnLst/>
            <a:rect l="l" t="t" r="r" b="b"/>
            <a:pathLst>
              <a:path w="83820" h="85725">
                <a:moveTo>
                  <a:pt x="50292" y="1524"/>
                </a:moveTo>
                <a:lnTo>
                  <a:pt x="35052" y="1524"/>
                </a:lnTo>
                <a:lnTo>
                  <a:pt x="41148" y="0"/>
                </a:lnTo>
                <a:lnTo>
                  <a:pt x="42672" y="0"/>
                </a:lnTo>
                <a:lnTo>
                  <a:pt x="50292" y="1524"/>
                </a:lnTo>
                <a:close/>
              </a:path>
              <a:path w="83820" h="85725">
                <a:moveTo>
                  <a:pt x="51816" y="83820"/>
                </a:moveTo>
                <a:lnTo>
                  <a:pt x="33528" y="83820"/>
                </a:lnTo>
                <a:lnTo>
                  <a:pt x="2590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7724"/>
                </a:lnTo>
                <a:lnTo>
                  <a:pt x="12192" y="73152"/>
                </a:lnTo>
                <a:lnTo>
                  <a:pt x="12192" y="71628"/>
                </a:lnTo>
                <a:lnTo>
                  <a:pt x="7620" y="67056"/>
                </a:lnTo>
                <a:lnTo>
                  <a:pt x="7620" y="65532"/>
                </a:lnTo>
                <a:lnTo>
                  <a:pt x="3048" y="59436"/>
                </a:lnTo>
                <a:lnTo>
                  <a:pt x="3048" y="57912"/>
                </a:lnTo>
                <a:lnTo>
                  <a:pt x="1524" y="51816"/>
                </a:lnTo>
                <a:lnTo>
                  <a:pt x="1524" y="50292"/>
                </a:lnTo>
                <a:lnTo>
                  <a:pt x="0" y="42672"/>
                </a:lnTo>
                <a:lnTo>
                  <a:pt x="1524" y="35052"/>
                </a:lnTo>
                <a:lnTo>
                  <a:pt x="1524" y="33528"/>
                </a:lnTo>
                <a:lnTo>
                  <a:pt x="3048" y="27432"/>
                </a:lnTo>
                <a:lnTo>
                  <a:pt x="3048" y="25908"/>
                </a:lnTo>
                <a:lnTo>
                  <a:pt x="7620" y="19812"/>
                </a:lnTo>
                <a:lnTo>
                  <a:pt x="7620" y="18288"/>
                </a:lnTo>
                <a:lnTo>
                  <a:pt x="12192" y="13716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7620"/>
                </a:lnTo>
                <a:lnTo>
                  <a:pt x="25908" y="4572"/>
                </a:lnTo>
                <a:lnTo>
                  <a:pt x="25908" y="3048"/>
                </a:lnTo>
                <a:lnTo>
                  <a:pt x="33528" y="1524"/>
                </a:lnTo>
                <a:lnTo>
                  <a:pt x="51816" y="1524"/>
                </a:lnTo>
                <a:lnTo>
                  <a:pt x="57912" y="3048"/>
                </a:lnTo>
                <a:lnTo>
                  <a:pt x="59436" y="4572"/>
                </a:lnTo>
                <a:lnTo>
                  <a:pt x="65532" y="7620"/>
                </a:lnTo>
                <a:lnTo>
                  <a:pt x="69596" y="10668"/>
                </a:lnTo>
                <a:lnTo>
                  <a:pt x="36576" y="10668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18288" y="19812"/>
                </a:lnTo>
                <a:lnTo>
                  <a:pt x="19812" y="19812"/>
                </a:lnTo>
                <a:lnTo>
                  <a:pt x="15240" y="24384"/>
                </a:lnTo>
                <a:lnTo>
                  <a:pt x="12954" y="28956"/>
                </a:lnTo>
                <a:lnTo>
                  <a:pt x="12192" y="28956"/>
                </a:lnTo>
                <a:lnTo>
                  <a:pt x="10972" y="35052"/>
                </a:lnTo>
                <a:lnTo>
                  <a:pt x="10668" y="35052"/>
                </a:lnTo>
                <a:lnTo>
                  <a:pt x="9144" y="42672"/>
                </a:lnTo>
                <a:lnTo>
                  <a:pt x="10668" y="50292"/>
                </a:lnTo>
                <a:lnTo>
                  <a:pt x="10972" y="50292"/>
                </a:lnTo>
                <a:lnTo>
                  <a:pt x="12192" y="56388"/>
                </a:lnTo>
                <a:lnTo>
                  <a:pt x="12954" y="56388"/>
                </a:lnTo>
                <a:lnTo>
                  <a:pt x="15240" y="60960"/>
                </a:lnTo>
                <a:lnTo>
                  <a:pt x="19812" y="65532"/>
                </a:lnTo>
                <a:lnTo>
                  <a:pt x="18288" y="65532"/>
                </a:lnTo>
                <a:lnTo>
                  <a:pt x="24384" y="70104"/>
                </a:lnTo>
                <a:lnTo>
                  <a:pt x="30480" y="73152"/>
                </a:lnTo>
                <a:lnTo>
                  <a:pt x="28956" y="73152"/>
                </a:lnTo>
                <a:lnTo>
                  <a:pt x="36576" y="74676"/>
                </a:lnTo>
                <a:lnTo>
                  <a:pt x="69596" y="74676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7912" y="82296"/>
                </a:lnTo>
                <a:lnTo>
                  <a:pt x="51816" y="83820"/>
                </a:lnTo>
                <a:close/>
              </a:path>
              <a:path w="83820" h="85725">
                <a:moveTo>
                  <a:pt x="82296" y="30480"/>
                </a:moveTo>
                <a:lnTo>
                  <a:pt x="73152" y="30480"/>
                </a:lnTo>
                <a:lnTo>
                  <a:pt x="68580" y="24384"/>
                </a:lnTo>
                <a:lnTo>
                  <a:pt x="70104" y="24384"/>
                </a:lnTo>
                <a:lnTo>
                  <a:pt x="65532" y="19812"/>
                </a:lnTo>
                <a:lnTo>
                  <a:pt x="59436" y="15240"/>
                </a:lnTo>
                <a:lnTo>
                  <a:pt x="60960" y="15240"/>
                </a:lnTo>
                <a:lnTo>
                  <a:pt x="54864" y="12192"/>
                </a:lnTo>
                <a:lnTo>
                  <a:pt x="48768" y="10668"/>
                </a:lnTo>
                <a:lnTo>
                  <a:pt x="69596" y="10668"/>
                </a:lnTo>
                <a:lnTo>
                  <a:pt x="71628" y="12192"/>
                </a:lnTo>
                <a:lnTo>
                  <a:pt x="71628" y="13716"/>
                </a:lnTo>
                <a:lnTo>
                  <a:pt x="73152" y="13716"/>
                </a:lnTo>
                <a:lnTo>
                  <a:pt x="77724" y="18288"/>
                </a:lnTo>
                <a:lnTo>
                  <a:pt x="77724" y="19812"/>
                </a:lnTo>
                <a:lnTo>
                  <a:pt x="80772" y="25908"/>
                </a:lnTo>
                <a:lnTo>
                  <a:pt x="80772" y="27432"/>
                </a:lnTo>
                <a:lnTo>
                  <a:pt x="82296" y="30480"/>
                </a:lnTo>
                <a:close/>
              </a:path>
              <a:path w="83820" h="85725">
                <a:moveTo>
                  <a:pt x="12192" y="30480"/>
                </a:moveTo>
                <a:lnTo>
                  <a:pt x="12192" y="28956"/>
                </a:lnTo>
                <a:lnTo>
                  <a:pt x="12954" y="28956"/>
                </a:lnTo>
                <a:lnTo>
                  <a:pt x="12192" y="30480"/>
                </a:lnTo>
                <a:close/>
              </a:path>
              <a:path w="83820" h="85725">
                <a:moveTo>
                  <a:pt x="74676" y="36576"/>
                </a:moveTo>
                <a:lnTo>
                  <a:pt x="71628" y="28956"/>
                </a:lnTo>
                <a:lnTo>
                  <a:pt x="73152" y="30480"/>
                </a:lnTo>
                <a:lnTo>
                  <a:pt x="82296" y="30480"/>
                </a:lnTo>
                <a:lnTo>
                  <a:pt x="83820" y="33528"/>
                </a:lnTo>
                <a:lnTo>
                  <a:pt x="83820" y="35052"/>
                </a:lnTo>
                <a:lnTo>
                  <a:pt x="74676" y="35052"/>
                </a:lnTo>
                <a:lnTo>
                  <a:pt x="74676" y="36576"/>
                </a:lnTo>
                <a:close/>
              </a:path>
              <a:path w="83820" h="85725">
                <a:moveTo>
                  <a:pt x="10668" y="36576"/>
                </a:moveTo>
                <a:lnTo>
                  <a:pt x="10668" y="35052"/>
                </a:lnTo>
                <a:lnTo>
                  <a:pt x="10972" y="35052"/>
                </a:lnTo>
                <a:lnTo>
                  <a:pt x="10668" y="36576"/>
                </a:lnTo>
                <a:close/>
              </a:path>
              <a:path w="83820" h="85725">
                <a:moveTo>
                  <a:pt x="83820" y="50292"/>
                </a:moveTo>
                <a:lnTo>
                  <a:pt x="74676" y="50292"/>
                </a:lnTo>
                <a:lnTo>
                  <a:pt x="74676" y="35052"/>
                </a:lnTo>
                <a:lnTo>
                  <a:pt x="83820" y="35052"/>
                </a:lnTo>
                <a:lnTo>
                  <a:pt x="83820" y="50292"/>
                </a:lnTo>
                <a:close/>
              </a:path>
              <a:path w="83820" h="85725">
                <a:moveTo>
                  <a:pt x="10972" y="50292"/>
                </a:moveTo>
                <a:lnTo>
                  <a:pt x="10668" y="50292"/>
                </a:lnTo>
                <a:lnTo>
                  <a:pt x="10668" y="48768"/>
                </a:lnTo>
                <a:lnTo>
                  <a:pt x="10972" y="50292"/>
                </a:lnTo>
                <a:close/>
              </a:path>
              <a:path w="83820" h="85725">
                <a:moveTo>
                  <a:pt x="71628" y="56388"/>
                </a:moveTo>
                <a:lnTo>
                  <a:pt x="74676" y="48768"/>
                </a:lnTo>
                <a:lnTo>
                  <a:pt x="74676" y="50292"/>
                </a:lnTo>
                <a:lnTo>
                  <a:pt x="83820" y="50292"/>
                </a:lnTo>
                <a:lnTo>
                  <a:pt x="83820" y="51816"/>
                </a:lnTo>
                <a:lnTo>
                  <a:pt x="82296" y="54864"/>
                </a:lnTo>
                <a:lnTo>
                  <a:pt x="73152" y="54864"/>
                </a:lnTo>
                <a:lnTo>
                  <a:pt x="71628" y="56388"/>
                </a:lnTo>
                <a:close/>
              </a:path>
              <a:path w="83820" h="85725">
                <a:moveTo>
                  <a:pt x="12954" y="56388"/>
                </a:moveTo>
                <a:lnTo>
                  <a:pt x="12192" y="56388"/>
                </a:lnTo>
                <a:lnTo>
                  <a:pt x="12192" y="54864"/>
                </a:lnTo>
                <a:lnTo>
                  <a:pt x="12954" y="56388"/>
                </a:lnTo>
                <a:close/>
              </a:path>
              <a:path w="83820" h="85725">
                <a:moveTo>
                  <a:pt x="69596" y="74676"/>
                </a:moveTo>
                <a:lnTo>
                  <a:pt x="48768" y="74676"/>
                </a:lnTo>
                <a:lnTo>
                  <a:pt x="54864" y="73152"/>
                </a:lnTo>
                <a:lnTo>
                  <a:pt x="60960" y="70104"/>
                </a:lnTo>
                <a:lnTo>
                  <a:pt x="59436" y="70104"/>
                </a:lnTo>
                <a:lnTo>
                  <a:pt x="65532" y="65532"/>
                </a:lnTo>
                <a:lnTo>
                  <a:pt x="70104" y="60960"/>
                </a:lnTo>
                <a:lnTo>
                  <a:pt x="68580" y="60960"/>
                </a:lnTo>
                <a:lnTo>
                  <a:pt x="73152" y="54864"/>
                </a:lnTo>
                <a:lnTo>
                  <a:pt x="82296" y="54864"/>
                </a:lnTo>
                <a:lnTo>
                  <a:pt x="80772" y="57912"/>
                </a:lnTo>
                <a:lnTo>
                  <a:pt x="80772" y="59436"/>
                </a:lnTo>
                <a:lnTo>
                  <a:pt x="77724" y="65532"/>
                </a:lnTo>
                <a:lnTo>
                  <a:pt x="77724" y="67056"/>
                </a:lnTo>
                <a:lnTo>
                  <a:pt x="73152" y="71628"/>
                </a:lnTo>
                <a:lnTo>
                  <a:pt x="71628" y="71628"/>
                </a:lnTo>
                <a:lnTo>
                  <a:pt x="71628" y="73152"/>
                </a:lnTo>
                <a:lnTo>
                  <a:pt x="69596" y="74676"/>
                </a:lnTo>
                <a:close/>
              </a:path>
              <a:path w="83820" h="85725">
                <a:moveTo>
                  <a:pt x="42672" y="85344"/>
                </a:moveTo>
                <a:lnTo>
                  <a:pt x="41148" y="85344"/>
                </a:lnTo>
                <a:lnTo>
                  <a:pt x="35052" y="83820"/>
                </a:lnTo>
                <a:lnTo>
                  <a:pt x="50292" y="83820"/>
                </a:lnTo>
                <a:lnTo>
                  <a:pt x="42672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347972" y="650443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8100" y="74675"/>
                </a:moveTo>
                <a:lnTo>
                  <a:pt x="23145" y="71723"/>
                </a:lnTo>
                <a:lnTo>
                  <a:pt x="11048" y="63626"/>
                </a:lnTo>
                <a:lnTo>
                  <a:pt x="2952" y="51530"/>
                </a:lnTo>
                <a:lnTo>
                  <a:pt x="0" y="36575"/>
                </a:lnTo>
                <a:lnTo>
                  <a:pt x="2952" y="22502"/>
                </a:lnTo>
                <a:lnTo>
                  <a:pt x="11049" y="10858"/>
                </a:lnTo>
                <a:lnTo>
                  <a:pt x="23145" y="2928"/>
                </a:lnTo>
                <a:lnTo>
                  <a:pt x="38100" y="0"/>
                </a:lnTo>
                <a:lnTo>
                  <a:pt x="52173" y="2928"/>
                </a:lnTo>
                <a:lnTo>
                  <a:pt x="63817" y="10858"/>
                </a:lnTo>
                <a:lnTo>
                  <a:pt x="71747" y="22502"/>
                </a:lnTo>
                <a:lnTo>
                  <a:pt x="74676" y="36575"/>
                </a:lnTo>
                <a:lnTo>
                  <a:pt x="71747" y="51530"/>
                </a:lnTo>
                <a:lnTo>
                  <a:pt x="63817" y="63626"/>
                </a:lnTo>
                <a:lnTo>
                  <a:pt x="52173" y="71723"/>
                </a:lnTo>
                <a:lnTo>
                  <a:pt x="381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43400" y="649986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50292" y="83820"/>
                </a:moveTo>
                <a:lnTo>
                  <a:pt x="33528" y="83820"/>
                </a:lnTo>
                <a:lnTo>
                  <a:pt x="33528" y="82296"/>
                </a:lnTo>
                <a:lnTo>
                  <a:pt x="25908" y="80772"/>
                </a:lnTo>
                <a:lnTo>
                  <a:pt x="19812" y="77724"/>
                </a:lnTo>
                <a:lnTo>
                  <a:pt x="18288" y="76200"/>
                </a:lnTo>
                <a:lnTo>
                  <a:pt x="12192" y="71628"/>
                </a:lnTo>
                <a:lnTo>
                  <a:pt x="7620" y="65532"/>
                </a:lnTo>
                <a:lnTo>
                  <a:pt x="3048" y="57912"/>
                </a:lnTo>
                <a:lnTo>
                  <a:pt x="0" y="42672"/>
                </a:lnTo>
                <a:lnTo>
                  <a:pt x="0" y="41148"/>
                </a:lnTo>
                <a:lnTo>
                  <a:pt x="3048" y="25908"/>
                </a:lnTo>
                <a:lnTo>
                  <a:pt x="3048" y="24384"/>
                </a:lnTo>
                <a:lnTo>
                  <a:pt x="12192" y="12192"/>
                </a:lnTo>
                <a:lnTo>
                  <a:pt x="18288" y="7620"/>
                </a:lnTo>
                <a:lnTo>
                  <a:pt x="19812" y="6096"/>
                </a:lnTo>
                <a:lnTo>
                  <a:pt x="25908" y="3048"/>
                </a:lnTo>
                <a:lnTo>
                  <a:pt x="33528" y="0"/>
                </a:lnTo>
                <a:lnTo>
                  <a:pt x="51816" y="0"/>
                </a:lnTo>
                <a:lnTo>
                  <a:pt x="57912" y="3048"/>
                </a:lnTo>
                <a:lnTo>
                  <a:pt x="59436" y="3048"/>
                </a:lnTo>
                <a:lnTo>
                  <a:pt x="65532" y="6096"/>
                </a:lnTo>
                <a:lnTo>
                  <a:pt x="65532" y="7620"/>
                </a:lnTo>
                <a:lnTo>
                  <a:pt x="67564" y="9144"/>
                </a:lnTo>
                <a:lnTo>
                  <a:pt x="36576" y="9144"/>
                </a:lnTo>
                <a:lnTo>
                  <a:pt x="28956" y="12192"/>
                </a:lnTo>
                <a:lnTo>
                  <a:pt x="30480" y="12192"/>
                </a:lnTo>
                <a:lnTo>
                  <a:pt x="24384" y="15240"/>
                </a:lnTo>
                <a:lnTo>
                  <a:pt x="20320" y="18288"/>
                </a:lnTo>
                <a:lnTo>
                  <a:pt x="19812" y="18288"/>
                </a:lnTo>
                <a:lnTo>
                  <a:pt x="18288" y="19812"/>
                </a:lnTo>
                <a:lnTo>
                  <a:pt x="18669" y="19812"/>
                </a:lnTo>
                <a:lnTo>
                  <a:pt x="16383" y="22860"/>
                </a:lnTo>
                <a:lnTo>
                  <a:pt x="15240" y="22860"/>
                </a:lnTo>
                <a:lnTo>
                  <a:pt x="12192" y="28956"/>
                </a:lnTo>
                <a:lnTo>
                  <a:pt x="10668" y="35052"/>
                </a:lnTo>
                <a:lnTo>
                  <a:pt x="9448" y="41148"/>
                </a:lnTo>
                <a:lnTo>
                  <a:pt x="9144" y="41148"/>
                </a:lnTo>
                <a:lnTo>
                  <a:pt x="9144" y="42672"/>
                </a:lnTo>
                <a:lnTo>
                  <a:pt x="9448" y="42672"/>
                </a:lnTo>
                <a:lnTo>
                  <a:pt x="10668" y="48768"/>
                </a:lnTo>
                <a:lnTo>
                  <a:pt x="10972" y="48768"/>
                </a:lnTo>
                <a:lnTo>
                  <a:pt x="12192" y="54864"/>
                </a:lnTo>
                <a:lnTo>
                  <a:pt x="12801" y="54864"/>
                </a:lnTo>
                <a:lnTo>
                  <a:pt x="15240" y="60960"/>
                </a:lnTo>
                <a:lnTo>
                  <a:pt x="16383" y="60960"/>
                </a:lnTo>
                <a:lnTo>
                  <a:pt x="18669" y="64008"/>
                </a:lnTo>
                <a:lnTo>
                  <a:pt x="18288" y="64008"/>
                </a:lnTo>
                <a:lnTo>
                  <a:pt x="19812" y="65532"/>
                </a:lnTo>
                <a:lnTo>
                  <a:pt x="20320" y="65532"/>
                </a:lnTo>
                <a:lnTo>
                  <a:pt x="24384" y="68580"/>
                </a:lnTo>
                <a:lnTo>
                  <a:pt x="30480" y="71628"/>
                </a:lnTo>
                <a:lnTo>
                  <a:pt x="28956" y="71628"/>
                </a:lnTo>
                <a:lnTo>
                  <a:pt x="36576" y="73152"/>
                </a:lnTo>
                <a:lnTo>
                  <a:pt x="35052" y="73152"/>
                </a:lnTo>
                <a:lnTo>
                  <a:pt x="41910" y="74523"/>
                </a:lnTo>
                <a:lnTo>
                  <a:pt x="41148" y="74676"/>
                </a:lnTo>
                <a:lnTo>
                  <a:pt x="67563" y="74676"/>
                </a:lnTo>
                <a:lnTo>
                  <a:pt x="65532" y="76200"/>
                </a:lnTo>
                <a:lnTo>
                  <a:pt x="65532" y="77724"/>
                </a:lnTo>
                <a:lnTo>
                  <a:pt x="59436" y="80772"/>
                </a:lnTo>
                <a:lnTo>
                  <a:pt x="57912" y="80772"/>
                </a:lnTo>
                <a:lnTo>
                  <a:pt x="51816" y="82296"/>
                </a:lnTo>
                <a:lnTo>
                  <a:pt x="50292" y="83820"/>
                </a:lnTo>
                <a:close/>
              </a:path>
              <a:path w="83820" h="83820">
                <a:moveTo>
                  <a:pt x="35052" y="10668"/>
                </a:moveTo>
                <a:lnTo>
                  <a:pt x="36576" y="9144"/>
                </a:lnTo>
                <a:lnTo>
                  <a:pt x="41148" y="9144"/>
                </a:lnTo>
                <a:lnTo>
                  <a:pt x="41910" y="9296"/>
                </a:lnTo>
                <a:lnTo>
                  <a:pt x="35052" y="10668"/>
                </a:lnTo>
                <a:close/>
              </a:path>
              <a:path w="83820" h="83820">
                <a:moveTo>
                  <a:pt x="41910" y="9296"/>
                </a:moveTo>
                <a:lnTo>
                  <a:pt x="41148" y="9144"/>
                </a:lnTo>
                <a:lnTo>
                  <a:pt x="42672" y="9144"/>
                </a:lnTo>
                <a:lnTo>
                  <a:pt x="41910" y="9296"/>
                </a:lnTo>
                <a:close/>
              </a:path>
              <a:path w="83820" h="83820">
                <a:moveTo>
                  <a:pt x="48768" y="10668"/>
                </a:moveTo>
                <a:lnTo>
                  <a:pt x="41910" y="9296"/>
                </a:lnTo>
                <a:lnTo>
                  <a:pt x="42672" y="9144"/>
                </a:lnTo>
                <a:lnTo>
                  <a:pt x="48768" y="9144"/>
                </a:lnTo>
                <a:lnTo>
                  <a:pt x="48768" y="10668"/>
                </a:lnTo>
                <a:close/>
              </a:path>
              <a:path w="83820" h="83820">
                <a:moveTo>
                  <a:pt x="65532" y="19812"/>
                </a:moveTo>
                <a:lnTo>
                  <a:pt x="59436" y="15240"/>
                </a:lnTo>
                <a:lnTo>
                  <a:pt x="60960" y="15240"/>
                </a:lnTo>
                <a:lnTo>
                  <a:pt x="48768" y="9144"/>
                </a:lnTo>
                <a:lnTo>
                  <a:pt x="67564" y="9144"/>
                </a:lnTo>
                <a:lnTo>
                  <a:pt x="71628" y="12192"/>
                </a:lnTo>
                <a:lnTo>
                  <a:pt x="73152" y="12192"/>
                </a:lnTo>
                <a:lnTo>
                  <a:pt x="77724" y="18288"/>
                </a:lnTo>
                <a:lnTo>
                  <a:pt x="65532" y="18288"/>
                </a:lnTo>
                <a:lnTo>
                  <a:pt x="65532" y="19812"/>
                </a:lnTo>
                <a:close/>
              </a:path>
              <a:path w="83820" h="83820">
                <a:moveTo>
                  <a:pt x="18288" y="19812"/>
                </a:moveTo>
                <a:lnTo>
                  <a:pt x="19812" y="18288"/>
                </a:lnTo>
                <a:lnTo>
                  <a:pt x="19158" y="19158"/>
                </a:lnTo>
                <a:lnTo>
                  <a:pt x="18288" y="19812"/>
                </a:lnTo>
                <a:close/>
              </a:path>
              <a:path w="83820" h="83820">
                <a:moveTo>
                  <a:pt x="19158" y="19158"/>
                </a:moveTo>
                <a:lnTo>
                  <a:pt x="19812" y="18288"/>
                </a:lnTo>
                <a:lnTo>
                  <a:pt x="20320" y="18288"/>
                </a:lnTo>
                <a:lnTo>
                  <a:pt x="19158" y="19158"/>
                </a:lnTo>
                <a:close/>
              </a:path>
              <a:path w="83820" h="83820">
                <a:moveTo>
                  <a:pt x="80772" y="24384"/>
                </a:moveTo>
                <a:lnTo>
                  <a:pt x="70104" y="24384"/>
                </a:lnTo>
                <a:lnTo>
                  <a:pt x="65532" y="18288"/>
                </a:lnTo>
                <a:lnTo>
                  <a:pt x="77724" y="18288"/>
                </a:lnTo>
                <a:lnTo>
                  <a:pt x="80772" y="24384"/>
                </a:lnTo>
                <a:close/>
              </a:path>
              <a:path w="83820" h="83820">
                <a:moveTo>
                  <a:pt x="18669" y="19812"/>
                </a:moveTo>
                <a:lnTo>
                  <a:pt x="18288" y="19812"/>
                </a:lnTo>
                <a:lnTo>
                  <a:pt x="19158" y="19158"/>
                </a:lnTo>
                <a:lnTo>
                  <a:pt x="18669" y="19812"/>
                </a:lnTo>
                <a:close/>
              </a:path>
              <a:path w="83820" h="83820">
                <a:moveTo>
                  <a:pt x="15240" y="24384"/>
                </a:moveTo>
                <a:lnTo>
                  <a:pt x="15240" y="22860"/>
                </a:lnTo>
                <a:lnTo>
                  <a:pt x="16383" y="22860"/>
                </a:lnTo>
                <a:lnTo>
                  <a:pt x="15240" y="24384"/>
                </a:lnTo>
                <a:close/>
              </a:path>
              <a:path w="83820" h="83820">
                <a:moveTo>
                  <a:pt x="83820" y="48768"/>
                </a:moveTo>
                <a:lnTo>
                  <a:pt x="74676" y="48768"/>
                </a:lnTo>
                <a:lnTo>
                  <a:pt x="74676" y="35052"/>
                </a:lnTo>
                <a:lnTo>
                  <a:pt x="71628" y="28956"/>
                </a:lnTo>
                <a:lnTo>
                  <a:pt x="73152" y="28956"/>
                </a:lnTo>
                <a:lnTo>
                  <a:pt x="68580" y="22860"/>
                </a:lnTo>
                <a:lnTo>
                  <a:pt x="70104" y="24384"/>
                </a:lnTo>
                <a:lnTo>
                  <a:pt x="80772" y="24384"/>
                </a:lnTo>
                <a:lnTo>
                  <a:pt x="80772" y="25908"/>
                </a:lnTo>
                <a:lnTo>
                  <a:pt x="83820" y="33528"/>
                </a:lnTo>
                <a:lnTo>
                  <a:pt x="83820" y="48768"/>
                </a:lnTo>
                <a:close/>
              </a:path>
              <a:path w="83820" h="83820">
                <a:moveTo>
                  <a:pt x="9144" y="42672"/>
                </a:moveTo>
                <a:lnTo>
                  <a:pt x="9144" y="41148"/>
                </a:lnTo>
                <a:lnTo>
                  <a:pt x="9296" y="41910"/>
                </a:lnTo>
                <a:lnTo>
                  <a:pt x="9144" y="42672"/>
                </a:lnTo>
                <a:close/>
              </a:path>
              <a:path w="83820" h="83820">
                <a:moveTo>
                  <a:pt x="9296" y="41910"/>
                </a:moveTo>
                <a:lnTo>
                  <a:pt x="9144" y="41148"/>
                </a:lnTo>
                <a:lnTo>
                  <a:pt x="9448" y="41148"/>
                </a:lnTo>
                <a:lnTo>
                  <a:pt x="9296" y="41910"/>
                </a:lnTo>
                <a:close/>
              </a:path>
              <a:path w="83820" h="83820">
                <a:moveTo>
                  <a:pt x="9448" y="42672"/>
                </a:moveTo>
                <a:lnTo>
                  <a:pt x="9144" y="42672"/>
                </a:lnTo>
                <a:lnTo>
                  <a:pt x="9296" y="41910"/>
                </a:lnTo>
                <a:lnTo>
                  <a:pt x="9448" y="42672"/>
                </a:lnTo>
                <a:close/>
              </a:path>
              <a:path w="83820" h="83820">
                <a:moveTo>
                  <a:pt x="10972" y="48768"/>
                </a:moveTo>
                <a:lnTo>
                  <a:pt x="10668" y="48768"/>
                </a:lnTo>
                <a:lnTo>
                  <a:pt x="10668" y="47244"/>
                </a:lnTo>
                <a:lnTo>
                  <a:pt x="10972" y="48768"/>
                </a:lnTo>
                <a:close/>
              </a:path>
              <a:path w="83820" h="83820">
                <a:moveTo>
                  <a:pt x="71628" y="54864"/>
                </a:moveTo>
                <a:lnTo>
                  <a:pt x="74676" y="47244"/>
                </a:lnTo>
                <a:lnTo>
                  <a:pt x="74676" y="48768"/>
                </a:lnTo>
                <a:lnTo>
                  <a:pt x="83820" y="48768"/>
                </a:lnTo>
                <a:lnTo>
                  <a:pt x="83820" y="50292"/>
                </a:lnTo>
                <a:lnTo>
                  <a:pt x="82600" y="53340"/>
                </a:lnTo>
                <a:lnTo>
                  <a:pt x="73152" y="53340"/>
                </a:lnTo>
                <a:lnTo>
                  <a:pt x="71628" y="54864"/>
                </a:lnTo>
                <a:close/>
              </a:path>
              <a:path w="83820" h="83820">
                <a:moveTo>
                  <a:pt x="12801" y="54864"/>
                </a:moveTo>
                <a:lnTo>
                  <a:pt x="12192" y="54864"/>
                </a:lnTo>
                <a:lnTo>
                  <a:pt x="12192" y="53340"/>
                </a:lnTo>
                <a:lnTo>
                  <a:pt x="12801" y="54864"/>
                </a:lnTo>
                <a:close/>
              </a:path>
              <a:path w="83820" h="83820">
                <a:moveTo>
                  <a:pt x="68580" y="60960"/>
                </a:moveTo>
                <a:lnTo>
                  <a:pt x="73152" y="53340"/>
                </a:lnTo>
                <a:lnTo>
                  <a:pt x="82600" y="53340"/>
                </a:lnTo>
                <a:lnTo>
                  <a:pt x="80162" y="59436"/>
                </a:lnTo>
                <a:lnTo>
                  <a:pt x="70104" y="59436"/>
                </a:lnTo>
                <a:lnTo>
                  <a:pt x="68580" y="60960"/>
                </a:lnTo>
                <a:close/>
              </a:path>
              <a:path w="83820" h="83820">
                <a:moveTo>
                  <a:pt x="16383" y="60960"/>
                </a:moveTo>
                <a:lnTo>
                  <a:pt x="15240" y="60960"/>
                </a:lnTo>
                <a:lnTo>
                  <a:pt x="15240" y="59436"/>
                </a:lnTo>
                <a:lnTo>
                  <a:pt x="16383" y="60960"/>
                </a:lnTo>
                <a:close/>
              </a:path>
              <a:path w="83820" h="83820">
                <a:moveTo>
                  <a:pt x="77724" y="65532"/>
                </a:moveTo>
                <a:lnTo>
                  <a:pt x="65532" y="65532"/>
                </a:lnTo>
                <a:lnTo>
                  <a:pt x="70104" y="59436"/>
                </a:lnTo>
                <a:lnTo>
                  <a:pt x="80162" y="59436"/>
                </a:lnTo>
                <a:lnTo>
                  <a:pt x="77724" y="65532"/>
                </a:lnTo>
                <a:close/>
              </a:path>
              <a:path w="83820" h="83820">
                <a:moveTo>
                  <a:pt x="19812" y="65532"/>
                </a:moveTo>
                <a:lnTo>
                  <a:pt x="18288" y="64008"/>
                </a:lnTo>
                <a:lnTo>
                  <a:pt x="19158" y="64661"/>
                </a:lnTo>
                <a:lnTo>
                  <a:pt x="19812" y="65532"/>
                </a:lnTo>
                <a:close/>
              </a:path>
              <a:path w="83820" h="83820">
                <a:moveTo>
                  <a:pt x="19158" y="64661"/>
                </a:moveTo>
                <a:lnTo>
                  <a:pt x="18288" y="64008"/>
                </a:lnTo>
                <a:lnTo>
                  <a:pt x="18669" y="64008"/>
                </a:lnTo>
                <a:lnTo>
                  <a:pt x="19158" y="64661"/>
                </a:lnTo>
                <a:close/>
              </a:path>
              <a:path w="83820" h="83820">
                <a:moveTo>
                  <a:pt x="67563" y="74676"/>
                </a:moveTo>
                <a:lnTo>
                  <a:pt x="42672" y="74676"/>
                </a:lnTo>
                <a:lnTo>
                  <a:pt x="41910" y="74523"/>
                </a:lnTo>
                <a:lnTo>
                  <a:pt x="48768" y="73152"/>
                </a:lnTo>
                <a:lnTo>
                  <a:pt x="54864" y="71628"/>
                </a:lnTo>
                <a:lnTo>
                  <a:pt x="60960" y="68580"/>
                </a:lnTo>
                <a:lnTo>
                  <a:pt x="59436" y="68580"/>
                </a:lnTo>
                <a:lnTo>
                  <a:pt x="65532" y="64008"/>
                </a:lnTo>
                <a:lnTo>
                  <a:pt x="65532" y="65532"/>
                </a:lnTo>
                <a:lnTo>
                  <a:pt x="77724" y="65532"/>
                </a:lnTo>
                <a:lnTo>
                  <a:pt x="73152" y="71628"/>
                </a:lnTo>
                <a:lnTo>
                  <a:pt x="71628" y="71628"/>
                </a:lnTo>
                <a:lnTo>
                  <a:pt x="67563" y="74676"/>
                </a:lnTo>
                <a:close/>
              </a:path>
              <a:path w="83820" h="83820">
                <a:moveTo>
                  <a:pt x="20320" y="65532"/>
                </a:moveTo>
                <a:lnTo>
                  <a:pt x="19812" y="65532"/>
                </a:lnTo>
                <a:lnTo>
                  <a:pt x="19158" y="64661"/>
                </a:lnTo>
                <a:lnTo>
                  <a:pt x="20320" y="65532"/>
                </a:lnTo>
                <a:close/>
              </a:path>
              <a:path w="83820" h="83820">
                <a:moveTo>
                  <a:pt x="42672" y="74676"/>
                </a:moveTo>
                <a:lnTo>
                  <a:pt x="41148" y="74676"/>
                </a:lnTo>
                <a:lnTo>
                  <a:pt x="41910" y="74523"/>
                </a:lnTo>
                <a:lnTo>
                  <a:pt x="42672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52572" y="5360670"/>
            <a:ext cx="972819" cy="0"/>
          </a:xfrm>
          <a:custGeom>
            <a:avLst/>
            <a:gdLst/>
            <a:ahLst/>
            <a:cxnLst/>
            <a:rect l="l" t="t" r="r" b="b"/>
            <a:pathLst>
              <a:path w="972820" h="0">
                <a:moveTo>
                  <a:pt x="0" y="0"/>
                </a:moveTo>
                <a:lnTo>
                  <a:pt x="97231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34334" y="1379220"/>
            <a:ext cx="0" cy="1446530"/>
          </a:xfrm>
          <a:custGeom>
            <a:avLst/>
            <a:gdLst/>
            <a:ahLst/>
            <a:cxnLst/>
            <a:rect l="l" t="t" r="r" b="b"/>
            <a:pathLst>
              <a:path w="0" h="1446530">
                <a:moveTo>
                  <a:pt x="0" y="0"/>
                </a:moveTo>
                <a:lnTo>
                  <a:pt x="0" y="144627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434334" y="3255264"/>
            <a:ext cx="0" cy="2565400"/>
          </a:xfrm>
          <a:custGeom>
            <a:avLst/>
            <a:gdLst/>
            <a:ahLst/>
            <a:cxnLst/>
            <a:rect l="l" t="t" r="r" b="b"/>
            <a:pathLst>
              <a:path w="0" h="2565400">
                <a:moveTo>
                  <a:pt x="0" y="0"/>
                </a:moveTo>
                <a:lnTo>
                  <a:pt x="0" y="25648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34334" y="6233160"/>
            <a:ext cx="0" cy="363220"/>
          </a:xfrm>
          <a:custGeom>
            <a:avLst/>
            <a:gdLst/>
            <a:ahLst/>
            <a:cxnLst/>
            <a:rect l="l" t="t" r="r" b="b"/>
            <a:pathLst>
              <a:path w="0" h="363220">
                <a:moveTo>
                  <a:pt x="0" y="0"/>
                </a:moveTo>
                <a:lnTo>
                  <a:pt x="0" y="3627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351276" y="2825496"/>
            <a:ext cx="163195" cy="429895"/>
          </a:xfrm>
          <a:custGeom>
            <a:avLst/>
            <a:gdLst/>
            <a:ahLst/>
            <a:cxnLst/>
            <a:rect l="l" t="t" r="r" b="b"/>
            <a:pathLst>
              <a:path w="163195" h="429895">
                <a:moveTo>
                  <a:pt x="0" y="0"/>
                </a:moveTo>
                <a:lnTo>
                  <a:pt x="163067" y="0"/>
                </a:lnTo>
                <a:lnTo>
                  <a:pt x="163067" y="429767"/>
                </a:lnTo>
                <a:lnTo>
                  <a:pt x="0" y="4297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332988" y="2807208"/>
            <a:ext cx="201295" cy="466725"/>
          </a:xfrm>
          <a:custGeom>
            <a:avLst/>
            <a:gdLst/>
            <a:ahLst/>
            <a:cxnLst/>
            <a:rect l="l" t="t" r="r" b="b"/>
            <a:pathLst>
              <a:path w="201295" h="466725">
                <a:moveTo>
                  <a:pt x="201168" y="466343"/>
                </a:moveTo>
                <a:lnTo>
                  <a:pt x="0" y="466343"/>
                </a:lnTo>
                <a:lnTo>
                  <a:pt x="0" y="0"/>
                </a:lnTo>
                <a:lnTo>
                  <a:pt x="201168" y="0"/>
                </a:lnTo>
                <a:lnTo>
                  <a:pt x="20116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28243"/>
                </a:lnTo>
                <a:lnTo>
                  <a:pt x="18288" y="428243"/>
                </a:lnTo>
                <a:lnTo>
                  <a:pt x="38100" y="448056"/>
                </a:lnTo>
                <a:lnTo>
                  <a:pt x="201168" y="448056"/>
                </a:lnTo>
                <a:lnTo>
                  <a:pt x="201168" y="466343"/>
                </a:lnTo>
                <a:close/>
              </a:path>
              <a:path w="201295" h="46672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201295" h="466725">
                <a:moveTo>
                  <a:pt x="16306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63068" y="18288"/>
                </a:lnTo>
                <a:lnTo>
                  <a:pt x="163068" y="38100"/>
                </a:lnTo>
                <a:close/>
              </a:path>
              <a:path w="201295" h="466725">
                <a:moveTo>
                  <a:pt x="163068" y="448056"/>
                </a:moveTo>
                <a:lnTo>
                  <a:pt x="163068" y="18288"/>
                </a:lnTo>
                <a:lnTo>
                  <a:pt x="181356" y="38100"/>
                </a:lnTo>
                <a:lnTo>
                  <a:pt x="201168" y="38100"/>
                </a:lnTo>
                <a:lnTo>
                  <a:pt x="201168" y="428243"/>
                </a:lnTo>
                <a:lnTo>
                  <a:pt x="181356" y="428243"/>
                </a:lnTo>
                <a:lnTo>
                  <a:pt x="163068" y="448056"/>
                </a:lnTo>
                <a:close/>
              </a:path>
              <a:path w="201295" h="466725">
                <a:moveTo>
                  <a:pt x="201168" y="38100"/>
                </a:moveTo>
                <a:lnTo>
                  <a:pt x="181356" y="38100"/>
                </a:lnTo>
                <a:lnTo>
                  <a:pt x="163068" y="18288"/>
                </a:lnTo>
                <a:lnTo>
                  <a:pt x="201168" y="18288"/>
                </a:lnTo>
                <a:lnTo>
                  <a:pt x="201168" y="38100"/>
                </a:lnTo>
                <a:close/>
              </a:path>
              <a:path w="201295" h="466725">
                <a:moveTo>
                  <a:pt x="38100" y="448056"/>
                </a:moveTo>
                <a:lnTo>
                  <a:pt x="18288" y="428243"/>
                </a:lnTo>
                <a:lnTo>
                  <a:pt x="38100" y="428243"/>
                </a:lnTo>
                <a:lnTo>
                  <a:pt x="38100" y="448056"/>
                </a:lnTo>
                <a:close/>
              </a:path>
              <a:path w="201295" h="466725">
                <a:moveTo>
                  <a:pt x="163068" y="448056"/>
                </a:moveTo>
                <a:lnTo>
                  <a:pt x="38100" y="448056"/>
                </a:lnTo>
                <a:lnTo>
                  <a:pt x="38100" y="428243"/>
                </a:lnTo>
                <a:lnTo>
                  <a:pt x="163068" y="428243"/>
                </a:lnTo>
                <a:lnTo>
                  <a:pt x="163068" y="448056"/>
                </a:lnTo>
                <a:close/>
              </a:path>
              <a:path w="201295" h="466725">
                <a:moveTo>
                  <a:pt x="201168" y="448056"/>
                </a:moveTo>
                <a:lnTo>
                  <a:pt x="163068" y="448056"/>
                </a:lnTo>
                <a:lnTo>
                  <a:pt x="181356" y="428243"/>
                </a:lnTo>
                <a:lnTo>
                  <a:pt x="201168" y="428243"/>
                </a:lnTo>
                <a:lnTo>
                  <a:pt x="201168" y="448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2908845" y="2768632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246119" y="2752344"/>
            <a:ext cx="428625" cy="474345"/>
          </a:xfrm>
          <a:custGeom>
            <a:avLst/>
            <a:gdLst/>
            <a:ahLst/>
            <a:cxnLst/>
            <a:rect l="l" t="t" r="r" b="b"/>
            <a:pathLst>
              <a:path w="428625" h="474344">
                <a:moveTo>
                  <a:pt x="274939" y="88391"/>
                </a:moveTo>
                <a:lnTo>
                  <a:pt x="268223" y="86486"/>
                </a:lnTo>
                <a:lnTo>
                  <a:pt x="262651" y="81724"/>
                </a:lnTo>
                <a:lnTo>
                  <a:pt x="259080" y="74675"/>
                </a:lnTo>
                <a:lnTo>
                  <a:pt x="257556" y="67675"/>
                </a:lnTo>
                <a:lnTo>
                  <a:pt x="259461" y="60959"/>
                </a:lnTo>
                <a:lnTo>
                  <a:pt x="264223" y="55387"/>
                </a:lnTo>
                <a:lnTo>
                  <a:pt x="271272" y="51815"/>
                </a:lnTo>
                <a:lnTo>
                  <a:pt x="428243" y="0"/>
                </a:lnTo>
                <a:lnTo>
                  <a:pt x="424797" y="16763"/>
                </a:lnTo>
                <a:lnTo>
                  <a:pt x="388619" y="16763"/>
                </a:lnTo>
                <a:lnTo>
                  <a:pt x="342563" y="67877"/>
                </a:lnTo>
                <a:lnTo>
                  <a:pt x="281939" y="86867"/>
                </a:lnTo>
                <a:lnTo>
                  <a:pt x="274939" y="88391"/>
                </a:lnTo>
                <a:close/>
              </a:path>
              <a:path w="428625" h="474344">
                <a:moveTo>
                  <a:pt x="342563" y="67877"/>
                </a:moveTo>
                <a:lnTo>
                  <a:pt x="388619" y="16763"/>
                </a:lnTo>
                <a:lnTo>
                  <a:pt x="397192" y="24383"/>
                </a:lnTo>
                <a:lnTo>
                  <a:pt x="384047" y="24383"/>
                </a:lnTo>
                <a:lnTo>
                  <a:pt x="377130" y="57049"/>
                </a:lnTo>
                <a:lnTo>
                  <a:pt x="342563" y="67877"/>
                </a:lnTo>
                <a:close/>
              </a:path>
              <a:path w="428625" h="474344">
                <a:moveTo>
                  <a:pt x="379499" y="177212"/>
                </a:moveTo>
                <a:lnTo>
                  <a:pt x="356616" y="153923"/>
                </a:lnTo>
                <a:lnTo>
                  <a:pt x="369467" y="93234"/>
                </a:lnTo>
                <a:lnTo>
                  <a:pt x="416051" y="41147"/>
                </a:lnTo>
                <a:lnTo>
                  <a:pt x="388619" y="16763"/>
                </a:lnTo>
                <a:lnTo>
                  <a:pt x="424797" y="16763"/>
                </a:lnTo>
                <a:lnTo>
                  <a:pt x="394716" y="163067"/>
                </a:lnTo>
                <a:lnTo>
                  <a:pt x="391358" y="169497"/>
                </a:lnTo>
                <a:lnTo>
                  <a:pt x="386143" y="174497"/>
                </a:lnTo>
                <a:lnTo>
                  <a:pt x="379499" y="177212"/>
                </a:lnTo>
                <a:close/>
              </a:path>
              <a:path w="428625" h="474344">
                <a:moveTo>
                  <a:pt x="377130" y="57049"/>
                </a:moveTo>
                <a:lnTo>
                  <a:pt x="384047" y="24383"/>
                </a:lnTo>
                <a:lnTo>
                  <a:pt x="408432" y="47243"/>
                </a:lnTo>
                <a:lnTo>
                  <a:pt x="377130" y="57049"/>
                </a:lnTo>
                <a:close/>
              </a:path>
              <a:path w="428625" h="474344">
                <a:moveTo>
                  <a:pt x="369467" y="93234"/>
                </a:moveTo>
                <a:lnTo>
                  <a:pt x="377130" y="57049"/>
                </a:lnTo>
                <a:lnTo>
                  <a:pt x="408432" y="47243"/>
                </a:lnTo>
                <a:lnTo>
                  <a:pt x="384047" y="24383"/>
                </a:lnTo>
                <a:lnTo>
                  <a:pt x="397192" y="24383"/>
                </a:lnTo>
                <a:lnTo>
                  <a:pt x="416051" y="41147"/>
                </a:lnTo>
                <a:lnTo>
                  <a:pt x="369467" y="93234"/>
                </a:lnTo>
                <a:close/>
              </a:path>
              <a:path w="428625" h="474344">
                <a:moveTo>
                  <a:pt x="28956" y="473963"/>
                </a:moveTo>
                <a:lnTo>
                  <a:pt x="0" y="448055"/>
                </a:lnTo>
                <a:lnTo>
                  <a:pt x="342563" y="67877"/>
                </a:lnTo>
                <a:lnTo>
                  <a:pt x="377130" y="57049"/>
                </a:lnTo>
                <a:lnTo>
                  <a:pt x="369467" y="93234"/>
                </a:lnTo>
                <a:lnTo>
                  <a:pt x="28956" y="473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351276" y="5820155"/>
            <a:ext cx="149860" cy="413384"/>
          </a:xfrm>
          <a:custGeom>
            <a:avLst/>
            <a:gdLst/>
            <a:ahLst/>
            <a:cxnLst/>
            <a:rect l="l" t="t" r="r" b="b"/>
            <a:pathLst>
              <a:path w="149860" h="413385">
                <a:moveTo>
                  <a:pt x="0" y="0"/>
                </a:moveTo>
                <a:lnTo>
                  <a:pt x="149351" y="0"/>
                </a:lnTo>
                <a:lnTo>
                  <a:pt x="149351" y="413004"/>
                </a:lnTo>
                <a:lnTo>
                  <a:pt x="0" y="4130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332988" y="5801867"/>
            <a:ext cx="187960" cy="449580"/>
          </a:xfrm>
          <a:custGeom>
            <a:avLst/>
            <a:gdLst/>
            <a:ahLst/>
            <a:cxnLst/>
            <a:rect l="l" t="t" r="r" b="b"/>
            <a:pathLst>
              <a:path w="187960" h="449579">
                <a:moveTo>
                  <a:pt x="187452" y="449580"/>
                </a:moveTo>
                <a:lnTo>
                  <a:pt x="0" y="449580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099"/>
                </a:lnTo>
                <a:lnTo>
                  <a:pt x="38100" y="411480"/>
                </a:lnTo>
                <a:lnTo>
                  <a:pt x="18288" y="411480"/>
                </a:lnTo>
                <a:lnTo>
                  <a:pt x="38100" y="431291"/>
                </a:lnTo>
                <a:lnTo>
                  <a:pt x="187452" y="431291"/>
                </a:lnTo>
                <a:lnTo>
                  <a:pt x="187452" y="449580"/>
                </a:lnTo>
                <a:close/>
              </a:path>
              <a:path w="187960" h="449579">
                <a:moveTo>
                  <a:pt x="38100" y="38099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87960" h="449579">
                <a:moveTo>
                  <a:pt x="149352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099"/>
                </a:lnTo>
                <a:close/>
              </a:path>
              <a:path w="187960" h="449579">
                <a:moveTo>
                  <a:pt x="149352" y="431291"/>
                </a:moveTo>
                <a:lnTo>
                  <a:pt x="149352" y="18288"/>
                </a:lnTo>
                <a:lnTo>
                  <a:pt x="167640" y="38100"/>
                </a:lnTo>
                <a:lnTo>
                  <a:pt x="187452" y="38099"/>
                </a:lnTo>
                <a:lnTo>
                  <a:pt x="187452" y="411480"/>
                </a:lnTo>
                <a:lnTo>
                  <a:pt x="167640" y="411480"/>
                </a:lnTo>
                <a:lnTo>
                  <a:pt x="149352" y="431291"/>
                </a:lnTo>
                <a:close/>
              </a:path>
              <a:path w="187960" h="449579">
                <a:moveTo>
                  <a:pt x="187452" y="38099"/>
                </a:moveTo>
                <a:lnTo>
                  <a:pt x="167640" y="38100"/>
                </a:lnTo>
                <a:lnTo>
                  <a:pt x="149352" y="18288"/>
                </a:lnTo>
                <a:lnTo>
                  <a:pt x="187452" y="18287"/>
                </a:lnTo>
                <a:lnTo>
                  <a:pt x="187452" y="38099"/>
                </a:lnTo>
                <a:close/>
              </a:path>
              <a:path w="187960" h="449579">
                <a:moveTo>
                  <a:pt x="38100" y="431291"/>
                </a:moveTo>
                <a:lnTo>
                  <a:pt x="18288" y="411480"/>
                </a:lnTo>
                <a:lnTo>
                  <a:pt x="38100" y="411480"/>
                </a:lnTo>
                <a:lnTo>
                  <a:pt x="38100" y="431291"/>
                </a:lnTo>
                <a:close/>
              </a:path>
              <a:path w="187960" h="449579">
                <a:moveTo>
                  <a:pt x="149352" y="431291"/>
                </a:moveTo>
                <a:lnTo>
                  <a:pt x="38100" y="431291"/>
                </a:lnTo>
                <a:lnTo>
                  <a:pt x="38100" y="411480"/>
                </a:lnTo>
                <a:lnTo>
                  <a:pt x="149352" y="411480"/>
                </a:lnTo>
                <a:lnTo>
                  <a:pt x="149352" y="431291"/>
                </a:lnTo>
                <a:close/>
              </a:path>
              <a:path w="187960" h="449579">
                <a:moveTo>
                  <a:pt x="187452" y="431291"/>
                </a:moveTo>
                <a:lnTo>
                  <a:pt x="149352" y="431291"/>
                </a:lnTo>
                <a:lnTo>
                  <a:pt x="167640" y="411480"/>
                </a:lnTo>
                <a:lnTo>
                  <a:pt x="187452" y="411480"/>
                </a:lnTo>
                <a:lnTo>
                  <a:pt x="187452" y="43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53740" y="6595871"/>
            <a:ext cx="381000" cy="58419"/>
          </a:xfrm>
          <a:custGeom>
            <a:avLst/>
            <a:gdLst/>
            <a:ahLst/>
            <a:cxnLst/>
            <a:rect l="l" t="t" r="r" b="b"/>
            <a:pathLst>
              <a:path w="381000" h="58420">
                <a:moveTo>
                  <a:pt x="381000" y="57912"/>
                </a:moveTo>
                <a:lnTo>
                  <a:pt x="0" y="57912"/>
                </a:lnTo>
                <a:lnTo>
                  <a:pt x="0" y="0"/>
                </a:lnTo>
                <a:lnTo>
                  <a:pt x="381000" y="0"/>
                </a:lnTo>
                <a:lnTo>
                  <a:pt x="38100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386583" y="5360670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 h="0">
                <a:moveTo>
                  <a:pt x="0" y="0"/>
                </a:moveTo>
                <a:lnTo>
                  <a:pt x="4373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272283" y="52852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152400"/>
                </a:moveTo>
                <a:lnTo>
                  <a:pt x="46291" y="146494"/>
                </a:lnTo>
                <a:lnTo>
                  <a:pt x="22097" y="130302"/>
                </a:lnTo>
                <a:lnTo>
                  <a:pt x="5905" y="106108"/>
                </a:lnTo>
                <a:lnTo>
                  <a:pt x="0" y="76200"/>
                </a:lnTo>
                <a:lnTo>
                  <a:pt x="5905" y="46291"/>
                </a:lnTo>
                <a:lnTo>
                  <a:pt x="22098" y="22098"/>
                </a:lnTo>
                <a:lnTo>
                  <a:pt x="46291" y="5905"/>
                </a:lnTo>
                <a:lnTo>
                  <a:pt x="76200" y="0"/>
                </a:lnTo>
                <a:lnTo>
                  <a:pt x="105465" y="5905"/>
                </a:lnTo>
                <a:lnTo>
                  <a:pt x="129730" y="22098"/>
                </a:lnTo>
                <a:lnTo>
                  <a:pt x="146280" y="46291"/>
                </a:lnTo>
                <a:lnTo>
                  <a:pt x="152400" y="76200"/>
                </a:lnTo>
                <a:lnTo>
                  <a:pt x="146280" y="106108"/>
                </a:lnTo>
                <a:lnTo>
                  <a:pt x="129730" y="130302"/>
                </a:lnTo>
                <a:lnTo>
                  <a:pt x="105465" y="146494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252472" y="52654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06679" y="190500"/>
                </a:moveTo>
                <a:lnTo>
                  <a:pt x="86868" y="190500"/>
                </a:lnTo>
                <a:lnTo>
                  <a:pt x="68580" y="187452"/>
                </a:lnTo>
                <a:lnTo>
                  <a:pt x="59436" y="184404"/>
                </a:lnTo>
                <a:lnTo>
                  <a:pt x="51816" y="179832"/>
                </a:lnTo>
                <a:lnTo>
                  <a:pt x="42672" y="175260"/>
                </a:lnTo>
                <a:lnTo>
                  <a:pt x="41148" y="173736"/>
                </a:lnTo>
                <a:lnTo>
                  <a:pt x="30480" y="164592"/>
                </a:lnTo>
                <a:lnTo>
                  <a:pt x="28956" y="163068"/>
                </a:lnTo>
                <a:lnTo>
                  <a:pt x="27432" y="163068"/>
                </a:lnTo>
                <a:lnTo>
                  <a:pt x="27432" y="161544"/>
                </a:lnTo>
                <a:lnTo>
                  <a:pt x="18288" y="150876"/>
                </a:lnTo>
                <a:lnTo>
                  <a:pt x="16764" y="149352"/>
                </a:lnTo>
                <a:lnTo>
                  <a:pt x="16764" y="147828"/>
                </a:lnTo>
                <a:lnTo>
                  <a:pt x="12192" y="141732"/>
                </a:lnTo>
                <a:lnTo>
                  <a:pt x="7620" y="134112"/>
                </a:lnTo>
                <a:lnTo>
                  <a:pt x="4572" y="124968"/>
                </a:lnTo>
                <a:lnTo>
                  <a:pt x="0" y="97536"/>
                </a:lnTo>
                <a:lnTo>
                  <a:pt x="1524" y="86868"/>
                </a:lnTo>
                <a:lnTo>
                  <a:pt x="1524" y="77724"/>
                </a:lnTo>
                <a:lnTo>
                  <a:pt x="7620" y="59436"/>
                </a:lnTo>
                <a:lnTo>
                  <a:pt x="16764" y="44196"/>
                </a:lnTo>
                <a:lnTo>
                  <a:pt x="16764" y="42672"/>
                </a:lnTo>
                <a:lnTo>
                  <a:pt x="18288" y="41148"/>
                </a:lnTo>
                <a:lnTo>
                  <a:pt x="27432" y="30480"/>
                </a:lnTo>
                <a:lnTo>
                  <a:pt x="27432" y="28956"/>
                </a:lnTo>
                <a:lnTo>
                  <a:pt x="28956" y="28956"/>
                </a:lnTo>
                <a:lnTo>
                  <a:pt x="30480" y="27432"/>
                </a:lnTo>
                <a:lnTo>
                  <a:pt x="41148" y="18288"/>
                </a:lnTo>
                <a:lnTo>
                  <a:pt x="42672" y="16764"/>
                </a:lnTo>
                <a:lnTo>
                  <a:pt x="50292" y="12192"/>
                </a:lnTo>
                <a:lnTo>
                  <a:pt x="57912" y="9144"/>
                </a:lnTo>
                <a:lnTo>
                  <a:pt x="67056" y="4572"/>
                </a:lnTo>
                <a:lnTo>
                  <a:pt x="94488" y="0"/>
                </a:lnTo>
                <a:lnTo>
                  <a:pt x="105155" y="1524"/>
                </a:lnTo>
                <a:lnTo>
                  <a:pt x="123444" y="4572"/>
                </a:lnTo>
                <a:lnTo>
                  <a:pt x="132588" y="7620"/>
                </a:lnTo>
                <a:lnTo>
                  <a:pt x="147828" y="16764"/>
                </a:lnTo>
                <a:lnTo>
                  <a:pt x="149352" y="16764"/>
                </a:lnTo>
                <a:lnTo>
                  <a:pt x="150876" y="18288"/>
                </a:lnTo>
                <a:lnTo>
                  <a:pt x="161543" y="27432"/>
                </a:lnTo>
                <a:lnTo>
                  <a:pt x="164592" y="30480"/>
                </a:lnTo>
                <a:lnTo>
                  <a:pt x="171123" y="38100"/>
                </a:lnTo>
                <a:lnTo>
                  <a:pt x="96012" y="38100"/>
                </a:lnTo>
                <a:lnTo>
                  <a:pt x="91439" y="39624"/>
                </a:lnTo>
                <a:lnTo>
                  <a:pt x="85344" y="39624"/>
                </a:lnTo>
                <a:lnTo>
                  <a:pt x="79248" y="41148"/>
                </a:lnTo>
                <a:lnTo>
                  <a:pt x="74676" y="42672"/>
                </a:lnTo>
                <a:lnTo>
                  <a:pt x="62484" y="48768"/>
                </a:lnTo>
                <a:lnTo>
                  <a:pt x="63500" y="48768"/>
                </a:lnTo>
                <a:lnTo>
                  <a:pt x="53339" y="56388"/>
                </a:lnTo>
                <a:lnTo>
                  <a:pt x="55081" y="56388"/>
                </a:lnTo>
                <a:lnTo>
                  <a:pt x="47244" y="65532"/>
                </a:lnTo>
                <a:lnTo>
                  <a:pt x="47752" y="65532"/>
                </a:lnTo>
                <a:lnTo>
                  <a:pt x="42672" y="73152"/>
                </a:lnTo>
                <a:lnTo>
                  <a:pt x="41148" y="77724"/>
                </a:lnTo>
                <a:lnTo>
                  <a:pt x="39624" y="83820"/>
                </a:lnTo>
                <a:lnTo>
                  <a:pt x="39624" y="88392"/>
                </a:lnTo>
                <a:lnTo>
                  <a:pt x="38100" y="94488"/>
                </a:lnTo>
                <a:lnTo>
                  <a:pt x="38100" y="100584"/>
                </a:lnTo>
                <a:lnTo>
                  <a:pt x="41148" y="112776"/>
                </a:lnTo>
                <a:lnTo>
                  <a:pt x="42672" y="117348"/>
                </a:lnTo>
                <a:lnTo>
                  <a:pt x="45719" y="121920"/>
                </a:lnTo>
                <a:lnTo>
                  <a:pt x="48006" y="126492"/>
                </a:lnTo>
                <a:lnTo>
                  <a:pt x="47244" y="126492"/>
                </a:lnTo>
                <a:lnTo>
                  <a:pt x="55081" y="135636"/>
                </a:lnTo>
                <a:lnTo>
                  <a:pt x="53339" y="135636"/>
                </a:lnTo>
                <a:lnTo>
                  <a:pt x="63500" y="143256"/>
                </a:lnTo>
                <a:lnTo>
                  <a:pt x="62484" y="143256"/>
                </a:lnTo>
                <a:lnTo>
                  <a:pt x="67056" y="146304"/>
                </a:lnTo>
                <a:lnTo>
                  <a:pt x="73152" y="147828"/>
                </a:lnTo>
                <a:lnTo>
                  <a:pt x="77724" y="150876"/>
                </a:lnTo>
                <a:lnTo>
                  <a:pt x="83820" y="152400"/>
                </a:lnTo>
                <a:lnTo>
                  <a:pt x="171704" y="152400"/>
                </a:lnTo>
                <a:lnTo>
                  <a:pt x="164592" y="161544"/>
                </a:lnTo>
                <a:lnTo>
                  <a:pt x="115824" y="188976"/>
                </a:lnTo>
                <a:lnTo>
                  <a:pt x="106679" y="190500"/>
                </a:lnTo>
                <a:close/>
              </a:path>
              <a:path w="190500" h="190500">
                <a:moveTo>
                  <a:pt x="128016" y="48768"/>
                </a:moveTo>
                <a:lnTo>
                  <a:pt x="123444" y="45720"/>
                </a:lnTo>
                <a:lnTo>
                  <a:pt x="118872" y="44196"/>
                </a:lnTo>
                <a:lnTo>
                  <a:pt x="114300" y="41148"/>
                </a:lnTo>
                <a:lnTo>
                  <a:pt x="108204" y="39624"/>
                </a:lnTo>
                <a:lnTo>
                  <a:pt x="102108" y="39624"/>
                </a:lnTo>
                <a:lnTo>
                  <a:pt x="96012" y="38100"/>
                </a:lnTo>
                <a:lnTo>
                  <a:pt x="171123" y="38100"/>
                </a:lnTo>
                <a:lnTo>
                  <a:pt x="173736" y="41148"/>
                </a:lnTo>
                <a:lnTo>
                  <a:pt x="173736" y="42672"/>
                </a:lnTo>
                <a:lnTo>
                  <a:pt x="175260" y="42672"/>
                </a:lnTo>
                <a:lnTo>
                  <a:pt x="175260" y="44196"/>
                </a:lnTo>
                <a:lnTo>
                  <a:pt x="176783" y="47244"/>
                </a:lnTo>
                <a:lnTo>
                  <a:pt x="126491" y="47244"/>
                </a:lnTo>
                <a:lnTo>
                  <a:pt x="128016" y="48768"/>
                </a:lnTo>
                <a:close/>
              </a:path>
              <a:path w="190500" h="190500">
                <a:moveTo>
                  <a:pt x="63500" y="48768"/>
                </a:moveTo>
                <a:lnTo>
                  <a:pt x="62484" y="48768"/>
                </a:lnTo>
                <a:lnTo>
                  <a:pt x="65532" y="47244"/>
                </a:lnTo>
                <a:lnTo>
                  <a:pt x="63500" y="48768"/>
                </a:lnTo>
                <a:close/>
              </a:path>
              <a:path w="190500" h="190500">
                <a:moveTo>
                  <a:pt x="136339" y="55684"/>
                </a:moveTo>
                <a:lnTo>
                  <a:pt x="126491" y="47244"/>
                </a:lnTo>
                <a:lnTo>
                  <a:pt x="176783" y="47244"/>
                </a:lnTo>
                <a:lnTo>
                  <a:pt x="178307" y="50292"/>
                </a:lnTo>
                <a:lnTo>
                  <a:pt x="181051" y="54864"/>
                </a:lnTo>
                <a:lnTo>
                  <a:pt x="135636" y="54864"/>
                </a:lnTo>
                <a:lnTo>
                  <a:pt x="136339" y="55684"/>
                </a:lnTo>
                <a:close/>
              </a:path>
              <a:path w="190500" h="190500">
                <a:moveTo>
                  <a:pt x="55081" y="56388"/>
                </a:moveTo>
                <a:lnTo>
                  <a:pt x="53339" y="56388"/>
                </a:lnTo>
                <a:lnTo>
                  <a:pt x="56387" y="54864"/>
                </a:lnTo>
                <a:lnTo>
                  <a:pt x="55081" y="56388"/>
                </a:lnTo>
                <a:close/>
              </a:path>
              <a:path w="190500" h="190500">
                <a:moveTo>
                  <a:pt x="137160" y="56388"/>
                </a:moveTo>
                <a:lnTo>
                  <a:pt x="136339" y="55684"/>
                </a:lnTo>
                <a:lnTo>
                  <a:pt x="135636" y="54864"/>
                </a:lnTo>
                <a:lnTo>
                  <a:pt x="137160" y="56388"/>
                </a:lnTo>
                <a:close/>
              </a:path>
              <a:path w="190500" h="190500">
                <a:moveTo>
                  <a:pt x="181965" y="56388"/>
                </a:moveTo>
                <a:lnTo>
                  <a:pt x="137160" y="56388"/>
                </a:lnTo>
                <a:lnTo>
                  <a:pt x="135636" y="54864"/>
                </a:lnTo>
                <a:lnTo>
                  <a:pt x="181051" y="54864"/>
                </a:lnTo>
                <a:lnTo>
                  <a:pt x="181965" y="56388"/>
                </a:lnTo>
                <a:close/>
              </a:path>
              <a:path w="190500" h="190500">
                <a:moveTo>
                  <a:pt x="185420" y="65532"/>
                </a:moveTo>
                <a:lnTo>
                  <a:pt x="144779" y="65532"/>
                </a:lnTo>
                <a:lnTo>
                  <a:pt x="136339" y="55684"/>
                </a:lnTo>
                <a:lnTo>
                  <a:pt x="137160" y="56388"/>
                </a:lnTo>
                <a:lnTo>
                  <a:pt x="181965" y="56388"/>
                </a:lnTo>
                <a:lnTo>
                  <a:pt x="182880" y="57912"/>
                </a:lnTo>
                <a:lnTo>
                  <a:pt x="185420" y="65532"/>
                </a:lnTo>
                <a:close/>
              </a:path>
              <a:path w="190500" h="190500">
                <a:moveTo>
                  <a:pt x="47752" y="65532"/>
                </a:moveTo>
                <a:lnTo>
                  <a:pt x="47244" y="65532"/>
                </a:lnTo>
                <a:lnTo>
                  <a:pt x="48768" y="64008"/>
                </a:lnTo>
                <a:lnTo>
                  <a:pt x="47752" y="65532"/>
                </a:lnTo>
                <a:close/>
              </a:path>
              <a:path w="190500" h="190500">
                <a:moveTo>
                  <a:pt x="134112" y="137160"/>
                </a:moveTo>
                <a:lnTo>
                  <a:pt x="143256" y="128016"/>
                </a:lnTo>
                <a:lnTo>
                  <a:pt x="144779" y="123444"/>
                </a:lnTo>
                <a:lnTo>
                  <a:pt x="147828" y="118872"/>
                </a:lnTo>
                <a:lnTo>
                  <a:pt x="149352" y="114300"/>
                </a:lnTo>
                <a:lnTo>
                  <a:pt x="152400" y="102108"/>
                </a:lnTo>
                <a:lnTo>
                  <a:pt x="152400" y="85344"/>
                </a:lnTo>
                <a:lnTo>
                  <a:pt x="150876" y="79248"/>
                </a:lnTo>
                <a:lnTo>
                  <a:pt x="149352" y="74676"/>
                </a:lnTo>
                <a:lnTo>
                  <a:pt x="146304" y="70104"/>
                </a:lnTo>
                <a:lnTo>
                  <a:pt x="143256" y="64008"/>
                </a:lnTo>
                <a:lnTo>
                  <a:pt x="144779" y="65532"/>
                </a:lnTo>
                <a:lnTo>
                  <a:pt x="185420" y="65532"/>
                </a:lnTo>
                <a:lnTo>
                  <a:pt x="188976" y="76200"/>
                </a:lnTo>
                <a:lnTo>
                  <a:pt x="190500" y="85344"/>
                </a:lnTo>
                <a:lnTo>
                  <a:pt x="190500" y="105156"/>
                </a:lnTo>
                <a:lnTo>
                  <a:pt x="187452" y="123444"/>
                </a:lnTo>
                <a:lnTo>
                  <a:pt x="184404" y="132588"/>
                </a:lnTo>
                <a:lnTo>
                  <a:pt x="182575" y="135636"/>
                </a:lnTo>
                <a:lnTo>
                  <a:pt x="137160" y="135636"/>
                </a:lnTo>
                <a:lnTo>
                  <a:pt x="134112" y="137160"/>
                </a:lnTo>
                <a:close/>
              </a:path>
              <a:path w="190500" h="190500">
                <a:moveTo>
                  <a:pt x="48768" y="128016"/>
                </a:moveTo>
                <a:lnTo>
                  <a:pt x="47244" y="126492"/>
                </a:lnTo>
                <a:lnTo>
                  <a:pt x="48006" y="126492"/>
                </a:lnTo>
                <a:lnTo>
                  <a:pt x="48768" y="128016"/>
                </a:lnTo>
                <a:close/>
              </a:path>
              <a:path w="190500" h="190500">
                <a:moveTo>
                  <a:pt x="56387" y="137160"/>
                </a:moveTo>
                <a:lnTo>
                  <a:pt x="53339" y="135636"/>
                </a:lnTo>
                <a:lnTo>
                  <a:pt x="55081" y="135636"/>
                </a:lnTo>
                <a:lnTo>
                  <a:pt x="56387" y="137160"/>
                </a:lnTo>
                <a:close/>
              </a:path>
              <a:path w="190500" h="190500">
                <a:moveTo>
                  <a:pt x="171704" y="152400"/>
                </a:moveTo>
                <a:lnTo>
                  <a:pt x="106679" y="152400"/>
                </a:lnTo>
                <a:lnTo>
                  <a:pt x="111252" y="150876"/>
                </a:lnTo>
                <a:lnTo>
                  <a:pt x="117348" y="149352"/>
                </a:lnTo>
                <a:lnTo>
                  <a:pt x="121920" y="146304"/>
                </a:lnTo>
                <a:lnTo>
                  <a:pt x="126491" y="144780"/>
                </a:lnTo>
                <a:lnTo>
                  <a:pt x="137160" y="135636"/>
                </a:lnTo>
                <a:lnTo>
                  <a:pt x="182575" y="135636"/>
                </a:lnTo>
                <a:lnTo>
                  <a:pt x="175260" y="147828"/>
                </a:lnTo>
                <a:lnTo>
                  <a:pt x="171704" y="152400"/>
                </a:lnTo>
                <a:close/>
              </a:path>
              <a:path w="190500" h="190500">
                <a:moveTo>
                  <a:pt x="65532" y="144780"/>
                </a:moveTo>
                <a:lnTo>
                  <a:pt x="62484" y="143256"/>
                </a:lnTo>
                <a:lnTo>
                  <a:pt x="63500" y="143256"/>
                </a:lnTo>
                <a:lnTo>
                  <a:pt x="65532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5399007" y="3198455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47772" y="2948443"/>
            <a:ext cx="48514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-22">
                <a:latin typeface="Times New Roman"/>
                <a:cs typeface="Times New Roman"/>
              </a:rPr>
              <a:t>R</a:t>
            </a:r>
            <a:r>
              <a:rPr dirty="0" sz="1850" spc="-5">
                <a:latin typeface="Times New Roman"/>
                <a:cs typeface="Times New Roman"/>
              </a:rPr>
              <a:t>e</a:t>
            </a:r>
            <a:r>
              <a:rPr dirty="0" sz="1850" spc="1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953841" y="3718094"/>
            <a:ext cx="48514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65"/>
              </a:lnSpc>
            </a:pPr>
            <a:r>
              <a:rPr dirty="0" baseline="13888" sz="4200" spc="-22">
                <a:latin typeface="Times New Roman"/>
                <a:cs typeface="Times New Roman"/>
              </a:rPr>
              <a:t>R</a:t>
            </a:r>
            <a:r>
              <a:rPr dirty="0" sz="1850" spc="-5">
                <a:latin typeface="Times New Roman"/>
                <a:cs typeface="Times New Roman"/>
              </a:rPr>
              <a:t>e</a:t>
            </a:r>
            <a:r>
              <a:rPr dirty="0" sz="1850" spc="1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772911" y="2924556"/>
            <a:ext cx="132715" cy="381000"/>
          </a:xfrm>
          <a:custGeom>
            <a:avLst/>
            <a:gdLst/>
            <a:ahLst/>
            <a:cxnLst/>
            <a:rect l="l" t="t" r="r" b="b"/>
            <a:pathLst>
              <a:path w="132714" h="381000">
                <a:moveTo>
                  <a:pt x="0" y="0"/>
                </a:moveTo>
                <a:lnTo>
                  <a:pt x="132587" y="0"/>
                </a:lnTo>
                <a:lnTo>
                  <a:pt x="132587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753100" y="2906267"/>
            <a:ext cx="172720" cy="419100"/>
          </a:xfrm>
          <a:custGeom>
            <a:avLst/>
            <a:gdLst/>
            <a:ahLst/>
            <a:cxnLst/>
            <a:rect l="l" t="t" r="r" b="b"/>
            <a:pathLst>
              <a:path w="172720" h="419100">
                <a:moveTo>
                  <a:pt x="172211" y="419100"/>
                </a:moveTo>
                <a:lnTo>
                  <a:pt x="0" y="419100"/>
                </a:lnTo>
                <a:lnTo>
                  <a:pt x="0" y="0"/>
                </a:lnTo>
                <a:lnTo>
                  <a:pt x="172211" y="0"/>
                </a:lnTo>
                <a:lnTo>
                  <a:pt x="172211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81000"/>
                </a:lnTo>
                <a:lnTo>
                  <a:pt x="19812" y="381000"/>
                </a:lnTo>
                <a:lnTo>
                  <a:pt x="38100" y="399287"/>
                </a:lnTo>
                <a:lnTo>
                  <a:pt x="172211" y="399287"/>
                </a:lnTo>
                <a:lnTo>
                  <a:pt x="172211" y="419100"/>
                </a:lnTo>
                <a:close/>
              </a:path>
              <a:path w="172720" h="4191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2720" h="419100">
                <a:moveTo>
                  <a:pt x="13411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4112" y="18288"/>
                </a:lnTo>
                <a:lnTo>
                  <a:pt x="134112" y="38100"/>
                </a:lnTo>
                <a:close/>
              </a:path>
              <a:path w="172720" h="419100">
                <a:moveTo>
                  <a:pt x="134112" y="399287"/>
                </a:moveTo>
                <a:lnTo>
                  <a:pt x="134112" y="18288"/>
                </a:lnTo>
                <a:lnTo>
                  <a:pt x="152400" y="38100"/>
                </a:lnTo>
                <a:lnTo>
                  <a:pt x="172211" y="38100"/>
                </a:lnTo>
                <a:lnTo>
                  <a:pt x="172211" y="381000"/>
                </a:lnTo>
                <a:lnTo>
                  <a:pt x="152400" y="381000"/>
                </a:lnTo>
                <a:lnTo>
                  <a:pt x="134112" y="399287"/>
                </a:lnTo>
                <a:close/>
              </a:path>
              <a:path w="172720" h="419100">
                <a:moveTo>
                  <a:pt x="172211" y="38100"/>
                </a:moveTo>
                <a:lnTo>
                  <a:pt x="152400" y="38100"/>
                </a:lnTo>
                <a:lnTo>
                  <a:pt x="134112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172720" h="419100">
                <a:moveTo>
                  <a:pt x="38100" y="399287"/>
                </a:moveTo>
                <a:lnTo>
                  <a:pt x="19812" y="381000"/>
                </a:lnTo>
                <a:lnTo>
                  <a:pt x="38100" y="381000"/>
                </a:lnTo>
                <a:lnTo>
                  <a:pt x="38100" y="399287"/>
                </a:lnTo>
                <a:close/>
              </a:path>
              <a:path w="172720" h="419100">
                <a:moveTo>
                  <a:pt x="134112" y="399287"/>
                </a:moveTo>
                <a:lnTo>
                  <a:pt x="38100" y="399287"/>
                </a:lnTo>
                <a:lnTo>
                  <a:pt x="38100" y="381000"/>
                </a:lnTo>
                <a:lnTo>
                  <a:pt x="134112" y="381000"/>
                </a:lnTo>
                <a:lnTo>
                  <a:pt x="134112" y="399287"/>
                </a:lnTo>
                <a:close/>
              </a:path>
              <a:path w="172720" h="419100">
                <a:moveTo>
                  <a:pt x="172211" y="399287"/>
                </a:moveTo>
                <a:lnTo>
                  <a:pt x="134112" y="399287"/>
                </a:lnTo>
                <a:lnTo>
                  <a:pt x="152400" y="381000"/>
                </a:lnTo>
                <a:lnTo>
                  <a:pt x="172211" y="381000"/>
                </a:lnTo>
                <a:lnTo>
                  <a:pt x="172211" y="399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53100" y="3686555"/>
            <a:ext cx="134620" cy="381000"/>
          </a:xfrm>
          <a:custGeom>
            <a:avLst/>
            <a:gdLst/>
            <a:ahLst/>
            <a:cxnLst/>
            <a:rect l="l" t="t" r="r" b="b"/>
            <a:pathLst>
              <a:path w="134620" h="381000">
                <a:moveTo>
                  <a:pt x="0" y="0"/>
                </a:moveTo>
                <a:lnTo>
                  <a:pt x="134112" y="0"/>
                </a:lnTo>
                <a:lnTo>
                  <a:pt x="134112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734811" y="3668267"/>
            <a:ext cx="170815" cy="419100"/>
          </a:xfrm>
          <a:custGeom>
            <a:avLst/>
            <a:gdLst/>
            <a:ahLst/>
            <a:cxnLst/>
            <a:rect l="l" t="t" r="r" b="b"/>
            <a:pathLst>
              <a:path w="170814" h="419100">
                <a:moveTo>
                  <a:pt x="170688" y="419100"/>
                </a:moveTo>
                <a:lnTo>
                  <a:pt x="0" y="419100"/>
                </a:lnTo>
                <a:lnTo>
                  <a:pt x="0" y="0"/>
                </a:lnTo>
                <a:lnTo>
                  <a:pt x="170688" y="0"/>
                </a:lnTo>
                <a:lnTo>
                  <a:pt x="170688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81000"/>
                </a:lnTo>
                <a:lnTo>
                  <a:pt x="18288" y="381000"/>
                </a:lnTo>
                <a:lnTo>
                  <a:pt x="38100" y="399287"/>
                </a:lnTo>
                <a:lnTo>
                  <a:pt x="170688" y="399287"/>
                </a:lnTo>
                <a:lnTo>
                  <a:pt x="170688" y="419100"/>
                </a:lnTo>
                <a:close/>
              </a:path>
              <a:path w="170814" h="4191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0814" h="419100">
                <a:moveTo>
                  <a:pt x="13258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2588" y="18288"/>
                </a:lnTo>
                <a:lnTo>
                  <a:pt x="132588" y="38100"/>
                </a:lnTo>
                <a:close/>
              </a:path>
              <a:path w="170814" h="419100">
                <a:moveTo>
                  <a:pt x="132588" y="399287"/>
                </a:moveTo>
                <a:lnTo>
                  <a:pt x="132588" y="18288"/>
                </a:lnTo>
                <a:lnTo>
                  <a:pt x="152400" y="38100"/>
                </a:lnTo>
                <a:lnTo>
                  <a:pt x="170688" y="38100"/>
                </a:lnTo>
                <a:lnTo>
                  <a:pt x="170688" y="381000"/>
                </a:lnTo>
                <a:lnTo>
                  <a:pt x="152400" y="381000"/>
                </a:lnTo>
                <a:lnTo>
                  <a:pt x="132588" y="399287"/>
                </a:lnTo>
                <a:close/>
              </a:path>
              <a:path w="170814" h="419100">
                <a:moveTo>
                  <a:pt x="170688" y="38100"/>
                </a:moveTo>
                <a:lnTo>
                  <a:pt x="152400" y="38100"/>
                </a:lnTo>
                <a:lnTo>
                  <a:pt x="132588" y="18288"/>
                </a:lnTo>
                <a:lnTo>
                  <a:pt x="170688" y="18288"/>
                </a:lnTo>
                <a:lnTo>
                  <a:pt x="170688" y="38100"/>
                </a:lnTo>
                <a:close/>
              </a:path>
              <a:path w="170814" h="419100">
                <a:moveTo>
                  <a:pt x="38100" y="399287"/>
                </a:moveTo>
                <a:lnTo>
                  <a:pt x="18288" y="381000"/>
                </a:lnTo>
                <a:lnTo>
                  <a:pt x="38100" y="381000"/>
                </a:lnTo>
                <a:lnTo>
                  <a:pt x="38100" y="399287"/>
                </a:lnTo>
                <a:close/>
              </a:path>
              <a:path w="170814" h="419100">
                <a:moveTo>
                  <a:pt x="132588" y="399287"/>
                </a:moveTo>
                <a:lnTo>
                  <a:pt x="38100" y="399287"/>
                </a:lnTo>
                <a:lnTo>
                  <a:pt x="38100" y="381000"/>
                </a:lnTo>
                <a:lnTo>
                  <a:pt x="132588" y="381000"/>
                </a:lnTo>
                <a:lnTo>
                  <a:pt x="132588" y="399287"/>
                </a:lnTo>
                <a:close/>
              </a:path>
              <a:path w="170814" h="419100">
                <a:moveTo>
                  <a:pt x="170688" y="399287"/>
                </a:moveTo>
                <a:lnTo>
                  <a:pt x="132588" y="399287"/>
                </a:lnTo>
                <a:lnTo>
                  <a:pt x="152400" y="381000"/>
                </a:lnTo>
                <a:lnTo>
                  <a:pt x="170688" y="381000"/>
                </a:lnTo>
                <a:lnTo>
                  <a:pt x="170688" y="399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4809323" y="1831311"/>
            <a:ext cx="20320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987593" y="2038829"/>
            <a:ext cx="1447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33033" y="4079253"/>
            <a:ext cx="32258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r>
              <a:rPr dirty="0" baseline="-21021" sz="2775" spc="15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326635" y="135178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718" y="109751"/>
                </a:lnTo>
                <a:lnTo>
                  <a:pt x="16763" y="97345"/>
                </a:lnTo>
                <a:lnTo>
                  <a:pt x="4524" y="78938"/>
                </a:lnTo>
                <a:lnTo>
                  <a:pt x="0" y="56387"/>
                </a:lnTo>
                <a:lnTo>
                  <a:pt x="4524" y="34718"/>
                </a:lnTo>
                <a:lnTo>
                  <a:pt x="16764" y="16763"/>
                </a:lnTo>
                <a:lnTo>
                  <a:pt x="34718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20540" y="134569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76200" y="124968"/>
                </a:moveTo>
                <a:lnTo>
                  <a:pt x="48768" y="124968"/>
                </a:lnTo>
                <a:lnTo>
                  <a:pt x="38100" y="121920"/>
                </a:lnTo>
                <a:lnTo>
                  <a:pt x="38100" y="120396"/>
                </a:lnTo>
                <a:lnTo>
                  <a:pt x="27432" y="115824"/>
                </a:lnTo>
                <a:lnTo>
                  <a:pt x="18288" y="108204"/>
                </a:lnTo>
                <a:lnTo>
                  <a:pt x="16764" y="106680"/>
                </a:lnTo>
                <a:lnTo>
                  <a:pt x="10668" y="99060"/>
                </a:lnTo>
                <a:lnTo>
                  <a:pt x="10668" y="97536"/>
                </a:lnTo>
                <a:lnTo>
                  <a:pt x="4572" y="88392"/>
                </a:lnTo>
                <a:lnTo>
                  <a:pt x="4572" y="86868"/>
                </a:lnTo>
                <a:lnTo>
                  <a:pt x="0" y="76200"/>
                </a:lnTo>
                <a:lnTo>
                  <a:pt x="0" y="48768"/>
                </a:lnTo>
                <a:lnTo>
                  <a:pt x="4572" y="38100"/>
                </a:lnTo>
                <a:lnTo>
                  <a:pt x="10668" y="27432"/>
                </a:lnTo>
                <a:lnTo>
                  <a:pt x="16764" y="18288"/>
                </a:lnTo>
                <a:lnTo>
                  <a:pt x="18288" y="18288"/>
                </a:lnTo>
                <a:lnTo>
                  <a:pt x="18288" y="16764"/>
                </a:lnTo>
                <a:lnTo>
                  <a:pt x="27432" y="10668"/>
                </a:lnTo>
                <a:lnTo>
                  <a:pt x="38100" y="4572"/>
                </a:lnTo>
                <a:lnTo>
                  <a:pt x="48768" y="0"/>
                </a:lnTo>
                <a:lnTo>
                  <a:pt x="76200" y="0"/>
                </a:lnTo>
                <a:lnTo>
                  <a:pt x="86868" y="4572"/>
                </a:lnTo>
                <a:lnTo>
                  <a:pt x="88391" y="4572"/>
                </a:lnTo>
                <a:lnTo>
                  <a:pt x="97536" y="10668"/>
                </a:lnTo>
                <a:lnTo>
                  <a:pt x="99060" y="10668"/>
                </a:lnTo>
                <a:lnTo>
                  <a:pt x="100964" y="12192"/>
                </a:lnTo>
                <a:lnTo>
                  <a:pt x="53339" y="12192"/>
                </a:lnTo>
                <a:lnTo>
                  <a:pt x="46228" y="15240"/>
                </a:lnTo>
                <a:lnTo>
                  <a:pt x="44195" y="15240"/>
                </a:lnTo>
                <a:lnTo>
                  <a:pt x="36195" y="19812"/>
                </a:lnTo>
                <a:lnTo>
                  <a:pt x="35052" y="19812"/>
                </a:lnTo>
                <a:lnTo>
                  <a:pt x="27736" y="25908"/>
                </a:lnTo>
                <a:lnTo>
                  <a:pt x="27432" y="25908"/>
                </a:lnTo>
                <a:lnTo>
                  <a:pt x="25908" y="27432"/>
                </a:lnTo>
                <a:lnTo>
                  <a:pt x="26162" y="27432"/>
                </a:lnTo>
                <a:lnTo>
                  <a:pt x="19812" y="35052"/>
                </a:lnTo>
                <a:lnTo>
                  <a:pt x="20465" y="35052"/>
                </a:lnTo>
                <a:lnTo>
                  <a:pt x="15240" y="44196"/>
                </a:lnTo>
                <a:lnTo>
                  <a:pt x="16110" y="44196"/>
                </a:lnTo>
                <a:lnTo>
                  <a:pt x="12192" y="53340"/>
                </a:lnTo>
                <a:lnTo>
                  <a:pt x="13334" y="53340"/>
                </a:lnTo>
                <a:lnTo>
                  <a:pt x="12192" y="57912"/>
                </a:lnTo>
                <a:lnTo>
                  <a:pt x="12192" y="67056"/>
                </a:lnTo>
                <a:lnTo>
                  <a:pt x="13716" y="73152"/>
                </a:lnTo>
                <a:lnTo>
                  <a:pt x="12192" y="73152"/>
                </a:lnTo>
                <a:lnTo>
                  <a:pt x="16110" y="82296"/>
                </a:lnTo>
                <a:lnTo>
                  <a:pt x="15240" y="82296"/>
                </a:lnTo>
                <a:lnTo>
                  <a:pt x="21336" y="91440"/>
                </a:lnTo>
                <a:lnTo>
                  <a:pt x="19812" y="91440"/>
                </a:lnTo>
                <a:lnTo>
                  <a:pt x="27432" y="99060"/>
                </a:lnTo>
                <a:lnTo>
                  <a:pt x="25908" y="99060"/>
                </a:lnTo>
                <a:lnTo>
                  <a:pt x="35052" y="105156"/>
                </a:lnTo>
                <a:lnTo>
                  <a:pt x="33528" y="105156"/>
                </a:lnTo>
                <a:lnTo>
                  <a:pt x="44195" y="109728"/>
                </a:lnTo>
                <a:lnTo>
                  <a:pt x="42672" y="109728"/>
                </a:lnTo>
                <a:lnTo>
                  <a:pt x="53339" y="112776"/>
                </a:lnTo>
                <a:lnTo>
                  <a:pt x="57912" y="112776"/>
                </a:lnTo>
                <a:lnTo>
                  <a:pt x="62484" y="114300"/>
                </a:lnTo>
                <a:lnTo>
                  <a:pt x="100583" y="114300"/>
                </a:lnTo>
                <a:lnTo>
                  <a:pt x="99060" y="115824"/>
                </a:lnTo>
                <a:lnTo>
                  <a:pt x="97536" y="115824"/>
                </a:lnTo>
                <a:lnTo>
                  <a:pt x="88391" y="120396"/>
                </a:lnTo>
                <a:lnTo>
                  <a:pt x="88391" y="121920"/>
                </a:lnTo>
                <a:lnTo>
                  <a:pt x="86868" y="121920"/>
                </a:lnTo>
                <a:lnTo>
                  <a:pt x="76200" y="124968"/>
                </a:lnTo>
                <a:close/>
              </a:path>
              <a:path w="127000" h="127000">
                <a:moveTo>
                  <a:pt x="51816" y="13716"/>
                </a:moveTo>
                <a:lnTo>
                  <a:pt x="53339" y="12192"/>
                </a:lnTo>
                <a:lnTo>
                  <a:pt x="57912" y="12192"/>
                </a:lnTo>
                <a:lnTo>
                  <a:pt x="51816" y="13716"/>
                </a:lnTo>
                <a:close/>
              </a:path>
              <a:path w="127000" h="127000">
                <a:moveTo>
                  <a:pt x="73152" y="13716"/>
                </a:moveTo>
                <a:lnTo>
                  <a:pt x="68580" y="12192"/>
                </a:lnTo>
                <a:lnTo>
                  <a:pt x="73152" y="12192"/>
                </a:lnTo>
                <a:lnTo>
                  <a:pt x="73152" y="13716"/>
                </a:lnTo>
                <a:close/>
              </a:path>
              <a:path w="127000" h="127000">
                <a:moveTo>
                  <a:pt x="83820" y="16764"/>
                </a:moveTo>
                <a:lnTo>
                  <a:pt x="73152" y="12192"/>
                </a:lnTo>
                <a:lnTo>
                  <a:pt x="100964" y="12192"/>
                </a:lnTo>
                <a:lnTo>
                  <a:pt x="104775" y="15240"/>
                </a:lnTo>
                <a:lnTo>
                  <a:pt x="82296" y="15240"/>
                </a:lnTo>
                <a:lnTo>
                  <a:pt x="83820" y="16764"/>
                </a:lnTo>
                <a:close/>
              </a:path>
              <a:path w="127000" h="127000">
                <a:moveTo>
                  <a:pt x="42672" y="16764"/>
                </a:moveTo>
                <a:lnTo>
                  <a:pt x="44195" y="15240"/>
                </a:lnTo>
                <a:lnTo>
                  <a:pt x="46228" y="15240"/>
                </a:lnTo>
                <a:lnTo>
                  <a:pt x="42672" y="16764"/>
                </a:lnTo>
                <a:close/>
              </a:path>
              <a:path w="127000" h="127000">
                <a:moveTo>
                  <a:pt x="91439" y="21336"/>
                </a:moveTo>
                <a:lnTo>
                  <a:pt x="82296" y="15240"/>
                </a:lnTo>
                <a:lnTo>
                  <a:pt x="104775" y="15240"/>
                </a:lnTo>
                <a:lnTo>
                  <a:pt x="106679" y="16764"/>
                </a:lnTo>
                <a:lnTo>
                  <a:pt x="108204" y="18288"/>
                </a:lnTo>
                <a:lnTo>
                  <a:pt x="109473" y="19812"/>
                </a:lnTo>
                <a:lnTo>
                  <a:pt x="91439" y="19812"/>
                </a:lnTo>
                <a:lnTo>
                  <a:pt x="91439" y="21336"/>
                </a:lnTo>
                <a:close/>
              </a:path>
              <a:path w="127000" h="127000">
                <a:moveTo>
                  <a:pt x="33528" y="21336"/>
                </a:moveTo>
                <a:lnTo>
                  <a:pt x="35052" y="19812"/>
                </a:lnTo>
                <a:lnTo>
                  <a:pt x="36195" y="19812"/>
                </a:lnTo>
                <a:lnTo>
                  <a:pt x="33528" y="21336"/>
                </a:lnTo>
                <a:close/>
              </a:path>
              <a:path w="127000" h="127000">
                <a:moveTo>
                  <a:pt x="99060" y="27432"/>
                </a:moveTo>
                <a:lnTo>
                  <a:pt x="91439" y="19812"/>
                </a:lnTo>
                <a:lnTo>
                  <a:pt x="109473" y="19812"/>
                </a:lnTo>
                <a:lnTo>
                  <a:pt x="114554" y="25908"/>
                </a:lnTo>
                <a:lnTo>
                  <a:pt x="99060" y="25908"/>
                </a:lnTo>
                <a:lnTo>
                  <a:pt x="99060" y="27432"/>
                </a:lnTo>
                <a:close/>
              </a:path>
              <a:path w="127000" h="127000">
                <a:moveTo>
                  <a:pt x="25908" y="27432"/>
                </a:moveTo>
                <a:lnTo>
                  <a:pt x="27432" y="25908"/>
                </a:lnTo>
                <a:lnTo>
                  <a:pt x="26739" y="26739"/>
                </a:lnTo>
                <a:lnTo>
                  <a:pt x="25908" y="27432"/>
                </a:lnTo>
                <a:close/>
              </a:path>
              <a:path w="127000" h="127000">
                <a:moveTo>
                  <a:pt x="26739" y="26739"/>
                </a:moveTo>
                <a:lnTo>
                  <a:pt x="27432" y="25908"/>
                </a:lnTo>
                <a:lnTo>
                  <a:pt x="27736" y="25908"/>
                </a:lnTo>
                <a:lnTo>
                  <a:pt x="26739" y="26739"/>
                </a:lnTo>
                <a:close/>
              </a:path>
              <a:path w="127000" h="127000">
                <a:moveTo>
                  <a:pt x="105155" y="35052"/>
                </a:moveTo>
                <a:lnTo>
                  <a:pt x="99060" y="25908"/>
                </a:lnTo>
                <a:lnTo>
                  <a:pt x="114554" y="25908"/>
                </a:lnTo>
                <a:lnTo>
                  <a:pt x="115824" y="27432"/>
                </a:lnTo>
                <a:lnTo>
                  <a:pt x="118436" y="33528"/>
                </a:lnTo>
                <a:lnTo>
                  <a:pt x="105155" y="33528"/>
                </a:lnTo>
                <a:lnTo>
                  <a:pt x="105155" y="35052"/>
                </a:lnTo>
                <a:close/>
              </a:path>
              <a:path w="127000" h="127000">
                <a:moveTo>
                  <a:pt x="26162" y="27432"/>
                </a:moveTo>
                <a:lnTo>
                  <a:pt x="25908" y="27432"/>
                </a:lnTo>
                <a:lnTo>
                  <a:pt x="26739" y="26739"/>
                </a:lnTo>
                <a:lnTo>
                  <a:pt x="26162" y="27432"/>
                </a:lnTo>
                <a:close/>
              </a:path>
              <a:path w="127000" h="127000">
                <a:moveTo>
                  <a:pt x="20465" y="35052"/>
                </a:moveTo>
                <a:lnTo>
                  <a:pt x="19812" y="35052"/>
                </a:lnTo>
                <a:lnTo>
                  <a:pt x="21336" y="33528"/>
                </a:lnTo>
                <a:lnTo>
                  <a:pt x="20465" y="35052"/>
                </a:lnTo>
                <a:close/>
              </a:path>
              <a:path w="127000" h="127000">
                <a:moveTo>
                  <a:pt x="109728" y="44196"/>
                </a:moveTo>
                <a:lnTo>
                  <a:pt x="105155" y="33528"/>
                </a:lnTo>
                <a:lnTo>
                  <a:pt x="118436" y="33528"/>
                </a:lnTo>
                <a:lnTo>
                  <a:pt x="120396" y="38100"/>
                </a:lnTo>
                <a:lnTo>
                  <a:pt x="121920" y="38100"/>
                </a:lnTo>
                <a:lnTo>
                  <a:pt x="123226" y="42672"/>
                </a:lnTo>
                <a:lnTo>
                  <a:pt x="109728" y="42672"/>
                </a:lnTo>
                <a:lnTo>
                  <a:pt x="109728" y="44196"/>
                </a:lnTo>
                <a:close/>
              </a:path>
              <a:path w="127000" h="127000">
                <a:moveTo>
                  <a:pt x="16110" y="44196"/>
                </a:moveTo>
                <a:lnTo>
                  <a:pt x="15240" y="44196"/>
                </a:lnTo>
                <a:lnTo>
                  <a:pt x="16764" y="42672"/>
                </a:lnTo>
                <a:lnTo>
                  <a:pt x="16110" y="44196"/>
                </a:lnTo>
                <a:close/>
              </a:path>
              <a:path w="127000" h="127000">
                <a:moveTo>
                  <a:pt x="112775" y="53340"/>
                </a:moveTo>
                <a:lnTo>
                  <a:pt x="109728" y="42672"/>
                </a:lnTo>
                <a:lnTo>
                  <a:pt x="123226" y="42672"/>
                </a:lnTo>
                <a:lnTo>
                  <a:pt x="124968" y="48768"/>
                </a:lnTo>
                <a:lnTo>
                  <a:pt x="124968" y="50292"/>
                </a:lnTo>
                <a:lnTo>
                  <a:pt x="125348" y="51816"/>
                </a:lnTo>
                <a:lnTo>
                  <a:pt x="112775" y="51816"/>
                </a:lnTo>
                <a:lnTo>
                  <a:pt x="112775" y="53340"/>
                </a:lnTo>
                <a:close/>
              </a:path>
              <a:path w="127000" h="127000">
                <a:moveTo>
                  <a:pt x="13334" y="53340"/>
                </a:moveTo>
                <a:lnTo>
                  <a:pt x="12192" y="53340"/>
                </a:lnTo>
                <a:lnTo>
                  <a:pt x="13716" y="51816"/>
                </a:lnTo>
                <a:lnTo>
                  <a:pt x="13334" y="53340"/>
                </a:lnTo>
                <a:close/>
              </a:path>
              <a:path w="127000" h="127000">
                <a:moveTo>
                  <a:pt x="122790" y="83820"/>
                </a:moveTo>
                <a:lnTo>
                  <a:pt x="109728" y="83820"/>
                </a:lnTo>
                <a:lnTo>
                  <a:pt x="112775" y="73152"/>
                </a:lnTo>
                <a:lnTo>
                  <a:pt x="112775" y="68580"/>
                </a:lnTo>
                <a:lnTo>
                  <a:pt x="114300" y="62484"/>
                </a:lnTo>
                <a:lnTo>
                  <a:pt x="112775" y="57912"/>
                </a:lnTo>
                <a:lnTo>
                  <a:pt x="112775" y="51816"/>
                </a:lnTo>
                <a:lnTo>
                  <a:pt x="125348" y="51816"/>
                </a:lnTo>
                <a:lnTo>
                  <a:pt x="126491" y="56388"/>
                </a:lnTo>
                <a:lnTo>
                  <a:pt x="126491" y="68580"/>
                </a:lnTo>
                <a:lnTo>
                  <a:pt x="124968" y="74676"/>
                </a:lnTo>
                <a:lnTo>
                  <a:pt x="124968" y="76200"/>
                </a:lnTo>
                <a:lnTo>
                  <a:pt x="122790" y="83820"/>
                </a:lnTo>
                <a:close/>
              </a:path>
              <a:path w="127000" h="127000">
                <a:moveTo>
                  <a:pt x="16764" y="83820"/>
                </a:moveTo>
                <a:lnTo>
                  <a:pt x="15240" y="82296"/>
                </a:lnTo>
                <a:lnTo>
                  <a:pt x="16110" y="82296"/>
                </a:lnTo>
                <a:lnTo>
                  <a:pt x="16764" y="83820"/>
                </a:lnTo>
                <a:close/>
              </a:path>
              <a:path w="127000" h="127000">
                <a:moveTo>
                  <a:pt x="100583" y="114300"/>
                </a:moveTo>
                <a:lnTo>
                  <a:pt x="62484" y="114300"/>
                </a:lnTo>
                <a:lnTo>
                  <a:pt x="67056" y="112776"/>
                </a:lnTo>
                <a:lnTo>
                  <a:pt x="73152" y="112776"/>
                </a:lnTo>
                <a:lnTo>
                  <a:pt x="83820" y="109728"/>
                </a:lnTo>
                <a:lnTo>
                  <a:pt x="82296" y="109728"/>
                </a:lnTo>
                <a:lnTo>
                  <a:pt x="91439" y="105156"/>
                </a:lnTo>
                <a:lnTo>
                  <a:pt x="99060" y="99060"/>
                </a:lnTo>
                <a:lnTo>
                  <a:pt x="105155" y="91440"/>
                </a:lnTo>
                <a:lnTo>
                  <a:pt x="109728" y="82296"/>
                </a:lnTo>
                <a:lnTo>
                  <a:pt x="109728" y="83820"/>
                </a:lnTo>
                <a:lnTo>
                  <a:pt x="122790" y="83820"/>
                </a:lnTo>
                <a:lnTo>
                  <a:pt x="121920" y="86868"/>
                </a:lnTo>
                <a:lnTo>
                  <a:pt x="121920" y="88392"/>
                </a:lnTo>
                <a:lnTo>
                  <a:pt x="120396" y="88392"/>
                </a:lnTo>
                <a:lnTo>
                  <a:pt x="115824" y="97536"/>
                </a:lnTo>
                <a:lnTo>
                  <a:pt x="115824" y="99060"/>
                </a:lnTo>
                <a:lnTo>
                  <a:pt x="108204" y="106680"/>
                </a:lnTo>
                <a:lnTo>
                  <a:pt x="108204" y="108204"/>
                </a:lnTo>
                <a:lnTo>
                  <a:pt x="106679" y="108204"/>
                </a:lnTo>
                <a:lnTo>
                  <a:pt x="100583" y="114300"/>
                </a:lnTo>
                <a:close/>
              </a:path>
              <a:path w="127000" h="127000">
                <a:moveTo>
                  <a:pt x="70104" y="126492"/>
                </a:moveTo>
                <a:lnTo>
                  <a:pt x="56387" y="126492"/>
                </a:lnTo>
                <a:lnTo>
                  <a:pt x="50292" y="124968"/>
                </a:lnTo>
                <a:lnTo>
                  <a:pt x="74676" y="124968"/>
                </a:lnTo>
                <a:lnTo>
                  <a:pt x="7010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77484" y="133654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300"/>
                </a:moveTo>
                <a:lnTo>
                  <a:pt x="34718" y="109989"/>
                </a:lnTo>
                <a:lnTo>
                  <a:pt x="16763" y="98107"/>
                </a:lnTo>
                <a:lnTo>
                  <a:pt x="4524" y="80224"/>
                </a:lnTo>
                <a:lnTo>
                  <a:pt x="0" y="57912"/>
                </a:lnTo>
                <a:lnTo>
                  <a:pt x="4524" y="35361"/>
                </a:lnTo>
                <a:lnTo>
                  <a:pt x="16764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4300" y="57912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89"/>
                </a:lnTo>
                <a:lnTo>
                  <a:pt x="5638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771388" y="1330451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69">
                <a:moveTo>
                  <a:pt x="74676" y="1524"/>
                </a:moveTo>
                <a:lnTo>
                  <a:pt x="50292" y="1524"/>
                </a:lnTo>
                <a:lnTo>
                  <a:pt x="56387" y="0"/>
                </a:lnTo>
                <a:lnTo>
                  <a:pt x="68580" y="0"/>
                </a:lnTo>
                <a:lnTo>
                  <a:pt x="74676" y="1524"/>
                </a:lnTo>
                <a:close/>
              </a:path>
              <a:path w="127000" h="128269">
                <a:moveTo>
                  <a:pt x="76200" y="126492"/>
                </a:moveTo>
                <a:lnTo>
                  <a:pt x="48768" y="126492"/>
                </a:lnTo>
                <a:lnTo>
                  <a:pt x="27432" y="117348"/>
                </a:lnTo>
                <a:lnTo>
                  <a:pt x="27432" y="115824"/>
                </a:lnTo>
                <a:lnTo>
                  <a:pt x="18288" y="109728"/>
                </a:lnTo>
                <a:lnTo>
                  <a:pt x="18288" y="108204"/>
                </a:lnTo>
                <a:lnTo>
                  <a:pt x="10668" y="99060"/>
                </a:lnTo>
                <a:lnTo>
                  <a:pt x="4572" y="88392"/>
                </a:lnTo>
                <a:lnTo>
                  <a:pt x="1524" y="77724"/>
                </a:lnTo>
                <a:lnTo>
                  <a:pt x="1524" y="76200"/>
                </a:lnTo>
                <a:lnTo>
                  <a:pt x="0" y="76200"/>
                </a:lnTo>
                <a:lnTo>
                  <a:pt x="0" y="50292"/>
                </a:lnTo>
                <a:lnTo>
                  <a:pt x="1524" y="50292"/>
                </a:lnTo>
                <a:lnTo>
                  <a:pt x="4572" y="39624"/>
                </a:lnTo>
                <a:lnTo>
                  <a:pt x="4572" y="38100"/>
                </a:lnTo>
                <a:lnTo>
                  <a:pt x="10668" y="28956"/>
                </a:lnTo>
                <a:lnTo>
                  <a:pt x="10668" y="27432"/>
                </a:lnTo>
                <a:lnTo>
                  <a:pt x="18288" y="19812"/>
                </a:lnTo>
                <a:lnTo>
                  <a:pt x="18288" y="18288"/>
                </a:lnTo>
                <a:lnTo>
                  <a:pt x="27432" y="12192"/>
                </a:lnTo>
                <a:lnTo>
                  <a:pt x="27432" y="10668"/>
                </a:lnTo>
                <a:lnTo>
                  <a:pt x="38100" y="6096"/>
                </a:lnTo>
                <a:lnTo>
                  <a:pt x="38100" y="4572"/>
                </a:lnTo>
                <a:lnTo>
                  <a:pt x="48768" y="1524"/>
                </a:lnTo>
                <a:lnTo>
                  <a:pt x="76200" y="1524"/>
                </a:lnTo>
                <a:lnTo>
                  <a:pt x="86868" y="4572"/>
                </a:lnTo>
                <a:lnTo>
                  <a:pt x="88391" y="4572"/>
                </a:lnTo>
                <a:lnTo>
                  <a:pt x="88391" y="6096"/>
                </a:lnTo>
                <a:lnTo>
                  <a:pt x="97536" y="10668"/>
                </a:lnTo>
                <a:lnTo>
                  <a:pt x="99060" y="10668"/>
                </a:lnTo>
                <a:lnTo>
                  <a:pt x="99060" y="12192"/>
                </a:lnTo>
                <a:lnTo>
                  <a:pt x="101346" y="13716"/>
                </a:lnTo>
                <a:lnTo>
                  <a:pt x="53339" y="13716"/>
                </a:lnTo>
                <a:lnTo>
                  <a:pt x="42672" y="16764"/>
                </a:lnTo>
                <a:lnTo>
                  <a:pt x="44195" y="16764"/>
                </a:lnTo>
                <a:lnTo>
                  <a:pt x="33528" y="21336"/>
                </a:lnTo>
                <a:lnTo>
                  <a:pt x="35052" y="21336"/>
                </a:lnTo>
                <a:lnTo>
                  <a:pt x="27736" y="27432"/>
                </a:lnTo>
                <a:lnTo>
                  <a:pt x="27432" y="27432"/>
                </a:lnTo>
                <a:lnTo>
                  <a:pt x="25908" y="28956"/>
                </a:lnTo>
                <a:lnTo>
                  <a:pt x="26162" y="28956"/>
                </a:lnTo>
                <a:lnTo>
                  <a:pt x="19812" y="36576"/>
                </a:lnTo>
                <a:lnTo>
                  <a:pt x="20320" y="36576"/>
                </a:lnTo>
                <a:lnTo>
                  <a:pt x="15240" y="44196"/>
                </a:lnTo>
                <a:lnTo>
                  <a:pt x="16764" y="44196"/>
                </a:lnTo>
                <a:lnTo>
                  <a:pt x="14151" y="53340"/>
                </a:lnTo>
                <a:lnTo>
                  <a:pt x="13716" y="53340"/>
                </a:lnTo>
                <a:lnTo>
                  <a:pt x="12192" y="57912"/>
                </a:lnTo>
                <a:lnTo>
                  <a:pt x="12192" y="68580"/>
                </a:lnTo>
                <a:lnTo>
                  <a:pt x="13716" y="74676"/>
                </a:lnTo>
                <a:lnTo>
                  <a:pt x="14151" y="74676"/>
                </a:lnTo>
                <a:lnTo>
                  <a:pt x="16328" y="82296"/>
                </a:lnTo>
                <a:lnTo>
                  <a:pt x="15240" y="82296"/>
                </a:lnTo>
                <a:lnTo>
                  <a:pt x="20465" y="91440"/>
                </a:lnTo>
                <a:lnTo>
                  <a:pt x="19812" y="91440"/>
                </a:lnTo>
                <a:lnTo>
                  <a:pt x="26162" y="99060"/>
                </a:lnTo>
                <a:lnTo>
                  <a:pt x="25908" y="99060"/>
                </a:lnTo>
                <a:lnTo>
                  <a:pt x="27432" y="100584"/>
                </a:lnTo>
                <a:lnTo>
                  <a:pt x="27736" y="100584"/>
                </a:lnTo>
                <a:lnTo>
                  <a:pt x="35052" y="106680"/>
                </a:lnTo>
                <a:lnTo>
                  <a:pt x="36195" y="106680"/>
                </a:lnTo>
                <a:lnTo>
                  <a:pt x="44195" y="111252"/>
                </a:lnTo>
                <a:lnTo>
                  <a:pt x="46228" y="111252"/>
                </a:lnTo>
                <a:lnTo>
                  <a:pt x="53339" y="114300"/>
                </a:lnTo>
                <a:lnTo>
                  <a:pt x="101346" y="114300"/>
                </a:lnTo>
                <a:lnTo>
                  <a:pt x="99060" y="115824"/>
                </a:lnTo>
                <a:lnTo>
                  <a:pt x="99060" y="117348"/>
                </a:lnTo>
                <a:lnTo>
                  <a:pt x="97536" y="117348"/>
                </a:lnTo>
                <a:lnTo>
                  <a:pt x="88391" y="121920"/>
                </a:lnTo>
                <a:lnTo>
                  <a:pt x="86868" y="121920"/>
                </a:lnTo>
                <a:lnTo>
                  <a:pt x="76200" y="126492"/>
                </a:lnTo>
                <a:close/>
              </a:path>
              <a:path w="127000" h="128269">
                <a:moveTo>
                  <a:pt x="99060" y="28956"/>
                </a:moveTo>
                <a:lnTo>
                  <a:pt x="91439" y="21336"/>
                </a:lnTo>
                <a:lnTo>
                  <a:pt x="82296" y="16764"/>
                </a:lnTo>
                <a:lnTo>
                  <a:pt x="83820" y="16764"/>
                </a:lnTo>
                <a:lnTo>
                  <a:pt x="73152" y="13716"/>
                </a:lnTo>
                <a:lnTo>
                  <a:pt x="101346" y="13716"/>
                </a:lnTo>
                <a:lnTo>
                  <a:pt x="108204" y="18288"/>
                </a:lnTo>
                <a:lnTo>
                  <a:pt x="108204" y="19812"/>
                </a:lnTo>
                <a:lnTo>
                  <a:pt x="115824" y="27432"/>
                </a:lnTo>
                <a:lnTo>
                  <a:pt x="99060" y="27432"/>
                </a:lnTo>
                <a:lnTo>
                  <a:pt x="99060" y="28956"/>
                </a:lnTo>
                <a:close/>
              </a:path>
              <a:path w="127000" h="128269">
                <a:moveTo>
                  <a:pt x="25908" y="28956"/>
                </a:moveTo>
                <a:lnTo>
                  <a:pt x="27432" y="27432"/>
                </a:lnTo>
                <a:lnTo>
                  <a:pt x="26739" y="28263"/>
                </a:lnTo>
                <a:lnTo>
                  <a:pt x="25908" y="28956"/>
                </a:lnTo>
                <a:close/>
              </a:path>
              <a:path w="127000" h="128269">
                <a:moveTo>
                  <a:pt x="26739" y="28263"/>
                </a:moveTo>
                <a:lnTo>
                  <a:pt x="27432" y="27432"/>
                </a:lnTo>
                <a:lnTo>
                  <a:pt x="27736" y="27432"/>
                </a:lnTo>
                <a:lnTo>
                  <a:pt x="26739" y="28263"/>
                </a:lnTo>
                <a:close/>
              </a:path>
              <a:path w="127000" h="128269">
                <a:moveTo>
                  <a:pt x="105155" y="36576"/>
                </a:moveTo>
                <a:lnTo>
                  <a:pt x="99060" y="27432"/>
                </a:lnTo>
                <a:lnTo>
                  <a:pt x="115824" y="27432"/>
                </a:lnTo>
                <a:lnTo>
                  <a:pt x="115824" y="28956"/>
                </a:lnTo>
                <a:lnTo>
                  <a:pt x="119888" y="35052"/>
                </a:lnTo>
                <a:lnTo>
                  <a:pt x="105155" y="35052"/>
                </a:lnTo>
                <a:lnTo>
                  <a:pt x="105155" y="36576"/>
                </a:lnTo>
                <a:close/>
              </a:path>
              <a:path w="127000" h="128269">
                <a:moveTo>
                  <a:pt x="26162" y="28956"/>
                </a:moveTo>
                <a:lnTo>
                  <a:pt x="25908" y="28956"/>
                </a:lnTo>
                <a:lnTo>
                  <a:pt x="26739" y="28263"/>
                </a:lnTo>
                <a:lnTo>
                  <a:pt x="26162" y="28956"/>
                </a:lnTo>
                <a:close/>
              </a:path>
              <a:path w="127000" h="128269">
                <a:moveTo>
                  <a:pt x="20320" y="36576"/>
                </a:moveTo>
                <a:lnTo>
                  <a:pt x="19812" y="36576"/>
                </a:lnTo>
                <a:lnTo>
                  <a:pt x="21336" y="35052"/>
                </a:lnTo>
                <a:lnTo>
                  <a:pt x="20320" y="36576"/>
                </a:lnTo>
                <a:close/>
              </a:path>
              <a:path w="127000" h="128269">
                <a:moveTo>
                  <a:pt x="112775" y="54864"/>
                </a:moveTo>
                <a:lnTo>
                  <a:pt x="109728" y="44196"/>
                </a:lnTo>
                <a:lnTo>
                  <a:pt x="105155" y="35052"/>
                </a:lnTo>
                <a:lnTo>
                  <a:pt x="119888" y="35052"/>
                </a:lnTo>
                <a:lnTo>
                  <a:pt x="121920" y="38100"/>
                </a:lnTo>
                <a:lnTo>
                  <a:pt x="121920" y="39624"/>
                </a:lnTo>
                <a:lnTo>
                  <a:pt x="124968" y="50292"/>
                </a:lnTo>
                <a:lnTo>
                  <a:pt x="124968" y="51816"/>
                </a:lnTo>
                <a:lnTo>
                  <a:pt x="125475" y="53340"/>
                </a:lnTo>
                <a:lnTo>
                  <a:pt x="112775" y="53340"/>
                </a:lnTo>
                <a:lnTo>
                  <a:pt x="112775" y="54864"/>
                </a:lnTo>
                <a:close/>
              </a:path>
              <a:path w="127000" h="128269">
                <a:moveTo>
                  <a:pt x="13716" y="54864"/>
                </a:moveTo>
                <a:lnTo>
                  <a:pt x="13716" y="53340"/>
                </a:lnTo>
                <a:lnTo>
                  <a:pt x="14151" y="53340"/>
                </a:lnTo>
                <a:lnTo>
                  <a:pt x="13716" y="54864"/>
                </a:lnTo>
                <a:close/>
              </a:path>
              <a:path w="127000" h="128269">
                <a:moveTo>
                  <a:pt x="125348" y="74676"/>
                </a:moveTo>
                <a:lnTo>
                  <a:pt x="112775" y="74676"/>
                </a:lnTo>
                <a:lnTo>
                  <a:pt x="112775" y="68580"/>
                </a:lnTo>
                <a:lnTo>
                  <a:pt x="114300" y="64008"/>
                </a:lnTo>
                <a:lnTo>
                  <a:pt x="112775" y="59436"/>
                </a:lnTo>
                <a:lnTo>
                  <a:pt x="112775" y="53340"/>
                </a:lnTo>
                <a:lnTo>
                  <a:pt x="125475" y="53340"/>
                </a:lnTo>
                <a:lnTo>
                  <a:pt x="126491" y="56388"/>
                </a:lnTo>
                <a:lnTo>
                  <a:pt x="126491" y="70104"/>
                </a:lnTo>
                <a:lnTo>
                  <a:pt x="125348" y="74676"/>
                </a:lnTo>
                <a:close/>
              </a:path>
              <a:path w="127000" h="128269">
                <a:moveTo>
                  <a:pt x="14151" y="74676"/>
                </a:moveTo>
                <a:lnTo>
                  <a:pt x="13716" y="74676"/>
                </a:lnTo>
                <a:lnTo>
                  <a:pt x="13716" y="73152"/>
                </a:lnTo>
                <a:lnTo>
                  <a:pt x="14151" y="74676"/>
                </a:lnTo>
                <a:close/>
              </a:path>
              <a:path w="127000" h="128269">
                <a:moveTo>
                  <a:pt x="123226" y="83820"/>
                </a:moveTo>
                <a:lnTo>
                  <a:pt x="109728" y="83820"/>
                </a:lnTo>
                <a:lnTo>
                  <a:pt x="112775" y="73152"/>
                </a:lnTo>
                <a:lnTo>
                  <a:pt x="112775" y="74676"/>
                </a:lnTo>
                <a:lnTo>
                  <a:pt x="125348" y="74676"/>
                </a:lnTo>
                <a:lnTo>
                  <a:pt x="124968" y="76200"/>
                </a:lnTo>
                <a:lnTo>
                  <a:pt x="124968" y="77724"/>
                </a:lnTo>
                <a:lnTo>
                  <a:pt x="123226" y="83820"/>
                </a:lnTo>
                <a:close/>
              </a:path>
              <a:path w="127000" h="128269">
                <a:moveTo>
                  <a:pt x="16764" y="83820"/>
                </a:moveTo>
                <a:lnTo>
                  <a:pt x="15240" y="82296"/>
                </a:lnTo>
                <a:lnTo>
                  <a:pt x="16328" y="82296"/>
                </a:lnTo>
                <a:lnTo>
                  <a:pt x="16764" y="83820"/>
                </a:lnTo>
                <a:close/>
              </a:path>
              <a:path w="127000" h="128269">
                <a:moveTo>
                  <a:pt x="119307" y="92964"/>
                </a:moveTo>
                <a:lnTo>
                  <a:pt x="105155" y="92964"/>
                </a:lnTo>
                <a:lnTo>
                  <a:pt x="109728" y="82296"/>
                </a:lnTo>
                <a:lnTo>
                  <a:pt x="109728" y="83820"/>
                </a:lnTo>
                <a:lnTo>
                  <a:pt x="123226" y="83820"/>
                </a:lnTo>
                <a:lnTo>
                  <a:pt x="121920" y="88392"/>
                </a:lnTo>
                <a:lnTo>
                  <a:pt x="119307" y="92964"/>
                </a:lnTo>
                <a:close/>
              </a:path>
              <a:path w="127000" h="128269">
                <a:moveTo>
                  <a:pt x="21336" y="92964"/>
                </a:moveTo>
                <a:lnTo>
                  <a:pt x="19812" y="91440"/>
                </a:lnTo>
                <a:lnTo>
                  <a:pt x="20465" y="91440"/>
                </a:lnTo>
                <a:lnTo>
                  <a:pt x="21336" y="92964"/>
                </a:lnTo>
                <a:close/>
              </a:path>
              <a:path w="127000" h="128269">
                <a:moveTo>
                  <a:pt x="114554" y="100584"/>
                </a:moveTo>
                <a:lnTo>
                  <a:pt x="99060" y="100584"/>
                </a:lnTo>
                <a:lnTo>
                  <a:pt x="105155" y="91440"/>
                </a:lnTo>
                <a:lnTo>
                  <a:pt x="105155" y="92964"/>
                </a:lnTo>
                <a:lnTo>
                  <a:pt x="119307" y="92964"/>
                </a:lnTo>
                <a:lnTo>
                  <a:pt x="115824" y="99060"/>
                </a:lnTo>
                <a:lnTo>
                  <a:pt x="114554" y="100584"/>
                </a:lnTo>
                <a:close/>
              </a:path>
              <a:path w="127000" h="128269">
                <a:moveTo>
                  <a:pt x="27432" y="100584"/>
                </a:moveTo>
                <a:lnTo>
                  <a:pt x="25908" y="99060"/>
                </a:lnTo>
                <a:lnTo>
                  <a:pt x="26739" y="99752"/>
                </a:lnTo>
                <a:lnTo>
                  <a:pt x="27432" y="100584"/>
                </a:lnTo>
                <a:close/>
              </a:path>
              <a:path w="127000" h="128269">
                <a:moveTo>
                  <a:pt x="26739" y="99752"/>
                </a:moveTo>
                <a:lnTo>
                  <a:pt x="25908" y="99060"/>
                </a:lnTo>
                <a:lnTo>
                  <a:pt x="26162" y="99060"/>
                </a:lnTo>
                <a:lnTo>
                  <a:pt x="26739" y="99752"/>
                </a:lnTo>
                <a:close/>
              </a:path>
              <a:path w="127000" h="128269">
                <a:moveTo>
                  <a:pt x="109473" y="106680"/>
                </a:moveTo>
                <a:lnTo>
                  <a:pt x="91439" y="106680"/>
                </a:lnTo>
                <a:lnTo>
                  <a:pt x="99060" y="99060"/>
                </a:lnTo>
                <a:lnTo>
                  <a:pt x="99060" y="100584"/>
                </a:lnTo>
                <a:lnTo>
                  <a:pt x="114554" y="100584"/>
                </a:lnTo>
                <a:lnTo>
                  <a:pt x="109473" y="106680"/>
                </a:lnTo>
                <a:close/>
              </a:path>
              <a:path w="127000" h="128269">
                <a:moveTo>
                  <a:pt x="27736" y="100584"/>
                </a:moveTo>
                <a:lnTo>
                  <a:pt x="27432" y="100584"/>
                </a:lnTo>
                <a:lnTo>
                  <a:pt x="26739" y="99752"/>
                </a:lnTo>
                <a:lnTo>
                  <a:pt x="27736" y="100584"/>
                </a:lnTo>
                <a:close/>
              </a:path>
              <a:path w="127000" h="128269">
                <a:moveTo>
                  <a:pt x="36195" y="106680"/>
                </a:moveTo>
                <a:lnTo>
                  <a:pt x="35052" y="106680"/>
                </a:lnTo>
                <a:lnTo>
                  <a:pt x="33528" y="105156"/>
                </a:lnTo>
                <a:lnTo>
                  <a:pt x="36195" y="106680"/>
                </a:lnTo>
                <a:close/>
              </a:path>
              <a:path w="127000" h="128269">
                <a:moveTo>
                  <a:pt x="105918" y="111252"/>
                </a:moveTo>
                <a:lnTo>
                  <a:pt x="82296" y="111252"/>
                </a:lnTo>
                <a:lnTo>
                  <a:pt x="91439" y="105156"/>
                </a:lnTo>
                <a:lnTo>
                  <a:pt x="91439" y="106680"/>
                </a:lnTo>
                <a:lnTo>
                  <a:pt x="109473" y="106680"/>
                </a:lnTo>
                <a:lnTo>
                  <a:pt x="108204" y="108204"/>
                </a:lnTo>
                <a:lnTo>
                  <a:pt x="108204" y="109728"/>
                </a:lnTo>
                <a:lnTo>
                  <a:pt x="105918" y="111252"/>
                </a:lnTo>
                <a:close/>
              </a:path>
              <a:path w="127000" h="128269">
                <a:moveTo>
                  <a:pt x="46228" y="111252"/>
                </a:moveTo>
                <a:lnTo>
                  <a:pt x="44195" y="111252"/>
                </a:lnTo>
                <a:lnTo>
                  <a:pt x="42672" y="109728"/>
                </a:lnTo>
                <a:lnTo>
                  <a:pt x="46228" y="111252"/>
                </a:lnTo>
                <a:close/>
              </a:path>
              <a:path w="127000" h="128269">
                <a:moveTo>
                  <a:pt x="101346" y="114300"/>
                </a:moveTo>
                <a:lnTo>
                  <a:pt x="73152" y="114300"/>
                </a:lnTo>
                <a:lnTo>
                  <a:pt x="83820" y="109728"/>
                </a:lnTo>
                <a:lnTo>
                  <a:pt x="82296" y="111252"/>
                </a:lnTo>
                <a:lnTo>
                  <a:pt x="105918" y="111252"/>
                </a:lnTo>
                <a:lnTo>
                  <a:pt x="101346" y="114300"/>
                </a:lnTo>
                <a:close/>
              </a:path>
              <a:path w="127000" h="128269">
                <a:moveTo>
                  <a:pt x="57912" y="114300"/>
                </a:moveTo>
                <a:lnTo>
                  <a:pt x="53339" y="114300"/>
                </a:lnTo>
                <a:lnTo>
                  <a:pt x="51816" y="112776"/>
                </a:lnTo>
                <a:lnTo>
                  <a:pt x="57912" y="114300"/>
                </a:lnTo>
                <a:close/>
              </a:path>
              <a:path w="127000" h="128269">
                <a:moveTo>
                  <a:pt x="73152" y="114300"/>
                </a:moveTo>
                <a:lnTo>
                  <a:pt x="67056" y="114300"/>
                </a:lnTo>
                <a:lnTo>
                  <a:pt x="73152" y="112776"/>
                </a:lnTo>
                <a:lnTo>
                  <a:pt x="73152" y="114300"/>
                </a:lnTo>
                <a:close/>
              </a:path>
              <a:path w="127000" h="128269">
                <a:moveTo>
                  <a:pt x="64008" y="128016"/>
                </a:moveTo>
                <a:lnTo>
                  <a:pt x="56387" y="126492"/>
                </a:lnTo>
                <a:lnTo>
                  <a:pt x="70104" y="126492"/>
                </a:lnTo>
                <a:lnTo>
                  <a:pt x="64008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314444" y="230581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299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718"/>
                </a:lnTo>
                <a:lnTo>
                  <a:pt x="16954" y="16763"/>
                </a:lnTo>
                <a:lnTo>
                  <a:pt x="35361" y="4524"/>
                </a:lnTo>
                <a:lnTo>
                  <a:pt x="57912" y="0"/>
                </a:lnTo>
                <a:lnTo>
                  <a:pt x="80224" y="4524"/>
                </a:lnTo>
                <a:lnTo>
                  <a:pt x="98107" y="16763"/>
                </a:lnTo>
                <a:lnTo>
                  <a:pt x="109989" y="34718"/>
                </a:lnTo>
                <a:lnTo>
                  <a:pt x="114300" y="56387"/>
                </a:lnTo>
                <a:lnTo>
                  <a:pt x="109989" y="78938"/>
                </a:lnTo>
                <a:lnTo>
                  <a:pt x="98107" y="97345"/>
                </a:lnTo>
                <a:lnTo>
                  <a:pt x="80224" y="109751"/>
                </a:lnTo>
                <a:lnTo>
                  <a:pt x="57912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08347" y="2299716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88391" y="4572"/>
                </a:moveTo>
                <a:lnTo>
                  <a:pt x="39624" y="4572"/>
                </a:lnTo>
                <a:lnTo>
                  <a:pt x="50292" y="1524"/>
                </a:lnTo>
                <a:lnTo>
                  <a:pt x="50292" y="0"/>
                </a:lnTo>
                <a:lnTo>
                  <a:pt x="77724" y="0"/>
                </a:lnTo>
                <a:lnTo>
                  <a:pt x="77724" y="1524"/>
                </a:lnTo>
                <a:lnTo>
                  <a:pt x="88391" y="4572"/>
                </a:lnTo>
                <a:close/>
              </a:path>
              <a:path w="128270" h="127000">
                <a:moveTo>
                  <a:pt x="99060" y="10668"/>
                </a:moveTo>
                <a:lnTo>
                  <a:pt x="28956" y="10668"/>
                </a:lnTo>
                <a:lnTo>
                  <a:pt x="38100" y="4572"/>
                </a:lnTo>
                <a:lnTo>
                  <a:pt x="89916" y="4572"/>
                </a:lnTo>
                <a:lnTo>
                  <a:pt x="99060" y="10668"/>
                </a:lnTo>
                <a:close/>
              </a:path>
              <a:path w="128270" h="127000">
                <a:moveTo>
                  <a:pt x="27432" y="27432"/>
                </a:moveTo>
                <a:lnTo>
                  <a:pt x="12192" y="27432"/>
                </a:lnTo>
                <a:lnTo>
                  <a:pt x="18288" y="18288"/>
                </a:lnTo>
                <a:lnTo>
                  <a:pt x="19812" y="18288"/>
                </a:lnTo>
                <a:lnTo>
                  <a:pt x="27432" y="10668"/>
                </a:lnTo>
                <a:lnTo>
                  <a:pt x="100584" y="10668"/>
                </a:lnTo>
                <a:lnTo>
                  <a:pt x="102108" y="12192"/>
                </a:lnTo>
                <a:lnTo>
                  <a:pt x="54864" y="12192"/>
                </a:lnTo>
                <a:lnTo>
                  <a:pt x="47752" y="15240"/>
                </a:lnTo>
                <a:lnTo>
                  <a:pt x="44195" y="15240"/>
                </a:lnTo>
                <a:lnTo>
                  <a:pt x="37338" y="19812"/>
                </a:lnTo>
                <a:lnTo>
                  <a:pt x="36576" y="19812"/>
                </a:lnTo>
                <a:lnTo>
                  <a:pt x="29260" y="25908"/>
                </a:lnTo>
                <a:lnTo>
                  <a:pt x="28956" y="25908"/>
                </a:lnTo>
                <a:lnTo>
                  <a:pt x="27432" y="27432"/>
                </a:lnTo>
                <a:close/>
              </a:path>
              <a:path w="128270" h="127000">
                <a:moveTo>
                  <a:pt x="53339" y="13716"/>
                </a:moveTo>
                <a:lnTo>
                  <a:pt x="54864" y="12192"/>
                </a:lnTo>
                <a:lnTo>
                  <a:pt x="59436" y="12192"/>
                </a:lnTo>
                <a:lnTo>
                  <a:pt x="53339" y="13716"/>
                </a:lnTo>
                <a:close/>
              </a:path>
              <a:path w="128270" h="127000">
                <a:moveTo>
                  <a:pt x="74676" y="13716"/>
                </a:moveTo>
                <a:lnTo>
                  <a:pt x="70104" y="12192"/>
                </a:lnTo>
                <a:lnTo>
                  <a:pt x="73152" y="12192"/>
                </a:lnTo>
                <a:lnTo>
                  <a:pt x="74676" y="13716"/>
                </a:lnTo>
                <a:close/>
              </a:path>
              <a:path w="128270" h="127000">
                <a:moveTo>
                  <a:pt x="83820" y="16764"/>
                </a:moveTo>
                <a:lnTo>
                  <a:pt x="73152" y="12192"/>
                </a:lnTo>
                <a:lnTo>
                  <a:pt x="102108" y="12192"/>
                </a:lnTo>
                <a:lnTo>
                  <a:pt x="105156" y="15240"/>
                </a:lnTo>
                <a:lnTo>
                  <a:pt x="83820" y="15240"/>
                </a:lnTo>
                <a:lnTo>
                  <a:pt x="83820" y="16764"/>
                </a:lnTo>
                <a:close/>
              </a:path>
              <a:path w="128270" h="127000">
                <a:moveTo>
                  <a:pt x="44195" y="16764"/>
                </a:moveTo>
                <a:lnTo>
                  <a:pt x="44195" y="15240"/>
                </a:lnTo>
                <a:lnTo>
                  <a:pt x="47752" y="15240"/>
                </a:lnTo>
                <a:lnTo>
                  <a:pt x="44195" y="16764"/>
                </a:lnTo>
                <a:close/>
              </a:path>
              <a:path w="128270" h="127000">
                <a:moveTo>
                  <a:pt x="92964" y="21336"/>
                </a:moveTo>
                <a:lnTo>
                  <a:pt x="83820" y="15240"/>
                </a:lnTo>
                <a:lnTo>
                  <a:pt x="105156" y="15240"/>
                </a:lnTo>
                <a:lnTo>
                  <a:pt x="108204" y="18288"/>
                </a:lnTo>
                <a:lnTo>
                  <a:pt x="109728" y="18288"/>
                </a:lnTo>
                <a:lnTo>
                  <a:pt x="110743" y="19812"/>
                </a:lnTo>
                <a:lnTo>
                  <a:pt x="91439" y="19812"/>
                </a:lnTo>
                <a:lnTo>
                  <a:pt x="92964" y="21336"/>
                </a:lnTo>
                <a:close/>
              </a:path>
              <a:path w="128270" h="127000">
                <a:moveTo>
                  <a:pt x="35052" y="21336"/>
                </a:moveTo>
                <a:lnTo>
                  <a:pt x="36576" y="19812"/>
                </a:lnTo>
                <a:lnTo>
                  <a:pt x="37338" y="19812"/>
                </a:lnTo>
                <a:lnTo>
                  <a:pt x="35052" y="21336"/>
                </a:lnTo>
                <a:close/>
              </a:path>
              <a:path w="128270" h="127000">
                <a:moveTo>
                  <a:pt x="99752" y="26739"/>
                </a:moveTo>
                <a:lnTo>
                  <a:pt x="91439" y="19812"/>
                </a:lnTo>
                <a:lnTo>
                  <a:pt x="110743" y="19812"/>
                </a:lnTo>
                <a:lnTo>
                  <a:pt x="114807" y="25908"/>
                </a:lnTo>
                <a:lnTo>
                  <a:pt x="99060" y="25908"/>
                </a:lnTo>
                <a:lnTo>
                  <a:pt x="99752" y="26739"/>
                </a:lnTo>
                <a:close/>
              </a:path>
              <a:path w="128270" h="127000">
                <a:moveTo>
                  <a:pt x="27432" y="27432"/>
                </a:moveTo>
                <a:lnTo>
                  <a:pt x="28956" y="25908"/>
                </a:lnTo>
                <a:lnTo>
                  <a:pt x="28263" y="26739"/>
                </a:lnTo>
                <a:lnTo>
                  <a:pt x="27432" y="27432"/>
                </a:lnTo>
                <a:close/>
              </a:path>
              <a:path w="128270" h="127000">
                <a:moveTo>
                  <a:pt x="28263" y="26739"/>
                </a:moveTo>
                <a:lnTo>
                  <a:pt x="28956" y="25908"/>
                </a:lnTo>
                <a:lnTo>
                  <a:pt x="29260" y="25908"/>
                </a:lnTo>
                <a:lnTo>
                  <a:pt x="28263" y="26739"/>
                </a:lnTo>
                <a:close/>
              </a:path>
              <a:path w="128270" h="127000">
                <a:moveTo>
                  <a:pt x="100584" y="27432"/>
                </a:moveTo>
                <a:lnTo>
                  <a:pt x="99752" y="26739"/>
                </a:lnTo>
                <a:lnTo>
                  <a:pt x="99060" y="25908"/>
                </a:lnTo>
                <a:lnTo>
                  <a:pt x="100584" y="27432"/>
                </a:lnTo>
                <a:close/>
              </a:path>
              <a:path w="128270" h="127000">
                <a:moveTo>
                  <a:pt x="115824" y="27432"/>
                </a:moveTo>
                <a:lnTo>
                  <a:pt x="100584" y="27432"/>
                </a:lnTo>
                <a:lnTo>
                  <a:pt x="99060" y="25908"/>
                </a:lnTo>
                <a:lnTo>
                  <a:pt x="114807" y="25908"/>
                </a:lnTo>
                <a:lnTo>
                  <a:pt x="115824" y="27432"/>
                </a:lnTo>
                <a:close/>
              </a:path>
              <a:path w="128270" h="127000">
                <a:moveTo>
                  <a:pt x="28956" y="99060"/>
                </a:moveTo>
                <a:lnTo>
                  <a:pt x="10668" y="99060"/>
                </a:lnTo>
                <a:lnTo>
                  <a:pt x="10668" y="97536"/>
                </a:lnTo>
                <a:lnTo>
                  <a:pt x="6096" y="88392"/>
                </a:lnTo>
                <a:lnTo>
                  <a:pt x="4572" y="86868"/>
                </a:lnTo>
                <a:lnTo>
                  <a:pt x="1524" y="76200"/>
                </a:lnTo>
                <a:lnTo>
                  <a:pt x="1524" y="74676"/>
                </a:lnTo>
                <a:lnTo>
                  <a:pt x="0" y="70104"/>
                </a:lnTo>
                <a:lnTo>
                  <a:pt x="0" y="56388"/>
                </a:lnTo>
                <a:lnTo>
                  <a:pt x="1524" y="50292"/>
                </a:lnTo>
                <a:lnTo>
                  <a:pt x="1524" y="48768"/>
                </a:lnTo>
                <a:lnTo>
                  <a:pt x="4572" y="38100"/>
                </a:lnTo>
                <a:lnTo>
                  <a:pt x="6096" y="38100"/>
                </a:lnTo>
                <a:lnTo>
                  <a:pt x="10668" y="27432"/>
                </a:lnTo>
                <a:lnTo>
                  <a:pt x="27432" y="27432"/>
                </a:lnTo>
                <a:lnTo>
                  <a:pt x="28263" y="26739"/>
                </a:lnTo>
                <a:lnTo>
                  <a:pt x="21336" y="35052"/>
                </a:lnTo>
                <a:lnTo>
                  <a:pt x="21989" y="35052"/>
                </a:lnTo>
                <a:lnTo>
                  <a:pt x="17634" y="42672"/>
                </a:lnTo>
                <a:lnTo>
                  <a:pt x="16764" y="42672"/>
                </a:lnTo>
                <a:lnTo>
                  <a:pt x="14151" y="51816"/>
                </a:lnTo>
                <a:lnTo>
                  <a:pt x="13716" y="51816"/>
                </a:lnTo>
                <a:lnTo>
                  <a:pt x="13716" y="73152"/>
                </a:lnTo>
                <a:lnTo>
                  <a:pt x="16764" y="83820"/>
                </a:lnTo>
                <a:lnTo>
                  <a:pt x="17780" y="83820"/>
                </a:lnTo>
                <a:lnTo>
                  <a:pt x="22859" y="91440"/>
                </a:lnTo>
                <a:lnTo>
                  <a:pt x="21336" y="91440"/>
                </a:lnTo>
                <a:lnTo>
                  <a:pt x="28956" y="99060"/>
                </a:lnTo>
                <a:close/>
              </a:path>
              <a:path w="128270" h="127000">
                <a:moveTo>
                  <a:pt x="120613" y="35052"/>
                </a:moveTo>
                <a:lnTo>
                  <a:pt x="106679" y="35052"/>
                </a:lnTo>
                <a:lnTo>
                  <a:pt x="99752" y="26739"/>
                </a:lnTo>
                <a:lnTo>
                  <a:pt x="100584" y="27432"/>
                </a:lnTo>
                <a:lnTo>
                  <a:pt x="117348" y="27432"/>
                </a:lnTo>
                <a:lnTo>
                  <a:pt x="120613" y="35052"/>
                </a:lnTo>
                <a:close/>
              </a:path>
              <a:path w="128270" h="127000">
                <a:moveTo>
                  <a:pt x="21989" y="35052"/>
                </a:moveTo>
                <a:lnTo>
                  <a:pt x="21336" y="35052"/>
                </a:lnTo>
                <a:lnTo>
                  <a:pt x="22859" y="33528"/>
                </a:lnTo>
                <a:lnTo>
                  <a:pt x="21989" y="35052"/>
                </a:lnTo>
                <a:close/>
              </a:path>
              <a:path w="128270" h="127000">
                <a:moveTo>
                  <a:pt x="111252" y="44196"/>
                </a:moveTo>
                <a:lnTo>
                  <a:pt x="105155" y="33528"/>
                </a:lnTo>
                <a:lnTo>
                  <a:pt x="106679" y="35052"/>
                </a:lnTo>
                <a:lnTo>
                  <a:pt x="120613" y="35052"/>
                </a:lnTo>
                <a:lnTo>
                  <a:pt x="123879" y="42672"/>
                </a:lnTo>
                <a:lnTo>
                  <a:pt x="111252" y="42672"/>
                </a:lnTo>
                <a:lnTo>
                  <a:pt x="111252" y="44196"/>
                </a:lnTo>
                <a:close/>
              </a:path>
              <a:path w="128270" h="127000">
                <a:moveTo>
                  <a:pt x="16764" y="44196"/>
                </a:moveTo>
                <a:lnTo>
                  <a:pt x="16764" y="42672"/>
                </a:lnTo>
                <a:lnTo>
                  <a:pt x="17634" y="42672"/>
                </a:lnTo>
                <a:lnTo>
                  <a:pt x="16764" y="44196"/>
                </a:lnTo>
                <a:close/>
              </a:path>
              <a:path w="128270" h="127000">
                <a:moveTo>
                  <a:pt x="114300" y="53340"/>
                </a:moveTo>
                <a:lnTo>
                  <a:pt x="111252" y="42672"/>
                </a:lnTo>
                <a:lnTo>
                  <a:pt x="123879" y="42672"/>
                </a:lnTo>
                <a:lnTo>
                  <a:pt x="126491" y="48768"/>
                </a:lnTo>
                <a:lnTo>
                  <a:pt x="126491" y="51816"/>
                </a:lnTo>
                <a:lnTo>
                  <a:pt x="114300" y="51816"/>
                </a:lnTo>
                <a:lnTo>
                  <a:pt x="114300" y="53340"/>
                </a:lnTo>
                <a:close/>
              </a:path>
              <a:path w="128270" h="127000">
                <a:moveTo>
                  <a:pt x="13716" y="53340"/>
                </a:moveTo>
                <a:lnTo>
                  <a:pt x="13716" y="51816"/>
                </a:lnTo>
                <a:lnTo>
                  <a:pt x="14151" y="51816"/>
                </a:lnTo>
                <a:lnTo>
                  <a:pt x="13716" y="53340"/>
                </a:lnTo>
                <a:close/>
              </a:path>
              <a:path w="128270" h="127000">
                <a:moveTo>
                  <a:pt x="123226" y="83820"/>
                </a:moveTo>
                <a:lnTo>
                  <a:pt x="111252" y="83820"/>
                </a:lnTo>
                <a:lnTo>
                  <a:pt x="114300" y="73152"/>
                </a:lnTo>
                <a:lnTo>
                  <a:pt x="114300" y="51816"/>
                </a:lnTo>
                <a:lnTo>
                  <a:pt x="126491" y="51816"/>
                </a:lnTo>
                <a:lnTo>
                  <a:pt x="126491" y="56388"/>
                </a:lnTo>
                <a:lnTo>
                  <a:pt x="128016" y="62484"/>
                </a:lnTo>
                <a:lnTo>
                  <a:pt x="126491" y="68580"/>
                </a:lnTo>
                <a:lnTo>
                  <a:pt x="126491" y="76200"/>
                </a:lnTo>
                <a:lnTo>
                  <a:pt x="123226" y="83820"/>
                </a:lnTo>
                <a:close/>
              </a:path>
              <a:path w="128270" h="127000">
                <a:moveTo>
                  <a:pt x="17780" y="83820"/>
                </a:moveTo>
                <a:lnTo>
                  <a:pt x="16764" y="83820"/>
                </a:lnTo>
                <a:lnTo>
                  <a:pt x="16764" y="82296"/>
                </a:lnTo>
                <a:lnTo>
                  <a:pt x="17780" y="83820"/>
                </a:lnTo>
                <a:close/>
              </a:path>
              <a:path w="128270" h="127000">
                <a:moveTo>
                  <a:pt x="102107" y="114300"/>
                </a:moveTo>
                <a:lnTo>
                  <a:pt x="64008" y="114300"/>
                </a:lnTo>
                <a:lnTo>
                  <a:pt x="68580" y="112776"/>
                </a:lnTo>
                <a:lnTo>
                  <a:pt x="73152" y="112776"/>
                </a:lnTo>
                <a:lnTo>
                  <a:pt x="83820" y="109728"/>
                </a:lnTo>
                <a:lnTo>
                  <a:pt x="92964" y="105156"/>
                </a:lnTo>
                <a:lnTo>
                  <a:pt x="91439" y="105156"/>
                </a:lnTo>
                <a:lnTo>
                  <a:pt x="100584" y="99060"/>
                </a:lnTo>
                <a:lnTo>
                  <a:pt x="99060" y="99060"/>
                </a:lnTo>
                <a:lnTo>
                  <a:pt x="106679" y="91440"/>
                </a:lnTo>
                <a:lnTo>
                  <a:pt x="105155" y="91440"/>
                </a:lnTo>
                <a:lnTo>
                  <a:pt x="111252" y="82296"/>
                </a:lnTo>
                <a:lnTo>
                  <a:pt x="111252" y="83820"/>
                </a:lnTo>
                <a:lnTo>
                  <a:pt x="123226" y="83820"/>
                </a:lnTo>
                <a:lnTo>
                  <a:pt x="121920" y="86868"/>
                </a:lnTo>
                <a:lnTo>
                  <a:pt x="121920" y="88392"/>
                </a:lnTo>
                <a:lnTo>
                  <a:pt x="117348" y="97536"/>
                </a:lnTo>
                <a:lnTo>
                  <a:pt x="115824" y="99060"/>
                </a:lnTo>
                <a:lnTo>
                  <a:pt x="109728" y="106680"/>
                </a:lnTo>
                <a:lnTo>
                  <a:pt x="109728" y="108204"/>
                </a:lnTo>
                <a:lnTo>
                  <a:pt x="108204" y="108204"/>
                </a:lnTo>
                <a:lnTo>
                  <a:pt x="102107" y="114300"/>
                </a:lnTo>
                <a:close/>
              </a:path>
              <a:path w="128270" h="127000">
                <a:moveTo>
                  <a:pt x="100584" y="115824"/>
                </a:moveTo>
                <a:lnTo>
                  <a:pt x="27432" y="115824"/>
                </a:lnTo>
                <a:lnTo>
                  <a:pt x="19812" y="108204"/>
                </a:lnTo>
                <a:lnTo>
                  <a:pt x="18288" y="108204"/>
                </a:lnTo>
                <a:lnTo>
                  <a:pt x="18288" y="106680"/>
                </a:lnTo>
                <a:lnTo>
                  <a:pt x="12192" y="99060"/>
                </a:lnTo>
                <a:lnTo>
                  <a:pt x="27432" y="99060"/>
                </a:lnTo>
                <a:lnTo>
                  <a:pt x="36576" y="105156"/>
                </a:lnTo>
                <a:lnTo>
                  <a:pt x="35052" y="105156"/>
                </a:lnTo>
                <a:lnTo>
                  <a:pt x="44195" y="109728"/>
                </a:lnTo>
                <a:lnTo>
                  <a:pt x="54864" y="112776"/>
                </a:lnTo>
                <a:lnTo>
                  <a:pt x="57912" y="112776"/>
                </a:lnTo>
                <a:lnTo>
                  <a:pt x="64008" y="114300"/>
                </a:lnTo>
                <a:lnTo>
                  <a:pt x="102107" y="114300"/>
                </a:lnTo>
                <a:lnTo>
                  <a:pt x="100584" y="115824"/>
                </a:lnTo>
                <a:close/>
              </a:path>
              <a:path w="128270" h="127000">
                <a:moveTo>
                  <a:pt x="77724" y="124968"/>
                </a:moveTo>
                <a:lnTo>
                  <a:pt x="50292" y="124968"/>
                </a:lnTo>
                <a:lnTo>
                  <a:pt x="39624" y="121920"/>
                </a:lnTo>
                <a:lnTo>
                  <a:pt x="38100" y="120396"/>
                </a:lnTo>
                <a:lnTo>
                  <a:pt x="28956" y="115824"/>
                </a:lnTo>
                <a:lnTo>
                  <a:pt x="99060" y="115824"/>
                </a:lnTo>
                <a:lnTo>
                  <a:pt x="89916" y="120396"/>
                </a:lnTo>
                <a:lnTo>
                  <a:pt x="88391" y="121920"/>
                </a:lnTo>
                <a:lnTo>
                  <a:pt x="77724" y="124968"/>
                </a:lnTo>
                <a:close/>
              </a:path>
              <a:path w="128270" h="127000">
                <a:moveTo>
                  <a:pt x="70104" y="126492"/>
                </a:moveTo>
                <a:lnTo>
                  <a:pt x="57912" y="126492"/>
                </a:lnTo>
                <a:lnTo>
                  <a:pt x="51816" y="124968"/>
                </a:lnTo>
                <a:lnTo>
                  <a:pt x="76200" y="124968"/>
                </a:lnTo>
                <a:lnTo>
                  <a:pt x="7010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372611" y="528218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6387" y="114299"/>
                </a:moveTo>
                <a:lnTo>
                  <a:pt x="34075" y="109751"/>
                </a:lnTo>
                <a:lnTo>
                  <a:pt x="16192" y="97345"/>
                </a:lnTo>
                <a:lnTo>
                  <a:pt x="4310" y="78938"/>
                </a:lnTo>
                <a:lnTo>
                  <a:pt x="0" y="56387"/>
                </a:lnTo>
                <a:lnTo>
                  <a:pt x="4310" y="34718"/>
                </a:lnTo>
                <a:lnTo>
                  <a:pt x="16192" y="16763"/>
                </a:lnTo>
                <a:lnTo>
                  <a:pt x="34075" y="4524"/>
                </a:lnTo>
                <a:lnTo>
                  <a:pt x="56387" y="0"/>
                </a:lnTo>
                <a:lnTo>
                  <a:pt x="78938" y="4524"/>
                </a:lnTo>
                <a:lnTo>
                  <a:pt x="97345" y="16763"/>
                </a:lnTo>
                <a:lnTo>
                  <a:pt x="109751" y="34718"/>
                </a:lnTo>
                <a:lnTo>
                  <a:pt x="114300" y="56387"/>
                </a:lnTo>
                <a:lnTo>
                  <a:pt x="109751" y="78938"/>
                </a:lnTo>
                <a:lnTo>
                  <a:pt x="97345" y="97345"/>
                </a:lnTo>
                <a:lnTo>
                  <a:pt x="78938" y="109751"/>
                </a:lnTo>
                <a:lnTo>
                  <a:pt x="56387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366515" y="52760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74676" y="1523"/>
                </a:moveTo>
                <a:lnTo>
                  <a:pt x="50292" y="1523"/>
                </a:lnTo>
                <a:lnTo>
                  <a:pt x="56387" y="0"/>
                </a:lnTo>
                <a:lnTo>
                  <a:pt x="68580" y="0"/>
                </a:lnTo>
                <a:lnTo>
                  <a:pt x="74676" y="1523"/>
                </a:lnTo>
                <a:close/>
              </a:path>
              <a:path w="127000" h="127000">
                <a:moveTo>
                  <a:pt x="25908" y="27431"/>
                </a:moveTo>
                <a:lnTo>
                  <a:pt x="10668" y="27431"/>
                </a:lnTo>
                <a:lnTo>
                  <a:pt x="16764" y="18287"/>
                </a:lnTo>
                <a:lnTo>
                  <a:pt x="18288" y="18287"/>
                </a:lnTo>
                <a:lnTo>
                  <a:pt x="27432" y="10667"/>
                </a:lnTo>
                <a:lnTo>
                  <a:pt x="38100" y="4571"/>
                </a:lnTo>
                <a:lnTo>
                  <a:pt x="48768" y="1523"/>
                </a:lnTo>
                <a:lnTo>
                  <a:pt x="76200" y="1523"/>
                </a:lnTo>
                <a:lnTo>
                  <a:pt x="86868" y="4571"/>
                </a:lnTo>
                <a:lnTo>
                  <a:pt x="88391" y="4571"/>
                </a:lnTo>
                <a:lnTo>
                  <a:pt x="97536" y="10667"/>
                </a:lnTo>
                <a:lnTo>
                  <a:pt x="99060" y="10667"/>
                </a:lnTo>
                <a:lnTo>
                  <a:pt x="100583" y="12191"/>
                </a:lnTo>
                <a:lnTo>
                  <a:pt x="57912" y="12191"/>
                </a:lnTo>
                <a:lnTo>
                  <a:pt x="51816" y="13715"/>
                </a:lnTo>
                <a:lnTo>
                  <a:pt x="53339" y="13715"/>
                </a:lnTo>
                <a:lnTo>
                  <a:pt x="48006" y="15239"/>
                </a:lnTo>
                <a:lnTo>
                  <a:pt x="44195" y="15239"/>
                </a:lnTo>
                <a:lnTo>
                  <a:pt x="33528" y="21335"/>
                </a:lnTo>
                <a:lnTo>
                  <a:pt x="35052" y="21335"/>
                </a:lnTo>
                <a:lnTo>
                  <a:pt x="25908" y="27431"/>
                </a:lnTo>
                <a:close/>
              </a:path>
              <a:path w="127000" h="127000">
                <a:moveTo>
                  <a:pt x="83820" y="16763"/>
                </a:moveTo>
                <a:lnTo>
                  <a:pt x="73152" y="13715"/>
                </a:lnTo>
                <a:lnTo>
                  <a:pt x="68580" y="12191"/>
                </a:lnTo>
                <a:lnTo>
                  <a:pt x="100583" y="12191"/>
                </a:lnTo>
                <a:lnTo>
                  <a:pt x="103632" y="15239"/>
                </a:lnTo>
                <a:lnTo>
                  <a:pt x="82296" y="15239"/>
                </a:lnTo>
                <a:lnTo>
                  <a:pt x="83820" y="16763"/>
                </a:lnTo>
                <a:close/>
              </a:path>
              <a:path w="127000" h="127000">
                <a:moveTo>
                  <a:pt x="42672" y="16763"/>
                </a:moveTo>
                <a:lnTo>
                  <a:pt x="44195" y="15239"/>
                </a:lnTo>
                <a:lnTo>
                  <a:pt x="48006" y="15239"/>
                </a:lnTo>
                <a:lnTo>
                  <a:pt x="42672" y="16763"/>
                </a:lnTo>
                <a:close/>
              </a:path>
              <a:path w="127000" h="127000">
                <a:moveTo>
                  <a:pt x="105155" y="35051"/>
                </a:moveTo>
                <a:lnTo>
                  <a:pt x="99060" y="27431"/>
                </a:lnTo>
                <a:lnTo>
                  <a:pt x="91439" y="21335"/>
                </a:lnTo>
                <a:lnTo>
                  <a:pt x="82296" y="15239"/>
                </a:lnTo>
                <a:lnTo>
                  <a:pt x="103632" y="15239"/>
                </a:lnTo>
                <a:lnTo>
                  <a:pt x="106679" y="18287"/>
                </a:lnTo>
                <a:lnTo>
                  <a:pt x="108204" y="18287"/>
                </a:lnTo>
                <a:lnTo>
                  <a:pt x="115824" y="27431"/>
                </a:lnTo>
                <a:lnTo>
                  <a:pt x="118436" y="33527"/>
                </a:lnTo>
                <a:lnTo>
                  <a:pt x="105155" y="33527"/>
                </a:lnTo>
                <a:lnTo>
                  <a:pt x="105155" y="35051"/>
                </a:lnTo>
                <a:close/>
              </a:path>
              <a:path w="127000" h="127000">
                <a:moveTo>
                  <a:pt x="76200" y="124967"/>
                </a:moveTo>
                <a:lnTo>
                  <a:pt x="48768" y="124967"/>
                </a:lnTo>
                <a:lnTo>
                  <a:pt x="38100" y="121919"/>
                </a:lnTo>
                <a:lnTo>
                  <a:pt x="27432" y="115823"/>
                </a:lnTo>
                <a:lnTo>
                  <a:pt x="18288" y="108203"/>
                </a:lnTo>
                <a:lnTo>
                  <a:pt x="16764" y="108203"/>
                </a:lnTo>
                <a:lnTo>
                  <a:pt x="10668" y="99059"/>
                </a:lnTo>
                <a:lnTo>
                  <a:pt x="9144" y="97535"/>
                </a:lnTo>
                <a:lnTo>
                  <a:pt x="4572" y="88391"/>
                </a:lnTo>
                <a:lnTo>
                  <a:pt x="4572" y="86867"/>
                </a:lnTo>
                <a:lnTo>
                  <a:pt x="0" y="76199"/>
                </a:lnTo>
                <a:lnTo>
                  <a:pt x="0" y="50291"/>
                </a:lnTo>
                <a:lnTo>
                  <a:pt x="4572" y="39623"/>
                </a:lnTo>
                <a:lnTo>
                  <a:pt x="4572" y="38099"/>
                </a:lnTo>
                <a:lnTo>
                  <a:pt x="9144" y="27431"/>
                </a:lnTo>
                <a:lnTo>
                  <a:pt x="27432" y="27431"/>
                </a:lnTo>
                <a:lnTo>
                  <a:pt x="19812" y="35051"/>
                </a:lnTo>
                <a:lnTo>
                  <a:pt x="20465" y="35051"/>
                </a:lnTo>
                <a:lnTo>
                  <a:pt x="15240" y="44195"/>
                </a:lnTo>
                <a:lnTo>
                  <a:pt x="16110" y="44195"/>
                </a:lnTo>
                <a:lnTo>
                  <a:pt x="12192" y="53339"/>
                </a:lnTo>
                <a:lnTo>
                  <a:pt x="13334" y="53339"/>
                </a:lnTo>
                <a:lnTo>
                  <a:pt x="12192" y="57911"/>
                </a:lnTo>
                <a:lnTo>
                  <a:pt x="12192" y="68579"/>
                </a:lnTo>
                <a:lnTo>
                  <a:pt x="13716" y="73151"/>
                </a:lnTo>
                <a:lnTo>
                  <a:pt x="12192" y="73151"/>
                </a:lnTo>
                <a:lnTo>
                  <a:pt x="16110" y="82295"/>
                </a:lnTo>
                <a:lnTo>
                  <a:pt x="15240" y="82295"/>
                </a:lnTo>
                <a:lnTo>
                  <a:pt x="21336" y="91439"/>
                </a:lnTo>
                <a:lnTo>
                  <a:pt x="19812" y="91439"/>
                </a:lnTo>
                <a:lnTo>
                  <a:pt x="27432" y="99059"/>
                </a:lnTo>
                <a:lnTo>
                  <a:pt x="25908" y="99059"/>
                </a:lnTo>
                <a:lnTo>
                  <a:pt x="35052" y="105155"/>
                </a:lnTo>
                <a:lnTo>
                  <a:pt x="33528" y="105155"/>
                </a:lnTo>
                <a:lnTo>
                  <a:pt x="44195" y="109727"/>
                </a:lnTo>
                <a:lnTo>
                  <a:pt x="42672" y="109727"/>
                </a:lnTo>
                <a:lnTo>
                  <a:pt x="53339" y="112775"/>
                </a:lnTo>
                <a:lnTo>
                  <a:pt x="51816" y="112775"/>
                </a:lnTo>
                <a:lnTo>
                  <a:pt x="57912" y="114299"/>
                </a:lnTo>
                <a:lnTo>
                  <a:pt x="100583" y="114299"/>
                </a:lnTo>
                <a:lnTo>
                  <a:pt x="99060" y="115823"/>
                </a:lnTo>
                <a:lnTo>
                  <a:pt x="97536" y="115823"/>
                </a:lnTo>
                <a:lnTo>
                  <a:pt x="88391" y="121919"/>
                </a:lnTo>
                <a:lnTo>
                  <a:pt x="86868" y="121919"/>
                </a:lnTo>
                <a:lnTo>
                  <a:pt x="76200" y="124967"/>
                </a:lnTo>
                <a:close/>
              </a:path>
              <a:path w="127000" h="127000">
                <a:moveTo>
                  <a:pt x="20465" y="35051"/>
                </a:moveTo>
                <a:lnTo>
                  <a:pt x="19812" y="35051"/>
                </a:lnTo>
                <a:lnTo>
                  <a:pt x="21336" y="33527"/>
                </a:lnTo>
                <a:lnTo>
                  <a:pt x="20465" y="35051"/>
                </a:lnTo>
                <a:close/>
              </a:path>
              <a:path w="127000" h="127000">
                <a:moveTo>
                  <a:pt x="109728" y="44195"/>
                </a:moveTo>
                <a:lnTo>
                  <a:pt x="105155" y="33527"/>
                </a:lnTo>
                <a:lnTo>
                  <a:pt x="118436" y="33527"/>
                </a:lnTo>
                <a:lnTo>
                  <a:pt x="120396" y="38099"/>
                </a:lnTo>
                <a:lnTo>
                  <a:pt x="121920" y="38099"/>
                </a:lnTo>
                <a:lnTo>
                  <a:pt x="121920" y="39623"/>
                </a:lnTo>
                <a:lnTo>
                  <a:pt x="122790" y="42671"/>
                </a:lnTo>
                <a:lnTo>
                  <a:pt x="109728" y="42671"/>
                </a:lnTo>
                <a:lnTo>
                  <a:pt x="109728" y="44195"/>
                </a:lnTo>
                <a:close/>
              </a:path>
              <a:path w="127000" h="127000">
                <a:moveTo>
                  <a:pt x="16110" y="44195"/>
                </a:moveTo>
                <a:lnTo>
                  <a:pt x="15240" y="44195"/>
                </a:lnTo>
                <a:lnTo>
                  <a:pt x="16764" y="42671"/>
                </a:lnTo>
                <a:lnTo>
                  <a:pt x="16110" y="44195"/>
                </a:lnTo>
                <a:close/>
              </a:path>
              <a:path w="127000" h="127000">
                <a:moveTo>
                  <a:pt x="112775" y="53339"/>
                </a:moveTo>
                <a:lnTo>
                  <a:pt x="109728" y="42671"/>
                </a:lnTo>
                <a:lnTo>
                  <a:pt x="122790" y="42671"/>
                </a:lnTo>
                <a:lnTo>
                  <a:pt x="124968" y="50291"/>
                </a:lnTo>
                <a:lnTo>
                  <a:pt x="125348" y="51815"/>
                </a:lnTo>
                <a:lnTo>
                  <a:pt x="112775" y="51815"/>
                </a:lnTo>
                <a:lnTo>
                  <a:pt x="112775" y="53339"/>
                </a:lnTo>
                <a:close/>
              </a:path>
              <a:path w="127000" h="127000">
                <a:moveTo>
                  <a:pt x="13334" y="53339"/>
                </a:moveTo>
                <a:lnTo>
                  <a:pt x="12192" y="53339"/>
                </a:lnTo>
                <a:lnTo>
                  <a:pt x="13716" y="51815"/>
                </a:lnTo>
                <a:lnTo>
                  <a:pt x="13334" y="53339"/>
                </a:lnTo>
                <a:close/>
              </a:path>
              <a:path w="127000" h="127000">
                <a:moveTo>
                  <a:pt x="122790" y="83819"/>
                </a:moveTo>
                <a:lnTo>
                  <a:pt x="109728" y="83819"/>
                </a:lnTo>
                <a:lnTo>
                  <a:pt x="112775" y="73151"/>
                </a:lnTo>
                <a:lnTo>
                  <a:pt x="112775" y="68579"/>
                </a:lnTo>
                <a:lnTo>
                  <a:pt x="114300" y="64007"/>
                </a:lnTo>
                <a:lnTo>
                  <a:pt x="112775" y="57911"/>
                </a:lnTo>
                <a:lnTo>
                  <a:pt x="112775" y="51815"/>
                </a:lnTo>
                <a:lnTo>
                  <a:pt x="125348" y="51815"/>
                </a:lnTo>
                <a:lnTo>
                  <a:pt x="126491" y="56387"/>
                </a:lnTo>
                <a:lnTo>
                  <a:pt x="126491" y="68579"/>
                </a:lnTo>
                <a:lnTo>
                  <a:pt x="124968" y="76199"/>
                </a:lnTo>
                <a:lnTo>
                  <a:pt x="122790" y="83819"/>
                </a:lnTo>
                <a:close/>
              </a:path>
              <a:path w="127000" h="127000">
                <a:moveTo>
                  <a:pt x="16764" y="83819"/>
                </a:moveTo>
                <a:lnTo>
                  <a:pt x="15240" y="82295"/>
                </a:lnTo>
                <a:lnTo>
                  <a:pt x="16110" y="82295"/>
                </a:lnTo>
                <a:lnTo>
                  <a:pt x="16764" y="83819"/>
                </a:lnTo>
                <a:close/>
              </a:path>
              <a:path w="127000" h="127000">
                <a:moveTo>
                  <a:pt x="100583" y="114299"/>
                </a:moveTo>
                <a:lnTo>
                  <a:pt x="67056" y="114299"/>
                </a:lnTo>
                <a:lnTo>
                  <a:pt x="73152" y="112775"/>
                </a:lnTo>
                <a:lnTo>
                  <a:pt x="83820" y="109727"/>
                </a:lnTo>
                <a:lnTo>
                  <a:pt x="82296" y="109727"/>
                </a:lnTo>
                <a:lnTo>
                  <a:pt x="91439" y="105155"/>
                </a:lnTo>
                <a:lnTo>
                  <a:pt x="99060" y="99059"/>
                </a:lnTo>
                <a:lnTo>
                  <a:pt x="105155" y="91439"/>
                </a:lnTo>
                <a:lnTo>
                  <a:pt x="109728" y="82295"/>
                </a:lnTo>
                <a:lnTo>
                  <a:pt x="109728" y="83819"/>
                </a:lnTo>
                <a:lnTo>
                  <a:pt x="122790" y="83819"/>
                </a:lnTo>
                <a:lnTo>
                  <a:pt x="121920" y="86867"/>
                </a:lnTo>
                <a:lnTo>
                  <a:pt x="121920" y="88391"/>
                </a:lnTo>
                <a:lnTo>
                  <a:pt x="120396" y="88391"/>
                </a:lnTo>
                <a:lnTo>
                  <a:pt x="115824" y="97535"/>
                </a:lnTo>
                <a:lnTo>
                  <a:pt x="115824" y="99059"/>
                </a:lnTo>
                <a:lnTo>
                  <a:pt x="108204" y="108203"/>
                </a:lnTo>
                <a:lnTo>
                  <a:pt x="106679" y="108203"/>
                </a:lnTo>
                <a:lnTo>
                  <a:pt x="100583" y="114299"/>
                </a:lnTo>
                <a:close/>
              </a:path>
              <a:path w="127000" h="127000">
                <a:moveTo>
                  <a:pt x="70104" y="126491"/>
                </a:moveTo>
                <a:lnTo>
                  <a:pt x="56387" y="126491"/>
                </a:lnTo>
                <a:lnTo>
                  <a:pt x="50292" y="124967"/>
                </a:lnTo>
                <a:lnTo>
                  <a:pt x="74676" y="124967"/>
                </a:lnTo>
                <a:lnTo>
                  <a:pt x="70104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181088" y="131673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89916" y="1524"/>
                </a:moveTo>
                <a:lnTo>
                  <a:pt x="60960" y="1524"/>
                </a:lnTo>
                <a:lnTo>
                  <a:pt x="67056" y="0"/>
                </a:lnTo>
                <a:lnTo>
                  <a:pt x="82296" y="0"/>
                </a:lnTo>
                <a:lnTo>
                  <a:pt x="89916" y="1524"/>
                </a:lnTo>
                <a:close/>
              </a:path>
              <a:path w="152400" h="152400">
                <a:moveTo>
                  <a:pt x="105155" y="6095"/>
                </a:moveTo>
                <a:lnTo>
                  <a:pt x="47244" y="6095"/>
                </a:lnTo>
                <a:lnTo>
                  <a:pt x="47244" y="4572"/>
                </a:lnTo>
                <a:lnTo>
                  <a:pt x="57912" y="1524"/>
                </a:lnTo>
                <a:lnTo>
                  <a:pt x="92964" y="1524"/>
                </a:lnTo>
                <a:lnTo>
                  <a:pt x="103632" y="4572"/>
                </a:lnTo>
                <a:lnTo>
                  <a:pt x="105155" y="6095"/>
                </a:lnTo>
                <a:close/>
              </a:path>
              <a:path w="152400" h="152400">
                <a:moveTo>
                  <a:pt x="129539" y="22860"/>
                </a:moveTo>
                <a:lnTo>
                  <a:pt x="21336" y="22860"/>
                </a:lnTo>
                <a:lnTo>
                  <a:pt x="22859" y="21335"/>
                </a:lnTo>
                <a:lnTo>
                  <a:pt x="32004" y="13716"/>
                </a:lnTo>
                <a:lnTo>
                  <a:pt x="33528" y="12192"/>
                </a:lnTo>
                <a:lnTo>
                  <a:pt x="35052" y="12192"/>
                </a:lnTo>
                <a:lnTo>
                  <a:pt x="44195" y="6095"/>
                </a:lnTo>
                <a:lnTo>
                  <a:pt x="106679" y="6095"/>
                </a:lnTo>
                <a:lnTo>
                  <a:pt x="117348" y="12192"/>
                </a:lnTo>
                <a:lnTo>
                  <a:pt x="118872" y="13716"/>
                </a:lnTo>
                <a:lnTo>
                  <a:pt x="120396" y="13716"/>
                </a:lnTo>
                <a:lnTo>
                  <a:pt x="128016" y="21335"/>
                </a:lnTo>
                <a:lnTo>
                  <a:pt x="129539" y="21335"/>
                </a:lnTo>
                <a:lnTo>
                  <a:pt x="129539" y="22860"/>
                </a:lnTo>
                <a:close/>
              </a:path>
              <a:path w="152400" h="152400">
                <a:moveTo>
                  <a:pt x="105155" y="146304"/>
                </a:moveTo>
                <a:lnTo>
                  <a:pt x="45719" y="146304"/>
                </a:lnTo>
                <a:lnTo>
                  <a:pt x="44195" y="144780"/>
                </a:lnTo>
                <a:lnTo>
                  <a:pt x="35052" y="140208"/>
                </a:lnTo>
                <a:lnTo>
                  <a:pt x="33528" y="140208"/>
                </a:lnTo>
                <a:lnTo>
                  <a:pt x="32004" y="138684"/>
                </a:lnTo>
                <a:lnTo>
                  <a:pt x="22859" y="131064"/>
                </a:lnTo>
                <a:lnTo>
                  <a:pt x="19812" y="128016"/>
                </a:lnTo>
                <a:lnTo>
                  <a:pt x="13716" y="120396"/>
                </a:lnTo>
                <a:lnTo>
                  <a:pt x="12192" y="118872"/>
                </a:lnTo>
                <a:lnTo>
                  <a:pt x="12192" y="117348"/>
                </a:lnTo>
                <a:lnTo>
                  <a:pt x="6096" y="106680"/>
                </a:lnTo>
                <a:lnTo>
                  <a:pt x="4572" y="105156"/>
                </a:lnTo>
                <a:lnTo>
                  <a:pt x="4572" y="103632"/>
                </a:lnTo>
                <a:lnTo>
                  <a:pt x="1524" y="92964"/>
                </a:lnTo>
                <a:lnTo>
                  <a:pt x="1524" y="89916"/>
                </a:lnTo>
                <a:lnTo>
                  <a:pt x="0" y="83820"/>
                </a:lnTo>
                <a:lnTo>
                  <a:pt x="0" y="68580"/>
                </a:lnTo>
                <a:lnTo>
                  <a:pt x="1524" y="60960"/>
                </a:lnTo>
                <a:lnTo>
                  <a:pt x="1524" y="59436"/>
                </a:lnTo>
                <a:lnTo>
                  <a:pt x="4532" y="48906"/>
                </a:lnTo>
                <a:lnTo>
                  <a:pt x="4572" y="47244"/>
                </a:lnTo>
                <a:lnTo>
                  <a:pt x="6096" y="45719"/>
                </a:lnTo>
                <a:lnTo>
                  <a:pt x="6096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19812" y="22860"/>
                </a:lnTo>
                <a:lnTo>
                  <a:pt x="131064" y="22860"/>
                </a:lnTo>
                <a:lnTo>
                  <a:pt x="137160" y="32004"/>
                </a:lnTo>
                <a:lnTo>
                  <a:pt x="140208" y="35052"/>
                </a:lnTo>
                <a:lnTo>
                  <a:pt x="141732" y="38100"/>
                </a:lnTo>
                <a:lnTo>
                  <a:pt x="70104" y="38100"/>
                </a:lnTo>
                <a:lnTo>
                  <a:pt x="64769" y="39624"/>
                </a:lnTo>
                <a:lnTo>
                  <a:pt x="62484" y="39624"/>
                </a:lnTo>
                <a:lnTo>
                  <a:pt x="59436" y="41148"/>
                </a:lnTo>
                <a:lnTo>
                  <a:pt x="60198" y="41148"/>
                </a:lnTo>
                <a:lnTo>
                  <a:pt x="57912" y="42672"/>
                </a:lnTo>
                <a:lnTo>
                  <a:pt x="56387" y="42672"/>
                </a:lnTo>
                <a:lnTo>
                  <a:pt x="50901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7752" y="50292"/>
                </a:lnTo>
                <a:lnTo>
                  <a:pt x="42672" y="56387"/>
                </a:lnTo>
                <a:lnTo>
                  <a:pt x="43688" y="56387"/>
                </a:lnTo>
                <a:lnTo>
                  <a:pt x="41656" y="59436"/>
                </a:lnTo>
                <a:lnTo>
                  <a:pt x="41148" y="59436"/>
                </a:lnTo>
                <a:lnTo>
                  <a:pt x="39624" y="62484"/>
                </a:lnTo>
                <a:lnTo>
                  <a:pt x="40277" y="62484"/>
                </a:lnTo>
                <a:lnTo>
                  <a:pt x="38970" y="67056"/>
                </a:lnTo>
                <a:lnTo>
                  <a:pt x="38100" y="67056"/>
                </a:lnTo>
                <a:lnTo>
                  <a:pt x="38100" y="85344"/>
                </a:lnTo>
                <a:lnTo>
                  <a:pt x="38970" y="85344"/>
                </a:lnTo>
                <a:lnTo>
                  <a:pt x="39841" y="88392"/>
                </a:lnTo>
                <a:lnTo>
                  <a:pt x="39624" y="88392"/>
                </a:lnTo>
                <a:lnTo>
                  <a:pt x="41148" y="92964"/>
                </a:lnTo>
                <a:lnTo>
                  <a:pt x="42236" y="92964"/>
                </a:lnTo>
                <a:lnTo>
                  <a:pt x="43978" y="96012"/>
                </a:lnTo>
                <a:lnTo>
                  <a:pt x="42672" y="96012"/>
                </a:lnTo>
                <a:lnTo>
                  <a:pt x="48768" y="102107"/>
                </a:lnTo>
                <a:lnTo>
                  <a:pt x="47244" y="102107"/>
                </a:lnTo>
                <a:lnTo>
                  <a:pt x="54102" y="106680"/>
                </a:lnTo>
                <a:lnTo>
                  <a:pt x="53339" y="106680"/>
                </a:lnTo>
                <a:lnTo>
                  <a:pt x="62484" y="111252"/>
                </a:lnTo>
                <a:lnTo>
                  <a:pt x="62992" y="111252"/>
                </a:lnTo>
                <a:lnTo>
                  <a:pt x="70104" y="114300"/>
                </a:lnTo>
                <a:lnTo>
                  <a:pt x="141514" y="114300"/>
                </a:lnTo>
                <a:lnTo>
                  <a:pt x="140208" y="117348"/>
                </a:lnTo>
                <a:lnTo>
                  <a:pt x="138684" y="117348"/>
                </a:lnTo>
                <a:lnTo>
                  <a:pt x="138684" y="118872"/>
                </a:lnTo>
                <a:lnTo>
                  <a:pt x="137160" y="120396"/>
                </a:lnTo>
                <a:lnTo>
                  <a:pt x="131064" y="128016"/>
                </a:lnTo>
                <a:lnTo>
                  <a:pt x="129539" y="129539"/>
                </a:lnTo>
                <a:lnTo>
                  <a:pt x="129539" y="131064"/>
                </a:lnTo>
                <a:lnTo>
                  <a:pt x="128016" y="131064"/>
                </a:lnTo>
                <a:lnTo>
                  <a:pt x="120396" y="138684"/>
                </a:lnTo>
                <a:lnTo>
                  <a:pt x="118872" y="138684"/>
                </a:lnTo>
                <a:lnTo>
                  <a:pt x="117348" y="140208"/>
                </a:lnTo>
                <a:lnTo>
                  <a:pt x="106679" y="144780"/>
                </a:lnTo>
                <a:lnTo>
                  <a:pt x="105155" y="146304"/>
                </a:lnTo>
                <a:close/>
              </a:path>
              <a:path w="152400" h="152400">
                <a:moveTo>
                  <a:pt x="89577" y="40301"/>
                </a:moveTo>
                <a:lnTo>
                  <a:pt x="80772" y="38100"/>
                </a:lnTo>
                <a:lnTo>
                  <a:pt x="141732" y="38100"/>
                </a:lnTo>
                <a:lnTo>
                  <a:pt x="142494" y="39624"/>
                </a:lnTo>
                <a:lnTo>
                  <a:pt x="88391" y="39624"/>
                </a:lnTo>
                <a:lnTo>
                  <a:pt x="89577" y="40301"/>
                </a:lnTo>
                <a:close/>
              </a:path>
              <a:path w="152400" h="152400">
                <a:moveTo>
                  <a:pt x="59436" y="41148"/>
                </a:moveTo>
                <a:lnTo>
                  <a:pt x="62484" y="39624"/>
                </a:lnTo>
                <a:lnTo>
                  <a:pt x="60769" y="40767"/>
                </a:lnTo>
                <a:lnTo>
                  <a:pt x="59436" y="41148"/>
                </a:lnTo>
                <a:close/>
              </a:path>
              <a:path w="152400" h="152400">
                <a:moveTo>
                  <a:pt x="60769" y="40767"/>
                </a:moveTo>
                <a:lnTo>
                  <a:pt x="62484" y="39624"/>
                </a:lnTo>
                <a:lnTo>
                  <a:pt x="64769" y="39624"/>
                </a:lnTo>
                <a:lnTo>
                  <a:pt x="60769" y="40767"/>
                </a:lnTo>
                <a:close/>
              </a:path>
              <a:path w="152400" h="152400">
                <a:moveTo>
                  <a:pt x="92964" y="41148"/>
                </a:moveTo>
                <a:lnTo>
                  <a:pt x="89577" y="40301"/>
                </a:lnTo>
                <a:lnTo>
                  <a:pt x="88391" y="39624"/>
                </a:lnTo>
                <a:lnTo>
                  <a:pt x="92964" y="41148"/>
                </a:lnTo>
                <a:close/>
              </a:path>
              <a:path w="152400" h="152400">
                <a:moveTo>
                  <a:pt x="143256" y="41148"/>
                </a:moveTo>
                <a:lnTo>
                  <a:pt x="92964" y="41148"/>
                </a:lnTo>
                <a:lnTo>
                  <a:pt x="88391" y="39624"/>
                </a:lnTo>
                <a:lnTo>
                  <a:pt x="142494" y="39624"/>
                </a:lnTo>
                <a:lnTo>
                  <a:pt x="143256" y="41148"/>
                </a:lnTo>
                <a:close/>
              </a:path>
              <a:path w="152400" h="152400">
                <a:moveTo>
                  <a:pt x="99060" y="45719"/>
                </a:moveTo>
                <a:lnTo>
                  <a:pt x="89577" y="40301"/>
                </a:lnTo>
                <a:lnTo>
                  <a:pt x="92964" y="41148"/>
                </a:lnTo>
                <a:lnTo>
                  <a:pt x="143256" y="41148"/>
                </a:lnTo>
                <a:lnTo>
                  <a:pt x="144018" y="42672"/>
                </a:lnTo>
                <a:lnTo>
                  <a:pt x="96012" y="42672"/>
                </a:lnTo>
                <a:lnTo>
                  <a:pt x="99060" y="45719"/>
                </a:lnTo>
                <a:close/>
              </a:path>
              <a:path w="152400" h="152400">
                <a:moveTo>
                  <a:pt x="60198" y="41148"/>
                </a:moveTo>
                <a:lnTo>
                  <a:pt x="59436" y="41148"/>
                </a:lnTo>
                <a:lnTo>
                  <a:pt x="60769" y="40767"/>
                </a:lnTo>
                <a:lnTo>
                  <a:pt x="60198" y="41148"/>
                </a:lnTo>
                <a:close/>
              </a:path>
              <a:path w="152400" h="152400">
                <a:moveTo>
                  <a:pt x="53339" y="45719"/>
                </a:moveTo>
                <a:lnTo>
                  <a:pt x="56387" y="42672"/>
                </a:lnTo>
                <a:lnTo>
                  <a:pt x="57912" y="42672"/>
                </a:lnTo>
                <a:lnTo>
                  <a:pt x="53339" y="45719"/>
                </a:lnTo>
                <a:close/>
              </a:path>
              <a:path w="152400" h="152400">
                <a:moveTo>
                  <a:pt x="103632" y="50292"/>
                </a:moveTo>
                <a:lnTo>
                  <a:pt x="96012" y="42672"/>
                </a:lnTo>
                <a:lnTo>
                  <a:pt x="144018" y="42672"/>
                </a:lnTo>
                <a:lnTo>
                  <a:pt x="144779" y="44196"/>
                </a:lnTo>
                <a:lnTo>
                  <a:pt x="146304" y="45719"/>
                </a:lnTo>
                <a:lnTo>
                  <a:pt x="146304" y="47244"/>
                </a:lnTo>
                <a:lnTo>
                  <a:pt x="102108" y="47244"/>
                </a:lnTo>
                <a:lnTo>
                  <a:pt x="103632" y="50292"/>
                </a:lnTo>
                <a:close/>
              </a:path>
              <a:path w="152400" h="152400">
                <a:moveTo>
                  <a:pt x="47244" y="50292"/>
                </a:moveTo>
                <a:lnTo>
                  <a:pt x="50292" y="47244"/>
                </a:lnTo>
                <a:lnTo>
                  <a:pt x="48906" y="48906"/>
                </a:lnTo>
                <a:lnTo>
                  <a:pt x="47244" y="50292"/>
                </a:lnTo>
                <a:close/>
              </a:path>
              <a:path w="152400" h="152400">
                <a:moveTo>
                  <a:pt x="48906" y="48906"/>
                </a:moveTo>
                <a:lnTo>
                  <a:pt x="50292" y="47244"/>
                </a:lnTo>
                <a:lnTo>
                  <a:pt x="50901" y="47244"/>
                </a:lnTo>
                <a:lnTo>
                  <a:pt x="48906" y="48906"/>
                </a:lnTo>
                <a:close/>
              </a:path>
              <a:path w="152400" h="152400">
                <a:moveTo>
                  <a:pt x="108204" y="56387"/>
                </a:moveTo>
                <a:lnTo>
                  <a:pt x="102108" y="47244"/>
                </a:lnTo>
                <a:lnTo>
                  <a:pt x="146304" y="47244"/>
                </a:lnTo>
                <a:lnTo>
                  <a:pt x="146343" y="48906"/>
                </a:lnTo>
                <a:lnTo>
                  <a:pt x="147610" y="53340"/>
                </a:lnTo>
                <a:lnTo>
                  <a:pt x="106679" y="53340"/>
                </a:lnTo>
                <a:lnTo>
                  <a:pt x="108204" y="56387"/>
                </a:lnTo>
                <a:close/>
              </a:path>
              <a:path w="152400" h="152400">
                <a:moveTo>
                  <a:pt x="47752" y="50292"/>
                </a:moveTo>
                <a:lnTo>
                  <a:pt x="47244" y="50292"/>
                </a:lnTo>
                <a:lnTo>
                  <a:pt x="48906" y="48906"/>
                </a:lnTo>
                <a:lnTo>
                  <a:pt x="47752" y="50292"/>
                </a:lnTo>
                <a:close/>
              </a:path>
              <a:path w="152400" h="152400">
                <a:moveTo>
                  <a:pt x="43688" y="56387"/>
                </a:moveTo>
                <a:lnTo>
                  <a:pt x="42672" y="56387"/>
                </a:lnTo>
                <a:lnTo>
                  <a:pt x="45719" y="53340"/>
                </a:lnTo>
                <a:lnTo>
                  <a:pt x="43688" y="56387"/>
                </a:lnTo>
                <a:close/>
              </a:path>
              <a:path w="152400" h="152400">
                <a:moveTo>
                  <a:pt x="150876" y="62484"/>
                </a:moveTo>
                <a:lnTo>
                  <a:pt x="111252" y="62484"/>
                </a:lnTo>
                <a:lnTo>
                  <a:pt x="106679" y="53340"/>
                </a:lnTo>
                <a:lnTo>
                  <a:pt x="147610" y="53340"/>
                </a:lnTo>
                <a:lnTo>
                  <a:pt x="149352" y="59436"/>
                </a:lnTo>
                <a:lnTo>
                  <a:pt x="150876" y="59436"/>
                </a:lnTo>
                <a:lnTo>
                  <a:pt x="150876" y="62484"/>
                </a:lnTo>
                <a:close/>
              </a:path>
              <a:path w="152400" h="152400">
                <a:moveTo>
                  <a:pt x="39624" y="62484"/>
                </a:moveTo>
                <a:lnTo>
                  <a:pt x="41148" y="59436"/>
                </a:lnTo>
                <a:lnTo>
                  <a:pt x="40767" y="60769"/>
                </a:lnTo>
                <a:lnTo>
                  <a:pt x="39624" y="62484"/>
                </a:lnTo>
                <a:close/>
              </a:path>
              <a:path w="152400" h="152400">
                <a:moveTo>
                  <a:pt x="40767" y="60769"/>
                </a:moveTo>
                <a:lnTo>
                  <a:pt x="41148" y="59436"/>
                </a:lnTo>
                <a:lnTo>
                  <a:pt x="41656" y="59436"/>
                </a:lnTo>
                <a:lnTo>
                  <a:pt x="40767" y="60769"/>
                </a:lnTo>
                <a:close/>
              </a:path>
              <a:path w="152400" h="152400">
                <a:moveTo>
                  <a:pt x="112775" y="70104"/>
                </a:moveTo>
                <a:lnTo>
                  <a:pt x="109728" y="59436"/>
                </a:lnTo>
                <a:lnTo>
                  <a:pt x="111252" y="62484"/>
                </a:lnTo>
                <a:lnTo>
                  <a:pt x="150876" y="62484"/>
                </a:lnTo>
                <a:lnTo>
                  <a:pt x="150876" y="67056"/>
                </a:lnTo>
                <a:lnTo>
                  <a:pt x="112775" y="67056"/>
                </a:lnTo>
                <a:lnTo>
                  <a:pt x="112775" y="70104"/>
                </a:lnTo>
                <a:close/>
              </a:path>
              <a:path w="152400" h="152400">
                <a:moveTo>
                  <a:pt x="40277" y="62484"/>
                </a:moveTo>
                <a:lnTo>
                  <a:pt x="39624" y="62484"/>
                </a:lnTo>
                <a:lnTo>
                  <a:pt x="40767" y="60769"/>
                </a:lnTo>
                <a:lnTo>
                  <a:pt x="40277" y="62484"/>
                </a:lnTo>
                <a:close/>
              </a:path>
              <a:path w="152400" h="152400">
                <a:moveTo>
                  <a:pt x="38100" y="70104"/>
                </a:moveTo>
                <a:lnTo>
                  <a:pt x="38100" y="67056"/>
                </a:lnTo>
                <a:lnTo>
                  <a:pt x="38970" y="67056"/>
                </a:lnTo>
                <a:lnTo>
                  <a:pt x="38100" y="70104"/>
                </a:lnTo>
                <a:close/>
              </a:path>
              <a:path w="152400" h="152400">
                <a:moveTo>
                  <a:pt x="150876" y="85344"/>
                </a:moveTo>
                <a:lnTo>
                  <a:pt x="112775" y="85344"/>
                </a:lnTo>
                <a:lnTo>
                  <a:pt x="112775" y="80772"/>
                </a:lnTo>
                <a:lnTo>
                  <a:pt x="114300" y="76200"/>
                </a:lnTo>
                <a:lnTo>
                  <a:pt x="114300" y="73152"/>
                </a:lnTo>
                <a:lnTo>
                  <a:pt x="112775" y="67056"/>
                </a:lnTo>
                <a:lnTo>
                  <a:pt x="150876" y="67056"/>
                </a:lnTo>
                <a:lnTo>
                  <a:pt x="152400" y="74676"/>
                </a:lnTo>
                <a:lnTo>
                  <a:pt x="150876" y="82296"/>
                </a:lnTo>
                <a:lnTo>
                  <a:pt x="150876" y="85344"/>
                </a:lnTo>
                <a:close/>
              </a:path>
              <a:path w="152400" h="152400">
                <a:moveTo>
                  <a:pt x="38970" y="85344"/>
                </a:moveTo>
                <a:lnTo>
                  <a:pt x="38100" y="85344"/>
                </a:lnTo>
                <a:lnTo>
                  <a:pt x="38100" y="82296"/>
                </a:lnTo>
                <a:lnTo>
                  <a:pt x="38970" y="85344"/>
                </a:lnTo>
                <a:close/>
              </a:path>
              <a:path w="152400" h="152400">
                <a:moveTo>
                  <a:pt x="110598" y="89916"/>
                </a:moveTo>
                <a:lnTo>
                  <a:pt x="112775" y="82296"/>
                </a:lnTo>
                <a:lnTo>
                  <a:pt x="112775" y="85344"/>
                </a:lnTo>
                <a:lnTo>
                  <a:pt x="150876" y="85344"/>
                </a:lnTo>
                <a:lnTo>
                  <a:pt x="150876" y="88392"/>
                </a:lnTo>
                <a:lnTo>
                  <a:pt x="111252" y="88392"/>
                </a:lnTo>
                <a:lnTo>
                  <a:pt x="110598" y="89916"/>
                </a:lnTo>
                <a:close/>
              </a:path>
              <a:path w="152400" h="152400">
                <a:moveTo>
                  <a:pt x="41148" y="92964"/>
                </a:moveTo>
                <a:lnTo>
                  <a:pt x="39624" y="88392"/>
                </a:lnTo>
                <a:lnTo>
                  <a:pt x="40059" y="89154"/>
                </a:lnTo>
                <a:lnTo>
                  <a:pt x="41148" y="92964"/>
                </a:lnTo>
                <a:close/>
              </a:path>
              <a:path w="152400" h="152400">
                <a:moveTo>
                  <a:pt x="40059" y="89154"/>
                </a:moveTo>
                <a:lnTo>
                  <a:pt x="39624" y="88392"/>
                </a:lnTo>
                <a:lnTo>
                  <a:pt x="39841" y="88392"/>
                </a:lnTo>
                <a:lnTo>
                  <a:pt x="40059" y="89154"/>
                </a:lnTo>
                <a:close/>
              </a:path>
              <a:path w="152400" h="152400">
                <a:moveTo>
                  <a:pt x="109728" y="92964"/>
                </a:moveTo>
                <a:lnTo>
                  <a:pt x="110598" y="89916"/>
                </a:lnTo>
                <a:lnTo>
                  <a:pt x="111252" y="88392"/>
                </a:lnTo>
                <a:lnTo>
                  <a:pt x="109728" y="92964"/>
                </a:lnTo>
                <a:close/>
              </a:path>
              <a:path w="152400" h="152400">
                <a:moveTo>
                  <a:pt x="149352" y="92964"/>
                </a:moveTo>
                <a:lnTo>
                  <a:pt x="109728" y="92964"/>
                </a:lnTo>
                <a:lnTo>
                  <a:pt x="111252" y="88392"/>
                </a:lnTo>
                <a:lnTo>
                  <a:pt x="150876" y="88392"/>
                </a:lnTo>
                <a:lnTo>
                  <a:pt x="150876" y="91440"/>
                </a:lnTo>
                <a:lnTo>
                  <a:pt x="149352" y="92964"/>
                </a:lnTo>
                <a:close/>
              </a:path>
              <a:path w="152400" h="152400">
                <a:moveTo>
                  <a:pt x="42236" y="92964"/>
                </a:moveTo>
                <a:lnTo>
                  <a:pt x="41148" y="92964"/>
                </a:lnTo>
                <a:lnTo>
                  <a:pt x="40059" y="89154"/>
                </a:lnTo>
                <a:lnTo>
                  <a:pt x="42236" y="92964"/>
                </a:lnTo>
                <a:close/>
              </a:path>
              <a:path w="152400" h="152400">
                <a:moveTo>
                  <a:pt x="107735" y="96598"/>
                </a:moveTo>
                <a:lnTo>
                  <a:pt x="110598" y="89916"/>
                </a:lnTo>
                <a:lnTo>
                  <a:pt x="109728" y="92964"/>
                </a:lnTo>
                <a:lnTo>
                  <a:pt x="149352" y="92964"/>
                </a:lnTo>
                <a:lnTo>
                  <a:pt x="148481" y="96012"/>
                </a:lnTo>
                <a:lnTo>
                  <a:pt x="108204" y="96012"/>
                </a:lnTo>
                <a:lnTo>
                  <a:pt x="107735" y="96598"/>
                </a:lnTo>
                <a:close/>
              </a:path>
              <a:path w="152400" h="152400">
                <a:moveTo>
                  <a:pt x="45719" y="99060"/>
                </a:moveTo>
                <a:lnTo>
                  <a:pt x="42672" y="96012"/>
                </a:lnTo>
                <a:lnTo>
                  <a:pt x="43978" y="96012"/>
                </a:lnTo>
                <a:lnTo>
                  <a:pt x="45719" y="99060"/>
                </a:lnTo>
                <a:close/>
              </a:path>
              <a:path w="152400" h="152400">
                <a:moveTo>
                  <a:pt x="106679" y="99060"/>
                </a:moveTo>
                <a:lnTo>
                  <a:pt x="107735" y="96598"/>
                </a:lnTo>
                <a:lnTo>
                  <a:pt x="108204" y="96012"/>
                </a:lnTo>
                <a:lnTo>
                  <a:pt x="106679" y="99060"/>
                </a:lnTo>
                <a:close/>
              </a:path>
              <a:path w="152400" h="152400">
                <a:moveTo>
                  <a:pt x="147610" y="99059"/>
                </a:moveTo>
                <a:lnTo>
                  <a:pt x="106679" y="99060"/>
                </a:lnTo>
                <a:lnTo>
                  <a:pt x="108204" y="96012"/>
                </a:lnTo>
                <a:lnTo>
                  <a:pt x="148481" y="96012"/>
                </a:lnTo>
                <a:lnTo>
                  <a:pt x="147610" y="99059"/>
                </a:lnTo>
                <a:close/>
              </a:path>
              <a:path w="152400" h="152400">
                <a:moveTo>
                  <a:pt x="102785" y="102785"/>
                </a:moveTo>
                <a:lnTo>
                  <a:pt x="107735" y="96598"/>
                </a:lnTo>
                <a:lnTo>
                  <a:pt x="106679" y="99060"/>
                </a:lnTo>
                <a:lnTo>
                  <a:pt x="147610" y="99059"/>
                </a:lnTo>
                <a:lnTo>
                  <a:pt x="146739" y="102107"/>
                </a:lnTo>
                <a:lnTo>
                  <a:pt x="103632" y="102107"/>
                </a:lnTo>
                <a:lnTo>
                  <a:pt x="102785" y="102785"/>
                </a:lnTo>
                <a:close/>
              </a:path>
              <a:path w="152400" h="152400">
                <a:moveTo>
                  <a:pt x="50292" y="103632"/>
                </a:moveTo>
                <a:lnTo>
                  <a:pt x="47244" y="102107"/>
                </a:lnTo>
                <a:lnTo>
                  <a:pt x="48768" y="102107"/>
                </a:lnTo>
                <a:lnTo>
                  <a:pt x="50292" y="103632"/>
                </a:lnTo>
                <a:close/>
              </a:path>
              <a:path w="152400" h="152400">
                <a:moveTo>
                  <a:pt x="102108" y="103632"/>
                </a:moveTo>
                <a:lnTo>
                  <a:pt x="102785" y="102785"/>
                </a:lnTo>
                <a:lnTo>
                  <a:pt x="103632" y="102107"/>
                </a:lnTo>
                <a:lnTo>
                  <a:pt x="102108" y="103632"/>
                </a:lnTo>
                <a:close/>
              </a:path>
              <a:path w="152400" h="152400">
                <a:moveTo>
                  <a:pt x="146304" y="103632"/>
                </a:moveTo>
                <a:lnTo>
                  <a:pt x="102108" y="103632"/>
                </a:lnTo>
                <a:lnTo>
                  <a:pt x="103632" y="102107"/>
                </a:lnTo>
                <a:lnTo>
                  <a:pt x="146739" y="102107"/>
                </a:lnTo>
                <a:lnTo>
                  <a:pt x="146304" y="103632"/>
                </a:lnTo>
                <a:close/>
              </a:path>
              <a:path w="152400" h="152400">
                <a:moveTo>
                  <a:pt x="96598" y="107735"/>
                </a:moveTo>
                <a:lnTo>
                  <a:pt x="102785" y="102785"/>
                </a:lnTo>
                <a:lnTo>
                  <a:pt x="102108" y="103632"/>
                </a:lnTo>
                <a:lnTo>
                  <a:pt x="146304" y="103632"/>
                </a:lnTo>
                <a:lnTo>
                  <a:pt x="146304" y="106680"/>
                </a:lnTo>
                <a:lnTo>
                  <a:pt x="99060" y="106680"/>
                </a:lnTo>
                <a:lnTo>
                  <a:pt x="96598" y="107735"/>
                </a:lnTo>
                <a:close/>
              </a:path>
              <a:path w="152400" h="152400">
                <a:moveTo>
                  <a:pt x="56387" y="108204"/>
                </a:moveTo>
                <a:lnTo>
                  <a:pt x="53339" y="106680"/>
                </a:lnTo>
                <a:lnTo>
                  <a:pt x="54102" y="106680"/>
                </a:lnTo>
                <a:lnTo>
                  <a:pt x="56387" y="108204"/>
                </a:lnTo>
                <a:close/>
              </a:path>
              <a:path w="152400" h="152400">
                <a:moveTo>
                  <a:pt x="96012" y="108204"/>
                </a:moveTo>
                <a:lnTo>
                  <a:pt x="96598" y="107735"/>
                </a:lnTo>
                <a:lnTo>
                  <a:pt x="99060" y="106680"/>
                </a:lnTo>
                <a:lnTo>
                  <a:pt x="96012" y="108204"/>
                </a:lnTo>
                <a:close/>
              </a:path>
              <a:path w="152400" h="152400">
                <a:moveTo>
                  <a:pt x="144126" y="108204"/>
                </a:moveTo>
                <a:lnTo>
                  <a:pt x="96012" y="108204"/>
                </a:lnTo>
                <a:lnTo>
                  <a:pt x="99060" y="106680"/>
                </a:lnTo>
                <a:lnTo>
                  <a:pt x="144779" y="106680"/>
                </a:lnTo>
                <a:lnTo>
                  <a:pt x="144126" y="108204"/>
                </a:lnTo>
                <a:close/>
              </a:path>
              <a:path w="152400" h="152400">
                <a:moveTo>
                  <a:pt x="88391" y="111252"/>
                </a:moveTo>
                <a:lnTo>
                  <a:pt x="96598" y="107735"/>
                </a:lnTo>
                <a:lnTo>
                  <a:pt x="96012" y="108204"/>
                </a:lnTo>
                <a:lnTo>
                  <a:pt x="144126" y="108204"/>
                </a:lnTo>
                <a:lnTo>
                  <a:pt x="143473" y="109727"/>
                </a:lnTo>
                <a:lnTo>
                  <a:pt x="92964" y="109728"/>
                </a:lnTo>
                <a:lnTo>
                  <a:pt x="88391" y="111252"/>
                </a:lnTo>
                <a:close/>
              </a:path>
              <a:path w="152400" h="152400">
                <a:moveTo>
                  <a:pt x="62992" y="111252"/>
                </a:moveTo>
                <a:lnTo>
                  <a:pt x="62484" y="111252"/>
                </a:lnTo>
                <a:lnTo>
                  <a:pt x="59436" y="109728"/>
                </a:lnTo>
                <a:lnTo>
                  <a:pt x="62992" y="111252"/>
                </a:lnTo>
                <a:close/>
              </a:path>
              <a:path w="152400" h="152400">
                <a:moveTo>
                  <a:pt x="141514" y="114300"/>
                </a:moveTo>
                <a:lnTo>
                  <a:pt x="80772" y="114300"/>
                </a:lnTo>
                <a:lnTo>
                  <a:pt x="92964" y="109728"/>
                </a:lnTo>
                <a:lnTo>
                  <a:pt x="143473" y="109727"/>
                </a:lnTo>
                <a:lnTo>
                  <a:pt x="141514" y="114300"/>
                </a:lnTo>
                <a:close/>
              </a:path>
              <a:path w="152400" h="152400">
                <a:moveTo>
                  <a:pt x="80772" y="114300"/>
                </a:moveTo>
                <a:lnTo>
                  <a:pt x="79248" y="114300"/>
                </a:lnTo>
                <a:lnTo>
                  <a:pt x="83820" y="112775"/>
                </a:lnTo>
                <a:lnTo>
                  <a:pt x="80772" y="114300"/>
                </a:lnTo>
                <a:close/>
              </a:path>
              <a:path w="152400" h="152400">
                <a:moveTo>
                  <a:pt x="91439" y="150876"/>
                </a:moveTo>
                <a:lnTo>
                  <a:pt x="59436" y="150876"/>
                </a:lnTo>
                <a:lnTo>
                  <a:pt x="57912" y="149352"/>
                </a:lnTo>
                <a:lnTo>
                  <a:pt x="47244" y="146304"/>
                </a:lnTo>
                <a:lnTo>
                  <a:pt x="103632" y="146304"/>
                </a:lnTo>
                <a:lnTo>
                  <a:pt x="92964" y="149352"/>
                </a:lnTo>
                <a:lnTo>
                  <a:pt x="91439" y="150876"/>
                </a:lnTo>
                <a:close/>
              </a:path>
              <a:path w="152400" h="152400">
                <a:moveTo>
                  <a:pt x="76200" y="152400"/>
                </a:moveTo>
                <a:lnTo>
                  <a:pt x="68580" y="152400"/>
                </a:lnTo>
                <a:lnTo>
                  <a:pt x="60960" y="150876"/>
                </a:lnTo>
                <a:lnTo>
                  <a:pt x="83820" y="150876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312920" y="452932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300"/>
                </a:moveTo>
                <a:lnTo>
                  <a:pt x="35361" y="109775"/>
                </a:lnTo>
                <a:lnTo>
                  <a:pt x="16954" y="97536"/>
                </a:lnTo>
                <a:lnTo>
                  <a:pt x="4548" y="79581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80224" y="4548"/>
                </a:lnTo>
                <a:lnTo>
                  <a:pt x="98107" y="16954"/>
                </a:lnTo>
                <a:lnTo>
                  <a:pt x="109989" y="35361"/>
                </a:lnTo>
                <a:lnTo>
                  <a:pt x="114300" y="57912"/>
                </a:lnTo>
                <a:lnTo>
                  <a:pt x="109989" y="79581"/>
                </a:lnTo>
                <a:lnTo>
                  <a:pt x="98107" y="97536"/>
                </a:lnTo>
                <a:lnTo>
                  <a:pt x="80224" y="109775"/>
                </a:lnTo>
                <a:lnTo>
                  <a:pt x="5791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306823" y="4523232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76200" y="1523"/>
                </a:moveTo>
                <a:lnTo>
                  <a:pt x="51816" y="1523"/>
                </a:lnTo>
                <a:lnTo>
                  <a:pt x="56387" y="0"/>
                </a:lnTo>
                <a:lnTo>
                  <a:pt x="70104" y="0"/>
                </a:lnTo>
                <a:lnTo>
                  <a:pt x="76200" y="1523"/>
                </a:lnTo>
                <a:close/>
              </a:path>
              <a:path w="128270" h="127000">
                <a:moveTo>
                  <a:pt x="88391" y="4571"/>
                </a:moveTo>
                <a:lnTo>
                  <a:pt x="39624" y="4571"/>
                </a:lnTo>
                <a:lnTo>
                  <a:pt x="50292" y="1523"/>
                </a:lnTo>
                <a:lnTo>
                  <a:pt x="77724" y="1523"/>
                </a:lnTo>
                <a:lnTo>
                  <a:pt x="88391" y="4571"/>
                </a:lnTo>
                <a:close/>
              </a:path>
              <a:path w="128270" h="127000">
                <a:moveTo>
                  <a:pt x="99060" y="10667"/>
                </a:moveTo>
                <a:lnTo>
                  <a:pt x="28956" y="10667"/>
                </a:lnTo>
                <a:lnTo>
                  <a:pt x="38100" y="4571"/>
                </a:lnTo>
                <a:lnTo>
                  <a:pt x="89916" y="4571"/>
                </a:lnTo>
                <a:lnTo>
                  <a:pt x="99060" y="10667"/>
                </a:lnTo>
                <a:close/>
              </a:path>
              <a:path w="128270" h="127000">
                <a:moveTo>
                  <a:pt x="27432" y="27431"/>
                </a:moveTo>
                <a:lnTo>
                  <a:pt x="12192" y="27431"/>
                </a:lnTo>
                <a:lnTo>
                  <a:pt x="18288" y="18287"/>
                </a:lnTo>
                <a:lnTo>
                  <a:pt x="19812" y="18287"/>
                </a:lnTo>
                <a:lnTo>
                  <a:pt x="27432" y="10667"/>
                </a:lnTo>
                <a:lnTo>
                  <a:pt x="100584" y="10667"/>
                </a:lnTo>
                <a:lnTo>
                  <a:pt x="102107" y="12191"/>
                </a:lnTo>
                <a:lnTo>
                  <a:pt x="59436" y="12191"/>
                </a:lnTo>
                <a:lnTo>
                  <a:pt x="53339" y="13715"/>
                </a:lnTo>
                <a:lnTo>
                  <a:pt x="54864" y="13715"/>
                </a:lnTo>
                <a:lnTo>
                  <a:pt x="44195" y="16763"/>
                </a:lnTo>
                <a:lnTo>
                  <a:pt x="35052" y="21335"/>
                </a:lnTo>
                <a:lnTo>
                  <a:pt x="36576" y="21335"/>
                </a:lnTo>
                <a:lnTo>
                  <a:pt x="27432" y="27431"/>
                </a:lnTo>
                <a:close/>
              </a:path>
              <a:path w="128270" h="127000">
                <a:moveTo>
                  <a:pt x="115824" y="27431"/>
                </a:moveTo>
                <a:lnTo>
                  <a:pt x="100584" y="27431"/>
                </a:lnTo>
                <a:lnTo>
                  <a:pt x="91439" y="21335"/>
                </a:lnTo>
                <a:lnTo>
                  <a:pt x="92964" y="21335"/>
                </a:lnTo>
                <a:lnTo>
                  <a:pt x="83820" y="16763"/>
                </a:lnTo>
                <a:lnTo>
                  <a:pt x="73152" y="13715"/>
                </a:lnTo>
                <a:lnTo>
                  <a:pt x="74676" y="13715"/>
                </a:lnTo>
                <a:lnTo>
                  <a:pt x="68580" y="12191"/>
                </a:lnTo>
                <a:lnTo>
                  <a:pt x="102107" y="12191"/>
                </a:lnTo>
                <a:lnTo>
                  <a:pt x="108204" y="18287"/>
                </a:lnTo>
                <a:lnTo>
                  <a:pt x="109728" y="18287"/>
                </a:lnTo>
                <a:lnTo>
                  <a:pt x="115824" y="27431"/>
                </a:lnTo>
                <a:close/>
              </a:path>
              <a:path w="128270" h="127000">
                <a:moveTo>
                  <a:pt x="28263" y="99752"/>
                </a:moveTo>
                <a:lnTo>
                  <a:pt x="27432" y="99059"/>
                </a:lnTo>
                <a:lnTo>
                  <a:pt x="10668" y="99059"/>
                </a:lnTo>
                <a:lnTo>
                  <a:pt x="6096" y="88391"/>
                </a:lnTo>
                <a:lnTo>
                  <a:pt x="4572" y="88391"/>
                </a:lnTo>
                <a:lnTo>
                  <a:pt x="4572" y="86867"/>
                </a:lnTo>
                <a:lnTo>
                  <a:pt x="1524" y="76199"/>
                </a:lnTo>
                <a:lnTo>
                  <a:pt x="0" y="70103"/>
                </a:lnTo>
                <a:lnTo>
                  <a:pt x="0" y="57911"/>
                </a:lnTo>
                <a:lnTo>
                  <a:pt x="1524" y="50291"/>
                </a:lnTo>
                <a:lnTo>
                  <a:pt x="4572" y="39623"/>
                </a:lnTo>
                <a:lnTo>
                  <a:pt x="6096" y="38099"/>
                </a:lnTo>
                <a:lnTo>
                  <a:pt x="10668" y="28955"/>
                </a:lnTo>
                <a:lnTo>
                  <a:pt x="10668" y="27431"/>
                </a:lnTo>
                <a:lnTo>
                  <a:pt x="28956" y="27431"/>
                </a:lnTo>
                <a:lnTo>
                  <a:pt x="21336" y="35051"/>
                </a:lnTo>
                <a:lnTo>
                  <a:pt x="17526" y="42671"/>
                </a:lnTo>
                <a:lnTo>
                  <a:pt x="16764" y="42671"/>
                </a:lnTo>
                <a:lnTo>
                  <a:pt x="13716" y="53339"/>
                </a:lnTo>
                <a:lnTo>
                  <a:pt x="13716" y="74675"/>
                </a:lnTo>
                <a:lnTo>
                  <a:pt x="14151" y="74675"/>
                </a:lnTo>
                <a:lnTo>
                  <a:pt x="16764" y="83819"/>
                </a:lnTo>
                <a:lnTo>
                  <a:pt x="17417" y="83819"/>
                </a:lnTo>
                <a:lnTo>
                  <a:pt x="21336" y="92963"/>
                </a:lnTo>
                <a:lnTo>
                  <a:pt x="22606" y="92963"/>
                </a:lnTo>
                <a:lnTo>
                  <a:pt x="28263" y="99752"/>
                </a:lnTo>
                <a:close/>
              </a:path>
              <a:path w="128270" h="127000">
                <a:moveTo>
                  <a:pt x="123879" y="44195"/>
                </a:moveTo>
                <a:lnTo>
                  <a:pt x="111252" y="44195"/>
                </a:lnTo>
                <a:lnTo>
                  <a:pt x="105155" y="35051"/>
                </a:lnTo>
                <a:lnTo>
                  <a:pt x="106679" y="35051"/>
                </a:lnTo>
                <a:lnTo>
                  <a:pt x="99060" y="27431"/>
                </a:lnTo>
                <a:lnTo>
                  <a:pt x="117348" y="27431"/>
                </a:lnTo>
                <a:lnTo>
                  <a:pt x="117348" y="28955"/>
                </a:lnTo>
                <a:lnTo>
                  <a:pt x="121920" y="38099"/>
                </a:lnTo>
                <a:lnTo>
                  <a:pt x="121920" y="39623"/>
                </a:lnTo>
                <a:lnTo>
                  <a:pt x="123879" y="44195"/>
                </a:lnTo>
                <a:close/>
              </a:path>
              <a:path w="128270" h="127000">
                <a:moveTo>
                  <a:pt x="16764" y="44195"/>
                </a:moveTo>
                <a:lnTo>
                  <a:pt x="16764" y="42671"/>
                </a:lnTo>
                <a:lnTo>
                  <a:pt x="17526" y="42671"/>
                </a:lnTo>
                <a:lnTo>
                  <a:pt x="16764" y="44195"/>
                </a:lnTo>
                <a:close/>
              </a:path>
              <a:path w="128270" h="127000">
                <a:moveTo>
                  <a:pt x="126491" y="74675"/>
                </a:moveTo>
                <a:lnTo>
                  <a:pt x="114300" y="74675"/>
                </a:lnTo>
                <a:lnTo>
                  <a:pt x="114300" y="53339"/>
                </a:lnTo>
                <a:lnTo>
                  <a:pt x="109728" y="42671"/>
                </a:lnTo>
                <a:lnTo>
                  <a:pt x="111252" y="44195"/>
                </a:lnTo>
                <a:lnTo>
                  <a:pt x="123879" y="44195"/>
                </a:lnTo>
                <a:lnTo>
                  <a:pt x="126491" y="50291"/>
                </a:lnTo>
                <a:lnTo>
                  <a:pt x="126491" y="56387"/>
                </a:lnTo>
                <a:lnTo>
                  <a:pt x="128016" y="62483"/>
                </a:lnTo>
                <a:lnTo>
                  <a:pt x="126491" y="70103"/>
                </a:lnTo>
                <a:lnTo>
                  <a:pt x="126491" y="74675"/>
                </a:lnTo>
                <a:close/>
              </a:path>
              <a:path w="128270" h="127000">
                <a:moveTo>
                  <a:pt x="14151" y="74675"/>
                </a:moveTo>
                <a:lnTo>
                  <a:pt x="13716" y="74675"/>
                </a:lnTo>
                <a:lnTo>
                  <a:pt x="13716" y="73151"/>
                </a:lnTo>
                <a:lnTo>
                  <a:pt x="14151" y="74675"/>
                </a:lnTo>
                <a:close/>
              </a:path>
              <a:path w="128270" h="127000">
                <a:moveTo>
                  <a:pt x="109728" y="83819"/>
                </a:moveTo>
                <a:lnTo>
                  <a:pt x="114300" y="73151"/>
                </a:lnTo>
                <a:lnTo>
                  <a:pt x="114300" y="74675"/>
                </a:lnTo>
                <a:lnTo>
                  <a:pt x="126491" y="74675"/>
                </a:lnTo>
                <a:lnTo>
                  <a:pt x="126491" y="76199"/>
                </a:lnTo>
                <a:lnTo>
                  <a:pt x="123879" y="82295"/>
                </a:lnTo>
                <a:lnTo>
                  <a:pt x="111252" y="82295"/>
                </a:lnTo>
                <a:lnTo>
                  <a:pt x="109728" y="83819"/>
                </a:lnTo>
                <a:close/>
              </a:path>
              <a:path w="128270" h="127000">
                <a:moveTo>
                  <a:pt x="17417" y="83819"/>
                </a:moveTo>
                <a:lnTo>
                  <a:pt x="16764" y="83819"/>
                </a:lnTo>
                <a:lnTo>
                  <a:pt x="16764" y="82295"/>
                </a:lnTo>
                <a:lnTo>
                  <a:pt x="17417" y="83819"/>
                </a:lnTo>
                <a:close/>
              </a:path>
              <a:path w="128270" h="127000">
                <a:moveTo>
                  <a:pt x="105155" y="92963"/>
                </a:moveTo>
                <a:lnTo>
                  <a:pt x="111252" y="82295"/>
                </a:lnTo>
                <a:lnTo>
                  <a:pt x="123879" y="82295"/>
                </a:lnTo>
                <a:lnTo>
                  <a:pt x="121920" y="86867"/>
                </a:lnTo>
                <a:lnTo>
                  <a:pt x="121920" y="88391"/>
                </a:lnTo>
                <a:lnTo>
                  <a:pt x="120613" y="91439"/>
                </a:lnTo>
                <a:lnTo>
                  <a:pt x="106679" y="91439"/>
                </a:lnTo>
                <a:lnTo>
                  <a:pt x="105155" y="92963"/>
                </a:lnTo>
                <a:close/>
              </a:path>
              <a:path w="128270" h="127000">
                <a:moveTo>
                  <a:pt x="22606" y="92963"/>
                </a:moveTo>
                <a:lnTo>
                  <a:pt x="21336" y="92963"/>
                </a:lnTo>
                <a:lnTo>
                  <a:pt x="21336" y="91439"/>
                </a:lnTo>
                <a:lnTo>
                  <a:pt x="22606" y="92963"/>
                </a:lnTo>
                <a:close/>
              </a:path>
              <a:path w="128270" h="127000">
                <a:moveTo>
                  <a:pt x="99752" y="99752"/>
                </a:moveTo>
                <a:lnTo>
                  <a:pt x="106679" y="91439"/>
                </a:lnTo>
                <a:lnTo>
                  <a:pt x="120613" y="91439"/>
                </a:lnTo>
                <a:lnTo>
                  <a:pt x="117348" y="99059"/>
                </a:lnTo>
                <a:lnTo>
                  <a:pt x="100584" y="99059"/>
                </a:lnTo>
                <a:lnTo>
                  <a:pt x="99752" y="99752"/>
                </a:lnTo>
                <a:close/>
              </a:path>
              <a:path w="128270" h="127000">
                <a:moveTo>
                  <a:pt x="100584" y="115823"/>
                </a:moveTo>
                <a:lnTo>
                  <a:pt x="27432" y="115823"/>
                </a:lnTo>
                <a:lnTo>
                  <a:pt x="19812" y="108203"/>
                </a:lnTo>
                <a:lnTo>
                  <a:pt x="18288" y="108203"/>
                </a:lnTo>
                <a:lnTo>
                  <a:pt x="12192" y="99059"/>
                </a:lnTo>
                <a:lnTo>
                  <a:pt x="27432" y="99059"/>
                </a:lnTo>
                <a:lnTo>
                  <a:pt x="28956" y="100583"/>
                </a:lnTo>
                <a:lnTo>
                  <a:pt x="29260" y="100583"/>
                </a:lnTo>
                <a:lnTo>
                  <a:pt x="36576" y="106679"/>
                </a:lnTo>
                <a:lnTo>
                  <a:pt x="37338" y="106679"/>
                </a:lnTo>
                <a:lnTo>
                  <a:pt x="44195" y="111251"/>
                </a:lnTo>
                <a:lnTo>
                  <a:pt x="49529" y="111251"/>
                </a:lnTo>
                <a:lnTo>
                  <a:pt x="54864" y="112775"/>
                </a:lnTo>
                <a:lnTo>
                  <a:pt x="53339" y="112775"/>
                </a:lnTo>
                <a:lnTo>
                  <a:pt x="57912" y="114299"/>
                </a:lnTo>
                <a:lnTo>
                  <a:pt x="102107" y="114299"/>
                </a:lnTo>
                <a:lnTo>
                  <a:pt x="100584" y="115823"/>
                </a:lnTo>
                <a:close/>
              </a:path>
              <a:path w="128270" h="127000">
                <a:moveTo>
                  <a:pt x="28956" y="100583"/>
                </a:moveTo>
                <a:lnTo>
                  <a:pt x="27432" y="99059"/>
                </a:lnTo>
                <a:lnTo>
                  <a:pt x="28263" y="99752"/>
                </a:lnTo>
                <a:lnTo>
                  <a:pt x="28956" y="100583"/>
                </a:lnTo>
                <a:close/>
              </a:path>
              <a:path w="128270" h="127000">
                <a:moveTo>
                  <a:pt x="99060" y="100583"/>
                </a:moveTo>
                <a:lnTo>
                  <a:pt x="99752" y="99752"/>
                </a:lnTo>
                <a:lnTo>
                  <a:pt x="100584" y="99059"/>
                </a:lnTo>
                <a:lnTo>
                  <a:pt x="99060" y="100583"/>
                </a:lnTo>
                <a:close/>
              </a:path>
              <a:path w="128270" h="127000">
                <a:moveTo>
                  <a:pt x="114808" y="100583"/>
                </a:moveTo>
                <a:lnTo>
                  <a:pt x="99060" y="100583"/>
                </a:lnTo>
                <a:lnTo>
                  <a:pt x="100584" y="99059"/>
                </a:lnTo>
                <a:lnTo>
                  <a:pt x="115824" y="99059"/>
                </a:lnTo>
                <a:lnTo>
                  <a:pt x="114808" y="100583"/>
                </a:lnTo>
                <a:close/>
              </a:path>
              <a:path w="128270" h="127000">
                <a:moveTo>
                  <a:pt x="29260" y="100583"/>
                </a:moveTo>
                <a:lnTo>
                  <a:pt x="28956" y="100583"/>
                </a:lnTo>
                <a:lnTo>
                  <a:pt x="28263" y="99752"/>
                </a:lnTo>
                <a:lnTo>
                  <a:pt x="29260" y="100583"/>
                </a:lnTo>
                <a:close/>
              </a:path>
              <a:path w="128270" h="127000">
                <a:moveTo>
                  <a:pt x="110743" y="106679"/>
                </a:moveTo>
                <a:lnTo>
                  <a:pt x="91439" y="106679"/>
                </a:lnTo>
                <a:lnTo>
                  <a:pt x="99752" y="99752"/>
                </a:lnTo>
                <a:lnTo>
                  <a:pt x="99060" y="100583"/>
                </a:lnTo>
                <a:lnTo>
                  <a:pt x="114808" y="100583"/>
                </a:lnTo>
                <a:lnTo>
                  <a:pt x="110743" y="106679"/>
                </a:lnTo>
                <a:close/>
              </a:path>
              <a:path w="128270" h="127000">
                <a:moveTo>
                  <a:pt x="37338" y="106679"/>
                </a:moveTo>
                <a:lnTo>
                  <a:pt x="36576" y="106679"/>
                </a:lnTo>
                <a:lnTo>
                  <a:pt x="35052" y="105155"/>
                </a:lnTo>
                <a:lnTo>
                  <a:pt x="37338" y="106679"/>
                </a:lnTo>
                <a:close/>
              </a:path>
              <a:path w="128270" h="127000">
                <a:moveTo>
                  <a:pt x="105155" y="111251"/>
                </a:moveTo>
                <a:lnTo>
                  <a:pt x="83820" y="111251"/>
                </a:lnTo>
                <a:lnTo>
                  <a:pt x="92964" y="105155"/>
                </a:lnTo>
                <a:lnTo>
                  <a:pt x="91439" y="106679"/>
                </a:lnTo>
                <a:lnTo>
                  <a:pt x="110743" y="106679"/>
                </a:lnTo>
                <a:lnTo>
                  <a:pt x="109728" y="108203"/>
                </a:lnTo>
                <a:lnTo>
                  <a:pt x="108204" y="108203"/>
                </a:lnTo>
                <a:lnTo>
                  <a:pt x="105155" y="111251"/>
                </a:lnTo>
                <a:close/>
              </a:path>
              <a:path w="128270" h="127000">
                <a:moveTo>
                  <a:pt x="49529" y="111251"/>
                </a:moveTo>
                <a:lnTo>
                  <a:pt x="44195" y="111251"/>
                </a:lnTo>
                <a:lnTo>
                  <a:pt x="44195" y="109727"/>
                </a:lnTo>
                <a:lnTo>
                  <a:pt x="49529" y="111251"/>
                </a:lnTo>
                <a:close/>
              </a:path>
              <a:path w="128270" h="127000">
                <a:moveTo>
                  <a:pt x="102107" y="114299"/>
                </a:moveTo>
                <a:lnTo>
                  <a:pt x="68580" y="114299"/>
                </a:lnTo>
                <a:lnTo>
                  <a:pt x="74676" y="112775"/>
                </a:lnTo>
                <a:lnTo>
                  <a:pt x="73152" y="112775"/>
                </a:lnTo>
                <a:lnTo>
                  <a:pt x="83820" y="109727"/>
                </a:lnTo>
                <a:lnTo>
                  <a:pt x="83820" y="111251"/>
                </a:lnTo>
                <a:lnTo>
                  <a:pt x="105155" y="111251"/>
                </a:lnTo>
                <a:lnTo>
                  <a:pt x="102107" y="114299"/>
                </a:lnTo>
                <a:close/>
              </a:path>
              <a:path w="128270" h="127000">
                <a:moveTo>
                  <a:pt x="76200" y="126491"/>
                </a:moveTo>
                <a:lnTo>
                  <a:pt x="51816" y="126491"/>
                </a:lnTo>
                <a:lnTo>
                  <a:pt x="50292" y="124967"/>
                </a:lnTo>
                <a:lnTo>
                  <a:pt x="39624" y="121919"/>
                </a:lnTo>
                <a:lnTo>
                  <a:pt x="38100" y="121919"/>
                </a:lnTo>
                <a:lnTo>
                  <a:pt x="28956" y="115823"/>
                </a:lnTo>
                <a:lnTo>
                  <a:pt x="99060" y="115823"/>
                </a:lnTo>
                <a:lnTo>
                  <a:pt x="88391" y="121919"/>
                </a:lnTo>
                <a:lnTo>
                  <a:pt x="77724" y="124967"/>
                </a:lnTo>
                <a:lnTo>
                  <a:pt x="76200" y="124967"/>
                </a:lnTo>
                <a:lnTo>
                  <a:pt x="76200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760720" y="338632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912" y="114300"/>
                </a:moveTo>
                <a:lnTo>
                  <a:pt x="35361" y="109775"/>
                </a:lnTo>
                <a:lnTo>
                  <a:pt x="16954" y="97536"/>
                </a:lnTo>
                <a:lnTo>
                  <a:pt x="4548" y="79581"/>
                </a:lnTo>
                <a:lnTo>
                  <a:pt x="0" y="57912"/>
                </a:lnTo>
                <a:lnTo>
                  <a:pt x="4548" y="35361"/>
                </a:lnTo>
                <a:lnTo>
                  <a:pt x="16954" y="16954"/>
                </a:lnTo>
                <a:lnTo>
                  <a:pt x="35361" y="4548"/>
                </a:lnTo>
                <a:lnTo>
                  <a:pt x="57912" y="0"/>
                </a:lnTo>
                <a:lnTo>
                  <a:pt x="80224" y="4548"/>
                </a:lnTo>
                <a:lnTo>
                  <a:pt x="98107" y="16954"/>
                </a:lnTo>
                <a:lnTo>
                  <a:pt x="109989" y="35361"/>
                </a:lnTo>
                <a:lnTo>
                  <a:pt x="114300" y="57912"/>
                </a:lnTo>
                <a:lnTo>
                  <a:pt x="109989" y="79581"/>
                </a:lnTo>
                <a:lnTo>
                  <a:pt x="98107" y="97536"/>
                </a:lnTo>
                <a:lnTo>
                  <a:pt x="80224" y="109775"/>
                </a:lnTo>
                <a:lnTo>
                  <a:pt x="5791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754623" y="3380232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76200" y="1524"/>
                </a:moveTo>
                <a:lnTo>
                  <a:pt x="51816" y="1524"/>
                </a:lnTo>
                <a:lnTo>
                  <a:pt x="56387" y="0"/>
                </a:lnTo>
                <a:lnTo>
                  <a:pt x="70104" y="0"/>
                </a:lnTo>
                <a:lnTo>
                  <a:pt x="76200" y="1524"/>
                </a:lnTo>
                <a:close/>
              </a:path>
              <a:path w="128270" h="127000">
                <a:moveTo>
                  <a:pt x="88391" y="4572"/>
                </a:moveTo>
                <a:lnTo>
                  <a:pt x="39624" y="4572"/>
                </a:lnTo>
                <a:lnTo>
                  <a:pt x="50292" y="1524"/>
                </a:lnTo>
                <a:lnTo>
                  <a:pt x="77724" y="1524"/>
                </a:lnTo>
                <a:lnTo>
                  <a:pt x="88391" y="4572"/>
                </a:lnTo>
                <a:close/>
              </a:path>
              <a:path w="128270" h="127000">
                <a:moveTo>
                  <a:pt x="99060" y="10668"/>
                </a:moveTo>
                <a:lnTo>
                  <a:pt x="28956" y="10668"/>
                </a:lnTo>
                <a:lnTo>
                  <a:pt x="38100" y="4572"/>
                </a:lnTo>
                <a:lnTo>
                  <a:pt x="89916" y="4572"/>
                </a:lnTo>
                <a:lnTo>
                  <a:pt x="99060" y="10668"/>
                </a:lnTo>
                <a:close/>
              </a:path>
              <a:path w="128270" h="127000">
                <a:moveTo>
                  <a:pt x="27432" y="27432"/>
                </a:moveTo>
                <a:lnTo>
                  <a:pt x="12192" y="27432"/>
                </a:lnTo>
                <a:lnTo>
                  <a:pt x="18288" y="18288"/>
                </a:lnTo>
                <a:lnTo>
                  <a:pt x="19812" y="18288"/>
                </a:lnTo>
                <a:lnTo>
                  <a:pt x="27432" y="10668"/>
                </a:lnTo>
                <a:lnTo>
                  <a:pt x="100584" y="10668"/>
                </a:lnTo>
                <a:lnTo>
                  <a:pt x="102107" y="12192"/>
                </a:lnTo>
                <a:lnTo>
                  <a:pt x="59436" y="12192"/>
                </a:lnTo>
                <a:lnTo>
                  <a:pt x="53339" y="13716"/>
                </a:lnTo>
                <a:lnTo>
                  <a:pt x="54864" y="13716"/>
                </a:lnTo>
                <a:lnTo>
                  <a:pt x="44195" y="16764"/>
                </a:lnTo>
                <a:lnTo>
                  <a:pt x="35052" y="21336"/>
                </a:lnTo>
                <a:lnTo>
                  <a:pt x="36576" y="21336"/>
                </a:lnTo>
                <a:lnTo>
                  <a:pt x="27432" y="27432"/>
                </a:lnTo>
                <a:close/>
              </a:path>
              <a:path w="128270" h="127000">
                <a:moveTo>
                  <a:pt x="115824" y="27432"/>
                </a:moveTo>
                <a:lnTo>
                  <a:pt x="100584" y="27432"/>
                </a:lnTo>
                <a:lnTo>
                  <a:pt x="91439" y="21336"/>
                </a:lnTo>
                <a:lnTo>
                  <a:pt x="92964" y="21336"/>
                </a:lnTo>
                <a:lnTo>
                  <a:pt x="83820" y="16764"/>
                </a:lnTo>
                <a:lnTo>
                  <a:pt x="73152" y="13716"/>
                </a:lnTo>
                <a:lnTo>
                  <a:pt x="74676" y="13716"/>
                </a:lnTo>
                <a:lnTo>
                  <a:pt x="68580" y="12192"/>
                </a:lnTo>
                <a:lnTo>
                  <a:pt x="102107" y="12192"/>
                </a:lnTo>
                <a:lnTo>
                  <a:pt x="108204" y="18288"/>
                </a:lnTo>
                <a:lnTo>
                  <a:pt x="109728" y="18288"/>
                </a:lnTo>
                <a:lnTo>
                  <a:pt x="115824" y="27432"/>
                </a:lnTo>
                <a:close/>
              </a:path>
              <a:path w="128270" h="127000">
                <a:moveTo>
                  <a:pt x="28263" y="99752"/>
                </a:moveTo>
                <a:lnTo>
                  <a:pt x="27432" y="99060"/>
                </a:lnTo>
                <a:lnTo>
                  <a:pt x="10668" y="99060"/>
                </a:lnTo>
                <a:lnTo>
                  <a:pt x="6096" y="88392"/>
                </a:lnTo>
                <a:lnTo>
                  <a:pt x="4572" y="88392"/>
                </a:lnTo>
                <a:lnTo>
                  <a:pt x="4572" y="86868"/>
                </a:lnTo>
                <a:lnTo>
                  <a:pt x="1524" y="76200"/>
                </a:lnTo>
                <a:lnTo>
                  <a:pt x="0" y="70104"/>
                </a:lnTo>
                <a:lnTo>
                  <a:pt x="0" y="57912"/>
                </a:lnTo>
                <a:lnTo>
                  <a:pt x="1524" y="50292"/>
                </a:lnTo>
                <a:lnTo>
                  <a:pt x="4572" y="39624"/>
                </a:lnTo>
                <a:lnTo>
                  <a:pt x="6096" y="38100"/>
                </a:lnTo>
                <a:lnTo>
                  <a:pt x="10668" y="28956"/>
                </a:lnTo>
                <a:lnTo>
                  <a:pt x="10668" y="27432"/>
                </a:lnTo>
                <a:lnTo>
                  <a:pt x="28956" y="27432"/>
                </a:lnTo>
                <a:lnTo>
                  <a:pt x="21336" y="35052"/>
                </a:lnTo>
                <a:lnTo>
                  <a:pt x="17526" y="42672"/>
                </a:lnTo>
                <a:lnTo>
                  <a:pt x="16764" y="42672"/>
                </a:lnTo>
                <a:lnTo>
                  <a:pt x="13716" y="53340"/>
                </a:lnTo>
                <a:lnTo>
                  <a:pt x="13716" y="74676"/>
                </a:lnTo>
                <a:lnTo>
                  <a:pt x="14151" y="74676"/>
                </a:lnTo>
                <a:lnTo>
                  <a:pt x="16764" y="83820"/>
                </a:lnTo>
                <a:lnTo>
                  <a:pt x="17417" y="83820"/>
                </a:lnTo>
                <a:lnTo>
                  <a:pt x="21336" y="92964"/>
                </a:lnTo>
                <a:lnTo>
                  <a:pt x="22606" y="92964"/>
                </a:lnTo>
                <a:lnTo>
                  <a:pt x="28263" y="99752"/>
                </a:lnTo>
                <a:close/>
              </a:path>
              <a:path w="128270" h="127000">
                <a:moveTo>
                  <a:pt x="123879" y="44196"/>
                </a:moveTo>
                <a:lnTo>
                  <a:pt x="111252" y="44196"/>
                </a:lnTo>
                <a:lnTo>
                  <a:pt x="105155" y="35052"/>
                </a:lnTo>
                <a:lnTo>
                  <a:pt x="106679" y="35052"/>
                </a:lnTo>
                <a:lnTo>
                  <a:pt x="99060" y="27432"/>
                </a:lnTo>
                <a:lnTo>
                  <a:pt x="117348" y="27432"/>
                </a:lnTo>
                <a:lnTo>
                  <a:pt x="117348" y="28956"/>
                </a:lnTo>
                <a:lnTo>
                  <a:pt x="121920" y="38100"/>
                </a:lnTo>
                <a:lnTo>
                  <a:pt x="121920" y="39624"/>
                </a:lnTo>
                <a:lnTo>
                  <a:pt x="123879" y="44196"/>
                </a:lnTo>
                <a:close/>
              </a:path>
              <a:path w="128270" h="127000">
                <a:moveTo>
                  <a:pt x="16764" y="44196"/>
                </a:moveTo>
                <a:lnTo>
                  <a:pt x="16764" y="42672"/>
                </a:lnTo>
                <a:lnTo>
                  <a:pt x="17526" y="42672"/>
                </a:lnTo>
                <a:lnTo>
                  <a:pt x="16764" y="44196"/>
                </a:lnTo>
                <a:close/>
              </a:path>
              <a:path w="128270" h="127000">
                <a:moveTo>
                  <a:pt x="126491" y="74676"/>
                </a:moveTo>
                <a:lnTo>
                  <a:pt x="114300" y="74676"/>
                </a:lnTo>
                <a:lnTo>
                  <a:pt x="114300" y="53340"/>
                </a:lnTo>
                <a:lnTo>
                  <a:pt x="109728" y="42672"/>
                </a:lnTo>
                <a:lnTo>
                  <a:pt x="111252" y="44196"/>
                </a:lnTo>
                <a:lnTo>
                  <a:pt x="123879" y="44196"/>
                </a:lnTo>
                <a:lnTo>
                  <a:pt x="126491" y="50292"/>
                </a:lnTo>
                <a:lnTo>
                  <a:pt x="126491" y="56388"/>
                </a:lnTo>
                <a:lnTo>
                  <a:pt x="128016" y="62484"/>
                </a:lnTo>
                <a:lnTo>
                  <a:pt x="126491" y="70104"/>
                </a:lnTo>
                <a:lnTo>
                  <a:pt x="126491" y="74676"/>
                </a:lnTo>
                <a:close/>
              </a:path>
              <a:path w="128270" h="127000">
                <a:moveTo>
                  <a:pt x="14151" y="74676"/>
                </a:moveTo>
                <a:lnTo>
                  <a:pt x="13716" y="74676"/>
                </a:lnTo>
                <a:lnTo>
                  <a:pt x="13716" y="73152"/>
                </a:lnTo>
                <a:lnTo>
                  <a:pt x="14151" y="74676"/>
                </a:lnTo>
                <a:close/>
              </a:path>
              <a:path w="128270" h="127000">
                <a:moveTo>
                  <a:pt x="109728" y="83820"/>
                </a:moveTo>
                <a:lnTo>
                  <a:pt x="114300" y="73152"/>
                </a:lnTo>
                <a:lnTo>
                  <a:pt x="114300" y="74676"/>
                </a:lnTo>
                <a:lnTo>
                  <a:pt x="126491" y="74676"/>
                </a:lnTo>
                <a:lnTo>
                  <a:pt x="126491" y="76200"/>
                </a:lnTo>
                <a:lnTo>
                  <a:pt x="123879" y="82296"/>
                </a:lnTo>
                <a:lnTo>
                  <a:pt x="111252" y="82296"/>
                </a:lnTo>
                <a:lnTo>
                  <a:pt x="109728" y="83820"/>
                </a:lnTo>
                <a:close/>
              </a:path>
              <a:path w="128270" h="127000">
                <a:moveTo>
                  <a:pt x="17417" y="83820"/>
                </a:moveTo>
                <a:lnTo>
                  <a:pt x="16764" y="83820"/>
                </a:lnTo>
                <a:lnTo>
                  <a:pt x="16764" y="82296"/>
                </a:lnTo>
                <a:lnTo>
                  <a:pt x="17417" y="83820"/>
                </a:lnTo>
                <a:close/>
              </a:path>
              <a:path w="128270" h="127000">
                <a:moveTo>
                  <a:pt x="105155" y="92964"/>
                </a:moveTo>
                <a:lnTo>
                  <a:pt x="111252" y="82296"/>
                </a:lnTo>
                <a:lnTo>
                  <a:pt x="123879" y="82296"/>
                </a:lnTo>
                <a:lnTo>
                  <a:pt x="121920" y="86868"/>
                </a:lnTo>
                <a:lnTo>
                  <a:pt x="121920" y="88392"/>
                </a:lnTo>
                <a:lnTo>
                  <a:pt x="120613" y="91440"/>
                </a:lnTo>
                <a:lnTo>
                  <a:pt x="106679" y="91440"/>
                </a:lnTo>
                <a:lnTo>
                  <a:pt x="105155" y="92964"/>
                </a:lnTo>
                <a:close/>
              </a:path>
              <a:path w="128270" h="127000">
                <a:moveTo>
                  <a:pt x="22606" y="92964"/>
                </a:moveTo>
                <a:lnTo>
                  <a:pt x="21336" y="92964"/>
                </a:lnTo>
                <a:lnTo>
                  <a:pt x="21336" y="91440"/>
                </a:lnTo>
                <a:lnTo>
                  <a:pt x="22606" y="92964"/>
                </a:lnTo>
                <a:close/>
              </a:path>
              <a:path w="128270" h="127000">
                <a:moveTo>
                  <a:pt x="99752" y="99752"/>
                </a:moveTo>
                <a:lnTo>
                  <a:pt x="106679" y="91440"/>
                </a:lnTo>
                <a:lnTo>
                  <a:pt x="120613" y="91440"/>
                </a:lnTo>
                <a:lnTo>
                  <a:pt x="117348" y="99060"/>
                </a:lnTo>
                <a:lnTo>
                  <a:pt x="100584" y="99060"/>
                </a:lnTo>
                <a:lnTo>
                  <a:pt x="99752" y="99752"/>
                </a:lnTo>
                <a:close/>
              </a:path>
              <a:path w="128270" h="127000">
                <a:moveTo>
                  <a:pt x="100584" y="115824"/>
                </a:moveTo>
                <a:lnTo>
                  <a:pt x="27432" y="115824"/>
                </a:lnTo>
                <a:lnTo>
                  <a:pt x="19812" y="108204"/>
                </a:lnTo>
                <a:lnTo>
                  <a:pt x="18288" y="108204"/>
                </a:lnTo>
                <a:lnTo>
                  <a:pt x="12192" y="99060"/>
                </a:lnTo>
                <a:lnTo>
                  <a:pt x="27432" y="99060"/>
                </a:lnTo>
                <a:lnTo>
                  <a:pt x="28956" y="100584"/>
                </a:lnTo>
                <a:lnTo>
                  <a:pt x="29260" y="100584"/>
                </a:lnTo>
                <a:lnTo>
                  <a:pt x="36576" y="106680"/>
                </a:lnTo>
                <a:lnTo>
                  <a:pt x="37338" y="106680"/>
                </a:lnTo>
                <a:lnTo>
                  <a:pt x="44195" y="111252"/>
                </a:lnTo>
                <a:lnTo>
                  <a:pt x="49529" y="111252"/>
                </a:lnTo>
                <a:lnTo>
                  <a:pt x="54864" y="112776"/>
                </a:lnTo>
                <a:lnTo>
                  <a:pt x="53339" y="112776"/>
                </a:lnTo>
                <a:lnTo>
                  <a:pt x="57912" y="114300"/>
                </a:lnTo>
                <a:lnTo>
                  <a:pt x="102107" y="114300"/>
                </a:lnTo>
                <a:lnTo>
                  <a:pt x="100584" y="115824"/>
                </a:lnTo>
                <a:close/>
              </a:path>
              <a:path w="128270" h="127000">
                <a:moveTo>
                  <a:pt x="28956" y="100584"/>
                </a:moveTo>
                <a:lnTo>
                  <a:pt x="27432" y="99060"/>
                </a:lnTo>
                <a:lnTo>
                  <a:pt x="28263" y="99752"/>
                </a:lnTo>
                <a:lnTo>
                  <a:pt x="28956" y="100584"/>
                </a:lnTo>
                <a:close/>
              </a:path>
              <a:path w="128270" h="127000">
                <a:moveTo>
                  <a:pt x="99060" y="100584"/>
                </a:moveTo>
                <a:lnTo>
                  <a:pt x="99752" y="99752"/>
                </a:lnTo>
                <a:lnTo>
                  <a:pt x="100584" y="99060"/>
                </a:lnTo>
                <a:lnTo>
                  <a:pt x="99060" y="100584"/>
                </a:lnTo>
                <a:close/>
              </a:path>
              <a:path w="128270" h="127000">
                <a:moveTo>
                  <a:pt x="114808" y="100584"/>
                </a:moveTo>
                <a:lnTo>
                  <a:pt x="99060" y="100584"/>
                </a:lnTo>
                <a:lnTo>
                  <a:pt x="100584" y="99060"/>
                </a:lnTo>
                <a:lnTo>
                  <a:pt x="115824" y="99060"/>
                </a:lnTo>
                <a:lnTo>
                  <a:pt x="114808" y="100584"/>
                </a:lnTo>
                <a:close/>
              </a:path>
              <a:path w="128270" h="127000">
                <a:moveTo>
                  <a:pt x="29260" y="100584"/>
                </a:moveTo>
                <a:lnTo>
                  <a:pt x="28956" y="100584"/>
                </a:lnTo>
                <a:lnTo>
                  <a:pt x="28263" y="99752"/>
                </a:lnTo>
                <a:lnTo>
                  <a:pt x="29260" y="100584"/>
                </a:lnTo>
                <a:close/>
              </a:path>
              <a:path w="128270" h="127000">
                <a:moveTo>
                  <a:pt x="110743" y="106680"/>
                </a:moveTo>
                <a:lnTo>
                  <a:pt x="91439" y="106680"/>
                </a:lnTo>
                <a:lnTo>
                  <a:pt x="99752" y="99752"/>
                </a:lnTo>
                <a:lnTo>
                  <a:pt x="99060" y="100584"/>
                </a:lnTo>
                <a:lnTo>
                  <a:pt x="114808" y="100584"/>
                </a:lnTo>
                <a:lnTo>
                  <a:pt x="110743" y="106680"/>
                </a:lnTo>
                <a:close/>
              </a:path>
              <a:path w="128270" h="127000">
                <a:moveTo>
                  <a:pt x="37338" y="106680"/>
                </a:moveTo>
                <a:lnTo>
                  <a:pt x="36576" y="106680"/>
                </a:lnTo>
                <a:lnTo>
                  <a:pt x="35052" y="105156"/>
                </a:lnTo>
                <a:lnTo>
                  <a:pt x="37338" y="106680"/>
                </a:lnTo>
                <a:close/>
              </a:path>
              <a:path w="128270" h="127000">
                <a:moveTo>
                  <a:pt x="105155" y="111252"/>
                </a:moveTo>
                <a:lnTo>
                  <a:pt x="83820" y="111252"/>
                </a:lnTo>
                <a:lnTo>
                  <a:pt x="92964" y="105156"/>
                </a:lnTo>
                <a:lnTo>
                  <a:pt x="91439" y="106680"/>
                </a:lnTo>
                <a:lnTo>
                  <a:pt x="110743" y="106680"/>
                </a:lnTo>
                <a:lnTo>
                  <a:pt x="109728" y="108204"/>
                </a:lnTo>
                <a:lnTo>
                  <a:pt x="108204" y="108204"/>
                </a:lnTo>
                <a:lnTo>
                  <a:pt x="105155" y="111252"/>
                </a:lnTo>
                <a:close/>
              </a:path>
              <a:path w="128270" h="127000">
                <a:moveTo>
                  <a:pt x="49529" y="111252"/>
                </a:moveTo>
                <a:lnTo>
                  <a:pt x="44195" y="111252"/>
                </a:lnTo>
                <a:lnTo>
                  <a:pt x="44195" y="109728"/>
                </a:lnTo>
                <a:lnTo>
                  <a:pt x="49529" y="111252"/>
                </a:lnTo>
                <a:close/>
              </a:path>
              <a:path w="128270" h="127000">
                <a:moveTo>
                  <a:pt x="102107" y="114300"/>
                </a:moveTo>
                <a:lnTo>
                  <a:pt x="68580" y="114300"/>
                </a:lnTo>
                <a:lnTo>
                  <a:pt x="74676" y="112776"/>
                </a:lnTo>
                <a:lnTo>
                  <a:pt x="73152" y="112776"/>
                </a:lnTo>
                <a:lnTo>
                  <a:pt x="83820" y="109728"/>
                </a:lnTo>
                <a:lnTo>
                  <a:pt x="83820" y="111252"/>
                </a:lnTo>
                <a:lnTo>
                  <a:pt x="105155" y="111252"/>
                </a:lnTo>
                <a:lnTo>
                  <a:pt x="102107" y="114300"/>
                </a:lnTo>
                <a:close/>
              </a:path>
              <a:path w="128270" h="127000">
                <a:moveTo>
                  <a:pt x="76200" y="126492"/>
                </a:moveTo>
                <a:lnTo>
                  <a:pt x="51816" y="126492"/>
                </a:lnTo>
                <a:lnTo>
                  <a:pt x="50292" y="124968"/>
                </a:lnTo>
                <a:lnTo>
                  <a:pt x="39624" y="121920"/>
                </a:lnTo>
                <a:lnTo>
                  <a:pt x="38100" y="121920"/>
                </a:lnTo>
                <a:lnTo>
                  <a:pt x="28956" y="115824"/>
                </a:lnTo>
                <a:lnTo>
                  <a:pt x="99060" y="115824"/>
                </a:lnTo>
                <a:lnTo>
                  <a:pt x="88391" y="121920"/>
                </a:lnTo>
                <a:lnTo>
                  <a:pt x="77724" y="124968"/>
                </a:lnTo>
                <a:lnTo>
                  <a:pt x="76200" y="124968"/>
                </a:lnTo>
                <a:lnTo>
                  <a:pt x="76200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4441919" y="3254805"/>
            <a:ext cx="28194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332732" y="347776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44195" y="88392"/>
                </a:moveTo>
                <a:lnTo>
                  <a:pt x="27003" y="84915"/>
                </a:lnTo>
                <a:lnTo>
                  <a:pt x="12954" y="75438"/>
                </a:lnTo>
                <a:lnTo>
                  <a:pt x="3476" y="61388"/>
                </a:lnTo>
                <a:lnTo>
                  <a:pt x="0" y="44196"/>
                </a:lnTo>
                <a:lnTo>
                  <a:pt x="3476" y="27003"/>
                </a:lnTo>
                <a:lnTo>
                  <a:pt x="12954" y="12954"/>
                </a:lnTo>
                <a:lnTo>
                  <a:pt x="27003" y="3476"/>
                </a:lnTo>
                <a:lnTo>
                  <a:pt x="44195" y="0"/>
                </a:lnTo>
                <a:lnTo>
                  <a:pt x="61388" y="3476"/>
                </a:lnTo>
                <a:lnTo>
                  <a:pt x="75438" y="12954"/>
                </a:lnTo>
                <a:lnTo>
                  <a:pt x="84915" y="27003"/>
                </a:lnTo>
                <a:lnTo>
                  <a:pt x="88391" y="44196"/>
                </a:lnTo>
                <a:lnTo>
                  <a:pt x="84915" y="61388"/>
                </a:lnTo>
                <a:lnTo>
                  <a:pt x="75438" y="75438"/>
                </a:lnTo>
                <a:lnTo>
                  <a:pt x="61388" y="84915"/>
                </a:lnTo>
                <a:lnTo>
                  <a:pt x="44195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312920" y="3457955"/>
            <a:ext cx="128270" cy="127000"/>
          </a:xfrm>
          <a:custGeom>
            <a:avLst/>
            <a:gdLst/>
            <a:ahLst/>
            <a:cxnLst/>
            <a:rect l="l" t="t" r="r" b="b"/>
            <a:pathLst>
              <a:path w="128270" h="127000">
                <a:moveTo>
                  <a:pt x="74676" y="1524"/>
                </a:moveTo>
                <a:lnTo>
                  <a:pt x="53339" y="1524"/>
                </a:lnTo>
                <a:lnTo>
                  <a:pt x="62484" y="0"/>
                </a:lnTo>
                <a:lnTo>
                  <a:pt x="65532" y="0"/>
                </a:lnTo>
                <a:lnTo>
                  <a:pt x="74676" y="1524"/>
                </a:lnTo>
                <a:close/>
              </a:path>
              <a:path w="128270" h="127000">
                <a:moveTo>
                  <a:pt x="86868" y="4572"/>
                </a:moveTo>
                <a:lnTo>
                  <a:pt x="41148" y="4572"/>
                </a:lnTo>
                <a:lnTo>
                  <a:pt x="48768" y="1524"/>
                </a:lnTo>
                <a:lnTo>
                  <a:pt x="79248" y="1524"/>
                </a:lnTo>
                <a:lnTo>
                  <a:pt x="86868" y="4572"/>
                </a:lnTo>
                <a:close/>
              </a:path>
              <a:path w="128270" h="127000">
                <a:moveTo>
                  <a:pt x="97536" y="10668"/>
                </a:moveTo>
                <a:lnTo>
                  <a:pt x="30480" y="10668"/>
                </a:lnTo>
                <a:lnTo>
                  <a:pt x="38100" y="6096"/>
                </a:lnTo>
                <a:lnTo>
                  <a:pt x="38100" y="4572"/>
                </a:lnTo>
                <a:lnTo>
                  <a:pt x="89916" y="4572"/>
                </a:lnTo>
                <a:lnTo>
                  <a:pt x="89916" y="6096"/>
                </a:lnTo>
                <a:lnTo>
                  <a:pt x="97536" y="10668"/>
                </a:lnTo>
                <a:close/>
              </a:path>
              <a:path w="128270" h="127000">
                <a:moveTo>
                  <a:pt x="117348" y="99060"/>
                </a:moveTo>
                <a:lnTo>
                  <a:pt x="10668" y="99060"/>
                </a:lnTo>
                <a:lnTo>
                  <a:pt x="10668" y="97536"/>
                </a:lnTo>
                <a:lnTo>
                  <a:pt x="6096" y="89916"/>
                </a:lnTo>
                <a:lnTo>
                  <a:pt x="6096" y="88392"/>
                </a:lnTo>
                <a:lnTo>
                  <a:pt x="4572" y="86868"/>
                </a:lnTo>
                <a:lnTo>
                  <a:pt x="3048" y="77724"/>
                </a:lnTo>
                <a:lnTo>
                  <a:pt x="1524" y="77724"/>
                </a:lnTo>
                <a:lnTo>
                  <a:pt x="1524" y="74676"/>
                </a:lnTo>
                <a:lnTo>
                  <a:pt x="0" y="65532"/>
                </a:lnTo>
                <a:lnTo>
                  <a:pt x="0" y="62484"/>
                </a:lnTo>
                <a:lnTo>
                  <a:pt x="1524" y="53340"/>
                </a:lnTo>
                <a:lnTo>
                  <a:pt x="1524" y="50292"/>
                </a:lnTo>
                <a:lnTo>
                  <a:pt x="3048" y="48768"/>
                </a:lnTo>
                <a:lnTo>
                  <a:pt x="4572" y="41148"/>
                </a:lnTo>
                <a:lnTo>
                  <a:pt x="6096" y="39624"/>
                </a:lnTo>
                <a:lnTo>
                  <a:pt x="6096" y="36576"/>
                </a:lnTo>
                <a:lnTo>
                  <a:pt x="10668" y="28956"/>
                </a:lnTo>
                <a:lnTo>
                  <a:pt x="12192" y="27432"/>
                </a:lnTo>
                <a:lnTo>
                  <a:pt x="12192" y="25908"/>
                </a:lnTo>
                <a:lnTo>
                  <a:pt x="19812" y="18288"/>
                </a:lnTo>
                <a:lnTo>
                  <a:pt x="19812" y="16764"/>
                </a:lnTo>
                <a:lnTo>
                  <a:pt x="27432" y="12192"/>
                </a:lnTo>
                <a:lnTo>
                  <a:pt x="27432" y="10668"/>
                </a:lnTo>
                <a:lnTo>
                  <a:pt x="100584" y="10668"/>
                </a:lnTo>
                <a:lnTo>
                  <a:pt x="100584" y="12192"/>
                </a:lnTo>
                <a:lnTo>
                  <a:pt x="108204" y="16764"/>
                </a:lnTo>
                <a:lnTo>
                  <a:pt x="108204" y="18288"/>
                </a:lnTo>
                <a:lnTo>
                  <a:pt x="115824" y="25908"/>
                </a:lnTo>
                <a:lnTo>
                  <a:pt x="115824" y="27432"/>
                </a:lnTo>
                <a:lnTo>
                  <a:pt x="117348" y="28956"/>
                </a:lnTo>
                <a:lnTo>
                  <a:pt x="121920" y="36576"/>
                </a:lnTo>
                <a:lnTo>
                  <a:pt x="121920" y="38100"/>
                </a:lnTo>
                <a:lnTo>
                  <a:pt x="60960" y="38100"/>
                </a:lnTo>
                <a:lnTo>
                  <a:pt x="51816" y="41148"/>
                </a:lnTo>
                <a:lnTo>
                  <a:pt x="48768" y="42672"/>
                </a:lnTo>
                <a:lnTo>
                  <a:pt x="49911" y="42672"/>
                </a:lnTo>
                <a:lnTo>
                  <a:pt x="48006" y="44196"/>
                </a:lnTo>
                <a:lnTo>
                  <a:pt x="47244" y="44196"/>
                </a:lnTo>
                <a:lnTo>
                  <a:pt x="44195" y="47244"/>
                </a:lnTo>
                <a:lnTo>
                  <a:pt x="41452" y="51816"/>
                </a:lnTo>
                <a:lnTo>
                  <a:pt x="41148" y="51816"/>
                </a:lnTo>
                <a:lnTo>
                  <a:pt x="39624" y="54864"/>
                </a:lnTo>
                <a:lnTo>
                  <a:pt x="40132" y="54864"/>
                </a:lnTo>
                <a:lnTo>
                  <a:pt x="38100" y="60960"/>
                </a:lnTo>
                <a:lnTo>
                  <a:pt x="38862" y="60960"/>
                </a:lnTo>
                <a:lnTo>
                  <a:pt x="38608" y="62484"/>
                </a:lnTo>
                <a:lnTo>
                  <a:pt x="38100" y="62484"/>
                </a:lnTo>
                <a:lnTo>
                  <a:pt x="38100" y="65532"/>
                </a:lnTo>
                <a:lnTo>
                  <a:pt x="38709" y="65532"/>
                </a:lnTo>
                <a:lnTo>
                  <a:pt x="39014" y="67056"/>
                </a:lnTo>
                <a:lnTo>
                  <a:pt x="38100" y="67056"/>
                </a:lnTo>
                <a:lnTo>
                  <a:pt x="39928" y="71628"/>
                </a:lnTo>
                <a:lnTo>
                  <a:pt x="39624" y="71628"/>
                </a:lnTo>
                <a:lnTo>
                  <a:pt x="41148" y="74676"/>
                </a:lnTo>
                <a:lnTo>
                  <a:pt x="41452" y="74676"/>
                </a:lnTo>
                <a:lnTo>
                  <a:pt x="44195" y="79248"/>
                </a:lnTo>
                <a:lnTo>
                  <a:pt x="44957" y="79248"/>
                </a:lnTo>
                <a:lnTo>
                  <a:pt x="46101" y="80772"/>
                </a:lnTo>
                <a:lnTo>
                  <a:pt x="44195" y="80772"/>
                </a:lnTo>
                <a:lnTo>
                  <a:pt x="49276" y="83820"/>
                </a:lnTo>
                <a:lnTo>
                  <a:pt x="48768" y="83820"/>
                </a:lnTo>
                <a:lnTo>
                  <a:pt x="53848" y="86868"/>
                </a:lnTo>
                <a:lnTo>
                  <a:pt x="51816" y="86868"/>
                </a:lnTo>
                <a:lnTo>
                  <a:pt x="56387" y="88392"/>
                </a:lnTo>
                <a:lnTo>
                  <a:pt x="121920" y="88392"/>
                </a:lnTo>
                <a:lnTo>
                  <a:pt x="121920" y="89916"/>
                </a:lnTo>
                <a:lnTo>
                  <a:pt x="117348" y="97536"/>
                </a:lnTo>
                <a:lnTo>
                  <a:pt x="117348" y="99060"/>
                </a:lnTo>
                <a:close/>
              </a:path>
              <a:path w="128270" h="127000">
                <a:moveTo>
                  <a:pt x="56387" y="39624"/>
                </a:moveTo>
                <a:lnTo>
                  <a:pt x="60960" y="38100"/>
                </a:lnTo>
                <a:lnTo>
                  <a:pt x="62484" y="38100"/>
                </a:lnTo>
                <a:lnTo>
                  <a:pt x="64008" y="38354"/>
                </a:lnTo>
                <a:lnTo>
                  <a:pt x="56387" y="39624"/>
                </a:lnTo>
                <a:close/>
              </a:path>
              <a:path w="128270" h="127000">
                <a:moveTo>
                  <a:pt x="64008" y="38354"/>
                </a:moveTo>
                <a:lnTo>
                  <a:pt x="62484" y="38100"/>
                </a:lnTo>
                <a:lnTo>
                  <a:pt x="65532" y="38100"/>
                </a:lnTo>
                <a:lnTo>
                  <a:pt x="64008" y="38354"/>
                </a:lnTo>
                <a:close/>
              </a:path>
              <a:path w="128270" h="127000">
                <a:moveTo>
                  <a:pt x="71627" y="39624"/>
                </a:moveTo>
                <a:lnTo>
                  <a:pt x="64008" y="38354"/>
                </a:lnTo>
                <a:lnTo>
                  <a:pt x="65532" y="38100"/>
                </a:lnTo>
                <a:lnTo>
                  <a:pt x="67056" y="38100"/>
                </a:lnTo>
                <a:lnTo>
                  <a:pt x="71627" y="39624"/>
                </a:lnTo>
                <a:close/>
              </a:path>
              <a:path w="128270" h="127000">
                <a:moveTo>
                  <a:pt x="124053" y="42672"/>
                </a:moveTo>
                <a:lnTo>
                  <a:pt x="79248" y="42672"/>
                </a:lnTo>
                <a:lnTo>
                  <a:pt x="76200" y="41148"/>
                </a:lnTo>
                <a:lnTo>
                  <a:pt x="67056" y="38100"/>
                </a:lnTo>
                <a:lnTo>
                  <a:pt x="121920" y="38100"/>
                </a:lnTo>
                <a:lnTo>
                  <a:pt x="123444" y="39624"/>
                </a:lnTo>
                <a:lnTo>
                  <a:pt x="123444" y="41148"/>
                </a:lnTo>
                <a:lnTo>
                  <a:pt x="124053" y="42672"/>
                </a:lnTo>
                <a:close/>
              </a:path>
              <a:path w="128270" h="127000">
                <a:moveTo>
                  <a:pt x="51054" y="41757"/>
                </a:moveTo>
                <a:lnTo>
                  <a:pt x="51816" y="41148"/>
                </a:lnTo>
                <a:lnTo>
                  <a:pt x="56387" y="39624"/>
                </a:lnTo>
                <a:lnTo>
                  <a:pt x="51054" y="41757"/>
                </a:lnTo>
                <a:close/>
              </a:path>
              <a:path w="128270" h="127000">
                <a:moveTo>
                  <a:pt x="76962" y="41757"/>
                </a:moveTo>
                <a:lnTo>
                  <a:pt x="71628" y="39624"/>
                </a:lnTo>
                <a:lnTo>
                  <a:pt x="76200" y="41148"/>
                </a:lnTo>
                <a:lnTo>
                  <a:pt x="76962" y="41757"/>
                </a:lnTo>
                <a:close/>
              </a:path>
              <a:path w="128270" h="127000">
                <a:moveTo>
                  <a:pt x="48768" y="42672"/>
                </a:moveTo>
                <a:lnTo>
                  <a:pt x="51816" y="41148"/>
                </a:lnTo>
                <a:lnTo>
                  <a:pt x="51054" y="41757"/>
                </a:lnTo>
                <a:lnTo>
                  <a:pt x="48768" y="42672"/>
                </a:lnTo>
                <a:close/>
              </a:path>
              <a:path w="128270" h="127000">
                <a:moveTo>
                  <a:pt x="79248" y="42672"/>
                </a:moveTo>
                <a:lnTo>
                  <a:pt x="76962" y="41757"/>
                </a:lnTo>
                <a:lnTo>
                  <a:pt x="76200" y="41148"/>
                </a:lnTo>
                <a:lnTo>
                  <a:pt x="79248" y="42672"/>
                </a:lnTo>
                <a:close/>
              </a:path>
              <a:path w="128270" h="127000">
                <a:moveTo>
                  <a:pt x="49911" y="42672"/>
                </a:moveTo>
                <a:lnTo>
                  <a:pt x="48768" y="42672"/>
                </a:lnTo>
                <a:lnTo>
                  <a:pt x="51054" y="41757"/>
                </a:lnTo>
                <a:lnTo>
                  <a:pt x="49911" y="42672"/>
                </a:lnTo>
                <a:close/>
              </a:path>
              <a:path w="128270" h="127000">
                <a:moveTo>
                  <a:pt x="83819" y="47244"/>
                </a:moveTo>
                <a:lnTo>
                  <a:pt x="76962" y="41757"/>
                </a:lnTo>
                <a:lnTo>
                  <a:pt x="79248" y="42672"/>
                </a:lnTo>
                <a:lnTo>
                  <a:pt x="124053" y="42672"/>
                </a:lnTo>
                <a:lnTo>
                  <a:pt x="124663" y="44196"/>
                </a:lnTo>
                <a:lnTo>
                  <a:pt x="80772" y="44196"/>
                </a:lnTo>
                <a:lnTo>
                  <a:pt x="83819" y="47244"/>
                </a:lnTo>
                <a:close/>
              </a:path>
              <a:path w="128270" h="127000">
                <a:moveTo>
                  <a:pt x="44195" y="47244"/>
                </a:moveTo>
                <a:lnTo>
                  <a:pt x="47244" y="44196"/>
                </a:lnTo>
                <a:lnTo>
                  <a:pt x="46101" y="45720"/>
                </a:lnTo>
                <a:lnTo>
                  <a:pt x="44195" y="47244"/>
                </a:lnTo>
                <a:close/>
              </a:path>
              <a:path w="128270" h="127000">
                <a:moveTo>
                  <a:pt x="46101" y="45720"/>
                </a:moveTo>
                <a:lnTo>
                  <a:pt x="47244" y="44196"/>
                </a:lnTo>
                <a:lnTo>
                  <a:pt x="48006" y="44196"/>
                </a:lnTo>
                <a:lnTo>
                  <a:pt x="46101" y="45720"/>
                </a:lnTo>
                <a:close/>
              </a:path>
              <a:path w="128270" h="127000">
                <a:moveTo>
                  <a:pt x="126491" y="50292"/>
                </a:moveTo>
                <a:lnTo>
                  <a:pt x="86868" y="50292"/>
                </a:lnTo>
                <a:lnTo>
                  <a:pt x="80772" y="44196"/>
                </a:lnTo>
                <a:lnTo>
                  <a:pt x="124663" y="44196"/>
                </a:lnTo>
                <a:lnTo>
                  <a:pt x="126491" y="48768"/>
                </a:lnTo>
                <a:lnTo>
                  <a:pt x="126491" y="50292"/>
                </a:lnTo>
                <a:close/>
              </a:path>
              <a:path w="128270" h="127000">
                <a:moveTo>
                  <a:pt x="42672" y="50292"/>
                </a:moveTo>
                <a:lnTo>
                  <a:pt x="44195" y="47244"/>
                </a:lnTo>
                <a:lnTo>
                  <a:pt x="46101" y="45720"/>
                </a:lnTo>
                <a:lnTo>
                  <a:pt x="42672" y="50292"/>
                </a:lnTo>
                <a:close/>
              </a:path>
              <a:path w="128270" h="127000">
                <a:moveTo>
                  <a:pt x="87248" y="52959"/>
                </a:moveTo>
                <a:lnTo>
                  <a:pt x="83820" y="47244"/>
                </a:lnTo>
                <a:lnTo>
                  <a:pt x="86868" y="50292"/>
                </a:lnTo>
                <a:lnTo>
                  <a:pt x="126491" y="50292"/>
                </a:lnTo>
                <a:lnTo>
                  <a:pt x="126491" y="51816"/>
                </a:lnTo>
                <a:lnTo>
                  <a:pt x="86868" y="51816"/>
                </a:lnTo>
                <a:lnTo>
                  <a:pt x="87248" y="52959"/>
                </a:lnTo>
                <a:close/>
              </a:path>
              <a:path w="128270" h="127000">
                <a:moveTo>
                  <a:pt x="39624" y="54864"/>
                </a:moveTo>
                <a:lnTo>
                  <a:pt x="41148" y="51816"/>
                </a:lnTo>
                <a:lnTo>
                  <a:pt x="40767" y="52959"/>
                </a:lnTo>
                <a:lnTo>
                  <a:pt x="39624" y="54864"/>
                </a:lnTo>
                <a:close/>
              </a:path>
              <a:path w="128270" h="127000">
                <a:moveTo>
                  <a:pt x="40767" y="52959"/>
                </a:moveTo>
                <a:lnTo>
                  <a:pt x="41148" y="51816"/>
                </a:lnTo>
                <a:lnTo>
                  <a:pt x="41452" y="51816"/>
                </a:lnTo>
                <a:lnTo>
                  <a:pt x="40767" y="52959"/>
                </a:lnTo>
                <a:close/>
              </a:path>
              <a:path w="128270" h="127000">
                <a:moveTo>
                  <a:pt x="88391" y="54864"/>
                </a:moveTo>
                <a:lnTo>
                  <a:pt x="87248" y="52959"/>
                </a:lnTo>
                <a:lnTo>
                  <a:pt x="86868" y="51816"/>
                </a:lnTo>
                <a:lnTo>
                  <a:pt x="88391" y="54864"/>
                </a:lnTo>
                <a:close/>
              </a:path>
              <a:path w="128270" h="127000">
                <a:moveTo>
                  <a:pt x="126746" y="54864"/>
                </a:moveTo>
                <a:lnTo>
                  <a:pt x="88391" y="54864"/>
                </a:lnTo>
                <a:lnTo>
                  <a:pt x="86868" y="51816"/>
                </a:lnTo>
                <a:lnTo>
                  <a:pt x="126491" y="51816"/>
                </a:lnTo>
                <a:lnTo>
                  <a:pt x="126491" y="53340"/>
                </a:lnTo>
                <a:lnTo>
                  <a:pt x="126746" y="54864"/>
                </a:lnTo>
                <a:close/>
              </a:path>
              <a:path w="128270" h="127000">
                <a:moveTo>
                  <a:pt x="40132" y="54864"/>
                </a:moveTo>
                <a:lnTo>
                  <a:pt x="39624" y="54864"/>
                </a:lnTo>
                <a:lnTo>
                  <a:pt x="40767" y="52959"/>
                </a:lnTo>
                <a:lnTo>
                  <a:pt x="40132" y="54864"/>
                </a:lnTo>
                <a:close/>
              </a:path>
              <a:path w="128270" h="127000">
                <a:moveTo>
                  <a:pt x="127762" y="60960"/>
                </a:moveTo>
                <a:lnTo>
                  <a:pt x="89916" y="60960"/>
                </a:lnTo>
                <a:lnTo>
                  <a:pt x="87248" y="52959"/>
                </a:lnTo>
                <a:lnTo>
                  <a:pt x="88391" y="54864"/>
                </a:lnTo>
                <a:lnTo>
                  <a:pt x="126746" y="54864"/>
                </a:lnTo>
                <a:lnTo>
                  <a:pt x="127762" y="60960"/>
                </a:lnTo>
                <a:close/>
              </a:path>
              <a:path w="128270" h="127000">
                <a:moveTo>
                  <a:pt x="38862" y="60960"/>
                </a:moveTo>
                <a:lnTo>
                  <a:pt x="38100" y="60960"/>
                </a:lnTo>
                <a:lnTo>
                  <a:pt x="39624" y="56388"/>
                </a:lnTo>
                <a:lnTo>
                  <a:pt x="38862" y="60960"/>
                </a:lnTo>
                <a:close/>
              </a:path>
              <a:path w="128270" h="127000">
                <a:moveTo>
                  <a:pt x="89638" y="63869"/>
                </a:moveTo>
                <a:lnTo>
                  <a:pt x="88391" y="56388"/>
                </a:lnTo>
                <a:lnTo>
                  <a:pt x="89916" y="60960"/>
                </a:lnTo>
                <a:lnTo>
                  <a:pt x="127762" y="60960"/>
                </a:lnTo>
                <a:lnTo>
                  <a:pt x="128016" y="62484"/>
                </a:lnTo>
                <a:lnTo>
                  <a:pt x="89916" y="62484"/>
                </a:lnTo>
                <a:lnTo>
                  <a:pt x="89638" y="63869"/>
                </a:lnTo>
                <a:close/>
              </a:path>
              <a:path w="128270" h="127000">
                <a:moveTo>
                  <a:pt x="38100" y="65532"/>
                </a:moveTo>
                <a:lnTo>
                  <a:pt x="38100" y="62484"/>
                </a:lnTo>
                <a:lnTo>
                  <a:pt x="38377" y="63869"/>
                </a:lnTo>
                <a:lnTo>
                  <a:pt x="38100" y="65532"/>
                </a:lnTo>
                <a:close/>
              </a:path>
              <a:path w="128270" h="127000">
                <a:moveTo>
                  <a:pt x="38377" y="63869"/>
                </a:moveTo>
                <a:lnTo>
                  <a:pt x="38100" y="62484"/>
                </a:lnTo>
                <a:lnTo>
                  <a:pt x="38608" y="62484"/>
                </a:lnTo>
                <a:lnTo>
                  <a:pt x="38377" y="63869"/>
                </a:lnTo>
                <a:close/>
              </a:path>
              <a:path w="128270" h="127000">
                <a:moveTo>
                  <a:pt x="89916" y="65532"/>
                </a:moveTo>
                <a:lnTo>
                  <a:pt x="89638" y="63869"/>
                </a:lnTo>
                <a:lnTo>
                  <a:pt x="89916" y="62484"/>
                </a:lnTo>
                <a:lnTo>
                  <a:pt x="89916" y="65532"/>
                </a:lnTo>
                <a:close/>
              </a:path>
              <a:path w="128270" h="127000">
                <a:moveTo>
                  <a:pt x="128016" y="65532"/>
                </a:moveTo>
                <a:lnTo>
                  <a:pt x="89916" y="65532"/>
                </a:lnTo>
                <a:lnTo>
                  <a:pt x="89916" y="62484"/>
                </a:lnTo>
                <a:lnTo>
                  <a:pt x="128016" y="62484"/>
                </a:lnTo>
                <a:lnTo>
                  <a:pt x="128016" y="65532"/>
                </a:lnTo>
                <a:close/>
              </a:path>
              <a:path w="128270" h="127000">
                <a:moveTo>
                  <a:pt x="38709" y="65532"/>
                </a:moveTo>
                <a:lnTo>
                  <a:pt x="38100" y="65532"/>
                </a:lnTo>
                <a:lnTo>
                  <a:pt x="38377" y="63869"/>
                </a:lnTo>
                <a:lnTo>
                  <a:pt x="38709" y="65532"/>
                </a:lnTo>
                <a:close/>
              </a:path>
              <a:path w="128270" h="127000">
                <a:moveTo>
                  <a:pt x="88391" y="70104"/>
                </a:moveTo>
                <a:lnTo>
                  <a:pt x="89638" y="63869"/>
                </a:lnTo>
                <a:lnTo>
                  <a:pt x="89916" y="65532"/>
                </a:lnTo>
                <a:lnTo>
                  <a:pt x="128016" y="65532"/>
                </a:lnTo>
                <a:lnTo>
                  <a:pt x="127761" y="67056"/>
                </a:lnTo>
                <a:lnTo>
                  <a:pt x="89916" y="67056"/>
                </a:lnTo>
                <a:lnTo>
                  <a:pt x="88391" y="70104"/>
                </a:lnTo>
                <a:close/>
              </a:path>
              <a:path w="128270" h="127000">
                <a:moveTo>
                  <a:pt x="39624" y="70104"/>
                </a:moveTo>
                <a:lnTo>
                  <a:pt x="38100" y="67056"/>
                </a:lnTo>
                <a:lnTo>
                  <a:pt x="39014" y="67056"/>
                </a:lnTo>
                <a:lnTo>
                  <a:pt x="39624" y="70104"/>
                </a:lnTo>
                <a:close/>
              </a:path>
              <a:path w="128270" h="127000">
                <a:moveTo>
                  <a:pt x="87477" y="73152"/>
                </a:moveTo>
                <a:lnTo>
                  <a:pt x="89916" y="67056"/>
                </a:lnTo>
                <a:lnTo>
                  <a:pt x="127761" y="67056"/>
                </a:lnTo>
                <a:lnTo>
                  <a:pt x="127000" y="71628"/>
                </a:lnTo>
                <a:lnTo>
                  <a:pt x="88391" y="71628"/>
                </a:lnTo>
                <a:lnTo>
                  <a:pt x="87477" y="73152"/>
                </a:lnTo>
                <a:close/>
              </a:path>
              <a:path w="128270" h="127000">
                <a:moveTo>
                  <a:pt x="41148" y="74676"/>
                </a:moveTo>
                <a:lnTo>
                  <a:pt x="39624" y="71628"/>
                </a:lnTo>
                <a:lnTo>
                  <a:pt x="40538" y="73152"/>
                </a:lnTo>
                <a:lnTo>
                  <a:pt x="41148" y="74676"/>
                </a:lnTo>
                <a:close/>
              </a:path>
              <a:path w="128270" h="127000">
                <a:moveTo>
                  <a:pt x="40538" y="73152"/>
                </a:moveTo>
                <a:lnTo>
                  <a:pt x="39624" y="71628"/>
                </a:lnTo>
                <a:lnTo>
                  <a:pt x="39928" y="71628"/>
                </a:lnTo>
                <a:lnTo>
                  <a:pt x="40538" y="73152"/>
                </a:lnTo>
                <a:close/>
              </a:path>
              <a:path w="128270" h="127000">
                <a:moveTo>
                  <a:pt x="86868" y="74676"/>
                </a:moveTo>
                <a:lnTo>
                  <a:pt x="87477" y="73152"/>
                </a:lnTo>
                <a:lnTo>
                  <a:pt x="88391" y="71628"/>
                </a:lnTo>
                <a:lnTo>
                  <a:pt x="86868" y="74676"/>
                </a:lnTo>
                <a:close/>
              </a:path>
              <a:path w="128270" h="127000">
                <a:moveTo>
                  <a:pt x="126491" y="74676"/>
                </a:moveTo>
                <a:lnTo>
                  <a:pt x="86868" y="74676"/>
                </a:lnTo>
                <a:lnTo>
                  <a:pt x="88391" y="71628"/>
                </a:lnTo>
                <a:lnTo>
                  <a:pt x="127000" y="71628"/>
                </a:lnTo>
                <a:lnTo>
                  <a:pt x="126491" y="74676"/>
                </a:lnTo>
                <a:close/>
              </a:path>
              <a:path w="128270" h="127000">
                <a:moveTo>
                  <a:pt x="41452" y="74676"/>
                </a:moveTo>
                <a:lnTo>
                  <a:pt x="41148" y="74676"/>
                </a:lnTo>
                <a:lnTo>
                  <a:pt x="40538" y="73152"/>
                </a:lnTo>
                <a:lnTo>
                  <a:pt x="41452" y="74676"/>
                </a:lnTo>
                <a:close/>
              </a:path>
              <a:path w="128270" h="127000">
                <a:moveTo>
                  <a:pt x="83820" y="79248"/>
                </a:moveTo>
                <a:lnTo>
                  <a:pt x="87477" y="73152"/>
                </a:lnTo>
                <a:lnTo>
                  <a:pt x="86868" y="74676"/>
                </a:lnTo>
                <a:lnTo>
                  <a:pt x="126491" y="74676"/>
                </a:lnTo>
                <a:lnTo>
                  <a:pt x="126491" y="76200"/>
                </a:lnTo>
                <a:lnTo>
                  <a:pt x="86868" y="76200"/>
                </a:lnTo>
                <a:lnTo>
                  <a:pt x="83820" y="79248"/>
                </a:lnTo>
                <a:close/>
              </a:path>
              <a:path w="128270" h="127000">
                <a:moveTo>
                  <a:pt x="44957" y="79248"/>
                </a:moveTo>
                <a:lnTo>
                  <a:pt x="44195" y="79248"/>
                </a:lnTo>
                <a:lnTo>
                  <a:pt x="42672" y="76200"/>
                </a:lnTo>
                <a:lnTo>
                  <a:pt x="44957" y="79248"/>
                </a:lnTo>
                <a:close/>
              </a:path>
              <a:path w="128270" h="127000">
                <a:moveTo>
                  <a:pt x="80772" y="82296"/>
                </a:moveTo>
                <a:lnTo>
                  <a:pt x="86868" y="76200"/>
                </a:lnTo>
                <a:lnTo>
                  <a:pt x="126491" y="76200"/>
                </a:lnTo>
                <a:lnTo>
                  <a:pt x="126491" y="77724"/>
                </a:lnTo>
                <a:lnTo>
                  <a:pt x="125475" y="80772"/>
                </a:lnTo>
                <a:lnTo>
                  <a:pt x="83820" y="80772"/>
                </a:lnTo>
                <a:lnTo>
                  <a:pt x="80772" y="82296"/>
                </a:lnTo>
                <a:close/>
              </a:path>
              <a:path w="128270" h="127000">
                <a:moveTo>
                  <a:pt x="47244" y="82296"/>
                </a:moveTo>
                <a:lnTo>
                  <a:pt x="44195" y="80772"/>
                </a:lnTo>
                <a:lnTo>
                  <a:pt x="46101" y="80772"/>
                </a:lnTo>
                <a:lnTo>
                  <a:pt x="47244" y="82296"/>
                </a:lnTo>
                <a:close/>
              </a:path>
              <a:path w="128270" h="127000">
                <a:moveTo>
                  <a:pt x="76200" y="85344"/>
                </a:moveTo>
                <a:lnTo>
                  <a:pt x="83820" y="80772"/>
                </a:lnTo>
                <a:lnTo>
                  <a:pt x="125475" y="80772"/>
                </a:lnTo>
                <a:lnTo>
                  <a:pt x="124460" y="83820"/>
                </a:lnTo>
                <a:lnTo>
                  <a:pt x="79248" y="83820"/>
                </a:lnTo>
                <a:lnTo>
                  <a:pt x="76200" y="85344"/>
                </a:lnTo>
                <a:close/>
              </a:path>
              <a:path w="128270" h="127000">
                <a:moveTo>
                  <a:pt x="51816" y="85344"/>
                </a:moveTo>
                <a:lnTo>
                  <a:pt x="48768" y="83820"/>
                </a:lnTo>
                <a:lnTo>
                  <a:pt x="49276" y="83820"/>
                </a:lnTo>
                <a:lnTo>
                  <a:pt x="51816" y="85344"/>
                </a:lnTo>
                <a:close/>
              </a:path>
              <a:path w="128270" h="127000">
                <a:moveTo>
                  <a:pt x="73386" y="87336"/>
                </a:moveTo>
                <a:lnTo>
                  <a:pt x="79248" y="83820"/>
                </a:lnTo>
                <a:lnTo>
                  <a:pt x="124460" y="83820"/>
                </a:lnTo>
                <a:lnTo>
                  <a:pt x="123444" y="86868"/>
                </a:lnTo>
                <a:lnTo>
                  <a:pt x="76200" y="86868"/>
                </a:lnTo>
                <a:lnTo>
                  <a:pt x="73386" y="87336"/>
                </a:lnTo>
                <a:close/>
              </a:path>
              <a:path w="128270" h="127000">
                <a:moveTo>
                  <a:pt x="56387" y="88392"/>
                </a:moveTo>
                <a:lnTo>
                  <a:pt x="51816" y="86868"/>
                </a:lnTo>
                <a:lnTo>
                  <a:pt x="54629" y="87336"/>
                </a:lnTo>
                <a:lnTo>
                  <a:pt x="56387" y="88392"/>
                </a:lnTo>
                <a:close/>
              </a:path>
              <a:path w="128270" h="127000">
                <a:moveTo>
                  <a:pt x="54629" y="87336"/>
                </a:moveTo>
                <a:lnTo>
                  <a:pt x="51816" y="86868"/>
                </a:lnTo>
                <a:lnTo>
                  <a:pt x="53848" y="86868"/>
                </a:lnTo>
                <a:lnTo>
                  <a:pt x="54629" y="87336"/>
                </a:lnTo>
                <a:close/>
              </a:path>
              <a:path w="128270" h="127000">
                <a:moveTo>
                  <a:pt x="71628" y="88392"/>
                </a:moveTo>
                <a:lnTo>
                  <a:pt x="73386" y="87336"/>
                </a:lnTo>
                <a:lnTo>
                  <a:pt x="76200" y="86868"/>
                </a:lnTo>
                <a:lnTo>
                  <a:pt x="71628" y="88392"/>
                </a:lnTo>
                <a:close/>
              </a:path>
              <a:path w="128270" h="127000">
                <a:moveTo>
                  <a:pt x="123444" y="88392"/>
                </a:moveTo>
                <a:lnTo>
                  <a:pt x="71628" y="88392"/>
                </a:lnTo>
                <a:lnTo>
                  <a:pt x="76200" y="86868"/>
                </a:lnTo>
                <a:lnTo>
                  <a:pt x="123444" y="86868"/>
                </a:lnTo>
                <a:lnTo>
                  <a:pt x="123444" y="88392"/>
                </a:lnTo>
                <a:close/>
              </a:path>
              <a:path w="128270" h="127000">
                <a:moveTo>
                  <a:pt x="60960" y="88392"/>
                </a:moveTo>
                <a:lnTo>
                  <a:pt x="56387" y="88392"/>
                </a:lnTo>
                <a:lnTo>
                  <a:pt x="54629" y="87336"/>
                </a:lnTo>
                <a:lnTo>
                  <a:pt x="60960" y="88392"/>
                </a:lnTo>
                <a:close/>
              </a:path>
              <a:path w="128270" h="127000">
                <a:moveTo>
                  <a:pt x="71628" y="88392"/>
                </a:moveTo>
                <a:lnTo>
                  <a:pt x="67056" y="88392"/>
                </a:lnTo>
                <a:lnTo>
                  <a:pt x="73386" y="87336"/>
                </a:lnTo>
                <a:lnTo>
                  <a:pt x="71628" y="88392"/>
                </a:lnTo>
                <a:close/>
              </a:path>
              <a:path w="128270" h="127000">
                <a:moveTo>
                  <a:pt x="109728" y="108204"/>
                </a:moveTo>
                <a:lnTo>
                  <a:pt x="18288" y="108204"/>
                </a:lnTo>
                <a:lnTo>
                  <a:pt x="18288" y="106680"/>
                </a:lnTo>
                <a:lnTo>
                  <a:pt x="12192" y="100584"/>
                </a:lnTo>
                <a:lnTo>
                  <a:pt x="12192" y="99060"/>
                </a:lnTo>
                <a:lnTo>
                  <a:pt x="115824" y="99060"/>
                </a:lnTo>
                <a:lnTo>
                  <a:pt x="115824" y="100584"/>
                </a:lnTo>
                <a:lnTo>
                  <a:pt x="109728" y="106680"/>
                </a:lnTo>
                <a:lnTo>
                  <a:pt x="109728" y="108204"/>
                </a:lnTo>
                <a:close/>
              </a:path>
              <a:path w="128270" h="127000">
                <a:moveTo>
                  <a:pt x="100584" y="115824"/>
                </a:moveTo>
                <a:lnTo>
                  <a:pt x="27432" y="115824"/>
                </a:lnTo>
                <a:lnTo>
                  <a:pt x="19812" y="109728"/>
                </a:lnTo>
                <a:lnTo>
                  <a:pt x="19812" y="108204"/>
                </a:lnTo>
                <a:lnTo>
                  <a:pt x="108204" y="108204"/>
                </a:lnTo>
                <a:lnTo>
                  <a:pt x="108204" y="109728"/>
                </a:lnTo>
                <a:lnTo>
                  <a:pt x="100584" y="115824"/>
                </a:lnTo>
                <a:close/>
              </a:path>
              <a:path w="128270" h="127000">
                <a:moveTo>
                  <a:pt x="89916" y="121920"/>
                </a:moveTo>
                <a:lnTo>
                  <a:pt x="38100" y="121920"/>
                </a:lnTo>
                <a:lnTo>
                  <a:pt x="30480" y="117348"/>
                </a:lnTo>
                <a:lnTo>
                  <a:pt x="28956" y="115824"/>
                </a:lnTo>
                <a:lnTo>
                  <a:pt x="99060" y="115824"/>
                </a:lnTo>
                <a:lnTo>
                  <a:pt x="97536" y="117348"/>
                </a:lnTo>
                <a:lnTo>
                  <a:pt x="89916" y="121920"/>
                </a:lnTo>
                <a:close/>
              </a:path>
              <a:path w="128270" h="127000">
                <a:moveTo>
                  <a:pt x="77724" y="126492"/>
                </a:moveTo>
                <a:lnTo>
                  <a:pt x="50292" y="126492"/>
                </a:lnTo>
                <a:lnTo>
                  <a:pt x="48768" y="124968"/>
                </a:lnTo>
                <a:lnTo>
                  <a:pt x="41148" y="121920"/>
                </a:lnTo>
                <a:lnTo>
                  <a:pt x="86868" y="121920"/>
                </a:lnTo>
                <a:lnTo>
                  <a:pt x="79248" y="124968"/>
                </a:lnTo>
                <a:lnTo>
                  <a:pt x="7772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9291827" y="6793995"/>
            <a:ext cx="76200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2267" y="1237846"/>
            <a:ext cx="5377180" cy="1023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9900"/>
              </a:lnSpc>
            </a:pPr>
            <a:r>
              <a:rPr dirty="0" sz="2800" spc="-5">
                <a:latin typeface="宋体"/>
                <a:cs typeface="宋体"/>
              </a:rPr>
              <a:t>当</a:t>
            </a:r>
            <a:r>
              <a:rPr dirty="0" sz="2800" spc="20">
                <a:latin typeface="宋体"/>
                <a:cs typeface="宋体"/>
              </a:rPr>
              <a:t>输</a:t>
            </a:r>
            <a:r>
              <a:rPr dirty="0" sz="2800" spc="-5">
                <a:latin typeface="宋体"/>
                <a:cs typeface="宋体"/>
              </a:rPr>
              <a:t>出</a:t>
            </a:r>
            <a:r>
              <a:rPr dirty="0" sz="2800" spc="20">
                <a:latin typeface="宋体"/>
                <a:cs typeface="宋体"/>
              </a:rPr>
              <a:t>功</a:t>
            </a:r>
            <a:r>
              <a:rPr dirty="0" sz="2800" spc="-5">
                <a:latin typeface="宋体"/>
                <a:cs typeface="宋体"/>
              </a:rPr>
              <a:t>率</a:t>
            </a:r>
            <a:r>
              <a:rPr dirty="0" sz="2800" spc="20">
                <a:latin typeface="宋体"/>
                <a:cs typeface="宋体"/>
              </a:rPr>
              <a:t>较</a:t>
            </a:r>
            <a:r>
              <a:rPr dirty="0" sz="2800" spc="-5">
                <a:latin typeface="宋体"/>
                <a:cs typeface="宋体"/>
              </a:rPr>
              <a:t>大</a:t>
            </a:r>
            <a:r>
              <a:rPr dirty="0" sz="2800" spc="20">
                <a:latin typeface="宋体"/>
                <a:cs typeface="宋体"/>
              </a:rPr>
              <a:t>时</a:t>
            </a:r>
            <a:r>
              <a:rPr dirty="0" sz="2800" spc="-5">
                <a:latin typeface="宋体"/>
                <a:cs typeface="宋体"/>
              </a:rPr>
              <a:t>往往</a:t>
            </a:r>
            <a:r>
              <a:rPr dirty="0" sz="2800" spc="20">
                <a:latin typeface="宋体"/>
                <a:cs typeface="宋体"/>
              </a:rPr>
              <a:t>采</a:t>
            </a:r>
            <a:r>
              <a:rPr dirty="0" sz="2800" spc="-5">
                <a:latin typeface="宋体"/>
                <a:cs typeface="宋体"/>
              </a:rPr>
              <a:t>用复</a:t>
            </a:r>
            <a:r>
              <a:rPr dirty="0" sz="2800" spc="50">
                <a:latin typeface="宋体"/>
                <a:cs typeface="宋体"/>
              </a:rPr>
              <a:t>合</a:t>
            </a:r>
            <a:r>
              <a:rPr dirty="0" sz="2800" spc="-5">
                <a:latin typeface="宋体"/>
                <a:cs typeface="宋体"/>
              </a:rPr>
              <a:t>管 </a:t>
            </a:r>
            <a:r>
              <a:rPr dirty="0" sz="2800" spc="-5">
                <a:latin typeface="宋体"/>
                <a:cs typeface="宋体"/>
              </a:rPr>
              <a:t> </a:t>
            </a:r>
            <a:r>
              <a:rPr dirty="0" sz="2800" spc="5">
                <a:latin typeface="宋体"/>
                <a:cs typeface="宋体"/>
              </a:rPr>
              <a:t>由NPN、PNP复合而成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2267" y="2346427"/>
            <a:ext cx="323596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复</a:t>
            </a:r>
            <a:r>
              <a:rPr dirty="0" sz="2800" spc="20">
                <a:latin typeface="宋体"/>
                <a:cs typeface="宋体"/>
              </a:rPr>
              <a:t>合</a:t>
            </a:r>
            <a:r>
              <a:rPr dirty="0" sz="2800" spc="-5">
                <a:latin typeface="宋体"/>
                <a:cs typeface="宋体"/>
              </a:rPr>
              <a:t>管</a:t>
            </a:r>
            <a:r>
              <a:rPr dirty="0" sz="2800" spc="20">
                <a:latin typeface="宋体"/>
                <a:cs typeface="宋体"/>
              </a:rPr>
              <a:t>有</a:t>
            </a:r>
            <a:r>
              <a:rPr dirty="0" sz="2800" spc="-5">
                <a:latin typeface="宋体"/>
                <a:cs typeface="宋体"/>
              </a:rPr>
              <a:t>四</a:t>
            </a:r>
            <a:r>
              <a:rPr dirty="0" sz="2800" spc="20">
                <a:latin typeface="宋体"/>
                <a:cs typeface="宋体"/>
              </a:rPr>
              <a:t>种</a:t>
            </a:r>
            <a:r>
              <a:rPr dirty="0" sz="2800" spc="-5">
                <a:latin typeface="宋体"/>
                <a:cs typeface="宋体"/>
              </a:rPr>
              <a:t>形</a:t>
            </a:r>
            <a:r>
              <a:rPr dirty="0" sz="2800" spc="20">
                <a:latin typeface="宋体"/>
                <a:cs typeface="宋体"/>
              </a:rPr>
              <a:t>式</a:t>
            </a:r>
            <a:r>
              <a:rPr dirty="0" sz="2800" spc="-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5575" y="2324234"/>
            <a:ext cx="376809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复</a:t>
            </a:r>
            <a:r>
              <a:rPr dirty="0" sz="2800" spc="20">
                <a:latin typeface="宋体"/>
                <a:cs typeface="宋体"/>
              </a:rPr>
              <a:t>合</a:t>
            </a:r>
            <a:r>
              <a:rPr dirty="0" sz="2800" spc="-5">
                <a:latin typeface="宋体"/>
                <a:cs typeface="宋体"/>
              </a:rPr>
              <a:t>管</a:t>
            </a:r>
            <a:r>
              <a:rPr dirty="0" sz="2800" spc="20">
                <a:latin typeface="宋体"/>
                <a:cs typeface="宋体"/>
              </a:rPr>
              <a:t>极</a:t>
            </a:r>
            <a:r>
              <a:rPr dirty="0" sz="2800" spc="-5">
                <a:latin typeface="宋体"/>
                <a:cs typeface="宋体"/>
              </a:rPr>
              <a:t>性</a:t>
            </a:r>
            <a:r>
              <a:rPr dirty="0" sz="2800" spc="20">
                <a:latin typeface="宋体"/>
                <a:cs typeface="宋体"/>
              </a:rPr>
              <a:t>=</a:t>
            </a:r>
            <a:r>
              <a:rPr dirty="0" sz="2800" spc="-5">
                <a:latin typeface="宋体"/>
                <a:cs typeface="宋体"/>
              </a:rPr>
              <a:t>前</a:t>
            </a:r>
            <a:r>
              <a:rPr dirty="0" sz="2800" spc="20">
                <a:latin typeface="宋体"/>
                <a:cs typeface="宋体"/>
              </a:rPr>
              <a:t>面</a:t>
            </a:r>
            <a:r>
              <a:rPr dirty="0" sz="2800" spc="-5">
                <a:latin typeface="宋体"/>
                <a:cs typeface="宋体"/>
              </a:rPr>
              <a:t>管极性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65455">
              <a:lnSpc>
                <a:spcPct val="100000"/>
              </a:lnSpc>
            </a:pPr>
            <a:r>
              <a:rPr dirty="0" sz="3200">
                <a:solidFill>
                  <a:srgbClr val="000000"/>
                </a:solidFill>
                <a:latin typeface="Times New Roman"/>
                <a:cs typeface="Times New Roman"/>
              </a:rPr>
              <a:t>2.</a:t>
            </a:r>
            <a:r>
              <a:rPr dirty="0" sz="3200" spc="-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000000"/>
                </a:solidFill>
              </a:rPr>
              <a:t>采用复合管（</a:t>
            </a:r>
            <a:r>
              <a:rPr dirty="0" sz="3200" spc="10">
                <a:solidFill>
                  <a:srgbClr val="3333FF"/>
                </a:solidFill>
              </a:rPr>
              <a:t>达林顿管</a:t>
            </a:r>
            <a:r>
              <a:rPr dirty="0" sz="3200" spc="10">
                <a:solidFill>
                  <a:srgbClr val="000000"/>
                </a:solidFill>
              </a:rPr>
              <a:t>）的互补功放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7523" y="5823203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8892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79904" y="5958839"/>
            <a:ext cx="228600" cy="190500"/>
          </a:xfrm>
          <a:custGeom>
            <a:avLst/>
            <a:gdLst/>
            <a:ahLst/>
            <a:cxnLst/>
            <a:rect l="l" t="t" r="r" b="b"/>
            <a:pathLst>
              <a:path w="228600" h="190500">
                <a:moveTo>
                  <a:pt x="122634" y="119893"/>
                </a:moveTo>
                <a:lnTo>
                  <a:pt x="0" y="19812"/>
                </a:lnTo>
                <a:lnTo>
                  <a:pt x="15239" y="0"/>
                </a:lnTo>
                <a:lnTo>
                  <a:pt x="138423" y="100529"/>
                </a:lnTo>
                <a:lnTo>
                  <a:pt x="122634" y="119893"/>
                </a:lnTo>
                <a:close/>
              </a:path>
              <a:path w="228600" h="190500">
                <a:moveTo>
                  <a:pt x="200665" y="128016"/>
                </a:moveTo>
                <a:lnTo>
                  <a:pt x="132587" y="128016"/>
                </a:lnTo>
                <a:lnTo>
                  <a:pt x="147827" y="108204"/>
                </a:lnTo>
                <a:lnTo>
                  <a:pt x="138423" y="100529"/>
                </a:lnTo>
                <a:lnTo>
                  <a:pt x="170687" y="60960"/>
                </a:lnTo>
                <a:lnTo>
                  <a:pt x="200665" y="128016"/>
                </a:lnTo>
                <a:close/>
              </a:path>
              <a:path w="228600" h="190500">
                <a:moveTo>
                  <a:pt x="132587" y="128016"/>
                </a:moveTo>
                <a:lnTo>
                  <a:pt x="122634" y="119893"/>
                </a:lnTo>
                <a:lnTo>
                  <a:pt x="138423" y="100529"/>
                </a:lnTo>
                <a:lnTo>
                  <a:pt x="147827" y="108204"/>
                </a:lnTo>
                <a:lnTo>
                  <a:pt x="132587" y="128016"/>
                </a:lnTo>
                <a:close/>
              </a:path>
              <a:path w="228600" h="190500">
                <a:moveTo>
                  <a:pt x="228599" y="190500"/>
                </a:moveTo>
                <a:lnTo>
                  <a:pt x="89915" y="160019"/>
                </a:lnTo>
                <a:lnTo>
                  <a:pt x="122634" y="119893"/>
                </a:lnTo>
                <a:lnTo>
                  <a:pt x="132587" y="128016"/>
                </a:lnTo>
                <a:lnTo>
                  <a:pt x="200665" y="128016"/>
                </a:lnTo>
                <a:lnTo>
                  <a:pt x="228599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79904" y="5814060"/>
            <a:ext cx="205740" cy="160020"/>
          </a:xfrm>
          <a:custGeom>
            <a:avLst/>
            <a:gdLst/>
            <a:ahLst/>
            <a:cxnLst/>
            <a:rect l="l" t="t" r="r" b="b"/>
            <a:pathLst>
              <a:path w="205739" h="160020">
                <a:moveTo>
                  <a:pt x="15240" y="160019"/>
                </a:moveTo>
                <a:lnTo>
                  <a:pt x="0" y="140207"/>
                </a:lnTo>
                <a:lnTo>
                  <a:pt x="190499" y="0"/>
                </a:lnTo>
                <a:lnTo>
                  <a:pt x="205739" y="19811"/>
                </a:lnTo>
                <a:lnTo>
                  <a:pt x="15240" y="160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76372" y="5074920"/>
            <a:ext cx="0" cy="274320"/>
          </a:xfrm>
          <a:custGeom>
            <a:avLst/>
            <a:gdLst/>
            <a:ahLst/>
            <a:cxnLst/>
            <a:rect l="l" t="t" r="r" b="b"/>
            <a:pathLst>
              <a:path w="0"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76372" y="5650992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5">
                <a:moveTo>
                  <a:pt x="0" y="0"/>
                </a:moveTo>
                <a:lnTo>
                  <a:pt x="0" y="93268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71927" y="5510022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98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25673" y="541020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079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20339" y="5326379"/>
            <a:ext cx="262255" cy="201295"/>
          </a:xfrm>
          <a:custGeom>
            <a:avLst/>
            <a:gdLst/>
            <a:ahLst/>
            <a:cxnLst/>
            <a:rect l="l" t="t" r="r" b="b"/>
            <a:pathLst>
              <a:path w="262255" h="201295">
                <a:moveTo>
                  <a:pt x="109802" y="135124"/>
                </a:moveTo>
                <a:lnTo>
                  <a:pt x="94020" y="114293"/>
                </a:lnTo>
                <a:lnTo>
                  <a:pt x="246888" y="0"/>
                </a:lnTo>
                <a:lnTo>
                  <a:pt x="262128" y="19811"/>
                </a:lnTo>
                <a:lnTo>
                  <a:pt x="109802" y="135124"/>
                </a:lnTo>
                <a:close/>
              </a:path>
              <a:path w="262255" h="201295">
                <a:moveTo>
                  <a:pt x="0" y="201167"/>
                </a:moveTo>
                <a:lnTo>
                  <a:pt x="64008" y="74675"/>
                </a:lnTo>
                <a:lnTo>
                  <a:pt x="94020" y="114293"/>
                </a:lnTo>
                <a:lnTo>
                  <a:pt x="83820" y="121919"/>
                </a:lnTo>
                <a:lnTo>
                  <a:pt x="99060" y="143255"/>
                </a:lnTo>
                <a:lnTo>
                  <a:pt x="115962" y="143255"/>
                </a:lnTo>
                <a:lnTo>
                  <a:pt x="140208" y="175259"/>
                </a:lnTo>
                <a:lnTo>
                  <a:pt x="0" y="201167"/>
                </a:lnTo>
                <a:close/>
              </a:path>
              <a:path w="262255" h="201295">
                <a:moveTo>
                  <a:pt x="99060" y="143255"/>
                </a:moveTo>
                <a:lnTo>
                  <a:pt x="83820" y="121919"/>
                </a:lnTo>
                <a:lnTo>
                  <a:pt x="94020" y="114293"/>
                </a:lnTo>
                <a:lnTo>
                  <a:pt x="109802" y="135124"/>
                </a:lnTo>
                <a:lnTo>
                  <a:pt x="99060" y="143255"/>
                </a:lnTo>
                <a:close/>
              </a:path>
              <a:path w="262255" h="201295">
                <a:moveTo>
                  <a:pt x="115962" y="143255"/>
                </a:moveTo>
                <a:lnTo>
                  <a:pt x="99060" y="143255"/>
                </a:lnTo>
                <a:lnTo>
                  <a:pt x="109802" y="135124"/>
                </a:lnTo>
                <a:lnTo>
                  <a:pt x="115962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20339" y="5518403"/>
            <a:ext cx="264160" cy="146685"/>
          </a:xfrm>
          <a:custGeom>
            <a:avLst/>
            <a:gdLst/>
            <a:ahLst/>
            <a:cxnLst/>
            <a:rect l="l" t="t" r="r" b="b"/>
            <a:pathLst>
              <a:path w="264160" h="146685">
                <a:moveTo>
                  <a:pt x="252983" y="146303"/>
                </a:moveTo>
                <a:lnTo>
                  <a:pt x="0" y="22860"/>
                </a:lnTo>
                <a:lnTo>
                  <a:pt x="10667" y="0"/>
                </a:lnTo>
                <a:lnTo>
                  <a:pt x="263651" y="123444"/>
                </a:lnTo>
                <a:lnTo>
                  <a:pt x="252983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38527" y="5969508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 h="0">
                <a:moveTo>
                  <a:pt x="0" y="0"/>
                </a:moveTo>
                <a:lnTo>
                  <a:pt x="344423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71165" y="6094476"/>
            <a:ext cx="0" cy="274320"/>
          </a:xfrm>
          <a:custGeom>
            <a:avLst/>
            <a:gdLst/>
            <a:ahLst/>
            <a:cxnLst/>
            <a:rect l="l" t="t" r="r" b="b"/>
            <a:pathLst>
              <a:path w="0"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71165" y="5510784"/>
            <a:ext cx="0" cy="318770"/>
          </a:xfrm>
          <a:custGeom>
            <a:avLst/>
            <a:gdLst/>
            <a:ahLst/>
            <a:cxnLst/>
            <a:rect l="l" t="t" r="r" b="b"/>
            <a:pathLst>
              <a:path w="0" h="318770">
                <a:moveTo>
                  <a:pt x="0" y="0"/>
                </a:moveTo>
                <a:lnTo>
                  <a:pt x="0" y="3185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70403" y="636727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492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15411" y="5007863"/>
            <a:ext cx="105410" cy="93345"/>
          </a:xfrm>
          <a:custGeom>
            <a:avLst/>
            <a:gdLst/>
            <a:ahLst/>
            <a:cxnLst/>
            <a:rect l="l" t="t" r="r" b="b"/>
            <a:pathLst>
              <a:path w="105410" h="93345">
                <a:moveTo>
                  <a:pt x="71628" y="3048"/>
                </a:moveTo>
                <a:lnTo>
                  <a:pt x="33528" y="3048"/>
                </a:lnTo>
                <a:lnTo>
                  <a:pt x="41148" y="0"/>
                </a:lnTo>
                <a:lnTo>
                  <a:pt x="64008" y="0"/>
                </a:lnTo>
                <a:lnTo>
                  <a:pt x="71628" y="3048"/>
                </a:lnTo>
                <a:close/>
              </a:path>
              <a:path w="105410" h="93345">
                <a:moveTo>
                  <a:pt x="80772" y="7620"/>
                </a:moveTo>
                <a:lnTo>
                  <a:pt x="24384" y="7620"/>
                </a:lnTo>
                <a:lnTo>
                  <a:pt x="24384" y="6096"/>
                </a:lnTo>
                <a:lnTo>
                  <a:pt x="32004" y="3048"/>
                </a:lnTo>
                <a:lnTo>
                  <a:pt x="73152" y="3048"/>
                </a:lnTo>
                <a:lnTo>
                  <a:pt x="80772" y="6096"/>
                </a:lnTo>
                <a:lnTo>
                  <a:pt x="80772" y="7620"/>
                </a:lnTo>
                <a:close/>
              </a:path>
              <a:path w="105410" h="93345">
                <a:moveTo>
                  <a:pt x="73152" y="89916"/>
                </a:moveTo>
                <a:lnTo>
                  <a:pt x="32004" y="89916"/>
                </a:lnTo>
                <a:lnTo>
                  <a:pt x="24384" y="86868"/>
                </a:lnTo>
                <a:lnTo>
                  <a:pt x="22859" y="85344"/>
                </a:lnTo>
                <a:lnTo>
                  <a:pt x="16764" y="80772"/>
                </a:lnTo>
                <a:lnTo>
                  <a:pt x="15240" y="80772"/>
                </a:lnTo>
                <a:lnTo>
                  <a:pt x="15240" y="79248"/>
                </a:lnTo>
                <a:lnTo>
                  <a:pt x="10668" y="74676"/>
                </a:lnTo>
                <a:lnTo>
                  <a:pt x="9144" y="74676"/>
                </a:lnTo>
                <a:lnTo>
                  <a:pt x="9144" y="73152"/>
                </a:lnTo>
                <a:lnTo>
                  <a:pt x="4572" y="67056"/>
                </a:lnTo>
                <a:lnTo>
                  <a:pt x="4572" y="64008"/>
                </a:lnTo>
                <a:lnTo>
                  <a:pt x="1524" y="57912"/>
                </a:lnTo>
                <a:lnTo>
                  <a:pt x="1524" y="54864"/>
                </a:lnTo>
                <a:lnTo>
                  <a:pt x="0" y="47244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5052"/>
                </a:lnTo>
                <a:lnTo>
                  <a:pt x="4572" y="28956"/>
                </a:lnTo>
                <a:lnTo>
                  <a:pt x="4572" y="25908"/>
                </a:lnTo>
                <a:lnTo>
                  <a:pt x="9144" y="21336"/>
                </a:lnTo>
                <a:lnTo>
                  <a:pt x="9144" y="19812"/>
                </a:lnTo>
                <a:lnTo>
                  <a:pt x="16764" y="12192"/>
                </a:lnTo>
                <a:lnTo>
                  <a:pt x="22859" y="7620"/>
                </a:lnTo>
                <a:lnTo>
                  <a:pt x="82296" y="7620"/>
                </a:lnTo>
                <a:lnTo>
                  <a:pt x="88391" y="12192"/>
                </a:lnTo>
                <a:lnTo>
                  <a:pt x="88391" y="13716"/>
                </a:lnTo>
                <a:lnTo>
                  <a:pt x="89916" y="13716"/>
                </a:lnTo>
                <a:lnTo>
                  <a:pt x="94488" y="18288"/>
                </a:lnTo>
                <a:lnTo>
                  <a:pt x="94488" y="19812"/>
                </a:lnTo>
                <a:lnTo>
                  <a:pt x="96012" y="19812"/>
                </a:lnTo>
                <a:lnTo>
                  <a:pt x="96012" y="21336"/>
                </a:lnTo>
                <a:lnTo>
                  <a:pt x="98044" y="24384"/>
                </a:lnTo>
                <a:lnTo>
                  <a:pt x="51816" y="24384"/>
                </a:lnTo>
                <a:lnTo>
                  <a:pt x="52578" y="24536"/>
                </a:lnTo>
                <a:lnTo>
                  <a:pt x="45719" y="25908"/>
                </a:lnTo>
                <a:lnTo>
                  <a:pt x="42672" y="25908"/>
                </a:lnTo>
                <a:lnTo>
                  <a:pt x="36576" y="28956"/>
                </a:lnTo>
                <a:lnTo>
                  <a:pt x="38100" y="28956"/>
                </a:lnTo>
                <a:lnTo>
                  <a:pt x="36068" y="30480"/>
                </a:lnTo>
                <a:lnTo>
                  <a:pt x="33528" y="30480"/>
                </a:lnTo>
                <a:lnTo>
                  <a:pt x="31242" y="33528"/>
                </a:lnTo>
                <a:lnTo>
                  <a:pt x="30480" y="33528"/>
                </a:lnTo>
                <a:lnTo>
                  <a:pt x="28193" y="38100"/>
                </a:lnTo>
                <a:lnTo>
                  <a:pt x="27432" y="38100"/>
                </a:lnTo>
                <a:lnTo>
                  <a:pt x="26669" y="41148"/>
                </a:lnTo>
                <a:lnTo>
                  <a:pt x="25908" y="41148"/>
                </a:lnTo>
                <a:lnTo>
                  <a:pt x="25908" y="51816"/>
                </a:lnTo>
                <a:lnTo>
                  <a:pt x="26669" y="51816"/>
                </a:lnTo>
                <a:lnTo>
                  <a:pt x="27432" y="54864"/>
                </a:lnTo>
                <a:lnTo>
                  <a:pt x="28193" y="54864"/>
                </a:lnTo>
                <a:lnTo>
                  <a:pt x="30480" y="59436"/>
                </a:lnTo>
                <a:lnTo>
                  <a:pt x="31242" y="59436"/>
                </a:lnTo>
                <a:lnTo>
                  <a:pt x="32384" y="60960"/>
                </a:lnTo>
                <a:lnTo>
                  <a:pt x="32004" y="60960"/>
                </a:lnTo>
                <a:lnTo>
                  <a:pt x="33528" y="62484"/>
                </a:lnTo>
                <a:lnTo>
                  <a:pt x="35052" y="62484"/>
                </a:lnTo>
                <a:lnTo>
                  <a:pt x="38100" y="64008"/>
                </a:lnTo>
                <a:lnTo>
                  <a:pt x="36576" y="64008"/>
                </a:lnTo>
                <a:lnTo>
                  <a:pt x="42672" y="67056"/>
                </a:lnTo>
                <a:lnTo>
                  <a:pt x="43434" y="67056"/>
                </a:lnTo>
                <a:lnTo>
                  <a:pt x="47244" y="68580"/>
                </a:lnTo>
                <a:lnTo>
                  <a:pt x="98298" y="68580"/>
                </a:lnTo>
                <a:lnTo>
                  <a:pt x="96012" y="73152"/>
                </a:lnTo>
                <a:lnTo>
                  <a:pt x="88391" y="80772"/>
                </a:lnTo>
                <a:lnTo>
                  <a:pt x="82296" y="85344"/>
                </a:lnTo>
                <a:lnTo>
                  <a:pt x="80772" y="85344"/>
                </a:lnTo>
                <a:lnTo>
                  <a:pt x="80772" y="86868"/>
                </a:lnTo>
                <a:lnTo>
                  <a:pt x="73152" y="89916"/>
                </a:lnTo>
                <a:close/>
              </a:path>
              <a:path w="105410" h="93345">
                <a:moveTo>
                  <a:pt x="52577" y="24536"/>
                </a:moveTo>
                <a:lnTo>
                  <a:pt x="51816" y="24384"/>
                </a:lnTo>
                <a:lnTo>
                  <a:pt x="53339" y="24384"/>
                </a:lnTo>
                <a:lnTo>
                  <a:pt x="52577" y="24536"/>
                </a:lnTo>
                <a:close/>
              </a:path>
              <a:path w="105410" h="93345">
                <a:moveTo>
                  <a:pt x="72542" y="31699"/>
                </a:moveTo>
                <a:lnTo>
                  <a:pt x="67056" y="28956"/>
                </a:lnTo>
                <a:lnTo>
                  <a:pt x="68580" y="28956"/>
                </a:lnTo>
                <a:lnTo>
                  <a:pt x="62484" y="25908"/>
                </a:lnTo>
                <a:lnTo>
                  <a:pt x="59436" y="25908"/>
                </a:lnTo>
                <a:lnTo>
                  <a:pt x="52577" y="24536"/>
                </a:lnTo>
                <a:lnTo>
                  <a:pt x="53339" y="24384"/>
                </a:lnTo>
                <a:lnTo>
                  <a:pt x="98044" y="24384"/>
                </a:lnTo>
                <a:lnTo>
                  <a:pt x="99060" y="25908"/>
                </a:lnTo>
                <a:lnTo>
                  <a:pt x="100584" y="27432"/>
                </a:lnTo>
                <a:lnTo>
                  <a:pt x="100584" y="28956"/>
                </a:lnTo>
                <a:lnTo>
                  <a:pt x="101346" y="30480"/>
                </a:lnTo>
                <a:lnTo>
                  <a:pt x="71628" y="30480"/>
                </a:lnTo>
                <a:lnTo>
                  <a:pt x="72542" y="31699"/>
                </a:lnTo>
                <a:close/>
              </a:path>
              <a:path w="105410" h="93345">
                <a:moveTo>
                  <a:pt x="39624" y="27432"/>
                </a:moveTo>
                <a:lnTo>
                  <a:pt x="42672" y="25908"/>
                </a:lnTo>
                <a:lnTo>
                  <a:pt x="47244" y="25908"/>
                </a:lnTo>
                <a:lnTo>
                  <a:pt x="39624" y="27432"/>
                </a:lnTo>
                <a:close/>
              </a:path>
              <a:path w="105410" h="93345">
                <a:moveTo>
                  <a:pt x="64008" y="27432"/>
                </a:moveTo>
                <a:lnTo>
                  <a:pt x="56387" y="25908"/>
                </a:lnTo>
                <a:lnTo>
                  <a:pt x="62484" y="25908"/>
                </a:lnTo>
                <a:lnTo>
                  <a:pt x="64008" y="27432"/>
                </a:lnTo>
                <a:close/>
              </a:path>
              <a:path w="105410" h="93345">
                <a:moveTo>
                  <a:pt x="32004" y="33528"/>
                </a:moveTo>
                <a:lnTo>
                  <a:pt x="33528" y="30480"/>
                </a:lnTo>
                <a:lnTo>
                  <a:pt x="36068" y="30480"/>
                </a:lnTo>
                <a:lnTo>
                  <a:pt x="32004" y="33528"/>
                </a:lnTo>
                <a:close/>
              </a:path>
              <a:path w="105410" h="93345">
                <a:moveTo>
                  <a:pt x="73152" y="32004"/>
                </a:moveTo>
                <a:lnTo>
                  <a:pt x="72542" y="31699"/>
                </a:lnTo>
                <a:lnTo>
                  <a:pt x="71628" y="30480"/>
                </a:lnTo>
                <a:lnTo>
                  <a:pt x="73152" y="32004"/>
                </a:lnTo>
                <a:close/>
              </a:path>
              <a:path w="105410" h="93345">
                <a:moveTo>
                  <a:pt x="102108" y="32004"/>
                </a:moveTo>
                <a:lnTo>
                  <a:pt x="73152" y="32004"/>
                </a:lnTo>
                <a:lnTo>
                  <a:pt x="71628" y="30480"/>
                </a:lnTo>
                <a:lnTo>
                  <a:pt x="101346" y="30480"/>
                </a:lnTo>
                <a:lnTo>
                  <a:pt x="102108" y="32004"/>
                </a:lnTo>
                <a:close/>
              </a:path>
              <a:path w="105410" h="93345">
                <a:moveTo>
                  <a:pt x="76200" y="36576"/>
                </a:moveTo>
                <a:lnTo>
                  <a:pt x="72542" y="31699"/>
                </a:lnTo>
                <a:lnTo>
                  <a:pt x="73152" y="32004"/>
                </a:lnTo>
                <a:lnTo>
                  <a:pt x="102108" y="32004"/>
                </a:lnTo>
                <a:lnTo>
                  <a:pt x="102870" y="33528"/>
                </a:lnTo>
                <a:lnTo>
                  <a:pt x="74676" y="33528"/>
                </a:lnTo>
                <a:lnTo>
                  <a:pt x="76200" y="36576"/>
                </a:lnTo>
                <a:close/>
              </a:path>
              <a:path w="105410" h="93345">
                <a:moveTo>
                  <a:pt x="28956" y="36576"/>
                </a:moveTo>
                <a:lnTo>
                  <a:pt x="30480" y="33528"/>
                </a:lnTo>
                <a:lnTo>
                  <a:pt x="31242" y="33528"/>
                </a:lnTo>
                <a:lnTo>
                  <a:pt x="28956" y="36576"/>
                </a:lnTo>
                <a:close/>
              </a:path>
              <a:path w="105410" h="93345">
                <a:moveTo>
                  <a:pt x="77724" y="39624"/>
                </a:moveTo>
                <a:lnTo>
                  <a:pt x="74676" y="33528"/>
                </a:lnTo>
                <a:lnTo>
                  <a:pt x="102870" y="33528"/>
                </a:lnTo>
                <a:lnTo>
                  <a:pt x="103632" y="35052"/>
                </a:lnTo>
                <a:lnTo>
                  <a:pt x="103632" y="38100"/>
                </a:lnTo>
                <a:lnTo>
                  <a:pt x="77724" y="38100"/>
                </a:lnTo>
                <a:lnTo>
                  <a:pt x="77724" y="39624"/>
                </a:lnTo>
                <a:close/>
              </a:path>
              <a:path w="105410" h="93345">
                <a:moveTo>
                  <a:pt x="27432" y="39624"/>
                </a:moveTo>
                <a:lnTo>
                  <a:pt x="27432" y="38100"/>
                </a:lnTo>
                <a:lnTo>
                  <a:pt x="28193" y="38100"/>
                </a:lnTo>
                <a:lnTo>
                  <a:pt x="27432" y="39624"/>
                </a:lnTo>
                <a:close/>
              </a:path>
              <a:path w="105410" h="93345">
                <a:moveTo>
                  <a:pt x="79248" y="44196"/>
                </a:moveTo>
                <a:lnTo>
                  <a:pt x="77724" y="38100"/>
                </a:lnTo>
                <a:lnTo>
                  <a:pt x="103632" y="38100"/>
                </a:lnTo>
                <a:lnTo>
                  <a:pt x="104241" y="41148"/>
                </a:lnTo>
                <a:lnTo>
                  <a:pt x="79248" y="41148"/>
                </a:lnTo>
                <a:lnTo>
                  <a:pt x="79248" y="44196"/>
                </a:lnTo>
                <a:close/>
              </a:path>
              <a:path w="105410" h="93345">
                <a:moveTo>
                  <a:pt x="25908" y="44196"/>
                </a:moveTo>
                <a:lnTo>
                  <a:pt x="25908" y="41148"/>
                </a:lnTo>
                <a:lnTo>
                  <a:pt x="26669" y="41148"/>
                </a:lnTo>
                <a:lnTo>
                  <a:pt x="25908" y="44196"/>
                </a:lnTo>
                <a:close/>
              </a:path>
              <a:path w="105410" h="93345">
                <a:moveTo>
                  <a:pt x="104241" y="51816"/>
                </a:moveTo>
                <a:lnTo>
                  <a:pt x="79248" y="51816"/>
                </a:lnTo>
                <a:lnTo>
                  <a:pt x="79248" y="41148"/>
                </a:lnTo>
                <a:lnTo>
                  <a:pt x="104241" y="41148"/>
                </a:lnTo>
                <a:lnTo>
                  <a:pt x="105155" y="45720"/>
                </a:lnTo>
                <a:lnTo>
                  <a:pt x="105155" y="47244"/>
                </a:lnTo>
                <a:lnTo>
                  <a:pt x="104241" y="51816"/>
                </a:lnTo>
                <a:close/>
              </a:path>
              <a:path w="105410" h="93345">
                <a:moveTo>
                  <a:pt x="26669" y="51816"/>
                </a:moveTo>
                <a:lnTo>
                  <a:pt x="25908" y="51816"/>
                </a:lnTo>
                <a:lnTo>
                  <a:pt x="25908" y="48768"/>
                </a:lnTo>
                <a:lnTo>
                  <a:pt x="26669" y="51816"/>
                </a:lnTo>
                <a:close/>
              </a:path>
              <a:path w="105410" h="93345">
                <a:moveTo>
                  <a:pt x="103632" y="54864"/>
                </a:moveTo>
                <a:lnTo>
                  <a:pt x="77724" y="54864"/>
                </a:lnTo>
                <a:lnTo>
                  <a:pt x="79248" y="48768"/>
                </a:lnTo>
                <a:lnTo>
                  <a:pt x="79248" y="51816"/>
                </a:lnTo>
                <a:lnTo>
                  <a:pt x="104241" y="51816"/>
                </a:lnTo>
                <a:lnTo>
                  <a:pt x="103632" y="54864"/>
                </a:lnTo>
                <a:close/>
              </a:path>
              <a:path w="105410" h="93345">
                <a:moveTo>
                  <a:pt x="28193" y="54864"/>
                </a:moveTo>
                <a:lnTo>
                  <a:pt x="27432" y="54864"/>
                </a:lnTo>
                <a:lnTo>
                  <a:pt x="27432" y="53340"/>
                </a:lnTo>
                <a:lnTo>
                  <a:pt x="28193" y="54864"/>
                </a:lnTo>
                <a:close/>
              </a:path>
              <a:path w="105410" h="93345">
                <a:moveTo>
                  <a:pt x="102870" y="59436"/>
                </a:moveTo>
                <a:lnTo>
                  <a:pt x="74676" y="59436"/>
                </a:lnTo>
                <a:lnTo>
                  <a:pt x="77724" y="53340"/>
                </a:lnTo>
                <a:lnTo>
                  <a:pt x="77724" y="54864"/>
                </a:lnTo>
                <a:lnTo>
                  <a:pt x="103632" y="54864"/>
                </a:lnTo>
                <a:lnTo>
                  <a:pt x="103632" y="57912"/>
                </a:lnTo>
                <a:lnTo>
                  <a:pt x="102870" y="59436"/>
                </a:lnTo>
                <a:close/>
              </a:path>
              <a:path w="105410" h="93345">
                <a:moveTo>
                  <a:pt x="31242" y="59436"/>
                </a:moveTo>
                <a:lnTo>
                  <a:pt x="30480" y="59436"/>
                </a:lnTo>
                <a:lnTo>
                  <a:pt x="28956" y="56388"/>
                </a:lnTo>
                <a:lnTo>
                  <a:pt x="31242" y="59436"/>
                </a:lnTo>
                <a:close/>
              </a:path>
              <a:path w="105410" h="93345">
                <a:moveTo>
                  <a:pt x="72281" y="61613"/>
                </a:moveTo>
                <a:lnTo>
                  <a:pt x="76200" y="56388"/>
                </a:lnTo>
                <a:lnTo>
                  <a:pt x="74676" y="59436"/>
                </a:lnTo>
                <a:lnTo>
                  <a:pt x="102870" y="59436"/>
                </a:lnTo>
                <a:lnTo>
                  <a:pt x="102108" y="60960"/>
                </a:lnTo>
                <a:lnTo>
                  <a:pt x="73152" y="60960"/>
                </a:lnTo>
                <a:lnTo>
                  <a:pt x="72281" y="61613"/>
                </a:lnTo>
                <a:close/>
              </a:path>
              <a:path w="105410" h="93345">
                <a:moveTo>
                  <a:pt x="33528" y="62484"/>
                </a:moveTo>
                <a:lnTo>
                  <a:pt x="32004" y="60960"/>
                </a:lnTo>
                <a:lnTo>
                  <a:pt x="32613" y="61264"/>
                </a:lnTo>
                <a:lnTo>
                  <a:pt x="33528" y="62484"/>
                </a:lnTo>
                <a:close/>
              </a:path>
              <a:path w="105410" h="93345">
                <a:moveTo>
                  <a:pt x="32613" y="61264"/>
                </a:moveTo>
                <a:lnTo>
                  <a:pt x="32004" y="60960"/>
                </a:lnTo>
                <a:lnTo>
                  <a:pt x="32384" y="60960"/>
                </a:lnTo>
                <a:lnTo>
                  <a:pt x="32613" y="61264"/>
                </a:lnTo>
                <a:close/>
              </a:path>
              <a:path w="105410" h="93345">
                <a:moveTo>
                  <a:pt x="71628" y="62484"/>
                </a:moveTo>
                <a:lnTo>
                  <a:pt x="72281" y="61613"/>
                </a:lnTo>
                <a:lnTo>
                  <a:pt x="73152" y="60960"/>
                </a:lnTo>
                <a:lnTo>
                  <a:pt x="71628" y="62484"/>
                </a:lnTo>
                <a:close/>
              </a:path>
              <a:path w="105410" h="93345">
                <a:moveTo>
                  <a:pt x="101346" y="62484"/>
                </a:moveTo>
                <a:lnTo>
                  <a:pt x="71628" y="62484"/>
                </a:lnTo>
                <a:lnTo>
                  <a:pt x="73152" y="60960"/>
                </a:lnTo>
                <a:lnTo>
                  <a:pt x="102108" y="60960"/>
                </a:lnTo>
                <a:lnTo>
                  <a:pt x="101346" y="62484"/>
                </a:lnTo>
                <a:close/>
              </a:path>
              <a:path w="105410" h="93345">
                <a:moveTo>
                  <a:pt x="35052" y="62484"/>
                </a:moveTo>
                <a:lnTo>
                  <a:pt x="33528" y="62484"/>
                </a:lnTo>
                <a:lnTo>
                  <a:pt x="32613" y="61264"/>
                </a:lnTo>
                <a:lnTo>
                  <a:pt x="35052" y="62484"/>
                </a:lnTo>
                <a:close/>
              </a:path>
              <a:path w="105410" h="93345">
                <a:moveTo>
                  <a:pt x="100584" y="65532"/>
                </a:moveTo>
                <a:lnTo>
                  <a:pt x="67056" y="65532"/>
                </a:lnTo>
                <a:lnTo>
                  <a:pt x="72281" y="61613"/>
                </a:lnTo>
                <a:lnTo>
                  <a:pt x="71628" y="62484"/>
                </a:lnTo>
                <a:lnTo>
                  <a:pt x="101346" y="62484"/>
                </a:lnTo>
                <a:lnTo>
                  <a:pt x="100584" y="64008"/>
                </a:lnTo>
                <a:lnTo>
                  <a:pt x="100584" y="65532"/>
                </a:lnTo>
                <a:close/>
              </a:path>
              <a:path w="105410" h="93345">
                <a:moveTo>
                  <a:pt x="99060" y="67056"/>
                </a:moveTo>
                <a:lnTo>
                  <a:pt x="62484" y="67056"/>
                </a:lnTo>
                <a:lnTo>
                  <a:pt x="68580" y="64008"/>
                </a:lnTo>
                <a:lnTo>
                  <a:pt x="67056" y="65532"/>
                </a:lnTo>
                <a:lnTo>
                  <a:pt x="100584" y="65532"/>
                </a:lnTo>
                <a:lnTo>
                  <a:pt x="99060" y="67056"/>
                </a:lnTo>
                <a:close/>
              </a:path>
              <a:path w="105410" h="93345">
                <a:moveTo>
                  <a:pt x="43434" y="67056"/>
                </a:moveTo>
                <a:lnTo>
                  <a:pt x="42672" y="67056"/>
                </a:lnTo>
                <a:lnTo>
                  <a:pt x="39624" y="65532"/>
                </a:lnTo>
                <a:lnTo>
                  <a:pt x="43434" y="67056"/>
                </a:lnTo>
                <a:close/>
              </a:path>
              <a:path w="105410" h="93345">
                <a:moveTo>
                  <a:pt x="98298" y="68580"/>
                </a:moveTo>
                <a:lnTo>
                  <a:pt x="56387" y="68580"/>
                </a:lnTo>
                <a:lnTo>
                  <a:pt x="64008" y="65532"/>
                </a:lnTo>
                <a:lnTo>
                  <a:pt x="62484" y="67056"/>
                </a:lnTo>
                <a:lnTo>
                  <a:pt x="99060" y="67056"/>
                </a:lnTo>
                <a:lnTo>
                  <a:pt x="98298" y="68580"/>
                </a:lnTo>
                <a:close/>
              </a:path>
              <a:path w="105410" h="93345">
                <a:moveTo>
                  <a:pt x="51816" y="68580"/>
                </a:moveTo>
                <a:lnTo>
                  <a:pt x="47244" y="68580"/>
                </a:lnTo>
                <a:lnTo>
                  <a:pt x="45719" y="67056"/>
                </a:lnTo>
                <a:lnTo>
                  <a:pt x="52577" y="68427"/>
                </a:lnTo>
                <a:lnTo>
                  <a:pt x="51816" y="68580"/>
                </a:lnTo>
                <a:close/>
              </a:path>
              <a:path w="105410" h="93345">
                <a:moveTo>
                  <a:pt x="56387" y="68580"/>
                </a:moveTo>
                <a:lnTo>
                  <a:pt x="53339" y="68580"/>
                </a:lnTo>
                <a:lnTo>
                  <a:pt x="52577" y="68427"/>
                </a:lnTo>
                <a:lnTo>
                  <a:pt x="59436" y="67056"/>
                </a:lnTo>
                <a:lnTo>
                  <a:pt x="56387" y="68580"/>
                </a:lnTo>
                <a:close/>
              </a:path>
              <a:path w="105410" h="93345">
                <a:moveTo>
                  <a:pt x="53339" y="68580"/>
                </a:moveTo>
                <a:lnTo>
                  <a:pt x="51816" y="68580"/>
                </a:lnTo>
                <a:lnTo>
                  <a:pt x="52577" y="68427"/>
                </a:lnTo>
                <a:lnTo>
                  <a:pt x="53339" y="68580"/>
                </a:lnTo>
                <a:close/>
              </a:path>
              <a:path w="105410" h="93345">
                <a:moveTo>
                  <a:pt x="64008" y="92964"/>
                </a:moveTo>
                <a:lnTo>
                  <a:pt x="41148" y="92964"/>
                </a:lnTo>
                <a:lnTo>
                  <a:pt x="33528" y="89916"/>
                </a:lnTo>
                <a:lnTo>
                  <a:pt x="71628" y="89916"/>
                </a:lnTo>
                <a:lnTo>
                  <a:pt x="64008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5411" y="6586728"/>
            <a:ext cx="105410" cy="93345"/>
          </a:xfrm>
          <a:custGeom>
            <a:avLst/>
            <a:gdLst/>
            <a:ahLst/>
            <a:cxnLst/>
            <a:rect l="l" t="t" r="r" b="b"/>
            <a:pathLst>
              <a:path w="105410" h="93345">
                <a:moveTo>
                  <a:pt x="71628" y="3048"/>
                </a:moveTo>
                <a:lnTo>
                  <a:pt x="33528" y="3048"/>
                </a:lnTo>
                <a:lnTo>
                  <a:pt x="41148" y="0"/>
                </a:lnTo>
                <a:lnTo>
                  <a:pt x="64008" y="0"/>
                </a:lnTo>
                <a:lnTo>
                  <a:pt x="71628" y="3048"/>
                </a:lnTo>
                <a:close/>
              </a:path>
              <a:path w="105410" h="93345">
                <a:moveTo>
                  <a:pt x="80772" y="7620"/>
                </a:moveTo>
                <a:lnTo>
                  <a:pt x="24384" y="7620"/>
                </a:lnTo>
                <a:lnTo>
                  <a:pt x="24384" y="6096"/>
                </a:lnTo>
                <a:lnTo>
                  <a:pt x="32004" y="3048"/>
                </a:lnTo>
                <a:lnTo>
                  <a:pt x="73152" y="3048"/>
                </a:lnTo>
                <a:lnTo>
                  <a:pt x="80772" y="6096"/>
                </a:lnTo>
                <a:lnTo>
                  <a:pt x="80772" y="7620"/>
                </a:lnTo>
                <a:close/>
              </a:path>
              <a:path w="105410" h="93345">
                <a:moveTo>
                  <a:pt x="73152" y="89916"/>
                </a:moveTo>
                <a:lnTo>
                  <a:pt x="32004" y="89916"/>
                </a:lnTo>
                <a:lnTo>
                  <a:pt x="24384" y="86868"/>
                </a:lnTo>
                <a:lnTo>
                  <a:pt x="22859" y="85344"/>
                </a:lnTo>
                <a:lnTo>
                  <a:pt x="16764" y="80772"/>
                </a:lnTo>
                <a:lnTo>
                  <a:pt x="15240" y="80772"/>
                </a:lnTo>
                <a:lnTo>
                  <a:pt x="15240" y="79248"/>
                </a:lnTo>
                <a:lnTo>
                  <a:pt x="9144" y="73152"/>
                </a:lnTo>
                <a:lnTo>
                  <a:pt x="4572" y="67056"/>
                </a:lnTo>
                <a:lnTo>
                  <a:pt x="4572" y="64008"/>
                </a:lnTo>
                <a:lnTo>
                  <a:pt x="1524" y="57912"/>
                </a:lnTo>
                <a:lnTo>
                  <a:pt x="1524" y="54864"/>
                </a:lnTo>
                <a:lnTo>
                  <a:pt x="0" y="47244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5052"/>
                </a:lnTo>
                <a:lnTo>
                  <a:pt x="4572" y="28956"/>
                </a:lnTo>
                <a:lnTo>
                  <a:pt x="4572" y="25908"/>
                </a:lnTo>
                <a:lnTo>
                  <a:pt x="9144" y="21336"/>
                </a:lnTo>
                <a:lnTo>
                  <a:pt x="9144" y="19812"/>
                </a:lnTo>
                <a:lnTo>
                  <a:pt x="15240" y="13716"/>
                </a:lnTo>
                <a:lnTo>
                  <a:pt x="15240" y="12192"/>
                </a:lnTo>
                <a:lnTo>
                  <a:pt x="16764" y="12192"/>
                </a:lnTo>
                <a:lnTo>
                  <a:pt x="22859" y="7620"/>
                </a:lnTo>
                <a:lnTo>
                  <a:pt x="82296" y="7620"/>
                </a:lnTo>
                <a:lnTo>
                  <a:pt x="88391" y="12192"/>
                </a:lnTo>
                <a:lnTo>
                  <a:pt x="88391" y="13716"/>
                </a:lnTo>
                <a:lnTo>
                  <a:pt x="89916" y="13716"/>
                </a:lnTo>
                <a:lnTo>
                  <a:pt x="94488" y="18288"/>
                </a:lnTo>
                <a:lnTo>
                  <a:pt x="94488" y="19812"/>
                </a:lnTo>
                <a:lnTo>
                  <a:pt x="96012" y="19812"/>
                </a:lnTo>
                <a:lnTo>
                  <a:pt x="96012" y="21336"/>
                </a:lnTo>
                <a:lnTo>
                  <a:pt x="98044" y="24384"/>
                </a:lnTo>
                <a:lnTo>
                  <a:pt x="51816" y="24384"/>
                </a:lnTo>
                <a:lnTo>
                  <a:pt x="52578" y="24536"/>
                </a:lnTo>
                <a:lnTo>
                  <a:pt x="45719" y="25908"/>
                </a:lnTo>
                <a:lnTo>
                  <a:pt x="42672" y="25908"/>
                </a:lnTo>
                <a:lnTo>
                  <a:pt x="36576" y="28956"/>
                </a:lnTo>
                <a:lnTo>
                  <a:pt x="38100" y="28956"/>
                </a:lnTo>
                <a:lnTo>
                  <a:pt x="35052" y="30480"/>
                </a:lnTo>
                <a:lnTo>
                  <a:pt x="33528" y="30480"/>
                </a:lnTo>
                <a:lnTo>
                  <a:pt x="32004" y="32004"/>
                </a:lnTo>
                <a:lnTo>
                  <a:pt x="32384" y="32004"/>
                </a:lnTo>
                <a:lnTo>
                  <a:pt x="31242" y="33528"/>
                </a:lnTo>
                <a:lnTo>
                  <a:pt x="30480" y="33528"/>
                </a:lnTo>
                <a:lnTo>
                  <a:pt x="28193" y="38100"/>
                </a:lnTo>
                <a:lnTo>
                  <a:pt x="27432" y="38100"/>
                </a:lnTo>
                <a:lnTo>
                  <a:pt x="26669" y="41148"/>
                </a:lnTo>
                <a:lnTo>
                  <a:pt x="25908" y="41148"/>
                </a:lnTo>
                <a:lnTo>
                  <a:pt x="25908" y="51816"/>
                </a:lnTo>
                <a:lnTo>
                  <a:pt x="26669" y="51816"/>
                </a:lnTo>
                <a:lnTo>
                  <a:pt x="27432" y="54864"/>
                </a:lnTo>
                <a:lnTo>
                  <a:pt x="28193" y="54864"/>
                </a:lnTo>
                <a:lnTo>
                  <a:pt x="30480" y="59436"/>
                </a:lnTo>
                <a:lnTo>
                  <a:pt x="31242" y="59436"/>
                </a:lnTo>
                <a:lnTo>
                  <a:pt x="32384" y="60960"/>
                </a:lnTo>
                <a:lnTo>
                  <a:pt x="32004" y="60960"/>
                </a:lnTo>
                <a:lnTo>
                  <a:pt x="33528" y="62484"/>
                </a:lnTo>
                <a:lnTo>
                  <a:pt x="35052" y="62484"/>
                </a:lnTo>
                <a:lnTo>
                  <a:pt x="38100" y="64008"/>
                </a:lnTo>
                <a:lnTo>
                  <a:pt x="36576" y="64008"/>
                </a:lnTo>
                <a:lnTo>
                  <a:pt x="42672" y="67056"/>
                </a:lnTo>
                <a:lnTo>
                  <a:pt x="43434" y="67056"/>
                </a:lnTo>
                <a:lnTo>
                  <a:pt x="47244" y="68580"/>
                </a:lnTo>
                <a:lnTo>
                  <a:pt x="98298" y="68580"/>
                </a:lnTo>
                <a:lnTo>
                  <a:pt x="96012" y="73152"/>
                </a:lnTo>
                <a:lnTo>
                  <a:pt x="94488" y="73152"/>
                </a:lnTo>
                <a:lnTo>
                  <a:pt x="94488" y="74676"/>
                </a:lnTo>
                <a:lnTo>
                  <a:pt x="88391" y="80772"/>
                </a:lnTo>
                <a:lnTo>
                  <a:pt x="82296" y="85344"/>
                </a:lnTo>
                <a:lnTo>
                  <a:pt x="80772" y="85344"/>
                </a:lnTo>
                <a:lnTo>
                  <a:pt x="80772" y="86868"/>
                </a:lnTo>
                <a:lnTo>
                  <a:pt x="73152" y="89916"/>
                </a:lnTo>
                <a:close/>
              </a:path>
              <a:path w="105410" h="93345">
                <a:moveTo>
                  <a:pt x="52577" y="24536"/>
                </a:moveTo>
                <a:lnTo>
                  <a:pt x="51816" y="24384"/>
                </a:lnTo>
                <a:lnTo>
                  <a:pt x="53339" y="24384"/>
                </a:lnTo>
                <a:lnTo>
                  <a:pt x="52577" y="24536"/>
                </a:lnTo>
                <a:close/>
              </a:path>
              <a:path w="105410" h="93345">
                <a:moveTo>
                  <a:pt x="72542" y="31699"/>
                </a:moveTo>
                <a:lnTo>
                  <a:pt x="67056" y="28956"/>
                </a:lnTo>
                <a:lnTo>
                  <a:pt x="68580" y="28956"/>
                </a:lnTo>
                <a:lnTo>
                  <a:pt x="62484" y="25908"/>
                </a:lnTo>
                <a:lnTo>
                  <a:pt x="59436" y="25908"/>
                </a:lnTo>
                <a:lnTo>
                  <a:pt x="52577" y="24536"/>
                </a:lnTo>
                <a:lnTo>
                  <a:pt x="53339" y="24384"/>
                </a:lnTo>
                <a:lnTo>
                  <a:pt x="98044" y="24384"/>
                </a:lnTo>
                <a:lnTo>
                  <a:pt x="99060" y="25908"/>
                </a:lnTo>
                <a:lnTo>
                  <a:pt x="100584" y="27432"/>
                </a:lnTo>
                <a:lnTo>
                  <a:pt x="100584" y="28956"/>
                </a:lnTo>
                <a:lnTo>
                  <a:pt x="101346" y="30480"/>
                </a:lnTo>
                <a:lnTo>
                  <a:pt x="71628" y="30480"/>
                </a:lnTo>
                <a:lnTo>
                  <a:pt x="72542" y="31699"/>
                </a:lnTo>
                <a:close/>
              </a:path>
              <a:path w="105410" h="93345">
                <a:moveTo>
                  <a:pt x="39624" y="27432"/>
                </a:moveTo>
                <a:lnTo>
                  <a:pt x="42672" y="25908"/>
                </a:lnTo>
                <a:lnTo>
                  <a:pt x="47244" y="25908"/>
                </a:lnTo>
                <a:lnTo>
                  <a:pt x="39624" y="27432"/>
                </a:lnTo>
                <a:close/>
              </a:path>
              <a:path w="105410" h="93345">
                <a:moveTo>
                  <a:pt x="64008" y="27432"/>
                </a:moveTo>
                <a:lnTo>
                  <a:pt x="56387" y="25908"/>
                </a:lnTo>
                <a:lnTo>
                  <a:pt x="62484" y="25908"/>
                </a:lnTo>
                <a:lnTo>
                  <a:pt x="64008" y="27432"/>
                </a:lnTo>
                <a:close/>
              </a:path>
              <a:path w="105410" h="93345">
                <a:moveTo>
                  <a:pt x="32004" y="32004"/>
                </a:moveTo>
                <a:lnTo>
                  <a:pt x="33528" y="30480"/>
                </a:lnTo>
                <a:lnTo>
                  <a:pt x="32613" y="31699"/>
                </a:lnTo>
                <a:lnTo>
                  <a:pt x="32004" y="32004"/>
                </a:lnTo>
                <a:close/>
              </a:path>
              <a:path w="105410" h="93345">
                <a:moveTo>
                  <a:pt x="32613" y="31699"/>
                </a:moveTo>
                <a:lnTo>
                  <a:pt x="33528" y="30480"/>
                </a:lnTo>
                <a:lnTo>
                  <a:pt x="35052" y="30480"/>
                </a:lnTo>
                <a:lnTo>
                  <a:pt x="32613" y="31699"/>
                </a:lnTo>
                <a:close/>
              </a:path>
              <a:path w="105410" h="93345">
                <a:moveTo>
                  <a:pt x="73152" y="32004"/>
                </a:moveTo>
                <a:lnTo>
                  <a:pt x="72542" y="31699"/>
                </a:lnTo>
                <a:lnTo>
                  <a:pt x="71628" y="30480"/>
                </a:lnTo>
                <a:lnTo>
                  <a:pt x="73152" y="32004"/>
                </a:lnTo>
                <a:close/>
              </a:path>
              <a:path w="105410" h="93345">
                <a:moveTo>
                  <a:pt x="102108" y="32004"/>
                </a:moveTo>
                <a:lnTo>
                  <a:pt x="73152" y="32004"/>
                </a:lnTo>
                <a:lnTo>
                  <a:pt x="71628" y="30480"/>
                </a:lnTo>
                <a:lnTo>
                  <a:pt x="101346" y="30480"/>
                </a:lnTo>
                <a:lnTo>
                  <a:pt x="102108" y="32004"/>
                </a:lnTo>
                <a:close/>
              </a:path>
              <a:path w="105410" h="93345">
                <a:moveTo>
                  <a:pt x="32384" y="32004"/>
                </a:moveTo>
                <a:lnTo>
                  <a:pt x="32004" y="32004"/>
                </a:lnTo>
                <a:lnTo>
                  <a:pt x="32613" y="31699"/>
                </a:lnTo>
                <a:lnTo>
                  <a:pt x="32384" y="32004"/>
                </a:lnTo>
                <a:close/>
              </a:path>
              <a:path w="105410" h="93345">
                <a:moveTo>
                  <a:pt x="76200" y="36576"/>
                </a:moveTo>
                <a:lnTo>
                  <a:pt x="72542" y="31699"/>
                </a:lnTo>
                <a:lnTo>
                  <a:pt x="73152" y="32004"/>
                </a:lnTo>
                <a:lnTo>
                  <a:pt x="102108" y="32004"/>
                </a:lnTo>
                <a:lnTo>
                  <a:pt x="102870" y="33528"/>
                </a:lnTo>
                <a:lnTo>
                  <a:pt x="74676" y="33528"/>
                </a:lnTo>
                <a:lnTo>
                  <a:pt x="76200" y="36576"/>
                </a:lnTo>
                <a:close/>
              </a:path>
              <a:path w="105410" h="93345">
                <a:moveTo>
                  <a:pt x="28956" y="36576"/>
                </a:moveTo>
                <a:lnTo>
                  <a:pt x="30480" y="33528"/>
                </a:lnTo>
                <a:lnTo>
                  <a:pt x="31242" y="33528"/>
                </a:lnTo>
                <a:lnTo>
                  <a:pt x="28956" y="36576"/>
                </a:lnTo>
                <a:close/>
              </a:path>
              <a:path w="105410" h="93345">
                <a:moveTo>
                  <a:pt x="77724" y="39624"/>
                </a:moveTo>
                <a:lnTo>
                  <a:pt x="74676" y="33528"/>
                </a:lnTo>
                <a:lnTo>
                  <a:pt x="102870" y="33528"/>
                </a:lnTo>
                <a:lnTo>
                  <a:pt x="103632" y="35052"/>
                </a:lnTo>
                <a:lnTo>
                  <a:pt x="103632" y="38100"/>
                </a:lnTo>
                <a:lnTo>
                  <a:pt x="77724" y="38100"/>
                </a:lnTo>
                <a:lnTo>
                  <a:pt x="77724" y="39624"/>
                </a:lnTo>
                <a:close/>
              </a:path>
              <a:path w="105410" h="93345">
                <a:moveTo>
                  <a:pt x="27432" y="39624"/>
                </a:moveTo>
                <a:lnTo>
                  <a:pt x="27432" y="38100"/>
                </a:lnTo>
                <a:lnTo>
                  <a:pt x="28193" y="38100"/>
                </a:lnTo>
                <a:lnTo>
                  <a:pt x="27432" y="39624"/>
                </a:lnTo>
                <a:close/>
              </a:path>
              <a:path w="105410" h="93345">
                <a:moveTo>
                  <a:pt x="79248" y="44196"/>
                </a:moveTo>
                <a:lnTo>
                  <a:pt x="77724" y="38100"/>
                </a:lnTo>
                <a:lnTo>
                  <a:pt x="103632" y="38100"/>
                </a:lnTo>
                <a:lnTo>
                  <a:pt x="104241" y="41148"/>
                </a:lnTo>
                <a:lnTo>
                  <a:pt x="79248" y="41148"/>
                </a:lnTo>
                <a:lnTo>
                  <a:pt x="79248" y="44196"/>
                </a:lnTo>
                <a:close/>
              </a:path>
              <a:path w="105410" h="93345">
                <a:moveTo>
                  <a:pt x="25908" y="44196"/>
                </a:moveTo>
                <a:lnTo>
                  <a:pt x="25908" y="41148"/>
                </a:lnTo>
                <a:lnTo>
                  <a:pt x="26669" y="41148"/>
                </a:lnTo>
                <a:lnTo>
                  <a:pt x="25908" y="44196"/>
                </a:lnTo>
                <a:close/>
              </a:path>
              <a:path w="105410" h="93345">
                <a:moveTo>
                  <a:pt x="104241" y="51816"/>
                </a:moveTo>
                <a:lnTo>
                  <a:pt x="79248" y="51816"/>
                </a:lnTo>
                <a:lnTo>
                  <a:pt x="79248" y="41148"/>
                </a:lnTo>
                <a:lnTo>
                  <a:pt x="104241" y="41148"/>
                </a:lnTo>
                <a:lnTo>
                  <a:pt x="105155" y="45720"/>
                </a:lnTo>
                <a:lnTo>
                  <a:pt x="105155" y="47244"/>
                </a:lnTo>
                <a:lnTo>
                  <a:pt x="104241" y="51816"/>
                </a:lnTo>
                <a:close/>
              </a:path>
              <a:path w="105410" h="93345">
                <a:moveTo>
                  <a:pt x="26669" y="51816"/>
                </a:moveTo>
                <a:lnTo>
                  <a:pt x="25908" y="51816"/>
                </a:lnTo>
                <a:lnTo>
                  <a:pt x="25908" y="48768"/>
                </a:lnTo>
                <a:lnTo>
                  <a:pt x="26669" y="51816"/>
                </a:lnTo>
                <a:close/>
              </a:path>
              <a:path w="105410" h="93345">
                <a:moveTo>
                  <a:pt x="103632" y="54864"/>
                </a:moveTo>
                <a:lnTo>
                  <a:pt x="77724" y="54864"/>
                </a:lnTo>
                <a:lnTo>
                  <a:pt x="79248" y="48768"/>
                </a:lnTo>
                <a:lnTo>
                  <a:pt x="79248" y="51816"/>
                </a:lnTo>
                <a:lnTo>
                  <a:pt x="104241" y="51816"/>
                </a:lnTo>
                <a:lnTo>
                  <a:pt x="103632" y="54864"/>
                </a:lnTo>
                <a:close/>
              </a:path>
              <a:path w="105410" h="93345">
                <a:moveTo>
                  <a:pt x="28193" y="54864"/>
                </a:moveTo>
                <a:lnTo>
                  <a:pt x="27432" y="54864"/>
                </a:lnTo>
                <a:lnTo>
                  <a:pt x="27432" y="53340"/>
                </a:lnTo>
                <a:lnTo>
                  <a:pt x="28193" y="54864"/>
                </a:lnTo>
                <a:close/>
              </a:path>
              <a:path w="105410" h="93345">
                <a:moveTo>
                  <a:pt x="102870" y="59436"/>
                </a:moveTo>
                <a:lnTo>
                  <a:pt x="74676" y="59436"/>
                </a:lnTo>
                <a:lnTo>
                  <a:pt x="77724" y="53340"/>
                </a:lnTo>
                <a:lnTo>
                  <a:pt x="77724" y="54864"/>
                </a:lnTo>
                <a:lnTo>
                  <a:pt x="103632" y="54864"/>
                </a:lnTo>
                <a:lnTo>
                  <a:pt x="103632" y="57912"/>
                </a:lnTo>
                <a:lnTo>
                  <a:pt x="102870" y="59436"/>
                </a:lnTo>
                <a:close/>
              </a:path>
              <a:path w="105410" h="93345">
                <a:moveTo>
                  <a:pt x="31242" y="59436"/>
                </a:moveTo>
                <a:lnTo>
                  <a:pt x="30480" y="59436"/>
                </a:lnTo>
                <a:lnTo>
                  <a:pt x="28956" y="56388"/>
                </a:lnTo>
                <a:lnTo>
                  <a:pt x="31242" y="59436"/>
                </a:lnTo>
                <a:close/>
              </a:path>
              <a:path w="105410" h="93345">
                <a:moveTo>
                  <a:pt x="72542" y="61264"/>
                </a:moveTo>
                <a:lnTo>
                  <a:pt x="76200" y="56388"/>
                </a:lnTo>
                <a:lnTo>
                  <a:pt x="74676" y="59436"/>
                </a:lnTo>
                <a:lnTo>
                  <a:pt x="102870" y="59436"/>
                </a:lnTo>
                <a:lnTo>
                  <a:pt x="102108" y="60960"/>
                </a:lnTo>
                <a:lnTo>
                  <a:pt x="73152" y="60960"/>
                </a:lnTo>
                <a:lnTo>
                  <a:pt x="72542" y="61264"/>
                </a:lnTo>
                <a:close/>
              </a:path>
              <a:path w="105410" h="93345">
                <a:moveTo>
                  <a:pt x="33528" y="62484"/>
                </a:moveTo>
                <a:lnTo>
                  <a:pt x="32004" y="60960"/>
                </a:lnTo>
                <a:lnTo>
                  <a:pt x="32613" y="61264"/>
                </a:lnTo>
                <a:lnTo>
                  <a:pt x="33528" y="62484"/>
                </a:lnTo>
                <a:close/>
              </a:path>
              <a:path w="105410" h="93345">
                <a:moveTo>
                  <a:pt x="32613" y="61264"/>
                </a:moveTo>
                <a:lnTo>
                  <a:pt x="32004" y="60960"/>
                </a:lnTo>
                <a:lnTo>
                  <a:pt x="32384" y="60960"/>
                </a:lnTo>
                <a:lnTo>
                  <a:pt x="32613" y="61264"/>
                </a:lnTo>
                <a:close/>
              </a:path>
              <a:path w="105410" h="93345">
                <a:moveTo>
                  <a:pt x="71628" y="62484"/>
                </a:moveTo>
                <a:lnTo>
                  <a:pt x="72542" y="61264"/>
                </a:lnTo>
                <a:lnTo>
                  <a:pt x="73152" y="60960"/>
                </a:lnTo>
                <a:lnTo>
                  <a:pt x="71628" y="62484"/>
                </a:lnTo>
                <a:close/>
              </a:path>
              <a:path w="105410" h="93345">
                <a:moveTo>
                  <a:pt x="101346" y="62484"/>
                </a:moveTo>
                <a:lnTo>
                  <a:pt x="71628" y="62484"/>
                </a:lnTo>
                <a:lnTo>
                  <a:pt x="73152" y="60960"/>
                </a:lnTo>
                <a:lnTo>
                  <a:pt x="102108" y="60960"/>
                </a:lnTo>
                <a:lnTo>
                  <a:pt x="101346" y="62484"/>
                </a:lnTo>
                <a:close/>
              </a:path>
              <a:path w="105410" h="93345">
                <a:moveTo>
                  <a:pt x="35052" y="62484"/>
                </a:moveTo>
                <a:lnTo>
                  <a:pt x="33528" y="62484"/>
                </a:lnTo>
                <a:lnTo>
                  <a:pt x="32613" y="61264"/>
                </a:lnTo>
                <a:lnTo>
                  <a:pt x="35052" y="62484"/>
                </a:lnTo>
                <a:close/>
              </a:path>
              <a:path w="105410" h="93345">
                <a:moveTo>
                  <a:pt x="99060" y="67056"/>
                </a:moveTo>
                <a:lnTo>
                  <a:pt x="62484" y="67056"/>
                </a:lnTo>
                <a:lnTo>
                  <a:pt x="68580" y="64008"/>
                </a:lnTo>
                <a:lnTo>
                  <a:pt x="67056" y="64008"/>
                </a:lnTo>
                <a:lnTo>
                  <a:pt x="72542" y="61264"/>
                </a:lnTo>
                <a:lnTo>
                  <a:pt x="71628" y="62484"/>
                </a:lnTo>
                <a:lnTo>
                  <a:pt x="101346" y="62484"/>
                </a:lnTo>
                <a:lnTo>
                  <a:pt x="100584" y="64008"/>
                </a:lnTo>
                <a:lnTo>
                  <a:pt x="100584" y="65532"/>
                </a:lnTo>
                <a:lnTo>
                  <a:pt x="99060" y="67056"/>
                </a:lnTo>
                <a:close/>
              </a:path>
              <a:path w="105410" h="93345">
                <a:moveTo>
                  <a:pt x="43434" y="67056"/>
                </a:moveTo>
                <a:lnTo>
                  <a:pt x="42672" y="67056"/>
                </a:lnTo>
                <a:lnTo>
                  <a:pt x="39624" y="65532"/>
                </a:lnTo>
                <a:lnTo>
                  <a:pt x="43434" y="67056"/>
                </a:lnTo>
                <a:close/>
              </a:path>
              <a:path w="105410" h="93345">
                <a:moveTo>
                  <a:pt x="98298" y="68580"/>
                </a:moveTo>
                <a:lnTo>
                  <a:pt x="56387" y="68580"/>
                </a:lnTo>
                <a:lnTo>
                  <a:pt x="64008" y="65532"/>
                </a:lnTo>
                <a:lnTo>
                  <a:pt x="62484" y="67056"/>
                </a:lnTo>
                <a:lnTo>
                  <a:pt x="99060" y="67056"/>
                </a:lnTo>
                <a:lnTo>
                  <a:pt x="98298" y="68580"/>
                </a:lnTo>
                <a:close/>
              </a:path>
              <a:path w="105410" h="93345">
                <a:moveTo>
                  <a:pt x="51816" y="68580"/>
                </a:moveTo>
                <a:lnTo>
                  <a:pt x="47244" y="68580"/>
                </a:lnTo>
                <a:lnTo>
                  <a:pt x="45719" y="67056"/>
                </a:lnTo>
                <a:lnTo>
                  <a:pt x="52577" y="68427"/>
                </a:lnTo>
                <a:lnTo>
                  <a:pt x="51816" y="68580"/>
                </a:lnTo>
                <a:close/>
              </a:path>
              <a:path w="105410" h="93345">
                <a:moveTo>
                  <a:pt x="56387" y="68580"/>
                </a:moveTo>
                <a:lnTo>
                  <a:pt x="53339" y="68580"/>
                </a:lnTo>
                <a:lnTo>
                  <a:pt x="52577" y="68427"/>
                </a:lnTo>
                <a:lnTo>
                  <a:pt x="59436" y="67056"/>
                </a:lnTo>
                <a:lnTo>
                  <a:pt x="56387" y="68580"/>
                </a:lnTo>
                <a:close/>
              </a:path>
              <a:path w="105410" h="93345">
                <a:moveTo>
                  <a:pt x="53339" y="68580"/>
                </a:moveTo>
                <a:lnTo>
                  <a:pt x="51816" y="68580"/>
                </a:lnTo>
                <a:lnTo>
                  <a:pt x="52577" y="68427"/>
                </a:lnTo>
                <a:lnTo>
                  <a:pt x="53339" y="68580"/>
                </a:lnTo>
                <a:close/>
              </a:path>
              <a:path w="105410" h="93345">
                <a:moveTo>
                  <a:pt x="64008" y="92964"/>
                </a:moveTo>
                <a:lnTo>
                  <a:pt x="41148" y="92964"/>
                </a:lnTo>
                <a:lnTo>
                  <a:pt x="33528" y="89916"/>
                </a:lnTo>
                <a:lnTo>
                  <a:pt x="71628" y="89916"/>
                </a:lnTo>
                <a:lnTo>
                  <a:pt x="64008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76044" y="5919216"/>
            <a:ext cx="105410" cy="93345"/>
          </a:xfrm>
          <a:custGeom>
            <a:avLst/>
            <a:gdLst/>
            <a:ahLst/>
            <a:cxnLst/>
            <a:rect l="l" t="t" r="r" b="b"/>
            <a:pathLst>
              <a:path w="105410" h="93345">
                <a:moveTo>
                  <a:pt x="71628" y="3048"/>
                </a:moveTo>
                <a:lnTo>
                  <a:pt x="33528" y="3048"/>
                </a:lnTo>
                <a:lnTo>
                  <a:pt x="41148" y="0"/>
                </a:lnTo>
                <a:lnTo>
                  <a:pt x="64008" y="0"/>
                </a:lnTo>
                <a:lnTo>
                  <a:pt x="71628" y="3048"/>
                </a:lnTo>
                <a:close/>
              </a:path>
              <a:path w="105410" h="93345">
                <a:moveTo>
                  <a:pt x="80772" y="7620"/>
                </a:moveTo>
                <a:lnTo>
                  <a:pt x="24384" y="7620"/>
                </a:lnTo>
                <a:lnTo>
                  <a:pt x="25908" y="6096"/>
                </a:lnTo>
                <a:lnTo>
                  <a:pt x="32004" y="3048"/>
                </a:lnTo>
                <a:lnTo>
                  <a:pt x="73152" y="3048"/>
                </a:lnTo>
                <a:lnTo>
                  <a:pt x="80772" y="6096"/>
                </a:lnTo>
                <a:lnTo>
                  <a:pt x="80772" y="7620"/>
                </a:lnTo>
                <a:close/>
              </a:path>
              <a:path w="105410" h="93345">
                <a:moveTo>
                  <a:pt x="89916" y="80772"/>
                </a:moveTo>
                <a:lnTo>
                  <a:pt x="16764" y="80772"/>
                </a:lnTo>
                <a:lnTo>
                  <a:pt x="9144" y="73152"/>
                </a:lnTo>
                <a:lnTo>
                  <a:pt x="6096" y="67056"/>
                </a:lnTo>
                <a:lnTo>
                  <a:pt x="4572" y="65532"/>
                </a:lnTo>
                <a:lnTo>
                  <a:pt x="4572" y="64008"/>
                </a:lnTo>
                <a:lnTo>
                  <a:pt x="1524" y="57912"/>
                </a:lnTo>
                <a:lnTo>
                  <a:pt x="1524" y="54864"/>
                </a:lnTo>
                <a:lnTo>
                  <a:pt x="0" y="47244"/>
                </a:lnTo>
                <a:lnTo>
                  <a:pt x="0" y="45720"/>
                </a:lnTo>
                <a:lnTo>
                  <a:pt x="1524" y="38100"/>
                </a:lnTo>
                <a:lnTo>
                  <a:pt x="1524" y="35052"/>
                </a:lnTo>
                <a:lnTo>
                  <a:pt x="4572" y="28956"/>
                </a:lnTo>
                <a:lnTo>
                  <a:pt x="4572" y="27432"/>
                </a:lnTo>
                <a:lnTo>
                  <a:pt x="6096" y="25908"/>
                </a:lnTo>
                <a:lnTo>
                  <a:pt x="9144" y="21336"/>
                </a:lnTo>
                <a:lnTo>
                  <a:pt x="9144" y="19812"/>
                </a:lnTo>
                <a:lnTo>
                  <a:pt x="10668" y="19812"/>
                </a:lnTo>
                <a:lnTo>
                  <a:pt x="10668" y="18288"/>
                </a:lnTo>
                <a:lnTo>
                  <a:pt x="15240" y="13716"/>
                </a:lnTo>
                <a:lnTo>
                  <a:pt x="16764" y="13716"/>
                </a:lnTo>
                <a:lnTo>
                  <a:pt x="16764" y="12192"/>
                </a:lnTo>
                <a:lnTo>
                  <a:pt x="18288" y="12192"/>
                </a:lnTo>
                <a:lnTo>
                  <a:pt x="22859" y="7620"/>
                </a:lnTo>
                <a:lnTo>
                  <a:pt x="82296" y="7620"/>
                </a:lnTo>
                <a:lnTo>
                  <a:pt x="88391" y="12192"/>
                </a:lnTo>
                <a:lnTo>
                  <a:pt x="96012" y="19812"/>
                </a:lnTo>
                <a:lnTo>
                  <a:pt x="96012" y="21336"/>
                </a:lnTo>
                <a:lnTo>
                  <a:pt x="99060" y="24384"/>
                </a:lnTo>
                <a:lnTo>
                  <a:pt x="51816" y="24384"/>
                </a:lnTo>
                <a:lnTo>
                  <a:pt x="52578" y="24536"/>
                </a:lnTo>
                <a:lnTo>
                  <a:pt x="45719" y="25908"/>
                </a:lnTo>
                <a:lnTo>
                  <a:pt x="42672" y="25908"/>
                </a:lnTo>
                <a:lnTo>
                  <a:pt x="36576" y="28956"/>
                </a:lnTo>
                <a:lnTo>
                  <a:pt x="38100" y="28956"/>
                </a:lnTo>
                <a:lnTo>
                  <a:pt x="35052" y="30480"/>
                </a:lnTo>
                <a:lnTo>
                  <a:pt x="33528" y="30480"/>
                </a:lnTo>
                <a:lnTo>
                  <a:pt x="32004" y="32004"/>
                </a:lnTo>
                <a:lnTo>
                  <a:pt x="32384" y="32004"/>
                </a:lnTo>
                <a:lnTo>
                  <a:pt x="31242" y="33528"/>
                </a:lnTo>
                <a:lnTo>
                  <a:pt x="30480" y="33528"/>
                </a:lnTo>
                <a:lnTo>
                  <a:pt x="27432" y="39624"/>
                </a:lnTo>
                <a:lnTo>
                  <a:pt x="28193" y="39624"/>
                </a:lnTo>
                <a:lnTo>
                  <a:pt x="25908" y="44196"/>
                </a:lnTo>
                <a:lnTo>
                  <a:pt x="26669" y="44196"/>
                </a:lnTo>
                <a:lnTo>
                  <a:pt x="26288" y="45720"/>
                </a:lnTo>
                <a:lnTo>
                  <a:pt x="25908" y="45720"/>
                </a:lnTo>
                <a:lnTo>
                  <a:pt x="25908" y="47244"/>
                </a:lnTo>
                <a:lnTo>
                  <a:pt x="26288" y="47244"/>
                </a:lnTo>
                <a:lnTo>
                  <a:pt x="26669" y="48768"/>
                </a:lnTo>
                <a:lnTo>
                  <a:pt x="25908" y="48768"/>
                </a:lnTo>
                <a:lnTo>
                  <a:pt x="28193" y="53340"/>
                </a:lnTo>
                <a:lnTo>
                  <a:pt x="27432" y="53340"/>
                </a:lnTo>
                <a:lnTo>
                  <a:pt x="30480" y="59436"/>
                </a:lnTo>
                <a:lnTo>
                  <a:pt x="31242" y="59436"/>
                </a:lnTo>
                <a:lnTo>
                  <a:pt x="32384" y="60960"/>
                </a:lnTo>
                <a:lnTo>
                  <a:pt x="32004" y="60960"/>
                </a:lnTo>
                <a:lnTo>
                  <a:pt x="33528" y="62484"/>
                </a:lnTo>
                <a:lnTo>
                  <a:pt x="35052" y="62484"/>
                </a:lnTo>
                <a:lnTo>
                  <a:pt x="38100" y="64008"/>
                </a:lnTo>
                <a:lnTo>
                  <a:pt x="36576" y="64008"/>
                </a:lnTo>
                <a:lnTo>
                  <a:pt x="42672" y="67056"/>
                </a:lnTo>
                <a:lnTo>
                  <a:pt x="44958" y="67056"/>
                </a:lnTo>
                <a:lnTo>
                  <a:pt x="48768" y="68580"/>
                </a:lnTo>
                <a:lnTo>
                  <a:pt x="99441" y="68580"/>
                </a:lnTo>
                <a:lnTo>
                  <a:pt x="96012" y="73152"/>
                </a:lnTo>
                <a:lnTo>
                  <a:pt x="96012" y="74676"/>
                </a:lnTo>
                <a:lnTo>
                  <a:pt x="94488" y="74676"/>
                </a:lnTo>
                <a:lnTo>
                  <a:pt x="89916" y="79248"/>
                </a:lnTo>
                <a:lnTo>
                  <a:pt x="89916" y="80772"/>
                </a:lnTo>
                <a:close/>
              </a:path>
              <a:path w="105410" h="93345">
                <a:moveTo>
                  <a:pt x="52577" y="24536"/>
                </a:moveTo>
                <a:lnTo>
                  <a:pt x="51816" y="24384"/>
                </a:lnTo>
                <a:lnTo>
                  <a:pt x="53339" y="24384"/>
                </a:lnTo>
                <a:lnTo>
                  <a:pt x="52577" y="24536"/>
                </a:lnTo>
                <a:close/>
              </a:path>
              <a:path w="105410" h="93345">
                <a:moveTo>
                  <a:pt x="72542" y="31699"/>
                </a:moveTo>
                <a:lnTo>
                  <a:pt x="67056" y="28956"/>
                </a:lnTo>
                <a:lnTo>
                  <a:pt x="70104" y="28956"/>
                </a:lnTo>
                <a:lnTo>
                  <a:pt x="62484" y="25908"/>
                </a:lnTo>
                <a:lnTo>
                  <a:pt x="59436" y="25908"/>
                </a:lnTo>
                <a:lnTo>
                  <a:pt x="52577" y="24536"/>
                </a:lnTo>
                <a:lnTo>
                  <a:pt x="53339" y="24384"/>
                </a:lnTo>
                <a:lnTo>
                  <a:pt x="99060" y="24384"/>
                </a:lnTo>
                <a:lnTo>
                  <a:pt x="100584" y="25908"/>
                </a:lnTo>
                <a:lnTo>
                  <a:pt x="100584" y="27432"/>
                </a:lnTo>
                <a:lnTo>
                  <a:pt x="102108" y="28956"/>
                </a:lnTo>
                <a:lnTo>
                  <a:pt x="102489" y="30480"/>
                </a:lnTo>
                <a:lnTo>
                  <a:pt x="71628" y="30480"/>
                </a:lnTo>
                <a:lnTo>
                  <a:pt x="72542" y="31699"/>
                </a:lnTo>
                <a:close/>
              </a:path>
              <a:path w="105410" h="93345">
                <a:moveTo>
                  <a:pt x="41148" y="27432"/>
                </a:moveTo>
                <a:lnTo>
                  <a:pt x="42672" y="25908"/>
                </a:lnTo>
                <a:lnTo>
                  <a:pt x="48768" y="25908"/>
                </a:lnTo>
                <a:lnTo>
                  <a:pt x="41148" y="27432"/>
                </a:lnTo>
                <a:close/>
              </a:path>
              <a:path w="105410" h="93345">
                <a:moveTo>
                  <a:pt x="65532" y="27432"/>
                </a:moveTo>
                <a:lnTo>
                  <a:pt x="57912" y="25908"/>
                </a:lnTo>
                <a:lnTo>
                  <a:pt x="62484" y="25908"/>
                </a:lnTo>
                <a:lnTo>
                  <a:pt x="65532" y="27432"/>
                </a:lnTo>
                <a:close/>
              </a:path>
              <a:path w="105410" h="93345">
                <a:moveTo>
                  <a:pt x="32004" y="32004"/>
                </a:moveTo>
                <a:lnTo>
                  <a:pt x="33528" y="30480"/>
                </a:lnTo>
                <a:lnTo>
                  <a:pt x="32613" y="31699"/>
                </a:lnTo>
                <a:lnTo>
                  <a:pt x="32004" y="32004"/>
                </a:lnTo>
                <a:close/>
              </a:path>
              <a:path w="105410" h="93345">
                <a:moveTo>
                  <a:pt x="32613" y="31699"/>
                </a:moveTo>
                <a:lnTo>
                  <a:pt x="33528" y="30480"/>
                </a:lnTo>
                <a:lnTo>
                  <a:pt x="35052" y="30480"/>
                </a:lnTo>
                <a:lnTo>
                  <a:pt x="32613" y="31699"/>
                </a:lnTo>
                <a:close/>
              </a:path>
              <a:path w="105410" h="93345">
                <a:moveTo>
                  <a:pt x="73152" y="32004"/>
                </a:moveTo>
                <a:lnTo>
                  <a:pt x="72542" y="31699"/>
                </a:lnTo>
                <a:lnTo>
                  <a:pt x="71628" y="30480"/>
                </a:lnTo>
                <a:lnTo>
                  <a:pt x="73152" y="32004"/>
                </a:lnTo>
                <a:close/>
              </a:path>
              <a:path w="105410" h="93345">
                <a:moveTo>
                  <a:pt x="102870" y="32004"/>
                </a:moveTo>
                <a:lnTo>
                  <a:pt x="73152" y="32004"/>
                </a:lnTo>
                <a:lnTo>
                  <a:pt x="71628" y="30480"/>
                </a:lnTo>
                <a:lnTo>
                  <a:pt x="102489" y="30480"/>
                </a:lnTo>
                <a:lnTo>
                  <a:pt x="102870" y="32004"/>
                </a:lnTo>
                <a:close/>
              </a:path>
              <a:path w="105410" h="93345">
                <a:moveTo>
                  <a:pt x="32384" y="32004"/>
                </a:moveTo>
                <a:lnTo>
                  <a:pt x="32004" y="32004"/>
                </a:lnTo>
                <a:lnTo>
                  <a:pt x="32613" y="31699"/>
                </a:lnTo>
                <a:lnTo>
                  <a:pt x="32384" y="32004"/>
                </a:lnTo>
                <a:close/>
              </a:path>
              <a:path w="105410" h="93345">
                <a:moveTo>
                  <a:pt x="76200" y="36576"/>
                </a:moveTo>
                <a:lnTo>
                  <a:pt x="72542" y="31699"/>
                </a:lnTo>
                <a:lnTo>
                  <a:pt x="73152" y="32004"/>
                </a:lnTo>
                <a:lnTo>
                  <a:pt x="102870" y="32004"/>
                </a:lnTo>
                <a:lnTo>
                  <a:pt x="103251" y="33528"/>
                </a:lnTo>
                <a:lnTo>
                  <a:pt x="74676" y="33528"/>
                </a:lnTo>
                <a:lnTo>
                  <a:pt x="76200" y="36576"/>
                </a:lnTo>
                <a:close/>
              </a:path>
              <a:path w="105410" h="93345">
                <a:moveTo>
                  <a:pt x="28956" y="36576"/>
                </a:moveTo>
                <a:lnTo>
                  <a:pt x="30480" y="33528"/>
                </a:lnTo>
                <a:lnTo>
                  <a:pt x="31242" y="33528"/>
                </a:lnTo>
                <a:lnTo>
                  <a:pt x="28956" y="36576"/>
                </a:lnTo>
                <a:close/>
              </a:path>
              <a:path w="105410" h="93345">
                <a:moveTo>
                  <a:pt x="105155" y="39624"/>
                </a:moveTo>
                <a:lnTo>
                  <a:pt x="79248" y="39624"/>
                </a:lnTo>
                <a:lnTo>
                  <a:pt x="74676" y="33528"/>
                </a:lnTo>
                <a:lnTo>
                  <a:pt x="103251" y="33528"/>
                </a:lnTo>
                <a:lnTo>
                  <a:pt x="103632" y="35052"/>
                </a:lnTo>
                <a:lnTo>
                  <a:pt x="103632" y="36576"/>
                </a:lnTo>
                <a:lnTo>
                  <a:pt x="105155" y="38100"/>
                </a:lnTo>
                <a:lnTo>
                  <a:pt x="105155" y="39624"/>
                </a:lnTo>
                <a:close/>
              </a:path>
              <a:path w="105410" h="93345">
                <a:moveTo>
                  <a:pt x="28193" y="39624"/>
                </a:moveTo>
                <a:lnTo>
                  <a:pt x="27432" y="39624"/>
                </a:lnTo>
                <a:lnTo>
                  <a:pt x="28956" y="38100"/>
                </a:lnTo>
                <a:lnTo>
                  <a:pt x="28193" y="39624"/>
                </a:lnTo>
                <a:close/>
              </a:path>
              <a:path w="105410" h="93345">
                <a:moveTo>
                  <a:pt x="79248" y="44196"/>
                </a:moveTo>
                <a:lnTo>
                  <a:pt x="77724" y="38100"/>
                </a:lnTo>
                <a:lnTo>
                  <a:pt x="79248" y="39624"/>
                </a:lnTo>
                <a:lnTo>
                  <a:pt x="105155" y="39624"/>
                </a:lnTo>
                <a:lnTo>
                  <a:pt x="105155" y="41148"/>
                </a:lnTo>
                <a:lnTo>
                  <a:pt x="79248" y="41148"/>
                </a:lnTo>
                <a:lnTo>
                  <a:pt x="79248" y="44196"/>
                </a:lnTo>
                <a:close/>
              </a:path>
              <a:path w="105410" h="93345">
                <a:moveTo>
                  <a:pt x="26669" y="44196"/>
                </a:moveTo>
                <a:lnTo>
                  <a:pt x="25908" y="44196"/>
                </a:lnTo>
                <a:lnTo>
                  <a:pt x="27432" y="41148"/>
                </a:lnTo>
                <a:lnTo>
                  <a:pt x="26669" y="44196"/>
                </a:lnTo>
                <a:close/>
              </a:path>
              <a:path w="105410" h="93345">
                <a:moveTo>
                  <a:pt x="105155" y="51816"/>
                </a:moveTo>
                <a:lnTo>
                  <a:pt x="79248" y="51816"/>
                </a:lnTo>
                <a:lnTo>
                  <a:pt x="79248" y="41148"/>
                </a:lnTo>
                <a:lnTo>
                  <a:pt x="105155" y="41148"/>
                </a:lnTo>
                <a:lnTo>
                  <a:pt x="105155" y="51816"/>
                </a:lnTo>
                <a:close/>
              </a:path>
              <a:path w="105410" h="93345">
                <a:moveTo>
                  <a:pt x="25908" y="47244"/>
                </a:moveTo>
                <a:lnTo>
                  <a:pt x="25908" y="45720"/>
                </a:lnTo>
                <a:lnTo>
                  <a:pt x="26098" y="46482"/>
                </a:lnTo>
                <a:lnTo>
                  <a:pt x="25908" y="47244"/>
                </a:lnTo>
                <a:close/>
              </a:path>
              <a:path w="105410" h="93345">
                <a:moveTo>
                  <a:pt x="26098" y="46482"/>
                </a:moveTo>
                <a:lnTo>
                  <a:pt x="25908" y="45720"/>
                </a:lnTo>
                <a:lnTo>
                  <a:pt x="26288" y="45720"/>
                </a:lnTo>
                <a:lnTo>
                  <a:pt x="26098" y="46482"/>
                </a:lnTo>
                <a:close/>
              </a:path>
              <a:path w="105410" h="93345">
                <a:moveTo>
                  <a:pt x="26288" y="47244"/>
                </a:moveTo>
                <a:lnTo>
                  <a:pt x="25908" y="47244"/>
                </a:lnTo>
                <a:lnTo>
                  <a:pt x="26098" y="46482"/>
                </a:lnTo>
                <a:lnTo>
                  <a:pt x="26288" y="47244"/>
                </a:lnTo>
                <a:close/>
              </a:path>
              <a:path w="105410" h="93345">
                <a:moveTo>
                  <a:pt x="27432" y="51816"/>
                </a:moveTo>
                <a:lnTo>
                  <a:pt x="25908" y="48768"/>
                </a:lnTo>
                <a:lnTo>
                  <a:pt x="26669" y="48768"/>
                </a:lnTo>
                <a:lnTo>
                  <a:pt x="27432" y="51816"/>
                </a:lnTo>
                <a:close/>
              </a:path>
              <a:path w="105410" h="93345">
                <a:moveTo>
                  <a:pt x="77724" y="54864"/>
                </a:moveTo>
                <a:lnTo>
                  <a:pt x="79248" y="48768"/>
                </a:lnTo>
                <a:lnTo>
                  <a:pt x="79248" y="51816"/>
                </a:lnTo>
                <a:lnTo>
                  <a:pt x="105155" y="51816"/>
                </a:lnTo>
                <a:lnTo>
                  <a:pt x="105155" y="53340"/>
                </a:lnTo>
                <a:lnTo>
                  <a:pt x="79248" y="53340"/>
                </a:lnTo>
                <a:lnTo>
                  <a:pt x="77724" y="54864"/>
                </a:lnTo>
                <a:close/>
              </a:path>
              <a:path w="105410" h="93345">
                <a:moveTo>
                  <a:pt x="28956" y="54864"/>
                </a:moveTo>
                <a:lnTo>
                  <a:pt x="27432" y="53340"/>
                </a:lnTo>
                <a:lnTo>
                  <a:pt x="28193" y="53340"/>
                </a:lnTo>
                <a:lnTo>
                  <a:pt x="28956" y="54864"/>
                </a:lnTo>
                <a:close/>
              </a:path>
              <a:path w="105410" h="93345">
                <a:moveTo>
                  <a:pt x="103251" y="59436"/>
                </a:moveTo>
                <a:lnTo>
                  <a:pt x="74676" y="59436"/>
                </a:lnTo>
                <a:lnTo>
                  <a:pt x="79248" y="53340"/>
                </a:lnTo>
                <a:lnTo>
                  <a:pt x="105155" y="53340"/>
                </a:lnTo>
                <a:lnTo>
                  <a:pt x="105155" y="54864"/>
                </a:lnTo>
                <a:lnTo>
                  <a:pt x="103632" y="56388"/>
                </a:lnTo>
                <a:lnTo>
                  <a:pt x="103632" y="57912"/>
                </a:lnTo>
                <a:lnTo>
                  <a:pt x="103251" y="59436"/>
                </a:lnTo>
                <a:close/>
              </a:path>
              <a:path w="105410" h="93345">
                <a:moveTo>
                  <a:pt x="31242" y="59436"/>
                </a:moveTo>
                <a:lnTo>
                  <a:pt x="30480" y="59436"/>
                </a:lnTo>
                <a:lnTo>
                  <a:pt x="28956" y="56388"/>
                </a:lnTo>
                <a:lnTo>
                  <a:pt x="31242" y="59436"/>
                </a:lnTo>
                <a:close/>
              </a:path>
              <a:path w="105410" h="93345">
                <a:moveTo>
                  <a:pt x="72281" y="61613"/>
                </a:moveTo>
                <a:lnTo>
                  <a:pt x="76200" y="56388"/>
                </a:lnTo>
                <a:lnTo>
                  <a:pt x="74676" y="59436"/>
                </a:lnTo>
                <a:lnTo>
                  <a:pt x="103251" y="59436"/>
                </a:lnTo>
                <a:lnTo>
                  <a:pt x="102870" y="60960"/>
                </a:lnTo>
                <a:lnTo>
                  <a:pt x="73152" y="60960"/>
                </a:lnTo>
                <a:lnTo>
                  <a:pt x="72281" y="61613"/>
                </a:lnTo>
                <a:close/>
              </a:path>
              <a:path w="105410" h="93345">
                <a:moveTo>
                  <a:pt x="33528" y="62484"/>
                </a:moveTo>
                <a:lnTo>
                  <a:pt x="32004" y="60960"/>
                </a:lnTo>
                <a:lnTo>
                  <a:pt x="32613" y="61264"/>
                </a:lnTo>
                <a:lnTo>
                  <a:pt x="33528" y="62484"/>
                </a:lnTo>
                <a:close/>
              </a:path>
              <a:path w="105410" h="93345">
                <a:moveTo>
                  <a:pt x="32613" y="61264"/>
                </a:moveTo>
                <a:lnTo>
                  <a:pt x="32004" y="60960"/>
                </a:lnTo>
                <a:lnTo>
                  <a:pt x="32384" y="60960"/>
                </a:lnTo>
                <a:lnTo>
                  <a:pt x="32613" y="61264"/>
                </a:lnTo>
                <a:close/>
              </a:path>
              <a:path w="105410" h="93345">
                <a:moveTo>
                  <a:pt x="71628" y="62484"/>
                </a:moveTo>
                <a:lnTo>
                  <a:pt x="72281" y="61613"/>
                </a:lnTo>
                <a:lnTo>
                  <a:pt x="73152" y="60960"/>
                </a:lnTo>
                <a:lnTo>
                  <a:pt x="71628" y="62484"/>
                </a:lnTo>
                <a:close/>
              </a:path>
              <a:path w="105410" h="93345">
                <a:moveTo>
                  <a:pt x="102489" y="62484"/>
                </a:moveTo>
                <a:lnTo>
                  <a:pt x="71628" y="62484"/>
                </a:lnTo>
                <a:lnTo>
                  <a:pt x="73152" y="60960"/>
                </a:lnTo>
                <a:lnTo>
                  <a:pt x="102870" y="60960"/>
                </a:lnTo>
                <a:lnTo>
                  <a:pt x="102489" y="62484"/>
                </a:lnTo>
                <a:close/>
              </a:path>
              <a:path w="105410" h="93345">
                <a:moveTo>
                  <a:pt x="35052" y="62484"/>
                </a:moveTo>
                <a:lnTo>
                  <a:pt x="33528" y="62484"/>
                </a:lnTo>
                <a:lnTo>
                  <a:pt x="32613" y="61264"/>
                </a:lnTo>
                <a:lnTo>
                  <a:pt x="35052" y="62484"/>
                </a:lnTo>
                <a:close/>
              </a:path>
              <a:path w="105410" h="93345">
                <a:moveTo>
                  <a:pt x="67926" y="64878"/>
                </a:moveTo>
                <a:lnTo>
                  <a:pt x="72281" y="61613"/>
                </a:lnTo>
                <a:lnTo>
                  <a:pt x="71628" y="62484"/>
                </a:lnTo>
                <a:lnTo>
                  <a:pt x="102489" y="62484"/>
                </a:lnTo>
                <a:lnTo>
                  <a:pt x="102108" y="64008"/>
                </a:lnTo>
                <a:lnTo>
                  <a:pt x="70104" y="64008"/>
                </a:lnTo>
                <a:lnTo>
                  <a:pt x="67926" y="64878"/>
                </a:lnTo>
                <a:close/>
              </a:path>
              <a:path w="105410" h="93345">
                <a:moveTo>
                  <a:pt x="67056" y="65532"/>
                </a:moveTo>
                <a:lnTo>
                  <a:pt x="67926" y="64878"/>
                </a:lnTo>
                <a:lnTo>
                  <a:pt x="70104" y="64008"/>
                </a:lnTo>
                <a:lnTo>
                  <a:pt x="67056" y="65532"/>
                </a:lnTo>
                <a:close/>
              </a:path>
              <a:path w="105410" h="93345">
                <a:moveTo>
                  <a:pt x="100584" y="65532"/>
                </a:moveTo>
                <a:lnTo>
                  <a:pt x="67056" y="65532"/>
                </a:lnTo>
                <a:lnTo>
                  <a:pt x="70104" y="64008"/>
                </a:lnTo>
                <a:lnTo>
                  <a:pt x="102108" y="64008"/>
                </a:lnTo>
                <a:lnTo>
                  <a:pt x="100584" y="65532"/>
                </a:lnTo>
                <a:close/>
              </a:path>
              <a:path w="105410" h="93345">
                <a:moveTo>
                  <a:pt x="100584" y="67056"/>
                </a:moveTo>
                <a:lnTo>
                  <a:pt x="62484" y="67056"/>
                </a:lnTo>
                <a:lnTo>
                  <a:pt x="67926" y="64878"/>
                </a:lnTo>
                <a:lnTo>
                  <a:pt x="67056" y="65532"/>
                </a:lnTo>
                <a:lnTo>
                  <a:pt x="100584" y="65532"/>
                </a:lnTo>
                <a:lnTo>
                  <a:pt x="100584" y="67056"/>
                </a:lnTo>
                <a:close/>
              </a:path>
              <a:path w="105410" h="93345">
                <a:moveTo>
                  <a:pt x="44958" y="67056"/>
                </a:moveTo>
                <a:lnTo>
                  <a:pt x="42672" y="67056"/>
                </a:lnTo>
                <a:lnTo>
                  <a:pt x="41148" y="65532"/>
                </a:lnTo>
                <a:lnTo>
                  <a:pt x="44958" y="67056"/>
                </a:lnTo>
                <a:close/>
              </a:path>
              <a:path w="105410" h="93345">
                <a:moveTo>
                  <a:pt x="99441" y="68580"/>
                </a:moveTo>
                <a:lnTo>
                  <a:pt x="57912" y="68580"/>
                </a:lnTo>
                <a:lnTo>
                  <a:pt x="65532" y="65532"/>
                </a:lnTo>
                <a:lnTo>
                  <a:pt x="62484" y="67056"/>
                </a:lnTo>
                <a:lnTo>
                  <a:pt x="100584" y="67056"/>
                </a:lnTo>
                <a:lnTo>
                  <a:pt x="99441" y="68580"/>
                </a:lnTo>
                <a:close/>
              </a:path>
              <a:path w="105410" h="93345">
                <a:moveTo>
                  <a:pt x="51816" y="68580"/>
                </a:moveTo>
                <a:lnTo>
                  <a:pt x="48768" y="68580"/>
                </a:lnTo>
                <a:lnTo>
                  <a:pt x="45719" y="67056"/>
                </a:lnTo>
                <a:lnTo>
                  <a:pt x="52577" y="68427"/>
                </a:lnTo>
                <a:lnTo>
                  <a:pt x="51816" y="68580"/>
                </a:lnTo>
                <a:close/>
              </a:path>
              <a:path w="105410" h="93345">
                <a:moveTo>
                  <a:pt x="57912" y="68580"/>
                </a:moveTo>
                <a:lnTo>
                  <a:pt x="53339" y="68580"/>
                </a:lnTo>
                <a:lnTo>
                  <a:pt x="52577" y="68427"/>
                </a:lnTo>
                <a:lnTo>
                  <a:pt x="59436" y="67056"/>
                </a:lnTo>
                <a:lnTo>
                  <a:pt x="57912" y="68580"/>
                </a:lnTo>
                <a:close/>
              </a:path>
              <a:path w="105410" h="93345">
                <a:moveTo>
                  <a:pt x="53339" y="68580"/>
                </a:moveTo>
                <a:lnTo>
                  <a:pt x="51816" y="68580"/>
                </a:lnTo>
                <a:lnTo>
                  <a:pt x="52577" y="68427"/>
                </a:lnTo>
                <a:lnTo>
                  <a:pt x="53339" y="68580"/>
                </a:lnTo>
                <a:close/>
              </a:path>
              <a:path w="105410" h="93345">
                <a:moveTo>
                  <a:pt x="73152" y="89916"/>
                </a:moveTo>
                <a:lnTo>
                  <a:pt x="32004" y="89916"/>
                </a:lnTo>
                <a:lnTo>
                  <a:pt x="25908" y="86868"/>
                </a:lnTo>
                <a:lnTo>
                  <a:pt x="24384" y="86868"/>
                </a:lnTo>
                <a:lnTo>
                  <a:pt x="24384" y="85344"/>
                </a:lnTo>
                <a:lnTo>
                  <a:pt x="22859" y="85344"/>
                </a:lnTo>
                <a:lnTo>
                  <a:pt x="18288" y="80772"/>
                </a:lnTo>
                <a:lnTo>
                  <a:pt x="88391" y="80772"/>
                </a:lnTo>
                <a:lnTo>
                  <a:pt x="82296" y="85344"/>
                </a:lnTo>
                <a:lnTo>
                  <a:pt x="80772" y="86868"/>
                </a:lnTo>
                <a:lnTo>
                  <a:pt x="73152" y="89916"/>
                </a:lnTo>
                <a:close/>
              </a:path>
              <a:path w="105410" h="93345">
                <a:moveTo>
                  <a:pt x="64008" y="92964"/>
                </a:moveTo>
                <a:lnTo>
                  <a:pt x="41148" y="92964"/>
                </a:lnTo>
                <a:lnTo>
                  <a:pt x="33528" y="89916"/>
                </a:lnTo>
                <a:lnTo>
                  <a:pt x="71628" y="89916"/>
                </a:lnTo>
                <a:lnTo>
                  <a:pt x="64008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69107" y="3276600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70">
                <a:moveTo>
                  <a:pt x="0" y="0"/>
                </a:moveTo>
                <a:lnTo>
                  <a:pt x="0" y="280416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61487" y="3230880"/>
            <a:ext cx="230504" cy="189230"/>
          </a:xfrm>
          <a:custGeom>
            <a:avLst/>
            <a:gdLst/>
            <a:ahLst/>
            <a:cxnLst/>
            <a:rect l="l" t="t" r="r" b="b"/>
            <a:pathLst>
              <a:path w="230505" h="189229">
                <a:moveTo>
                  <a:pt x="122445" y="69237"/>
                </a:moveTo>
                <a:lnTo>
                  <a:pt x="91439" y="30480"/>
                </a:lnTo>
                <a:lnTo>
                  <a:pt x="230123" y="0"/>
                </a:lnTo>
                <a:lnTo>
                  <a:pt x="202154" y="60959"/>
                </a:lnTo>
                <a:lnTo>
                  <a:pt x="132587" y="60959"/>
                </a:lnTo>
                <a:lnTo>
                  <a:pt x="122445" y="69237"/>
                </a:lnTo>
                <a:close/>
              </a:path>
              <a:path w="230505" h="189229">
                <a:moveTo>
                  <a:pt x="138608" y="89440"/>
                </a:moveTo>
                <a:lnTo>
                  <a:pt x="122445" y="69237"/>
                </a:lnTo>
                <a:lnTo>
                  <a:pt x="132587" y="60959"/>
                </a:lnTo>
                <a:lnTo>
                  <a:pt x="149351" y="80771"/>
                </a:lnTo>
                <a:lnTo>
                  <a:pt x="138608" y="89440"/>
                </a:lnTo>
                <a:close/>
              </a:path>
              <a:path w="230505" h="189229">
                <a:moveTo>
                  <a:pt x="170687" y="129539"/>
                </a:moveTo>
                <a:lnTo>
                  <a:pt x="138608" y="89440"/>
                </a:lnTo>
                <a:lnTo>
                  <a:pt x="149351" y="80771"/>
                </a:lnTo>
                <a:lnTo>
                  <a:pt x="132587" y="60959"/>
                </a:lnTo>
                <a:lnTo>
                  <a:pt x="202154" y="60959"/>
                </a:lnTo>
                <a:lnTo>
                  <a:pt x="170687" y="129539"/>
                </a:lnTo>
                <a:close/>
              </a:path>
              <a:path w="230505" h="189229">
                <a:moveTo>
                  <a:pt x="15239" y="188975"/>
                </a:moveTo>
                <a:lnTo>
                  <a:pt x="0" y="169163"/>
                </a:lnTo>
                <a:lnTo>
                  <a:pt x="122445" y="69237"/>
                </a:lnTo>
                <a:lnTo>
                  <a:pt x="138608" y="89440"/>
                </a:lnTo>
                <a:lnTo>
                  <a:pt x="15239" y="188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61488" y="3404615"/>
            <a:ext cx="205740" cy="161925"/>
          </a:xfrm>
          <a:custGeom>
            <a:avLst/>
            <a:gdLst/>
            <a:ahLst/>
            <a:cxnLst/>
            <a:rect l="l" t="t" r="r" b="b"/>
            <a:pathLst>
              <a:path w="205739" h="161925">
                <a:moveTo>
                  <a:pt x="190500" y="161543"/>
                </a:moveTo>
                <a:lnTo>
                  <a:pt x="0" y="21335"/>
                </a:lnTo>
                <a:lnTo>
                  <a:pt x="15239" y="0"/>
                </a:lnTo>
                <a:lnTo>
                  <a:pt x="205739" y="140208"/>
                </a:lnTo>
                <a:lnTo>
                  <a:pt x="190500" y="161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76372" y="2971800"/>
            <a:ext cx="0" cy="274320"/>
          </a:xfrm>
          <a:custGeom>
            <a:avLst/>
            <a:gdLst/>
            <a:ahLst/>
            <a:cxnLst/>
            <a:rect l="l" t="t" r="r" b="b"/>
            <a:pathLst>
              <a:path w="0"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76372" y="3547872"/>
            <a:ext cx="0" cy="932815"/>
          </a:xfrm>
          <a:custGeom>
            <a:avLst/>
            <a:gdLst/>
            <a:ahLst/>
            <a:cxnLst/>
            <a:rect l="l" t="t" r="r" b="b"/>
            <a:pathLst>
              <a:path w="0" h="932814">
                <a:moveTo>
                  <a:pt x="0" y="0"/>
                </a:moveTo>
                <a:lnTo>
                  <a:pt x="0" y="93268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71927" y="3406902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 h="0">
                <a:moveTo>
                  <a:pt x="0" y="0"/>
                </a:moveTo>
                <a:lnTo>
                  <a:pt x="31546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70760" y="3733800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267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58567" y="3840479"/>
            <a:ext cx="228600" cy="175260"/>
          </a:xfrm>
          <a:custGeom>
            <a:avLst/>
            <a:gdLst/>
            <a:ahLst/>
            <a:cxnLst/>
            <a:rect l="l" t="t" r="r" b="b"/>
            <a:pathLst>
              <a:path w="228600" h="175260">
                <a:moveTo>
                  <a:pt x="64008" y="126492"/>
                </a:moveTo>
                <a:lnTo>
                  <a:pt x="0" y="0"/>
                </a:lnTo>
                <a:lnTo>
                  <a:pt x="140208" y="24384"/>
                </a:lnTo>
                <a:lnTo>
                  <a:pt x="115187" y="57912"/>
                </a:lnTo>
                <a:lnTo>
                  <a:pt x="99060" y="57912"/>
                </a:lnTo>
                <a:lnTo>
                  <a:pt x="83820" y="79248"/>
                </a:lnTo>
                <a:lnTo>
                  <a:pt x="93764" y="86618"/>
                </a:lnTo>
                <a:lnTo>
                  <a:pt x="64008" y="126492"/>
                </a:lnTo>
                <a:close/>
              </a:path>
              <a:path w="228600" h="175260">
                <a:moveTo>
                  <a:pt x="93764" y="86618"/>
                </a:moveTo>
                <a:lnTo>
                  <a:pt x="83820" y="79248"/>
                </a:lnTo>
                <a:lnTo>
                  <a:pt x="99060" y="57912"/>
                </a:lnTo>
                <a:lnTo>
                  <a:pt x="109385" y="65686"/>
                </a:lnTo>
                <a:lnTo>
                  <a:pt x="93764" y="86618"/>
                </a:lnTo>
                <a:close/>
              </a:path>
              <a:path w="228600" h="175260">
                <a:moveTo>
                  <a:pt x="109385" y="65686"/>
                </a:moveTo>
                <a:lnTo>
                  <a:pt x="99060" y="57912"/>
                </a:lnTo>
                <a:lnTo>
                  <a:pt x="115187" y="57912"/>
                </a:lnTo>
                <a:lnTo>
                  <a:pt x="109385" y="65686"/>
                </a:lnTo>
                <a:close/>
              </a:path>
              <a:path w="228600" h="175260">
                <a:moveTo>
                  <a:pt x="213360" y="175260"/>
                </a:moveTo>
                <a:lnTo>
                  <a:pt x="93764" y="86618"/>
                </a:lnTo>
                <a:lnTo>
                  <a:pt x="109385" y="65686"/>
                </a:lnTo>
                <a:lnTo>
                  <a:pt x="228600" y="155448"/>
                </a:lnTo>
                <a:lnTo>
                  <a:pt x="213360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63139" y="3721608"/>
            <a:ext cx="205740" cy="158750"/>
          </a:xfrm>
          <a:custGeom>
            <a:avLst/>
            <a:gdLst/>
            <a:ahLst/>
            <a:cxnLst/>
            <a:rect l="l" t="t" r="r" b="b"/>
            <a:pathLst>
              <a:path w="205739" h="158750">
                <a:moveTo>
                  <a:pt x="15239" y="158495"/>
                </a:moveTo>
                <a:lnTo>
                  <a:pt x="0" y="137159"/>
                </a:lnTo>
                <a:lnTo>
                  <a:pt x="190500" y="0"/>
                </a:lnTo>
                <a:lnTo>
                  <a:pt x="205740" y="21335"/>
                </a:lnTo>
                <a:lnTo>
                  <a:pt x="15239" y="158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38527" y="3865626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 h="0">
                <a:moveTo>
                  <a:pt x="0" y="0"/>
                </a:moveTo>
                <a:lnTo>
                  <a:pt x="34442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71165" y="3991355"/>
            <a:ext cx="0" cy="274320"/>
          </a:xfrm>
          <a:custGeom>
            <a:avLst/>
            <a:gdLst/>
            <a:ahLst/>
            <a:cxnLst/>
            <a:rect l="l" t="t" r="r" b="b"/>
            <a:pathLst>
              <a:path w="0" h="274320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71165" y="3406140"/>
            <a:ext cx="0" cy="320040"/>
          </a:xfrm>
          <a:custGeom>
            <a:avLst/>
            <a:gdLst/>
            <a:ahLst/>
            <a:cxnLst/>
            <a:rect l="l" t="t" r="r" b="b"/>
            <a:pathLst>
              <a:path w="0" h="320039">
                <a:moveTo>
                  <a:pt x="0" y="0"/>
                </a:moveTo>
                <a:lnTo>
                  <a:pt x="0" y="32004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70403" y="4263389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49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15411" y="2903220"/>
            <a:ext cx="105410" cy="94615"/>
          </a:xfrm>
          <a:custGeom>
            <a:avLst/>
            <a:gdLst/>
            <a:ahLst/>
            <a:cxnLst/>
            <a:rect l="l" t="t" r="r" b="b"/>
            <a:pathLst>
              <a:path w="105410" h="94614">
                <a:moveTo>
                  <a:pt x="60960" y="1523"/>
                </a:moveTo>
                <a:lnTo>
                  <a:pt x="42672" y="1523"/>
                </a:lnTo>
                <a:lnTo>
                  <a:pt x="51816" y="0"/>
                </a:lnTo>
                <a:lnTo>
                  <a:pt x="53339" y="0"/>
                </a:lnTo>
                <a:lnTo>
                  <a:pt x="60960" y="1523"/>
                </a:lnTo>
                <a:close/>
              </a:path>
              <a:path w="105410" h="94614">
                <a:moveTo>
                  <a:pt x="71628" y="4571"/>
                </a:moveTo>
                <a:lnTo>
                  <a:pt x="33528" y="4571"/>
                </a:lnTo>
                <a:lnTo>
                  <a:pt x="41148" y="1523"/>
                </a:lnTo>
                <a:lnTo>
                  <a:pt x="64008" y="1523"/>
                </a:lnTo>
                <a:lnTo>
                  <a:pt x="71628" y="4571"/>
                </a:lnTo>
                <a:close/>
              </a:path>
              <a:path w="105410" h="94614">
                <a:moveTo>
                  <a:pt x="82296" y="86867"/>
                </a:moveTo>
                <a:lnTo>
                  <a:pt x="22859" y="86867"/>
                </a:lnTo>
                <a:lnTo>
                  <a:pt x="16764" y="82295"/>
                </a:lnTo>
                <a:lnTo>
                  <a:pt x="9144" y="74675"/>
                </a:lnTo>
                <a:lnTo>
                  <a:pt x="9144" y="73151"/>
                </a:lnTo>
                <a:lnTo>
                  <a:pt x="4572" y="67055"/>
                </a:lnTo>
                <a:lnTo>
                  <a:pt x="4572" y="65531"/>
                </a:lnTo>
                <a:lnTo>
                  <a:pt x="1524" y="59435"/>
                </a:lnTo>
                <a:lnTo>
                  <a:pt x="1524" y="56387"/>
                </a:lnTo>
                <a:lnTo>
                  <a:pt x="0" y="48767"/>
                </a:lnTo>
                <a:lnTo>
                  <a:pt x="0" y="45719"/>
                </a:lnTo>
                <a:lnTo>
                  <a:pt x="1524" y="39623"/>
                </a:lnTo>
                <a:lnTo>
                  <a:pt x="1524" y="36575"/>
                </a:lnTo>
                <a:lnTo>
                  <a:pt x="4572" y="30479"/>
                </a:lnTo>
                <a:lnTo>
                  <a:pt x="4572" y="27431"/>
                </a:lnTo>
                <a:lnTo>
                  <a:pt x="9144" y="21335"/>
                </a:lnTo>
                <a:lnTo>
                  <a:pt x="9144" y="19811"/>
                </a:lnTo>
                <a:lnTo>
                  <a:pt x="10668" y="19811"/>
                </a:lnTo>
                <a:lnTo>
                  <a:pt x="15240" y="15239"/>
                </a:lnTo>
                <a:lnTo>
                  <a:pt x="15240" y="13715"/>
                </a:lnTo>
                <a:lnTo>
                  <a:pt x="16764" y="13715"/>
                </a:lnTo>
                <a:lnTo>
                  <a:pt x="22859" y="9143"/>
                </a:lnTo>
                <a:lnTo>
                  <a:pt x="24384" y="7619"/>
                </a:lnTo>
                <a:lnTo>
                  <a:pt x="32004" y="4571"/>
                </a:lnTo>
                <a:lnTo>
                  <a:pt x="73152" y="4571"/>
                </a:lnTo>
                <a:lnTo>
                  <a:pt x="80772" y="7619"/>
                </a:lnTo>
                <a:lnTo>
                  <a:pt x="80772" y="9143"/>
                </a:lnTo>
                <a:lnTo>
                  <a:pt x="82296" y="9143"/>
                </a:lnTo>
                <a:lnTo>
                  <a:pt x="88391" y="13715"/>
                </a:lnTo>
                <a:lnTo>
                  <a:pt x="96012" y="21335"/>
                </a:lnTo>
                <a:lnTo>
                  <a:pt x="98298" y="25907"/>
                </a:lnTo>
                <a:lnTo>
                  <a:pt x="47244" y="25907"/>
                </a:lnTo>
                <a:lnTo>
                  <a:pt x="43434" y="27431"/>
                </a:lnTo>
                <a:lnTo>
                  <a:pt x="42672" y="27431"/>
                </a:lnTo>
                <a:lnTo>
                  <a:pt x="39624" y="28955"/>
                </a:lnTo>
                <a:lnTo>
                  <a:pt x="38100" y="28955"/>
                </a:lnTo>
                <a:lnTo>
                  <a:pt x="34036" y="32003"/>
                </a:lnTo>
                <a:lnTo>
                  <a:pt x="33528" y="32003"/>
                </a:lnTo>
                <a:lnTo>
                  <a:pt x="32004" y="33527"/>
                </a:lnTo>
                <a:lnTo>
                  <a:pt x="32384" y="33527"/>
                </a:lnTo>
                <a:lnTo>
                  <a:pt x="31242" y="35051"/>
                </a:lnTo>
                <a:lnTo>
                  <a:pt x="30480" y="35051"/>
                </a:lnTo>
                <a:lnTo>
                  <a:pt x="28956" y="38099"/>
                </a:lnTo>
                <a:lnTo>
                  <a:pt x="27432" y="38099"/>
                </a:lnTo>
                <a:lnTo>
                  <a:pt x="26517" y="42671"/>
                </a:lnTo>
                <a:lnTo>
                  <a:pt x="25908" y="42671"/>
                </a:lnTo>
                <a:lnTo>
                  <a:pt x="25908" y="53339"/>
                </a:lnTo>
                <a:lnTo>
                  <a:pt x="26669" y="53339"/>
                </a:lnTo>
                <a:lnTo>
                  <a:pt x="27432" y="56387"/>
                </a:lnTo>
                <a:lnTo>
                  <a:pt x="28193" y="56387"/>
                </a:lnTo>
                <a:lnTo>
                  <a:pt x="30480" y="60959"/>
                </a:lnTo>
                <a:lnTo>
                  <a:pt x="32004" y="60959"/>
                </a:lnTo>
                <a:lnTo>
                  <a:pt x="33528" y="62483"/>
                </a:lnTo>
                <a:lnTo>
                  <a:pt x="34036" y="62483"/>
                </a:lnTo>
                <a:lnTo>
                  <a:pt x="38100" y="65531"/>
                </a:lnTo>
                <a:lnTo>
                  <a:pt x="38607" y="65531"/>
                </a:lnTo>
                <a:lnTo>
                  <a:pt x="40640" y="67055"/>
                </a:lnTo>
                <a:lnTo>
                  <a:pt x="39624" y="67055"/>
                </a:lnTo>
                <a:lnTo>
                  <a:pt x="42672" y="68579"/>
                </a:lnTo>
                <a:lnTo>
                  <a:pt x="45719" y="68579"/>
                </a:lnTo>
                <a:lnTo>
                  <a:pt x="52577" y="69951"/>
                </a:lnTo>
                <a:lnTo>
                  <a:pt x="51816" y="70103"/>
                </a:lnTo>
                <a:lnTo>
                  <a:pt x="97536" y="70103"/>
                </a:lnTo>
                <a:lnTo>
                  <a:pt x="96012" y="73151"/>
                </a:lnTo>
                <a:lnTo>
                  <a:pt x="96012" y="74675"/>
                </a:lnTo>
                <a:lnTo>
                  <a:pt x="94488" y="74675"/>
                </a:lnTo>
                <a:lnTo>
                  <a:pt x="94488" y="76199"/>
                </a:lnTo>
                <a:lnTo>
                  <a:pt x="89916" y="80771"/>
                </a:lnTo>
                <a:lnTo>
                  <a:pt x="88391" y="80771"/>
                </a:lnTo>
                <a:lnTo>
                  <a:pt x="88391" y="82295"/>
                </a:lnTo>
                <a:lnTo>
                  <a:pt x="82296" y="86867"/>
                </a:lnTo>
                <a:close/>
              </a:path>
              <a:path w="105410" h="94614">
                <a:moveTo>
                  <a:pt x="45719" y="27431"/>
                </a:moveTo>
                <a:lnTo>
                  <a:pt x="47244" y="25907"/>
                </a:lnTo>
                <a:lnTo>
                  <a:pt x="51816" y="25907"/>
                </a:lnTo>
                <a:lnTo>
                  <a:pt x="52578" y="26060"/>
                </a:lnTo>
                <a:lnTo>
                  <a:pt x="45719" y="27431"/>
                </a:lnTo>
                <a:close/>
              </a:path>
              <a:path w="105410" h="94614">
                <a:moveTo>
                  <a:pt x="52577" y="26060"/>
                </a:moveTo>
                <a:lnTo>
                  <a:pt x="51816" y="25907"/>
                </a:lnTo>
                <a:lnTo>
                  <a:pt x="53339" y="25907"/>
                </a:lnTo>
                <a:lnTo>
                  <a:pt x="52577" y="26060"/>
                </a:lnTo>
                <a:close/>
              </a:path>
              <a:path w="105410" h="94614">
                <a:moveTo>
                  <a:pt x="59436" y="27431"/>
                </a:moveTo>
                <a:lnTo>
                  <a:pt x="52577" y="26060"/>
                </a:lnTo>
                <a:lnTo>
                  <a:pt x="53339" y="25907"/>
                </a:lnTo>
                <a:lnTo>
                  <a:pt x="56387" y="25907"/>
                </a:lnTo>
                <a:lnTo>
                  <a:pt x="59436" y="27431"/>
                </a:lnTo>
                <a:close/>
              </a:path>
              <a:path w="105410" h="94614">
                <a:moveTo>
                  <a:pt x="64008" y="28955"/>
                </a:moveTo>
                <a:lnTo>
                  <a:pt x="56387" y="25907"/>
                </a:lnTo>
                <a:lnTo>
                  <a:pt x="98298" y="25907"/>
                </a:lnTo>
                <a:lnTo>
                  <a:pt x="99060" y="27431"/>
                </a:lnTo>
                <a:lnTo>
                  <a:pt x="62484" y="27431"/>
                </a:lnTo>
                <a:lnTo>
                  <a:pt x="64008" y="28955"/>
                </a:lnTo>
                <a:close/>
              </a:path>
              <a:path w="105410" h="94614">
                <a:moveTo>
                  <a:pt x="39624" y="28955"/>
                </a:moveTo>
                <a:lnTo>
                  <a:pt x="42672" y="27431"/>
                </a:lnTo>
                <a:lnTo>
                  <a:pt x="43434" y="27431"/>
                </a:lnTo>
                <a:lnTo>
                  <a:pt x="39624" y="28955"/>
                </a:lnTo>
                <a:close/>
              </a:path>
              <a:path w="105410" h="94614">
                <a:moveTo>
                  <a:pt x="68580" y="30479"/>
                </a:moveTo>
                <a:lnTo>
                  <a:pt x="62484" y="27431"/>
                </a:lnTo>
                <a:lnTo>
                  <a:pt x="99060" y="27431"/>
                </a:lnTo>
                <a:lnTo>
                  <a:pt x="100584" y="28955"/>
                </a:lnTo>
                <a:lnTo>
                  <a:pt x="67056" y="28955"/>
                </a:lnTo>
                <a:lnTo>
                  <a:pt x="68580" y="30479"/>
                </a:lnTo>
                <a:close/>
              </a:path>
              <a:path w="105410" h="94614">
                <a:moveTo>
                  <a:pt x="36576" y="30479"/>
                </a:moveTo>
                <a:lnTo>
                  <a:pt x="38100" y="28955"/>
                </a:lnTo>
                <a:lnTo>
                  <a:pt x="39624" y="28955"/>
                </a:lnTo>
                <a:lnTo>
                  <a:pt x="36576" y="30479"/>
                </a:lnTo>
                <a:close/>
              </a:path>
              <a:path w="105410" h="94614">
                <a:moveTo>
                  <a:pt x="72281" y="32874"/>
                </a:moveTo>
                <a:lnTo>
                  <a:pt x="67056" y="28955"/>
                </a:lnTo>
                <a:lnTo>
                  <a:pt x="100584" y="28955"/>
                </a:lnTo>
                <a:lnTo>
                  <a:pt x="100584" y="30479"/>
                </a:lnTo>
                <a:lnTo>
                  <a:pt x="101346" y="32003"/>
                </a:lnTo>
                <a:lnTo>
                  <a:pt x="71628" y="32003"/>
                </a:lnTo>
                <a:lnTo>
                  <a:pt x="72281" y="32874"/>
                </a:lnTo>
                <a:close/>
              </a:path>
              <a:path w="105410" h="94614">
                <a:moveTo>
                  <a:pt x="32004" y="33527"/>
                </a:moveTo>
                <a:lnTo>
                  <a:pt x="33528" y="32003"/>
                </a:lnTo>
                <a:lnTo>
                  <a:pt x="32874" y="32874"/>
                </a:lnTo>
                <a:lnTo>
                  <a:pt x="32004" y="33527"/>
                </a:lnTo>
                <a:close/>
              </a:path>
              <a:path w="105410" h="94614">
                <a:moveTo>
                  <a:pt x="32874" y="32874"/>
                </a:moveTo>
                <a:lnTo>
                  <a:pt x="33528" y="32003"/>
                </a:lnTo>
                <a:lnTo>
                  <a:pt x="34036" y="32003"/>
                </a:lnTo>
                <a:lnTo>
                  <a:pt x="32874" y="32874"/>
                </a:lnTo>
                <a:close/>
              </a:path>
              <a:path w="105410" h="94614">
                <a:moveTo>
                  <a:pt x="73152" y="33527"/>
                </a:moveTo>
                <a:lnTo>
                  <a:pt x="72281" y="32874"/>
                </a:lnTo>
                <a:lnTo>
                  <a:pt x="71628" y="32003"/>
                </a:lnTo>
                <a:lnTo>
                  <a:pt x="73152" y="33527"/>
                </a:lnTo>
                <a:close/>
              </a:path>
              <a:path w="105410" h="94614">
                <a:moveTo>
                  <a:pt x="102108" y="33527"/>
                </a:moveTo>
                <a:lnTo>
                  <a:pt x="73152" y="33527"/>
                </a:lnTo>
                <a:lnTo>
                  <a:pt x="71628" y="32003"/>
                </a:lnTo>
                <a:lnTo>
                  <a:pt x="101346" y="32003"/>
                </a:lnTo>
                <a:lnTo>
                  <a:pt x="102108" y="33527"/>
                </a:lnTo>
                <a:close/>
              </a:path>
              <a:path w="105410" h="94614">
                <a:moveTo>
                  <a:pt x="32384" y="33527"/>
                </a:moveTo>
                <a:lnTo>
                  <a:pt x="32004" y="33527"/>
                </a:lnTo>
                <a:lnTo>
                  <a:pt x="32874" y="32874"/>
                </a:lnTo>
                <a:lnTo>
                  <a:pt x="32384" y="33527"/>
                </a:lnTo>
                <a:close/>
              </a:path>
              <a:path w="105410" h="94614">
                <a:moveTo>
                  <a:pt x="76200" y="38099"/>
                </a:moveTo>
                <a:lnTo>
                  <a:pt x="72281" y="32874"/>
                </a:lnTo>
                <a:lnTo>
                  <a:pt x="73152" y="33527"/>
                </a:lnTo>
                <a:lnTo>
                  <a:pt x="102108" y="33527"/>
                </a:lnTo>
                <a:lnTo>
                  <a:pt x="102870" y="35051"/>
                </a:lnTo>
                <a:lnTo>
                  <a:pt x="74676" y="35051"/>
                </a:lnTo>
                <a:lnTo>
                  <a:pt x="76200" y="38099"/>
                </a:lnTo>
                <a:close/>
              </a:path>
              <a:path w="105410" h="94614">
                <a:moveTo>
                  <a:pt x="28956" y="38099"/>
                </a:moveTo>
                <a:lnTo>
                  <a:pt x="30480" y="35051"/>
                </a:lnTo>
                <a:lnTo>
                  <a:pt x="31242" y="35051"/>
                </a:lnTo>
                <a:lnTo>
                  <a:pt x="28956" y="38099"/>
                </a:lnTo>
                <a:close/>
              </a:path>
              <a:path w="105410" h="94614">
                <a:moveTo>
                  <a:pt x="77724" y="41147"/>
                </a:moveTo>
                <a:lnTo>
                  <a:pt x="74676" y="35051"/>
                </a:lnTo>
                <a:lnTo>
                  <a:pt x="102870" y="35051"/>
                </a:lnTo>
                <a:lnTo>
                  <a:pt x="103632" y="36575"/>
                </a:lnTo>
                <a:lnTo>
                  <a:pt x="103632" y="38099"/>
                </a:lnTo>
                <a:lnTo>
                  <a:pt x="77724" y="38099"/>
                </a:lnTo>
                <a:lnTo>
                  <a:pt x="77724" y="41147"/>
                </a:lnTo>
                <a:close/>
              </a:path>
              <a:path w="105410" h="94614">
                <a:moveTo>
                  <a:pt x="27432" y="41147"/>
                </a:moveTo>
                <a:lnTo>
                  <a:pt x="27432" y="38099"/>
                </a:lnTo>
                <a:lnTo>
                  <a:pt x="28956" y="38099"/>
                </a:lnTo>
                <a:lnTo>
                  <a:pt x="27432" y="41147"/>
                </a:lnTo>
                <a:close/>
              </a:path>
              <a:path w="105410" h="94614">
                <a:moveTo>
                  <a:pt x="79248" y="45719"/>
                </a:moveTo>
                <a:lnTo>
                  <a:pt x="77724" y="38099"/>
                </a:lnTo>
                <a:lnTo>
                  <a:pt x="103632" y="38099"/>
                </a:lnTo>
                <a:lnTo>
                  <a:pt x="103632" y="39623"/>
                </a:lnTo>
                <a:lnTo>
                  <a:pt x="104393" y="42671"/>
                </a:lnTo>
                <a:lnTo>
                  <a:pt x="79248" y="42671"/>
                </a:lnTo>
                <a:lnTo>
                  <a:pt x="79248" y="45719"/>
                </a:lnTo>
                <a:close/>
              </a:path>
              <a:path w="105410" h="94614">
                <a:moveTo>
                  <a:pt x="25908" y="45719"/>
                </a:moveTo>
                <a:lnTo>
                  <a:pt x="25908" y="42671"/>
                </a:lnTo>
                <a:lnTo>
                  <a:pt x="26517" y="42671"/>
                </a:lnTo>
                <a:lnTo>
                  <a:pt x="25908" y="45719"/>
                </a:lnTo>
                <a:close/>
              </a:path>
              <a:path w="105410" h="94614">
                <a:moveTo>
                  <a:pt x="104241" y="53339"/>
                </a:moveTo>
                <a:lnTo>
                  <a:pt x="79248" y="53339"/>
                </a:lnTo>
                <a:lnTo>
                  <a:pt x="79248" y="42671"/>
                </a:lnTo>
                <a:lnTo>
                  <a:pt x="104393" y="42671"/>
                </a:lnTo>
                <a:lnTo>
                  <a:pt x="105155" y="45719"/>
                </a:lnTo>
                <a:lnTo>
                  <a:pt x="105155" y="48767"/>
                </a:lnTo>
                <a:lnTo>
                  <a:pt x="104241" y="53339"/>
                </a:lnTo>
                <a:close/>
              </a:path>
              <a:path w="105410" h="94614">
                <a:moveTo>
                  <a:pt x="26669" y="53339"/>
                </a:moveTo>
                <a:lnTo>
                  <a:pt x="25908" y="53339"/>
                </a:lnTo>
                <a:lnTo>
                  <a:pt x="25908" y="50291"/>
                </a:lnTo>
                <a:lnTo>
                  <a:pt x="26669" y="53339"/>
                </a:lnTo>
                <a:close/>
              </a:path>
              <a:path w="105410" h="94614">
                <a:moveTo>
                  <a:pt x="103632" y="56387"/>
                </a:moveTo>
                <a:lnTo>
                  <a:pt x="77724" y="56387"/>
                </a:lnTo>
                <a:lnTo>
                  <a:pt x="79248" y="50291"/>
                </a:lnTo>
                <a:lnTo>
                  <a:pt x="79248" y="53339"/>
                </a:lnTo>
                <a:lnTo>
                  <a:pt x="104241" y="53339"/>
                </a:lnTo>
                <a:lnTo>
                  <a:pt x="103632" y="56387"/>
                </a:lnTo>
                <a:close/>
              </a:path>
              <a:path w="105410" h="94614">
                <a:moveTo>
                  <a:pt x="28193" y="56387"/>
                </a:moveTo>
                <a:lnTo>
                  <a:pt x="27432" y="56387"/>
                </a:lnTo>
                <a:lnTo>
                  <a:pt x="27432" y="54863"/>
                </a:lnTo>
                <a:lnTo>
                  <a:pt x="28193" y="56387"/>
                </a:lnTo>
                <a:close/>
              </a:path>
              <a:path w="105410" h="94614">
                <a:moveTo>
                  <a:pt x="102870" y="60959"/>
                </a:moveTo>
                <a:lnTo>
                  <a:pt x="74676" y="60959"/>
                </a:lnTo>
                <a:lnTo>
                  <a:pt x="77724" y="54863"/>
                </a:lnTo>
                <a:lnTo>
                  <a:pt x="77724" y="56387"/>
                </a:lnTo>
                <a:lnTo>
                  <a:pt x="103632" y="56387"/>
                </a:lnTo>
                <a:lnTo>
                  <a:pt x="103632" y="59435"/>
                </a:lnTo>
                <a:lnTo>
                  <a:pt x="102870" y="60959"/>
                </a:lnTo>
                <a:close/>
              </a:path>
              <a:path w="105410" h="94614">
                <a:moveTo>
                  <a:pt x="32004" y="60959"/>
                </a:moveTo>
                <a:lnTo>
                  <a:pt x="30480" y="60959"/>
                </a:lnTo>
                <a:lnTo>
                  <a:pt x="28956" y="57911"/>
                </a:lnTo>
                <a:lnTo>
                  <a:pt x="32004" y="60959"/>
                </a:lnTo>
                <a:close/>
              </a:path>
              <a:path w="105410" h="94614">
                <a:moveTo>
                  <a:pt x="102108" y="62483"/>
                </a:moveTo>
                <a:lnTo>
                  <a:pt x="71628" y="62483"/>
                </a:lnTo>
                <a:lnTo>
                  <a:pt x="76200" y="57911"/>
                </a:lnTo>
                <a:lnTo>
                  <a:pt x="74676" y="60959"/>
                </a:lnTo>
                <a:lnTo>
                  <a:pt x="102870" y="60959"/>
                </a:lnTo>
                <a:lnTo>
                  <a:pt x="102108" y="62483"/>
                </a:lnTo>
                <a:close/>
              </a:path>
              <a:path w="105410" h="94614">
                <a:moveTo>
                  <a:pt x="34036" y="62483"/>
                </a:moveTo>
                <a:lnTo>
                  <a:pt x="33528" y="62483"/>
                </a:lnTo>
                <a:lnTo>
                  <a:pt x="32004" y="60959"/>
                </a:lnTo>
                <a:lnTo>
                  <a:pt x="34036" y="62483"/>
                </a:lnTo>
                <a:close/>
              </a:path>
              <a:path w="105410" h="94614">
                <a:moveTo>
                  <a:pt x="100584" y="65531"/>
                </a:moveTo>
                <a:lnTo>
                  <a:pt x="67056" y="65531"/>
                </a:lnTo>
                <a:lnTo>
                  <a:pt x="73152" y="60959"/>
                </a:lnTo>
                <a:lnTo>
                  <a:pt x="71628" y="62483"/>
                </a:lnTo>
                <a:lnTo>
                  <a:pt x="102108" y="62483"/>
                </a:lnTo>
                <a:lnTo>
                  <a:pt x="100584" y="65531"/>
                </a:lnTo>
                <a:close/>
              </a:path>
              <a:path w="105410" h="94614">
                <a:moveTo>
                  <a:pt x="38607" y="65531"/>
                </a:moveTo>
                <a:lnTo>
                  <a:pt x="38100" y="65531"/>
                </a:lnTo>
                <a:lnTo>
                  <a:pt x="36576" y="64007"/>
                </a:lnTo>
                <a:lnTo>
                  <a:pt x="38607" y="65531"/>
                </a:lnTo>
                <a:close/>
              </a:path>
              <a:path w="105410" h="94614">
                <a:moveTo>
                  <a:pt x="97536" y="70103"/>
                </a:moveTo>
                <a:lnTo>
                  <a:pt x="53339" y="70103"/>
                </a:lnTo>
                <a:lnTo>
                  <a:pt x="52577" y="69951"/>
                </a:lnTo>
                <a:lnTo>
                  <a:pt x="59436" y="68579"/>
                </a:lnTo>
                <a:lnTo>
                  <a:pt x="62484" y="68579"/>
                </a:lnTo>
                <a:lnTo>
                  <a:pt x="68580" y="64007"/>
                </a:lnTo>
                <a:lnTo>
                  <a:pt x="67056" y="65531"/>
                </a:lnTo>
                <a:lnTo>
                  <a:pt x="100584" y="65531"/>
                </a:lnTo>
                <a:lnTo>
                  <a:pt x="100584" y="67055"/>
                </a:lnTo>
                <a:lnTo>
                  <a:pt x="99060" y="67055"/>
                </a:lnTo>
                <a:lnTo>
                  <a:pt x="97536" y="70103"/>
                </a:lnTo>
                <a:close/>
              </a:path>
              <a:path w="105410" h="94614">
                <a:moveTo>
                  <a:pt x="42672" y="68579"/>
                </a:moveTo>
                <a:lnTo>
                  <a:pt x="39624" y="67055"/>
                </a:lnTo>
                <a:lnTo>
                  <a:pt x="41009" y="67333"/>
                </a:lnTo>
                <a:lnTo>
                  <a:pt x="42672" y="68579"/>
                </a:lnTo>
                <a:close/>
              </a:path>
              <a:path w="105410" h="94614">
                <a:moveTo>
                  <a:pt x="41009" y="67333"/>
                </a:moveTo>
                <a:lnTo>
                  <a:pt x="39624" y="67055"/>
                </a:lnTo>
                <a:lnTo>
                  <a:pt x="40640" y="67055"/>
                </a:lnTo>
                <a:lnTo>
                  <a:pt x="41009" y="67333"/>
                </a:lnTo>
                <a:close/>
              </a:path>
              <a:path w="105410" h="94614">
                <a:moveTo>
                  <a:pt x="62484" y="68579"/>
                </a:moveTo>
                <a:lnTo>
                  <a:pt x="56387" y="68579"/>
                </a:lnTo>
                <a:lnTo>
                  <a:pt x="64008" y="67055"/>
                </a:lnTo>
                <a:lnTo>
                  <a:pt x="62484" y="68579"/>
                </a:lnTo>
                <a:close/>
              </a:path>
              <a:path w="105410" h="94614">
                <a:moveTo>
                  <a:pt x="47244" y="68579"/>
                </a:moveTo>
                <a:lnTo>
                  <a:pt x="42672" y="68579"/>
                </a:lnTo>
                <a:lnTo>
                  <a:pt x="41009" y="67333"/>
                </a:lnTo>
                <a:lnTo>
                  <a:pt x="47244" y="68579"/>
                </a:lnTo>
                <a:close/>
              </a:path>
              <a:path w="105410" h="94614">
                <a:moveTo>
                  <a:pt x="53339" y="70103"/>
                </a:moveTo>
                <a:lnTo>
                  <a:pt x="51816" y="70103"/>
                </a:lnTo>
                <a:lnTo>
                  <a:pt x="52577" y="69951"/>
                </a:lnTo>
                <a:lnTo>
                  <a:pt x="53339" y="70103"/>
                </a:lnTo>
                <a:close/>
              </a:path>
              <a:path w="105410" h="94614">
                <a:moveTo>
                  <a:pt x="73152" y="91439"/>
                </a:moveTo>
                <a:lnTo>
                  <a:pt x="32004" y="91439"/>
                </a:lnTo>
                <a:lnTo>
                  <a:pt x="24384" y="86867"/>
                </a:lnTo>
                <a:lnTo>
                  <a:pt x="80772" y="86867"/>
                </a:lnTo>
                <a:lnTo>
                  <a:pt x="80772" y="88391"/>
                </a:lnTo>
                <a:lnTo>
                  <a:pt x="73152" y="91439"/>
                </a:lnTo>
                <a:close/>
              </a:path>
              <a:path w="105410" h="94614">
                <a:moveTo>
                  <a:pt x="62484" y="94487"/>
                </a:moveTo>
                <a:lnTo>
                  <a:pt x="41148" y="94487"/>
                </a:lnTo>
                <a:lnTo>
                  <a:pt x="41148" y="92963"/>
                </a:lnTo>
                <a:lnTo>
                  <a:pt x="33528" y="91439"/>
                </a:lnTo>
                <a:lnTo>
                  <a:pt x="71628" y="91439"/>
                </a:lnTo>
                <a:lnTo>
                  <a:pt x="64008" y="92963"/>
                </a:lnTo>
                <a:lnTo>
                  <a:pt x="62484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15411" y="4482083"/>
            <a:ext cx="105410" cy="94615"/>
          </a:xfrm>
          <a:custGeom>
            <a:avLst/>
            <a:gdLst/>
            <a:ahLst/>
            <a:cxnLst/>
            <a:rect l="l" t="t" r="r" b="b"/>
            <a:pathLst>
              <a:path w="105410" h="94614">
                <a:moveTo>
                  <a:pt x="60960" y="1524"/>
                </a:moveTo>
                <a:lnTo>
                  <a:pt x="42672" y="1524"/>
                </a:lnTo>
                <a:lnTo>
                  <a:pt x="51816" y="0"/>
                </a:lnTo>
                <a:lnTo>
                  <a:pt x="53339" y="0"/>
                </a:lnTo>
                <a:lnTo>
                  <a:pt x="60960" y="1524"/>
                </a:lnTo>
                <a:close/>
              </a:path>
              <a:path w="105410" h="94614">
                <a:moveTo>
                  <a:pt x="71628" y="4572"/>
                </a:moveTo>
                <a:lnTo>
                  <a:pt x="33528" y="4572"/>
                </a:lnTo>
                <a:lnTo>
                  <a:pt x="33528" y="3048"/>
                </a:lnTo>
                <a:lnTo>
                  <a:pt x="41148" y="1524"/>
                </a:lnTo>
                <a:lnTo>
                  <a:pt x="64008" y="1524"/>
                </a:lnTo>
                <a:lnTo>
                  <a:pt x="71628" y="3048"/>
                </a:lnTo>
                <a:lnTo>
                  <a:pt x="71628" y="4572"/>
                </a:lnTo>
                <a:close/>
              </a:path>
              <a:path w="105410" h="94614">
                <a:moveTo>
                  <a:pt x="82296" y="86868"/>
                </a:moveTo>
                <a:lnTo>
                  <a:pt x="22859" y="86868"/>
                </a:lnTo>
                <a:lnTo>
                  <a:pt x="16764" y="82296"/>
                </a:lnTo>
                <a:lnTo>
                  <a:pt x="9144" y="74676"/>
                </a:lnTo>
                <a:lnTo>
                  <a:pt x="9144" y="73152"/>
                </a:lnTo>
                <a:lnTo>
                  <a:pt x="4572" y="67056"/>
                </a:lnTo>
                <a:lnTo>
                  <a:pt x="4572" y="65532"/>
                </a:lnTo>
                <a:lnTo>
                  <a:pt x="1524" y="59436"/>
                </a:lnTo>
                <a:lnTo>
                  <a:pt x="1524" y="56388"/>
                </a:lnTo>
                <a:lnTo>
                  <a:pt x="0" y="48768"/>
                </a:lnTo>
                <a:lnTo>
                  <a:pt x="0" y="45720"/>
                </a:lnTo>
                <a:lnTo>
                  <a:pt x="1524" y="39624"/>
                </a:lnTo>
                <a:lnTo>
                  <a:pt x="1524" y="36576"/>
                </a:lnTo>
                <a:lnTo>
                  <a:pt x="4572" y="30480"/>
                </a:lnTo>
                <a:lnTo>
                  <a:pt x="4572" y="27432"/>
                </a:lnTo>
                <a:lnTo>
                  <a:pt x="9144" y="21336"/>
                </a:lnTo>
                <a:lnTo>
                  <a:pt x="9144" y="19812"/>
                </a:lnTo>
                <a:lnTo>
                  <a:pt x="10668" y="19812"/>
                </a:lnTo>
                <a:lnTo>
                  <a:pt x="15240" y="15240"/>
                </a:lnTo>
                <a:lnTo>
                  <a:pt x="15240" y="13716"/>
                </a:lnTo>
                <a:lnTo>
                  <a:pt x="16764" y="13716"/>
                </a:lnTo>
                <a:lnTo>
                  <a:pt x="22859" y="9144"/>
                </a:lnTo>
                <a:lnTo>
                  <a:pt x="24384" y="7620"/>
                </a:lnTo>
                <a:lnTo>
                  <a:pt x="32004" y="4572"/>
                </a:lnTo>
                <a:lnTo>
                  <a:pt x="73152" y="4572"/>
                </a:lnTo>
                <a:lnTo>
                  <a:pt x="80772" y="7620"/>
                </a:lnTo>
                <a:lnTo>
                  <a:pt x="80772" y="9144"/>
                </a:lnTo>
                <a:lnTo>
                  <a:pt x="82296" y="9144"/>
                </a:lnTo>
                <a:lnTo>
                  <a:pt x="88391" y="13716"/>
                </a:lnTo>
                <a:lnTo>
                  <a:pt x="96012" y="21336"/>
                </a:lnTo>
                <a:lnTo>
                  <a:pt x="98298" y="25908"/>
                </a:lnTo>
                <a:lnTo>
                  <a:pt x="47244" y="25908"/>
                </a:lnTo>
                <a:lnTo>
                  <a:pt x="43434" y="27432"/>
                </a:lnTo>
                <a:lnTo>
                  <a:pt x="42672" y="27432"/>
                </a:lnTo>
                <a:lnTo>
                  <a:pt x="39624" y="28956"/>
                </a:lnTo>
                <a:lnTo>
                  <a:pt x="38100" y="28956"/>
                </a:lnTo>
                <a:lnTo>
                  <a:pt x="34036" y="32004"/>
                </a:lnTo>
                <a:lnTo>
                  <a:pt x="33528" y="32004"/>
                </a:lnTo>
                <a:lnTo>
                  <a:pt x="28956" y="36576"/>
                </a:lnTo>
                <a:lnTo>
                  <a:pt x="29718" y="36576"/>
                </a:lnTo>
                <a:lnTo>
                  <a:pt x="28956" y="38100"/>
                </a:lnTo>
                <a:lnTo>
                  <a:pt x="27432" y="38100"/>
                </a:lnTo>
                <a:lnTo>
                  <a:pt x="26517" y="42672"/>
                </a:lnTo>
                <a:lnTo>
                  <a:pt x="25908" y="42672"/>
                </a:lnTo>
                <a:lnTo>
                  <a:pt x="25908" y="53340"/>
                </a:lnTo>
                <a:lnTo>
                  <a:pt x="26669" y="53340"/>
                </a:lnTo>
                <a:lnTo>
                  <a:pt x="27432" y="56388"/>
                </a:lnTo>
                <a:lnTo>
                  <a:pt x="28448" y="56388"/>
                </a:lnTo>
                <a:lnTo>
                  <a:pt x="29463" y="57912"/>
                </a:lnTo>
                <a:lnTo>
                  <a:pt x="28956" y="57912"/>
                </a:lnTo>
                <a:lnTo>
                  <a:pt x="33528" y="62484"/>
                </a:lnTo>
                <a:lnTo>
                  <a:pt x="34036" y="62484"/>
                </a:lnTo>
                <a:lnTo>
                  <a:pt x="38100" y="65532"/>
                </a:lnTo>
                <a:lnTo>
                  <a:pt x="38607" y="65532"/>
                </a:lnTo>
                <a:lnTo>
                  <a:pt x="40640" y="67056"/>
                </a:lnTo>
                <a:lnTo>
                  <a:pt x="39624" y="67056"/>
                </a:lnTo>
                <a:lnTo>
                  <a:pt x="42672" y="68580"/>
                </a:lnTo>
                <a:lnTo>
                  <a:pt x="98298" y="68580"/>
                </a:lnTo>
                <a:lnTo>
                  <a:pt x="96012" y="73152"/>
                </a:lnTo>
                <a:lnTo>
                  <a:pt x="96012" y="74676"/>
                </a:lnTo>
                <a:lnTo>
                  <a:pt x="94488" y="74676"/>
                </a:lnTo>
                <a:lnTo>
                  <a:pt x="94488" y="76200"/>
                </a:lnTo>
                <a:lnTo>
                  <a:pt x="89916" y="80772"/>
                </a:lnTo>
                <a:lnTo>
                  <a:pt x="88391" y="80772"/>
                </a:lnTo>
                <a:lnTo>
                  <a:pt x="88391" y="82296"/>
                </a:lnTo>
                <a:lnTo>
                  <a:pt x="82296" y="86868"/>
                </a:lnTo>
                <a:close/>
              </a:path>
              <a:path w="105410" h="94614">
                <a:moveTo>
                  <a:pt x="64008" y="28956"/>
                </a:moveTo>
                <a:lnTo>
                  <a:pt x="56387" y="25908"/>
                </a:lnTo>
                <a:lnTo>
                  <a:pt x="98298" y="25908"/>
                </a:lnTo>
                <a:lnTo>
                  <a:pt x="99060" y="27432"/>
                </a:lnTo>
                <a:lnTo>
                  <a:pt x="62484" y="27432"/>
                </a:lnTo>
                <a:lnTo>
                  <a:pt x="64008" y="28956"/>
                </a:lnTo>
                <a:close/>
              </a:path>
              <a:path w="105410" h="94614">
                <a:moveTo>
                  <a:pt x="39624" y="28956"/>
                </a:moveTo>
                <a:lnTo>
                  <a:pt x="42672" y="27432"/>
                </a:lnTo>
                <a:lnTo>
                  <a:pt x="43434" y="27432"/>
                </a:lnTo>
                <a:lnTo>
                  <a:pt x="39624" y="28956"/>
                </a:lnTo>
                <a:close/>
              </a:path>
              <a:path w="105410" h="94614">
                <a:moveTo>
                  <a:pt x="68580" y="30480"/>
                </a:moveTo>
                <a:lnTo>
                  <a:pt x="62484" y="27432"/>
                </a:lnTo>
                <a:lnTo>
                  <a:pt x="99060" y="27432"/>
                </a:lnTo>
                <a:lnTo>
                  <a:pt x="100584" y="28956"/>
                </a:lnTo>
                <a:lnTo>
                  <a:pt x="67056" y="28956"/>
                </a:lnTo>
                <a:lnTo>
                  <a:pt x="68580" y="30480"/>
                </a:lnTo>
                <a:close/>
              </a:path>
              <a:path w="105410" h="94614">
                <a:moveTo>
                  <a:pt x="36576" y="30480"/>
                </a:moveTo>
                <a:lnTo>
                  <a:pt x="38100" y="28956"/>
                </a:lnTo>
                <a:lnTo>
                  <a:pt x="39624" y="28956"/>
                </a:lnTo>
                <a:lnTo>
                  <a:pt x="36576" y="30480"/>
                </a:lnTo>
                <a:close/>
              </a:path>
              <a:path w="105410" h="94614">
                <a:moveTo>
                  <a:pt x="73151" y="33528"/>
                </a:moveTo>
                <a:lnTo>
                  <a:pt x="67056" y="28956"/>
                </a:lnTo>
                <a:lnTo>
                  <a:pt x="100584" y="28956"/>
                </a:lnTo>
                <a:lnTo>
                  <a:pt x="100584" y="30480"/>
                </a:lnTo>
                <a:lnTo>
                  <a:pt x="101346" y="32004"/>
                </a:lnTo>
                <a:lnTo>
                  <a:pt x="71628" y="32004"/>
                </a:lnTo>
                <a:lnTo>
                  <a:pt x="73151" y="33528"/>
                </a:lnTo>
                <a:close/>
              </a:path>
              <a:path w="105410" h="94614">
                <a:moveTo>
                  <a:pt x="32004" y="33528"/>
                </a:moveTo>
                <a:lnTo>
                  <a:pt x="33528" y="32004"/>
                </a:lnTo>
                <a:lnTo>
                  <a:pt x="34036" y="32004"/>
                </a:lnTo>
                <a:lnTo>
                  <a:pt x="32004" y="33528"/>
                </a:lnTo>
                <a:close/>
              </a:path>
              <a:path w="105410" h="94614">
                <a:moveTo>
                  <a:pt x="103632" y="36576"/>
                </a:moveTo>
                <a:lnTo>
                  <a:pt x="76200" y="36576"/>
                </a:lnTo>
                <a:lnTo>
                  <a:pt x="71628" y="32004"/>
                </a:lnTo>
                <a:lnTo>
                  <a:pt x="101346" y="32004"/>
                </a:lnTo>
                <a:lnTo>
                  <a:pt x="103632" y="36576"/>
                </a:lnTo>
                <a:close/>
              </a:path>
              <a:path w="105410" h="94614">
                <a:moveTo>
                  <a:pt x="29718" y="36576"/>
                </a:moveTo>
                <a:lnTo>
                  <a:pt x="28956" y="36576"/>
                </a:lnTo>
                <a:lnTo>
                  <a:pt x="30480" y="35052"/>
                </a:lnTo>
                <a:lnTo>
                  <a:pt x="29718" y="36576"/>
                </a:lnTo>
                <a:close/>
              </a:path>
              <a:path w="105410" h="94614">
                <a:moveTo>
                  <a:pt x="77724" y="41148"/>
                </a:moveTo>
                <a:lnTo>
                  <a:pt x="74676" y="35052"/>
                </a:lnTo>
                <a:lnTo>
                  <a:pt x="76200" y="36576"/>
                </a:lnTo>
                <a:lnTo>
                  <a:pt x="103632" y="36576"/>
                </a:lnTo>
                <a:lnTo>
                  <a:pt x="103632" y="38100"/>
                </a:lnTo>
                <a:lnTo>
                  <a:pt x="77724" y="38100"/>
                </a:lnTo>
                <a:lnTo>
                  <a:pt x="77724" y="41148"/>
                </a:lnTo>
                <a:close/>
              </a:path>
              <a:path w="105410" h="94614">
                <a:moveTo>
                  <a:pt x="27432" y="41148"/>
                </a:moveTo>
                <a:lnTo>
                  <a:pt x="27432" y="38100"/>
                </a:lnTo>
                <a:lnTo>
                  <a:pt x="28956" y="38100"/>
                </a:lnTo>
                <a:lnTo>
                  <a:pt x="27432" y="41148"/>
                </a:lnTo>
                <a:close/>
              </a:path>
              <a:path w="105410" h="94614">
                <a:moveTo>
                  <a:pt x="79248" y="45720"/>
                </a:moveTo>
                <a:lnTo>
                  <a:pt x="77724" y="38100"/>
                </a:lnTo>
                <a:lnTo>
                  <a:pt x="103632" y="38100"/>
                </a:lnTo>
                <a:lnTo>
                  <a:pt x="103632" y="39624"/>
                </a:lnTo>
                <a:lnTo>
                  <a:pt x="104393" y="42672"/>
                </a:lnTo>
                <a:lnTo>
                  <a:pt x="79248" y="42672"/>
                </a:lnTo>
                <a:lnTo>
                  <a:pt x="79248" y="45720"/>
                </a:lnTo>
                <a:close/>
              </a:path>
              <a:path w="105410" h="94614">
                <a:moveTo>
                  <a:pt x="25908" y="45720"/>
                </a:moveTo>
                <a:lnTo>
                  <a:pt x="25908" y="42672"/>
                </a:lnTo>
                <a:lnTo>
                  <a:pt x="26517" y="42672"/>
                </a:lnTo>
                <a:lnTo>
                  <a:pt x="25908" y="45720"/>
                </a:lnTo>
                <a:close/>
              </a:path>
              <a:path w="105410" h="94614">
                <a:moveTo>
                  <a:pt x="104241" y="53340"/>
                </a:moveTo>
                <a:lnTo>
                  <a:pt x="79248" y="53340"/>
                </a:lnTo>
                <a:lnTo>
                  <a:pt x="79248" y="42672"/>
                </a:lnTo>
                <a:lnTo>
                  <a:pt x="104393" y="42672"/>
                </a:lnTo>
                <a:lnTo>
                  <a:pt x="105155" y="45720"/>
                </a:lnTo>
                <a:lnTo>
                  <a:pt x="105155" y="48768"/>
                </a:lnTo>
                <a:lnTo>
                  <a:pt x="104241" y="53340"/>
                </a:lnTo>
                <a:close/>
              </a:path>
              <a:path w="105410" h="94614">
                <a:moveTo>
                  <a:pt x="26669" y="53340"/>
                </a:moveTo>
                <a:lnTo>
                  <a:pt x="25908" y="53340"/>
                </a:lnTo>
                <a:lnTo>
                  <a:pt x="25908" y="50292"/>
                </a:lnTo>
                <a:lnTo>
                  <a:pt x="26669" y="53340"/>
                </a:lnTo>
                <a:close/>
              </a:path>
              <a:path w="105410" h="94614">
                <a:moveTo>
                  <a:pt x="103632" y="56388"/>
                </a:moveTo>
                <a:lnTo>
                  <a:pt x="77724" y="56388"/>
                </a:lnTo>
                <a:lnTo>
                  <a:pt x="79248" y="50292"/>
                </a:lnTo>
                <a:lnTo>
                  <a:pt x="79248" y="53340"/>
                </a:lnTo>
                <a:lnTo>
                  <a:pt x="104241" y="53340"/>
                </a:lnTo>
                <a:lnTo>
                  <a:pt x="103632" y="56388"/>
                </a:lnTo>
                <a:close/>
              </a:path>
              <a:path w="105410" h="94614">
                <a:moveTo>
                  <a:pt x="28448" y="56388"/>
                </a:moveTo>
                <a:lnTo>
                  <a:pt x="27432" y="56388"/>
                </a:lnTo>
                <a:lnTo>
                  <a:pt x="27432" y="54864"/>
                </a:lnTo>
                <a:lnTo>
                  <a:pt x="28448" y="56388"/>
                </a:lnTo>
                <a:close/>
              </a:path>
              <a:path w="105410" h="94614">
                <a:moveTo>
                  <a:pt x="74676" y="59436"/>
                </a:moveTo>
                <a:lnTo>
                  <a:pt x="77724" y="54864"/>
                </a:lnTo>
                <a:lnTo>
                  <a:pt x="77724" y="56388"/>
                </a:lnTo>
                <a:lnTo>
                  <a:pt x="103632" y="56388"/>
                </a:lnTo>
                <a:lnTo>
                  <a:pt x="103632" y="57912"/>
                </a:lnTo>
                <a:lnTo>
                  <a:pt x="76200" y="57912"/>
                </a:lnTo>
                <a:lnTo>
                  <a:pt x="74676" y="59436"/>
                </a:lnTo>
                <a:close/>
              </a:path>
              <a:path w="105410" h="94614">
                <a:moveTo>
                  <a:pt x="30480" y="59436"/>
                </a:moveTo>
                <a:lnTo>
                  <a:pt x="28956" y="57912"/>
                </a:lnTo>
                <a:lnTo>
                  <a:pt x="29463" y="57912"/>
                </a:lnTo>
                <a:lnTo>
                  <a:pt x="30480" y="59436"/>
                </a:lnTo>
                <a:close/>
              </a:path>
              <a:path w="105410" h="94614">
                <a:moveTo>
                  <a:pt x="102108" y="62484"/>
                </a:moveTo>
                <a:lnTo>
                  <a:pt x="71628" y="62484"/>
                </a:lnTo>
                <a:lnTo>
                  <a:pt x="76200" y="57912"/>
                </a:lnTo>
                <a:lnTo>
                  <a:pt x="103632" y="57912"/>
                </a:lnTo>
                <a:lnTo>
                  <a:pt x="103632" y="59436"/>
                </a:lnTo>
                <a:lnTo>
                  <a:pt x="102108" y="62484"/>
                </a:lnTo>
                <a:close/>
              </a:path>
              <a:path w="105410" h="94614">
                <a:moveTo>
                  <a:pt x="34036" y="62484"/>
                </a:moveTo>
                <a:lnTo>
                  <a:pt x="33528" y="62484"/>
                </a:lnTo>
                <a:lnTo>
                  <a:pt x="32004" y="60960"/>
                </a:lnTo>
                <a:lnTo>
                  <a:pt x="34036" y="62484"/>
                </a:lnTo>
                <a:close/>
              </a:path>
              <a:path w="105410" h="94614">
                <a:moveTo>
                  <a:pt x="100584" y="65532"/>
                </a:moveTo>
                <a:lnTo>
                  <a:pt x="67056" y="65532"/>
                </a:lnTo>
                <a:lnTo>
                  <a:pt x="73152" y="60960"/>
                </a:lnTo>
                <a:lnTo>
                  <a:pt x="71628" y="62484"/>
                </a:lnTo>
                <a:lnTo>
                  <a:pt x="102108" y="62484"/>
                </a:lnTo>
                <a:lnTo>
                  <a:pt x="100584" y="65532"/>
                </a:lnTo>
                <a:close/>
              </a:path>
              <a:path w="105410" h="94614">
                <a:moveTo>
                  <a:pt x="38607" y="65532"/>
                </a:moveTo>
                <a:lnTo>
                  <a:pt x="38100" y="65532"/>
                </a:lnTo>
                <a:lnTo>
                  <a:pt x="36576" y="64008"/>
                </a:lnTo>
                <a:lnTo>
                  <a:pt x="38607" y="65532"/>
                </a:lnTo>
                <a:close/>
              </a:path>
              <a:path w="105410" h="94614">
                <a:moveTo>
                  <a:pt x="98298" y="68580"/>
                </a:moveTo>
                <a:lnTo>
                  <a:pt x="62484" y="68580"/>
                </a:lnTo>
                <a:lnTo>
                  <a:pt x="68580" y="64008"/>
                </a:lnTo>
                <a:lnTo>
                  <a:pt x="67056" y="65532"/>
                </a:lnTo>
                <a:lnTo>
                  <a:pt x="100584" y="65532"/>
                </a:lnTo>
                <a:lnTo>
                  <a:pt x="100584" y="67056"/>
                </a:lnTo>
                <a:lnTo>
                  <a:pt x="99060" y="67056"/>
                </a:lnTo>
                <a:lnTo>
                  <a:pt x="98298" y="68580"/>
                </a:lnTo>
                <a:close/>
              </a:path>
              <a:path w="105410" h="94614">
                <a:moveTo>
                  <a:pt x="42672" y="68580"/>
                </a:moveTo>
                <a:lnTo>
                  <a:pt x="39624" y="67056"/>
                </a:lnTo>
                <a:lnTo>
                  <a:pt x="41009" y="67333"/>
                </a:lnTo>
                <a:lnTo>
                  <a:pt x="42672" y="68580"/>
                </a:lnTo>
                <a:close/>
              </a:path>
              <a:path w="105410" h="94614">
                <a:moveTo>
                  <a:pt x="41009" y="67333"/>
                </a:moveTo>
                <a:lnTo>
                  <a:pt x="39624" y="67056"/>
                </a:lnTo>
                <a:lnTo>
                  <a:pt x="40640" y="67056"/>
                </a:lnTo>
                <a:lnTo>
                  <a:pt x="41009" y="67333"/>
                </a:lnTo>
                <a:close/>
              </a:path>
              <a:path w="105410" h="94614">
                <a:moveTo>
                  <a:pt x="62484" y="68580"/>
                </a:moveTo>
                <a:lnTo>
                  <a:pt x="56387" y="68580"/>
                </a:lnTo>
                <a:lnTo>
                  <a:pt x="64008" y="67056"/>
                </a:lnTo>
                <a:lnTo>
                  <a:pt x="62484" y="68580"/>
                </a:lnTo>
                <a:close/>
              </a:path>
              <a:path w="105410" h="94614">
                <a:moveTo>
                  <a:pt x="47244" y="68580"/>
                </a:moveTo>
                <a:lnTo>
                  <a:pt x="42672" y="68580"/>
                </a:lnTo>
                <a:lnTo>
                  <a:pt x="41009" y="67333"/>
                </a:lnTo>
                <a:lnTo>
                  <a:pt x="47244" y="68580"/>
                </a:lnTo>
                <a:close/>
              </a:path>
              <a:path w="105410" h="94614">
                <a:moveTo>
                  <a:pt x="73152" y="91440"/>
                </a:moveTo>
                <a:lnTo>
                  <a:pt x="32004" y="91440"/>
                </a:lnTo>
                <a:lnTo>
                  <a:pt x="24384" y="86868"/>
                </a:lnTo>
                <a:lnTo>
                  <a:pt x="80772" y="86868"/>
                </a:lnTo>
                <a:lnTo>
                  <a:pt x="73152" y="91440"/>
                </a:lnTo>
                <a:close/>
              </a:path>
              <a:path w="105410" h="94614">
                <a:moveTo>
                  <a:pt x="62484" y="94488"/>
                </a:moveTo>
                <a:lnTo>
                  <a:pt x="41148" y="94488"/>
                </a:lnTo>
                <a:lnTo>
                  <a:pt x="41148" y="92964"/>
                </a:lnTo>
                <a:lnTo>
                  <a:pt x="33528" y="91440"/>
                </a:lnTo>
                <a:lnTo>
                  <a:pt x="71628" y="91440"/>
                </a:lnTo>
                <a:lnTo>
                  <a:pt x="64008" y="92964"/>
                </a:lnTo>
                <a:lnTo>
                  <a:pt x="6248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76044" y="3814572"/>
            <a:ext cx="105410" cy="94615"/>
          </a:xfrm>
          <a:custGeom>
            <a:avLst/>
            <a:gdLst/>
            <a:ahLst/>
            <a:cxnLst/>
            <a:rect l="l" t="t" r="r" b="b"/>
            <a:pathLst>
              <a:path w="105410" h="94614">
                <a:moveTo>
                  <a:pt x="62484" y="1523"/>
                </a:moveTo>
                <a:lnTo>
                  <a:pt x="44195" y="1523"/>
                </a:lnTo>
                <a:lnTo>
                  <a:pt x="51816" y="0"/>
                </a:lnTo>
                <a:lnTo>
                  <a:pt x="53339" y="0"/>
                </a:lnTo>
                <a:lnTo>
                  <a:pt x="62484" y="1523"/>
                </a:lnTo>
                <a:close/>
              </a:path>
              <a:path w="105410" h="94614">
                <a:moveTo>
                  <a:pt x="88391" y="13715"/>
                </a:moveTo>
                <a:lnTo>
                  <a:pt x="18288" y="13715"/>
                </a:lnTo>
                <a:lnTo>
                  <a:pt x="22859" y="9143"/>
                </a:lnTo>
                <a:lnTo>
                  <a:pt x="24384" y="9143"/>
                </a:lnTo>
                <a:lnTo>
                  <a:pt x="24384" y="7619"/>
                </a:lnTo>
                <a:lnTo>
                  <a:pt x="25908" y="7619"/>
                </a:lnTo>
                <a:lnTo>
                  <a:pt x="32004" y="4571"/>
                </a:lnTo>
                <a:lnTo>
                  <a:pt x="33528" y="4571"/>
                </a:lnTo>
                <a:lnTo>
                  <a:pt x="33528" y="3047"/>
                </a:lnTo>
                <a:lnTo>
                  <a:pt x="41148" y="1523"/>
                </a:lnTo>
                <a:lnTo>
                  <a:pt x="64008" y="1523"/>
                </a:lnTo>
                <a:lnTo>
                  <a:pt x="71628" y="3047"/>
                </a:lnTo>
                <a:lnTo>
                  <a:pt x="73152" y="4571"/>
                </a:lnTo>
                <a:lnTo>
                  <a:pt x="80772" y="7619"/>
                </a:lnTo>
                <a:lnTo>
                  <a:pt x="82296" y="9143"/>
                </a:lnTo>
                <a:lnTo>
                  <a:pt x="88391" y="13715"/>
                </a:lnTo>
                <a:close/>
              </a:path>
              <a:path w="105410" h="94614">
                <a:moveTo>
                  <a:pt x="82296" y="86867"/>
                </a:moveTo>
                <a:lnTo>
                  <a:pt x="22859" y="86867"/>
                </a:lnTo>
                <a:lnTo>
                  <a:pt x="18288" y="82295"/>
                </a:lnTo>
                <a:lnTo>
                  <a:pt x="16764" y="82295"/>
                </a:lnTo>
                <a:lnTo>
                  <a:pt x="16764" y="80771"/>
                </a:lnTo>
                <a:lnTo>
                  <a:pt x="15240" y="80771"/>
                </a:lnTo>
                <a:lnTo>
                  <a:pt x="10668" y="76199"/>
                </a:lnTo>
                <a:lnTo>
                  <a:pt x="10668" y="74675"/>
                </a:lnTo>
                <a:lnTo>
                  <a:pt x="9144" y="74675"/>
                </a:lnTo>
                <a:lnTo>
                  <a:pt x="9144" y="73151"/>
                </a:lnTo>
                <a:lnTo>
                  <a:pt x="6096" y="67055"/>
                </a:lnTo>
                <a:lnTo>
                  <a:pt x="4572" y="67055"/>
                </a:lnTo>
                <a:lnTo>
                  <a:pt x="4572" y="65531"/>
                </a:lnTo>
                <a:lnTo>
                  <a:pt x="1524" y="59435"/>
                </a:lnTo>
                <a:lnTo>
                  <a:pt x="1524" y="56387"/>
                </a:lnTo>
                <a:lnTo>
                  <a:pt x="0" y="48767"/>
                </a:lnTo>
                <a:lnTo>
                  <a:pt x="0" y="45719"/>
                </a:lnTo>
                <a:lnTo>
                  <a:pt x="1524" y="39623"/>
                </a:lnTo>
                <a:lnTo>
                  <a:pt x="1524" y="36575"/>
                </a:lnTo>
                <a:lnTo>
                  <a:pt x="4572" y="30479"/>
                </a:lnTo>
                <a:lnTo>
                  <a:pt x="4572" y="28955"/>
                </a:lnTo>
                <a:lnTo>
                  <a:pt x="6096" y="27431"/>
                </a:lnTo>
                <a:lnTo>
                  <a:pt x="9144" y="21335"/>
                </a:lnTo>
                <a:lnTo>
                  <a:pt x="16764" y="13715"/>
                </a:lnTo>
                <a:lnTo>
                  <a:pt x="89916" y="13715"/>
                </a:lnTo>
                <a:lnTo>
                  <a:pt x="89916" y="15239"/>
                </a:lnTo>
                <a:lnTo>
                  <a:pt x="94488" y="19811"/>
                </a:lnTo>
                <a:lnTo>
                  <a:pt x="96012" y="19811"/>
                </a:lnTo>
                <a:lnTo>
                  <a:pt x="96012" y="21335"/>
                </a:lnTo>
                <a:lnTo>
                  <a:pt x="99441" y="25907"/>
                </a:lnTo>
                <a:lnTo>
                  <a:pt x="48768" y="25907"/>
                </a:lnTo>
                <a:lnTo>
                  <a:pt x="44958" y="27431"/>
                </a:lnTo>
                <a:lnTo>
                  <a:pt x="42672" y="27431"/>
                </a:lnTo>
                <a:lnTo>
                  <a:pt x="39624" y="28955"/>
                </a:lnTo>
                <a:lnTo>
                  <a:pt x="38100" y="28955"/>
                </a:lnTo>
                <a:lnTo>
                  <a:pt x="34036" y="32003"/>
                </a:lnTo>
                <a:lnTo>
                  <a:pt x="33528" y="32003"/>
                </a:lnTo>
                <a:lnTo>
                  <a:pt x="32004" y="33527"/>
                </a:lnTo>
                <a:lnTo>
                  <a:pt x="32384" y="33527"/>
                </a:lnTo>
                <a:lnTo>
                  <a:pt x="31242" y="35051"/>
                </a:lnTo>
                <a:lnTo>
                  <a:pt x="30480" y="35051"/>
                </a:lnTo>
                <a:lnTo>
                  <a:pt x="27432" y="41147"/>
                </a:lnTo>
                <a:lnTo>
                  <a:pt x="27736" y="41147"/>
                </a:lnTo>
                <a:lnTo>
                  <a:pt x="25908" y="45719"/>
                </a:lnTo>
                <a:lnTo>
                  <a:pt x="25908" y="48767"/>
                </a:lnTo>
                <a:lnTo>
                  <a:pt x="26517" y="48767"/>
                </a:lnTo>
                <a:lnTo>
                  <a:pt x="26822" y="50291"/>
                </a:lnTo>
                <a:lnTo>
                  <a:pt x="25908" y="50291"/>
                </a:lnTo>
                <a:lnTo>
                  <a:pt x="28193" y="54863"/>
                </a:lnTo>
                <a:lnTo>
                  <a:pt x="27432" y="54863"/>
                </a:lnTo>
                <a:lnTo>
                  <a:pt x="30480" y="60959"/>
                </a:lnTo>
                <a:lnTo>
                  <a:pt x="32004" y="60959"/>
                </a:lnTo>
                <a:lnTo>
                  <a:pt x="33528" y="62483"/>
                </a:lnTo>
                <a:lnTo>
                  <a:pt x="34036" y="62483"/>
                </a:lnTo>
                <a:lnTo>
                  <a:pt x="38100" y="65531"/>
                </a:lnTo>
                <a:lnTo>
                  <a:pt x="38608" y="65531"/>
                </a:lnTo>
                <a:lnTo>
                  <a:pt x="42672" y="68579"/>
                </a:lnTo>
                <a:lnTo>
                  <a:pt x="45719" y="68579"/>
                </a:lnTo>
                <a:lnTo>
                  <a:pt x="52577" y="69951"/>
                </a:lnTo>
                <a:lnTo>
                  <a:pt x="51816" y="70103"/>
                </a:lnTo>
                <a:lnTo>
                  <a:pt x="98297" y="70103"/>
                </a:lnTo>
                <a:lnTo>
                  <a:pt x="96012" y="73151"/>
                </a:lnTo>
                <a:lnTo>
                  <a:pt x="96012" y="74675"/>
                </a:lnTo>
                <a:lnTo>
                  <a:pt x="88391" y="82295"/>
                </a:lnTo>
                <a:lnTo>
                  <a:pt x="82296" y="86867"/>
                </a:lnTo>
                <a:close/>
              </a:path>
              <a:path w="105410" h="94614">
                <a:moveTo>
                  <a:pt x="45719" y="27431"/>
                </a:moveTo>
                <a:lnTo>
                  <a:pt x="48768" y="25907"/>
                </a:lnTo>
                <a:lnTo>
                  <a:pt x="51816" y="25907"/>
                </a:lnTo>
                <a:lnTo>
                  <a:pt x="52578" y="26060"/>
                </a:lnTo>
                <a:lnTo>
                  <a:pt x="45719" y="27431"/>
                </a:lnTo>
                <a:close/>
              </a:path>
              <a:path w="105410" h="94614">
                <a:moveTo>
                  <a:pt x="52577" y="26060"/>
                </a:moveTo>
                <a:lnTo>
                  <a:pt x="51816" y="25907"/>
                </a:lnTo>
                <a:lnTo>
                  <a:pt x="53339" y="25907"/>
                </a:lnTo>
                <a:lnTo>
                  <a:pt x="52577" y="26060"/>
                </a:lnTo>
                <a:close/>
              </a:path>
              <a:path w="105410" h="94614">
                <a:moveTo>
                  <a:pt x="59436" y="27431"/>
                </a:moveTo>
                <a:lnTo>
                  <a:pt x="52577" y="26060"/>
                </a:lnTo>
                <a:lnTo>
                  <a:pt x="53339" y="25907"/>
                </a:lnTo>
                <a:lnTo>
                  <a:pt x="57912" y="25907"/>
                </a:lnTo>
                <a:lnTo>
                  <a:pt x="59436" y="27431"/>
                </a:lnTo>
                <a:close/>
              </a:path>
              <a:path w="105410" h="94614">
                <a:moveTo>
                  <a:pt x="65532" y="28955"/>
                </a:moveTo>
                <a:lnTo>
                  <a:pt x="57912" y="25907"/>
                </a:lnTo>
                <a:lnTo>
                  <a:pt x="99441" y="25907"/>
                </a:lnTo>
                <a:lnTo>
                  <a:pt x="100584" y="27431"/>
                </a:lnTo>
                <a:lnTo>
                  <a:pt x="62484" y="27431"/>
                </a:lnTo>
                <a:lnTo>
                  <a:pt x="65532" y="28955"/>
                </a:lnTo>
                <a:close/>
              </a:path>
              <a:path w="105410" h="94614">
                <a:moveTo>
                  <a:pt x="41148" y="28955"/>
                </a:moveTo>
                <a:lnTo>
                  <a:pt x="42672" y="27431"/>
                </a:lnTo>
                <a:lnTo>
                  <a:pt x="44958" y="27431"/>
                </a:lnTo>
                <a:lnTo>
                  <a:pt x="41148" y="28955"/>
                </a:lnTo>
                <a:close/>
              </a:path>
              <a:path w="105410" h="94614">
                <a:moveTo>
                  <a:pt x="67926" y="29609"/>
                </a:moveTo>
                <a:lnTo>
                  <a:pt x="62484" y="27431"/>
                </a:lnTo>
                <a:lnTo>
                  <a:pt x="100584" y="27431"/>
                </a:lnTo>
                <a:lnTo>
                  <a:pt x="100584" y="28955"/>
                </a:lnTo>
                <a:lnTo>
                  <a:pt x="67056" y="28955"/>
                </a:lnTo>
                <a:lnTo>
                  <a:pt x="67926" y="29609"/>
                </a:lnTo>
                <a:close/>
              </a:path>
              <a:path w="105410" h="94614">
                <a:moveTo>
                  <a:pt x="36576" y="30479"/>
                </a:moveTo>
                <a:lnTo>
                  <a:pt x="38100" y="28955"/>
                </a:lnTo>
                <a:lnTo>
                  <a:pt x="39624" y="28955"/>
                </a:lnTo>
                <a:lnTo>
                  <a:pt x="36576" y="30479"/>
                </a:lnTo>
                <a:close/>
              </a:path>
              <a:path w="105410" h="94614">
                <a:moveTo>
                  <a:pt x="70104" y="30479"/>
                </a:moveTo>
                <a:lnTo>
                  <a:pt x="67926" y="29609"/>
                </a:lnTo>
                <a:lnTo>
                  <a:pt x="67056" y="28955"/>
                </a:lnTo>
                <a:lnTo>
                  <a:pt x="70104" y="30479"/>
                </a:lnTo>
                <a:close/>
              </a:path>
              <a:path w="105410" h="94614">
                <a:moveTo>
                  <a:pt x="102108" y="30479"/>
                </a:moveTo>
                <a:lnTo>
                  <a:pt x="70104" y="30479"/>
                </a:lnTo>
                <a:lnTo>
                  <a:pt x="67056" y="28955"/>
                </a:lnTo>
                <a:lnTo>
                  <a:pt x="100584" y="28955"/>
                </a:lnTo>
                <a:lnTo>
                  <a:pt x="102108" y="30479"/>
                </a:lnTo>
                <a:close/>
              </a:path>
              <a:path w="105410" h="94614">
                <a:moveTo>
                  <a:pt x="72281" y="32874"/>
                </a:moveTo>
                <a:lnTo>
                  <a:pt x="67926" y="29609"/>
                </a:lnTo>
                <a:lnTo>
                  <a:pt x="70104" y="30479"/>
                </a:lnTo>
                <a:lnTo>
                  <a:pt x="102108" y="30479"/>
                </a:lnTo>
                <a:lnTo>
                  <a:pt x="102489" y="32003"/>
                </a:lnTo>
                <a:lnTo>
                  <a:pt x="71628" y="32003"/>
                </a:lnTo>
                <a:lnTo>
                  <a:pt x="72281" y="32874"/>
                </a:lnTo>
                <a:close/>
              </a:path>
              <a:path w="105410" h="94614">
                <a:moveTo>
                  <a:pt x="32004" y="33527"/>
                </a:moveTo>
                <a:lnTo>
                  <a:pt x="33528" y="32003"/>
                </a:lnTo>
                <a:lnTo>
                  <a:pt x="32874" y="32874"/>
                </a:lnTo>
                <a:lnTo>
                  <a:pt x="32004" y="33527"/>
                </a:lnTo>
                <a:close/>
              </a:path>
              <a:path w="105410" h="94614">
                <a:moveTo>
                  <a:pt x="32874" y="32874"/>
                </a:moveTo>
                <a:lnTo>
                  <a:pt x="33528" y="32003"/>
                </a:lnTo>
                <a:lnTo>
                  <a:pt x="34036" y="32003"/>
                </a:lnTo>
                <a:lnTo>
                  <a:pt x="32874" y="32874"/>
                </a:lnTo>
                <a:close/>
              </a:path>
              <a:path w="105410" h="94614">
                <a:moveTo>
                  <a:pt x="73152" y="33527"/>
                </a:moveTo>
                <a:lnTo>
                  <a:pt x="72281" y="32874"/>
                </a:lnTo>
                <a:lnTo>
                  <a:pt x="71628" y="32003"/>
                </a:lnTo>
                <a:lnTo>
                  <a:pt x="73152" y="33527"/>
                </a:lnTo>
                <a:close/>
              </a:path>
              <a:path w="105410" h="94614">
                <a:moveTo>
                  <a:pt x="102870" y="33527"/>
                </a:moveTo>
                <a:lnTo>
                  <a:pt x="73152" y="33527"/>
                </a:lnTo>
                <a:lnTo>
                  <a:pt x="71628" y="32003"/>
                </a:lnTo>
                <a:lnTo>
                  <a:pt x="102489" y="32003"/>
                </a:lnTo>
                <a:lnTo>
                  <a:pt x="102870" y="33527"/>
                </a:lnTo>
                <a:close/>
              </a:path>
              <a:path w="105410" h="94614">
                <a:moveTo>
                  <a:pt x="32384" y="33527"/>
                </a:moveTo>
                <a:lnTo>
                  <a:pt x="32004" y="33527"/>
                </a:lnTo>
                <a:lnTo>
                  <a:pt x="32874" y="32874"/>
                </a:lnTo>
                <a:lnTo>
                  <a:pt x="32384" y="33527"/>
                </a:lnTo>
                <a:close/>
              </a:path>
              <a:path w="105410" h="94614">
                <a:moveTo>
                  <a:pt x="76200" y="38099"/>
                </a:moveTo>
                <a:lnTo>
                  <a:pt x="72281" y="32874"/>
                </a:lnTo>
                <a:lnTo>
                  <a:pt x="73152" y="33527"/>
                </a:lnTo>
                <a:lnTo>
                  <a:pt x="102870" y="33527"/>
                </a:lnTo>
                <a:lnTo>
                  <a:pt x="103251" y="35051"/>
                </a:lnTo>
                <a:lnTo>
                  <a:pt x="74676" y="35051"/>
                </a:lnTo>
                <a:lnTo>
                  <a:pt x="76200" y="38099"/>
                </a:lnTo>
                <a:close/>
              </a:path>
              <a:path w="105410" h="94614">
                <a:moveTo>
                  <a:pt x="28956" y="38099"/>
                </a:moveTo>
                <a:lnTo>
                  <a:pt x="30480" y="35051"/>
                </a:lnTo>
                <a:lnTo>
                  <a:pt x="31242" y="35051"/>
                </a:lnTo>
                <a:lnTo>
                  <a:pt x="28956" y="38099"/>
                </a:lnTo>
                <a:close/>
              </a:path>
              <a:path w="105410" h="94614">
                <a:moveTo>
                  <a:pt x="78001" y="39485"/>
                </a:moveTo>
                <a:lnTo>
                  <a:pt x="74676" y="35051"/>
                </a:lnTo>
                <a:lnTo>
                  <a:pt x="103251" y="35051"/>
                </a:lnTo>
                <a:lnTo>
                  <a:pt x="103632" y="36575"/>
                </a:lnTo>
                <a:lnTo>
                  <a:pt x="103632" y="38099"/>
                </a:lnTo>
                <a:lnTo>
                  <a:pt x="77724" y="38099"/>
                </a:lnTo>
                <a:lnTo>
                  <a:pt x="78001" y="39485"/>
                </a:lnTo>
                <a:close/>
              </a:path>
              <a:path w="105410" h="94614">
                <a:moveTo>
                  <a:pt x="27736" y="41147"/>
                </a:moveTo>
                <a:lnTo>
                  <a:pt x="27432" y="41147"/>
                </a:lnTo>
                <a:lnTo>
                  <a:pt x="28956" y="38099"/>
                </a:lnTo>
                <a:lnTo>
                  <a:pt x="27736" y="41147"/>
                </a:lnTo>
                <a:close/>
              </a:path>
              <a:path w="105410" h="94614">
                <a:moveTo>
                  <a:pt x="79248" y="41147"/>
                </a:moveTo>
                <a:lnTo>
                  <a:pt x="78001" y="39485"/>
                </a:lnTo>
                <a:lnTo>
                  <a:pt x="77724" y="38099"/>
                </a:lnTo>
                <a:lnTo>
                  <a:pt x="79248" y="41147"/>
                </a:lnTo>
                <a:close/>
              </a:path>
              <a:path w="105410" h="94614">
                <a:moveTo>
                  <a:pt x="105155" y="41147"/>
                </a:moveTo>
                <a:lnTo>
                  <a:pt x="79248" y="41147"/>
                </a:lnTo>
                <a:lnTo>
                  <a:pt x="77724" y="38099"/>
                </a:lnTo>
                <a:lnTo>
                  <a:pt x="103632" y="38099"/>
                </a:lnTo>
                <a:lnTo>
                  <a:pt x="105155" y="39623"/>
                </a:lnTo>
                <a:lnTo>
                  <a:pt x="105155" y="41147"/>
                </a:lnTo>
                <a:close/>
              </a:path>
              <a:path w="105410" h="94614">
                <a:moveTo>
                  <a:pt x="79248" y="45719"/>
                </a:moveTo>
                <a:lnTo>
                  <a:pt x="78001" y="39485"/>
                </a:lnTo>
                <a:lnTo>
                  <a:pt x="79248" y="41147"/>
                </a:lnTo>
                <a:lnTo>
                  <a:pt x="105155" y="41147"/>
                </a:lnTo>
                <a:lnTo>
                  <a:pt x="105155" y="42671"/>
                </a:lnTo>
                <a:lnTo>
                  <a:pt x="79248" y="42671"/>
                </a:lnTo>
                <a:lnTo>
                  <a:pt x="79248" y="45719"/>
                </a:lnTo>
                <a:close/>
              </a:path>
              <a:path w="105410" h="94614">
                <a:moveTo>
                  <a:pt x="26246" y="47413"/>
                </a:moveTo>
                <a:lnTo>
                  <a:pt x="25908" y="45719"/>
                </a:lnTo>
                <a:lnTo>
                  <a:pt x="27432" y="42671"/>
                </a:lnTo>
                <a:lnTo>
                  <a:pt x="26246" y="47413"/>
                </a:lnTo>
                <a:close/>
              </a:path>
              <a:path w="105410" h="94614">
                <a:moveTo>
                  <a:pt x="105155" y="53339"/>
                </a:moveTo>
                <a:lnTo>
                  <a:pt x="79248" y="53339"/>
                </a:lnTo>
                <a:lnTo>
                  <a:pt x="79248" y="42671"/>
                </a:lnTo>
                <a:lnTo>
                  <a:pt x="105155" y="42671"/>
                </a:lnTo>
                <a:lnTo>
                  <a:pt x="105155" y="53339"/>
                </a:lnTo>
                <a:close/>
              </a:path>
              <a:path w="105410" h="94614">
                <a:moveTo>
                  <a:pt x="25908" y="48767"/>
                </a:moveTo>
                <a:lnTo>
                  <a:pt x="25908" y="45719"/>
                </a:lnTo>
                <a:lnTo>
                  <a:pt x="26246" y="47413"/>
                </a:lnTo>
                <a:lnTo>
                  <a:pt x="25908" y="48767"/>
                </a:lnTo>
                <a:close/>
              </a:path>
              <a:path w="105410" h="94614">
                <a:moveTo>
                  <a:pt x="26517" y="48767"/>
                </a:moveTo>
                <a:lnTo>
                  <a:pt x="25908" y="48767"/>
                </a:lnTo>
                <a:lnTo>
                  <a:pt x="26246" y="47413"/>
                </a:lnTo>
                <a:lnTo>
                  <a:pt x="26517" y="48767"/>
                </a:lnTo>
                <a:close/>
              </a:path>
              <a:path w="105410" h="94614">
                <a:moveTo>
                  <a:pt x="27432" y="53339"/>
                </a:moveTo>
                <a:lnTo>
                  <a:pt x="25908" y="50291"/>
                </a:lnTo>
                <a:lnTo>
                  <a:pt x="26822" y="50291"/>
                </a:lnTo>
                <a:lnTo>
                  <a:pt x="27432" y="53339"/>
                </a:lnTo>
                <a:close/>
              </a:path>
              <a:path w="105410" h="94614">
                <a:moveTo>
                  <a:pt x="77724" y="56387"/>
                </a:moveTo>
                <a:lnTo>
                  <a:pt x="79248" y="50291"/>
                </a:lnTo>
                <a:lnTo>
                  <a:pt x="79248" y="53339"/>
                </a:lnTo>
                <a:lnTo>
                  <a:pt x="105155" y="53339"/>
                </a:lnTo>
                <a:lnTo>
                  <a:pt x="105155" y="54863"/>
                </a:lnTo>
                <a:lnTo>
                  <a:pt x="79248" y="54863"/>
                </a:lnTo>
                <a:lnTo>
                  <a:pt x="77724" y="56387"/>
                </a:lnTo>
                <a:close/>
              </a:path>
              <a:path w="105410" h="94614">
                <a:moveTo>
                  <a:pt x="28956" y="56387"/>
                </a:moveTo>
                <a:lnTo>
                  <a:pt x="27432" y="54863"/>
                </a:lnTo>
                <a:lnTo>
                  <a:pt x="28193" y="54863"/>
                </a:lnTo>
                <a:lnTo>
                  <a:pt x="28956" y="56387"/>
                </a:lnTo>
                <a:close/>
              </a:path>
              <a:path w="105410" h="94614">
                <a:moveTo>
                  <a:pt x="103251" y="60959"/>
                </a:moveTo>
                <a:lnTo>
                  <a:pt x="74676" y="60959"/>
                </a:lnTo>
                <a:lnTo>
                  <a:pt x="79248" y="54863"/>
                </a:lnTo>
                <a:lnTo>
                  <a:pt x="105155" y="54863"/>
                </a:lnTo>
                <a:lnTo>
                  <a:pt x="105155" y="56387"/>
                </a:lnTo>
                <a:lnTo>
                  <a:pt x="103632" y="56387"/>
                </a:lnTo>
                <a:lnTo>
                  <a:pt x="103632" y="59435"/>
                </a:lnTo>
                <a:lnTo>
                  <a:pt x="103251" y="60959"/>
                </a:lnTo>
                <a:close/>
              </a:path>
              <a:path w="105410" h="94614">
                <a:moveTo>
                  <a:pt x="32004" y="60959"/>
                </a:moveTo>
                <a:lnTo>
                  <a:pt x="30480" y="60959"/>
                </a:lnTo>
                <a:lnTo>
                  <a:pt x="28956" y="57911"/>
                </a:lnTo>
                <a:lnTo>
                  <a:pt x="32004" y="60959"/>
                </a:lnTo>
                <a:close/>
              </a:path>
              <a:path w="105410" h="94614">
                <a:moveTo>
                  <a:pt x="102870" y="62483"/>
                </a:moveTo>
                <a:lnTo>
                  <a:pt x="71628" y="62483"/>
                </a:lnTo>
                <a:lnTo>
                  <a:pt x="76200" y="57911"/>
                </a:lnTo>
                <a:lnTo>
                  <a:pt x="74676" y="60959"/>
                </a:lnTo>
                <a:lnTo>
                  <a:pt x="103251" y="60959"/>
                </a:lnTo>
                <a:lnTo>
                  <a:pt x="102870" y="62483"/>
                </a:lnTo>
                <a:close/>
              </a:path>
              <a:path w="105410" h="94614">
                <a:moveTo>
                  <a:pt x="34036" y="62483"/>
                </a:moveTo>
                <a:lnTo>
                  <a:pt x="33528" y="62483"/>
                </a:lnTo>
                <a:lnTo>
                  <a:pt x="32004" y="60959"/>
                </a:lnTo>
                <a:lnTo>
                  <a:pt x="34036" y="62483"/>
                </a:lnTo>
                <a:close/>
              </a:path>
              <a:path w="105410" h="94614">
                <a:moveTo>
                  <a:pt x="67056" y="65531"/>
                </a:moveTo>
                <a:lnTo>
                  <a:pt x="73152" y="60959"/>
                </a:lnTo>
                <a:lnTo>
                  <a:pt x="71628" y="62483"/>
                </a:lnTo>
                <a:lnTo>
                  <a:pt x="102870" y="62483"/>
                </a:lnTo>
                <a:lnTo>
                  <a:pt x="102489" y="64007"/>
                </a:lnTo>
                <a:lnTo>
                  <a:pt x="70104" y="64007"/>
                </a:lnTo>
                <a:lnTo>
                  <a:pt x="67056" y="65531"/>
                </a:lnTo>
                <a:close/>
              </a:path>
              <a:path w="105410" h="94614">
                <a:moveTo>
                  <a:pt x="38608" y="65531"/>
                </a:moveTo>
                <a:lnTo>
                  <a:pt x="38100" y="65531"/>
                </a:lnTo>
                <a:lnTo>
                  <a:pt x="36576" y="64007"/>
                </a:lnTo>
                <a:lnTo>
                  <a:pt x="38608" y="65531"/>
                </a:lnTo>
                <a:close/>
              </a:path>
              <a:path w="105410" h="94614">
                <a:moveTo>
                  <a:pt x="64770" y="67208"/>
                </a:moveTo>
                <a:lnTo>
                  <a:pt x="70104" y="64007"/>
                </a:lnTo>
                <a:lnTo>
                  <a:pt x="102489" y="64007"/>
                </a:lnTo>
                <a:lnTo>
                  <a:pt x="102108" y="65531"/>
                </a:lnTo>
                <a:lnTo>
                  <a:pt x="100584" y="65531"/>
                </a:lnTo>
                <a:lnTo>
                  <a:pt x="100584" y="67055"/>
                </a:lnTo>
                <a:lnTo>
                  <a:pt x="65532" y="67055"/>
                </a:lnTo>
                <a:lnTo>
                  <a:pt x="64770" y="67208"/>
                </a:lnTo>
                <a:close/>
              </a:path>
              <a:path w="105410" h="94614">
                <a:moveTo>
                  <a:pt x="48768" y="68579"/>
                </a:moveTo>
                <a:lnTo>
                  <a:pt x="42672" y="68579"/>
                </a:lnTo>
                <a:lnTo>
                  <a:pt x="41148" y="67055"/>
                </a:lnTo>
                <a:lnTo>
                  <a:pt x="48768" y="68579"/>
                </a:lnTo>
                <a:close/>
              </a:path>
              <a:path w="105410" h="94614">
                <a:moveTo>
                  <a:pt x="62484" y="68579"/>
                </a:moveTo>
                <a:lnTo>
                  <a:pt x="64770" y="67208"/>
                </a:lnTo>
                <a:lnTo>
                  <a:pt x="65532" y="67055"/>
                </a:lnTo>
                <a:lnTo>
                  <a:pt x="62484" y="68579"/>
                </a:lnTo>
                <a:close/>
              </a:path>
              <a:path w="105410" h="94614">
                <a:moveTo>
                  <a:pt x="98297" y="70103"/>
                </a:moveTo>
                <a:lnTo>
                  <a:pt x="53339" y="70103"/>
                </a:lnTo>
                <a:lnTo>
                  <a:pt x="52577" y="69951"/>
                </a:lnTo>
                <a:lnTo>
                  <a:pt x="59436" y="68579"/>
                </a:lnTo>
                <a:lnTo>
                  <a:pt x="62484" y="68579"/>
                </a:lnTo>
                <a:lnTo>
                  <a:pt x="65532" y="67055"/>
                </a:lnTo>
                <a:lnTo>
                  <a:pt x="100584" y="67055"/>
                </a:lnTo>
                <a:lnTo>
                  <a:pt x="98297" y="70103"/>
                </a:lnTo>
                <a:close/>
              </a:path>
              <a:path w="105410" h="94614">
                <a:moveTo>
                  <a:pt x="62484" y="68579"/>
                </a:moveTo>
                <a:lnTo>
                  <a:pt x="57912" y="68579"/>
                </a:lnTo>
                <a:lnTo>
                  <a:pt x="64770" y="67208"/>
                </a:lnTo>
                <a:lnTo>
                  <a:pt x="62484" y="68579"/>
                </a:lnTo>
                <a:close/>
              </a:path>
              <a:path w="105410" h="94614">
                <a:moveTo>
                  <a:pt x="53339" y="70103"/>
                </a:moveTo>
                <a:lnTo>
                  <a:pt x="51816" y="70103"/>
                </a:lnTo>
                <a:lnTo>
                  <a:pt x="52577" y="69951"/>
                </a:lnTo>
                <a:lnTo>
                  <a:pt x="53339" y="70103"/>
                </a:lnTo>
                <a:close/>
              </a:path>
              <a:path w="105410" h="94614">
                <a:moveTo>
                  <a:pt x="73152" y="91439"/>
                </a:moveTo>
                <a:lnTo>
                  <a:pt x="32004" y="91439"/>
                </a:lnTo>
                <a:lnTo>
                  <a:pt x="25908" y="86867"/>
                </a:lnTo>
                <a:lnTo>
                  <a:pt x="80772" y="86867"/>
                </a:lnTo>
                <a:lnTo>
                  <a:pt x="73152" y="91439"/>
                </a:lnTo>
                <a:close/>
              </a:path>
              <a:path w="105410" h="94614">
                <a:moveTo>
                  <a:pt x="64008" y="94487"/>
                </a:moveTo>
                <a:lnTo>
                  <a:pt x="42672" y="94487"/>
                </a:lnTo>
                <a:lnTo>
                  <a:pt x="41148" y="92963"/>
                </a:lnTo>
                <a:lnTo>
                  <a:pt x="33528" y="91439"/>
                </a:lnTo>
                <a:lnTo>
                  <a:pt x="71628" y="91439"/>
                </a:lnTo>
                <a:lnTo>
                  <a:pt x="64008" y="92963"/>
                </a:lnTo>
                <a:lnTo>
                  <a:pt x="64008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23938" y="5928360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10983" y="6042660"/>
            <a:ext cx="236220" cy="186055"/>
          </a:xfrm>
          <a:custGeom>
            <a:avLst/>
            <a:gdLst/>
            <a:ahLst/>
            <a:cxnLst/>
            <a:rect l="l" t="t" r="r" b="b"/>
            <a:pathLst>
              <a:path w="236220" h="186054">
                <a:moveTo>
                  <a:pt x="60959" y="128016"/>
                </a:moveTo>
                <a:lnTo>
                  <a:pt x="0" y="0"/>
                </a:lnTo>
                <a:lnTo>
                  <a:pt x="138683" y="27432"/>
                </a:lnTo>
                <a:lnTo>
                  <a:pt x="113953" y="59436"/>
                </a:lnTo>
                <a:lnTo>
                  <a:pt x="97535" y="59436"/>
                </a:lnTo>
                <a:lnTo>
                  <a:pt x="82295" y="79248"/>
                </a:lnTo>
                <a:lnTo>
                  <a:pt x="92549" y="87135"/>
                </a:lnTo>
                <a:lnTo>
                  <a:pt x="60959" y="128016"/>
                </a:lnTo>
                <a:close/>
              </a:path>
              <a:path w="236220" h="186054">
                <a:moveTo>
                  <a:pt x="92549" y="87135"/>
                </a:moveTo>
                <a:lnTo>
                  <a:pt x="82295" y="79248"/>
                </a:lnTo>
                <a:lnTo>
                  <a:pt x="97535" y="59436"/>
                </a:lnTo>
                <a:lnTo>
                  <a:pt x="107833" y="67356"/>
                </a:lnTo>
                <a:lnTo>
                  <a:pt x="92549" y="87135"/>
                </a:lnTo>
                <a:close/>
              </a:path>
              <a:path w="236220" h="186054">
                <a:moveTo>
                  <a:pt x="107833" y="67356"/>
                </a:moveTo>
                <a:lnTo>
                  <a:pt x="97535" y="59436"/>
                </a:lnTo>
                <a:lnTo>
                  <a:pt x="113953" y="59436"/>
                </a:lnTo>
                <a:lnTo>
                  <a:pt x="107833" y="67356"/>
                </a:lnTo>
                <a:close/>
              </a:path>
              <a:path w="236220" h="186054">
                <a:moveTo>
                  <a:pt x="220979" y="185928"/>
                </a:moveTo>
                <a:lnTo>
                  <a:pt x="92549" y="87135"/>
                </a:lnTo>
                <a:lnTo>
                  <a:pt x="107833" y="67356"/>
                </a:lnTo>
                <a:lnTo>
                  <a:pt x="236219" y="166116"/>
                </a:lnTo>
                <a:lnTo>
                  <a:pt x="220979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15555" y="5916167"/>
            <a:ext cx="212090" cy="167640"/>
          </a:xfrm>
          <a:custGeom>
            <a:avLst/>
            <a:gdLst/>
            <a:ahLst/>
            <a:cxnLst/>
            <a:rect l="l" t="t" r="r" b="b"/>
            <a:pathLst>
              <a:path w="212090" h="167639">
                <a:moveTo>
                  <a:pt x="15240" y="167639"/>
                </a:moveTo>
                <a:lnTo>
                  <a:pt x="0" y="146303"/>
                </a:lnTo>
                <a:lnTo>
                  <a:pt x="196596" y="0"/>
                </a:lnTo>
                <a:lnTo>
                  <a:pt x="211836" y="19812"/>
                </a:lnTo>
                <a:lnTo>
                  <a:pt x="15240" y="16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06817" y="5081015"/>
            <a:ext cx="0" cy="850900"/>
          </a:xfrm>
          <a:custGeom>
            <a:avLst/>
            <a:gdLst/>
            <a:ahLst/>
            <a:cxnLst/>
            <a:rect l="l" t="t" r="r" b="b"/>
            <a:pathLst>
              <a:path w="0" h="850900">
                <a:moveTo>
                  <a:pt x="0" y="0"/>
                </a:moveTo>
                <a:lnTo>
                  <a:pt x="0" y="850391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23582" y="6188964"/>
            <a:ext cx="0" cy="410209"/>
          </a:xfrm>
          <a:custGeom>
            <a:avLst/>
            <a:gdLst/>
            <a:ahLst/>
            <a:cxnLst/>
            <a:rect l="l" t="t" r="r" b="b"/>
            <a:pathLst>
              <a:path w="0" h="410209">
                <a:moveTo>
                  <a:pt x="0" y="0"/>
                </a:moveTo>
                <a:lnTo>
                  <a:pt x="0" y="40995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30923" y="5782055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18731" y="5896356"/>
            <a:ext cx="236220" cy="186055"/>
          </a:xfrm>
          <a:custGeom>
            <a:avLst/>
            <a:gdLst/>
            <a:ahLst/>
            <a:cxnLst/>
            <a:rect l="l" t="t" r="r" b="b"/>
            <a:pathLst>
              <a:path w="236220" h="186054">
                <a:moveTo>
                  <a:pt x="60959" y="128016"/>
                </a:moveTo>
                <a:lnTo>
                  <a:pt x="0" y="0"/>
                </a:lnTo>
                <a:lnTo>
                  <a:pt x="138683" y="27432"/>
                </a:lnTo>
                <a:lnTo>
                  <a:pt x="113953" y="59436"/>
                </a:lnTo>
                <a:lnTo>
                  <a:pt x="97535" y="59436"/>
                </a:lnTo>
                <a:lnTo>
                  <a:pt x="82295" y="79248"/>
                </a:lnTo>
                <a:lnTo>
                  <a:pt x="92507" y="87190"/>
                </a:lnTo>
                <a:lnTo>
                  <a:pt x="60959" y="128016"/>
                </a:lnTo>
                <a:close/>
              </a:path>
              <a:path w="236220" h="186054">
                <a:moveTo>
                  <a:pt x="92507" y="87190"/>
                </a:moveTo>
                <a:lnTo>
                  <a:pt x="82295" y="79248"/>
                </a:lnTo>
                <a:lnTo>
                  <a:pt x="97535" y="59436"/>
                </a:lnTo>
                <a:lnTo>
                  <a:pt x="107833" y="67356"/>
                </a:lnTo>
                <a:lnTo>
                  <a:pt x="92507" y="87190"/>
                </a:lnTo>
                <a:close/>
              </a:path>
              <a:path w="236220" h="186054">
                <a:moveTo>
                  <a:pt x="107833" y="67356"/>
                </a:moveTo>
                <a:lnTo>
                  <a:pt x="97535" y="59436"/>
                </a:lnTo>
                <a:lnTo>
                  <a:pt x="113953" y="59436"/>
                </a:lnTo>
                <a:lnTo>
                  <a:pt x="107833" y="67356"/>
                </a:lnTo>
                <a:close/>
              </a:path>
              <a:path w="236220" h="186054">
                <a:moveTo>
                  <a:pt x="219455" y="185928"/>
                </a:moveTo>
                <a:lnTo>
                  <a:pt x="92507" y="87190"/>
                </a:lnTo>
                <a:lnTo>
                  <a:pt x="107833" y="67356"/>
                </a:lnTo>
                <a:lnTo>
                  <a:pt x="236219" y="166116"/>
                </a:lnTo>
                <a:lnTo>
                  <a:pt x="219455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23303" y="5769864"/>
            <a:ext cx="212090" cy="166370"/>
          </a:xfrm>
          <a:custGeom>
            <a:avLst/>
            <a:gdLst/>
            <a:ahLst/>
            <a:cxnLst/>
            <a:rect l="l" t="t" r="r" b="b"/>
            <a:pathLst>
              <a:path w="212090" h="166370">
                <a:moveTo>
                  <a:pt x="15240" y="166116"/>
                </a:moveTo>
                <a:lnTo>
                  <a:pt x="0" y="146303"/>
                </a:lnTo>
                <a:lnTo>
                  <a:pt x="196596" y="0"/>
                </a:lnTo>
                <a:lnTo>
                  <a:pt x="211835" y="19812"/>
                </a:lnTo>
                <a:lnTo>
                  <a:pt x="15240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88023" y="5923026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09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21423" y="5432298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4" h="0">
                <a:moveTo>
                  <a:pt x="0" y="0"/>
                </a:moveTo>
                <a:lnTo>
                  <a:pt x="48920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37426" y="543153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36664" y="6072377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 h="0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245096" y="5009388"/>
            <a:ext cx="106680" cy="99060"/>
          </a:xfrm>
          <a:custGeom>
            <a:avLst/>
            <a:gdLst/>
            <a:ahLst/>
            <a:cxnLst/>
            <a:rect l="l" t="t" r="r" b="b"/>
            <a:pathLst>
              <a:path w="106679" h="99060">
                <a:moveTo>
                  <a:pt x="62484" y="1523"/>
                </a:moveTo>
                <a:lnTo>
                  <a:pt x="44195" y="1523"/>
                </a:lnTo>
                <a:lnTo>
                  <a:pt x="51816" y="0"/>
                </a:lnTo>
                <a:lnTo>
                  <a:pt x="54864" y="0"/>
                </a:lnTo>
                <a:lnTo>
                  <a:pt x="62484" y="1523"/>
                </a:lnTo>
                <a:close/>
              </a:path>
              <a:path w="106679" h="99060">
                <a:moveTo>
                  <a:pt x="89916" y="13715"/>
                </a:moveTo>
                <a:lnTo>
                  <a:pt x="16764" y="13715"/>
                </a:lnTo>
                <a:lnTo>
                  <a:pt x="22859" y="9143"/>
                </a:lnTo>
                <a:lnTo>
                  <a:pt x="24384" y="7619"/>
                </a:lnTo>
                <a:lnTo>
                  <a:pt x="32004" y="4571"/>
                </a:lnTo>
                <a:lnTo>
                  <a:pt x="33528" y="3047"/>
                </a:lnTo>
                <a:lnTo>
                  <a:pt x="41148" y="1523"/>
                </a:lnTo>
                <a:lnTo>
                  <a:pt x="64008" y="1523"/>
                </a:lnTo>
                <a:lnTo>
                  <a:pt x="71628" y="3047"/>
                </a:lnTo>
                <a:lnTo>
                  <a:pt x="73152" y="3047"/>
                </a:lnTo>
                <a:lnTo>
                  <a:pt x="73152" y="4571"/>
                </a:lnTo>
                <a:lnTo>
                  <a:pt x="74676" y="4571"/>
                </a:lnTo>
                <a:lnTo>
                  <a:pt x="82296" y="7619"/>
                </a:lnTo>
                <a:lnTo>
                  <a:pt x="83820" y="9143"/>
                </a:lnTo>
                <a:lnTo>
                  <a:pt x="89916" y="13715"/>
                </a:lnTo>
                <a:close/>
              </a:path>
              <a:path w="106679" h="99060">
                <a:moveTo>
                  <a:pt x="64008" y="97535"/>
                </a:moveTo>
                <a:lnTo>
                  <a:pt x="41148" y="97535"/>
                </a:lnTo>
                <a:lnTo>
                  <a:pt x="33528" y="96011"/>
                </a:lnTo>
                <a:lnTo>
                  <a:pt x="32004" y="94487"/>
                </a:lnTo>
                <a:lnTo>
                  <a:pt x="24384" y="91439"/>
                </a:lnTo>
                <a:lnTo>
                  <a:pt x="22859" y="89915"/>
                </a:lnTo>
                <a:lnTo>
                  <a:pt x="16764" y="85343"/>
                </a:lnTo>
                <a:lnTo>
                  <a:pt x="7620" y="76199"/>
                </a:lnTo>
                <a:lnTo>
                  <a:pt x="4572" y="70103"/>
                </a:lnTo>
                <a:lnTo>
                  <a:pt x="4572" y="68579"/>
                </a:lnTo>
                <a:lnTo>
                  <a:pt x="3048" y="68579"/>
                </a:lnTo>
                <a:lnTo>
                  <a:pt x="1524" y="60959"/>
                </a:lnTo>
                <a:lnTo>
                  <a:pt x="1524" y="59435"/>
                </a:lnTo>
                <a:lnTo>
                  <a:pt x="0" y="59435"/>
                </a:lnTo>
                <a:lnTo>
                  <a:pt x="0" y="39623"/>
                </a:lnTo>
                <a:lnTo>
                  <a:pt x="1524" y="38099"/>
                </a:lnTo>
                <a:lnTo>
                  <a:pt x="3048" y="30479"/>
                </a:lnTo>
                <a:lnTo>
                  <a:pt x="4572" y="28955"/>
                </a:lnTo>
                <a:lnTo>
                  <a:pt x="7620" y="22859"/>
                </a:lnTo>
                <a:lnTo>
                  <a:pt x="15240" y="15239"/>
                </a:lnTo>
                <a:lnTo>
                  <a:pt x="15240" y="13715"/>
                </a:lnTo>
                <a:lnTo>
                  <a:pt x="91439" y="13715"/>
                </a:lnTo>
                <a:lnTo>
                  <a:pt x="91439" y="15239"/>
                </a:lnTo>
                <a:lnTo>
                  <a:pt x="97536" y="21335"/>
                </a:lnTo>
                <a:lnTo>
                  <a:pt x="97536" y="22859"/>
                </a:lnTo>
                <a:lnTo>
                  <a:pt x="99822" y="25907"/>
                </a:lnTo>
                <a:lnTo>
                  <a:pt x="48768" y="25907"/>
                </a:lnTo>
                <a:lnTo>
                  <a:pt x="41148" y="27431"/>
                </a:lnTo>
                <a:lnTo>
                  <a:pt x="42672" y="27431"/>
                </a:lnTo>
                <a:lnTo>
                  <a:pt x="39624" y="28955"/>
                </a:lnTo>
                <a:lnTo>
                  <a:pt x="38100" y="28955"/>
                </a:lnTo>
                <a:lnTo>
                  <a:pt x="34036" y="32003"/>
                </a:lnTo>
                <a:lnTo>
                  <a:pt x="33528" y="32003"/>
                </a:lnTo>
                <a:lnTo>
                  <a:pt x="32004" y="33527"/>
                </a:lnTo>
                <a:lnTo>
                  <a:pt x="32384" y="33527"/>
                </a:lnTo>
                <a:lnTo>
                  <a:pt x="31242" y="35051"/>
                </a:lnTo>
                <a:lnTo>
                  <a:pt x="30480" y="35051"/>
                </a:lnTo>
                <a:lnTo>
                  <a:pt x="25908" y="41147"/>
                </a:lnTo>
                <a:lnTo>
                  <a:pt x="27051" y="41147"/>
                </a:lnTo>
                <a:lnTo>
                  <a:pt x="26288" y="44195"/>
                </a:lnTo>
                <a:lnTo>
                  <a:pt x="25908" y="44195"/>
                </a:lnTo>
                <a:lnTo>
                  <a:pt x="25145" y="47243"/>
                </a:lnTo>
                <a:lnTo>
                  <a:pt x="24384" y="47243"/>
                </a:lnTo>
                <a:lnTo>
                  <a:pt x="24384" y="50291"/>
                </a:lnTo>
                <a:lnTo>
                  <a:pt x="24993" y="50291"/>
                </a:lnTo>
                <a:lnTo>
                  <a:pt x="25908" y="54863"/>
                </a:lnTo>
                <a:lnTo>
                  <a:pt x="26288" y="54863"/>
                </a:lnTo>
                <a:lnTo>
                  <a:pt x="27051" y="57911"/>
                </a:lnTo>
                <a:lnTo>
                  <a:pt x="25908" y="57911"/>
                </a:lnTo>
                <a:lnTo>
                  <a:pt x="30480" y="64007"/>
                </a:lnTo>
                <a:lnTo>
                  <a:pt x="31242" y="64007"/>
                </a:lnTo>
                <a:lnTo>
                  <a:pt x="32384" y="65531"/>
                </a:lnTo>
                <a:lnTo>
                  <a:pt x="32004" y="65531"/>
                </a:lnTo>
                <a:lnTo>
                  <a:pt x="33528" y="67055"/>
                </a:lnTo>
                <a:lnTo>
                  <a:pt x="34036" y="67055"/>
                </a:lnTo>
                <a:lnTo>
                  <a:pt x="38100" y="70103"/>
                </a:lnTo>
                <a:lnTo>
                  <a:pt x="39624" y="70103"/>
                </a:lnTo>
                <a:lnTo>
                  <a:pt x="42672" y="71627"/>
                </a:lnTo>
                <a:lnTo>
                  <a:pt x="41148" y="71627"/>
                </a:lnTo>
                <a:lnTo>
                  <a:pt x="48768" y="73151"/>
                </a:lnTo>
                <a:lnTo>
                  <a:pt x="99822" y="73151"/>
                </a:lnTo>
                <a:lnTo>
                  <a:pt x="97536" y="76199"/>
                </a:lnTo>
                <a:lnTo>
                  <a:pt x="97536" y="77723"/>
                </a:lnTo>
                <a:lnTo>
                  <a:pt x="96012" y="77723"/>
                </a:lnTo>
                <a:lnTo>
                  <a:pt x="91439" y="83819"/>
                </a:lnTo>
                <a:lnTo>
                  <a:pt x="89916" y="85343"/>
                </a:lnTo>
                <a:lnTo>
                  <a:pt x="83820" y="89915"/>
                </a:lnTo>
                <a:lnTo>
                  <a:pt x="82296" y="89915"/>
                </a:lnTo>
                <a:lnTo>
                  <a:pt x="82296" y="91439"/>
                </a:lnTo>
                <a:lnTo>
                  <a:pt x="74676" y="94487"/>
                </a:lnTo>
                <a:lnTo>
                  <a:pt x="73152" y="94487"/>
                </a:lnTo>
                <a:lnTo>
                  <a:pt x="73152" y="96011"/>
                </a:lnTo>
                <a:lnTo>
                  <a:pt x="71628" y="96011"/>
                </a:lnTo>
                <a:lnTo>
                  <a:pt x="64008" y="97535"/>
                </a:lnTo>
                <a:close/>
              </a:path>
              <a:path w="106679" h="99060">
                <a:moveTo>
                  <a:pt x="70104" y="30479"/>
                </a:moveTo>
                <a:lnTo>
                  <a:pt x="64008" y="27431"/>
                </a:lnTo>
                <a:lnTo>
                  <a:pt x="65532" y="27431"/>
                </a:lnTo>
                <a:lnTo>
                  <a:pt x="57912" y="25907"/>
                </a:lnTo>
                <a:lnTo>
                  <a:pt x="99822" y="25907"/>
                </a:lnTo>
                <a:lnTo>
                  <a:pt x="102108" y="28955"/>
                </a:lnTo>
                <a:lnTo>
                  <a:pt x="68580" y="28955"/>
                </a:lnTo>
                <a:lnTo>
                  <a:pt x="70104" y="30479"/>
                </a:lnTo>
                <a:close/>
              </a:path>
              <a:path w="106679" h="99060">
                <a:moveTo>
                  <a:pt x="36576" y="30479"/>
                </a:moveTo>
                <a:lnTo>
                  <a:pt x="38100" y="28955"/>
                </a:lnTo>
                <a:lnTo>
                  <a:pt x="39624" y="28955"/>
                </a:lnTo>
                <a:lnTo>
                  <a:pt x="36576" y="30479"/>
                </a:lnTo>
                <a:close/>
              </a:path>
              <a:path w="106679" h="99060">
                <a:moveTo>
                  <a:pt x="73805" y="32874"/>
                </a:moveTo>
                <a:lnTo>
                  <a:pt x="68580" y="28955"/>
                </a:lnTo>
                <a:lnTo>
                  <a:pt x="102108" y="28955"/>
                </a:lnTo>
                <a:lnTo>
                  <a:pt x="102108" y="30479"/>
                </a:lnTo>
                <a:lnTo>
                  <a:pt x="102717" y="32003"/>
                </a:lnTo>
                <a:lnTo>
                  <a:pt x="73152" y="32003"/>
                </a:lnTo>
                <a:lnTo>
                  <a:pt x="73805" y="32874"/>
                </a:lnTo>
                <a:close/>
              </a:path>
              <a:path w="106679" h="99060">
                <a:moveTo>
                  <a:pt x="32004" y="33527"/>
                </a:moveTo>
                <a:lnTo>
                  <a:pt x="33528" y="32003"/>
                </a:lnTo>
                <a:lnTo>
                  <a:pt x="32874" y="32874"/>
                </a:lnTo>
                <a:lnTo>
                  <a:pt x="32004" y="33527"/>
                </a:lnTo>
                <a:close/>
              </a:path>
              <a:path w="106679" h="99060">
                <a:moveTo>
                  <a:pt x="32874" y="32874"/>
                </a:moveTo>
                <a:lnTo>
                  <a:pt x="33528" y="32003"/>
                </a:lnTo>
                <a:lnTo>
                  <a:pt x="34036" y="32003"/>
                </a:lnTo>
                <a:lnTo>
                  <a:pt x="32874" y="32874"/>
                </a:lnTo>
                <a:close/>
              </a:path>
              <a:path w="106679" h="99060">
                <a:moveTo>
                  <a:pt x="74676" y="33527"/>
                </a:moveTo>
                <a:lnTo>
                  <a:pt x="73805" y="32874"/>
                </a:lnTo>
                <a:lnTo>
                  <a:pt x="73152" y="32003"/>
                </a:lnTo>
                <a:lnTo>
                  <a:pt x="74676" y="33527"/>
                </a:lnTo>
                <a:close/>
              </a:path>
              <a:path w="106679" h="99060">
                <a:moveTo>
                  <a:pt x="103327" y="33527"/>
                </a:moveTo>
                <a:lnTo>
                  <a:pt x="74676" y="33527"/>
                </a:lnTo>
                <a:lnTo>
                  <a:pt x="73152" y="32003"/>
                </a:lnTo>
                <a:lnTo>
                  <a:pt x="102717" y="32003"/>
                </a:lnTo>
                <a:lnTo>
                  <a:pt x="103327" y="33527"/>
                </a:lnTo>
                <a:close/>
              </a:path>
              <a:path w="106679" h="99060">
                <a:moveTo>
                  <a:pt x="32384" y="33527"/>
                </a:moveTo>
                <a:lnTo>
                  <a:pt x="32004" y="33527"/>
                </a:lnTo>
                <a:lnTo>
                  <a:pt x="32874" y="32874"/>
                </a:lnTo>
                <a:lnTo>
                  <a:pt x="32384" y="33527"/>
                </a:lnTo>
                <a:close/>
              </a:path>
              <a:path w="106679" h="99060">
                <a:moveTo>
                  <a:pt x="77724" y="38099"/>
                </a:moveTo>
                <a:lnTo>
                  <a:pt x="73805" y="32874"/>
                </a:lnTo>
                <a:lnTo>
                  <a:pt x="74676" y="33527"/>
                </a:lnTo>
                <a:lnTo>
                  <a:pt x="103327" y="33527"/>
                </a:lnTo>
                <a:lnTo>
                  <a:pt x="103936" y="35051"/>
                </a:lnTo>
                <a:lnTo>
                  <a:pt x="76200" y="35051"/>
                </a:lnTo>
                <a:lnTo>
                  <a:pt x="77724" y="38099"/>
                </a:lnTo>
                <a:close/>
              </a:path>
              <a:path w="106679" h="99060">
                <a:moveTo>
                  <a:pt x="28956" y="38099"/>
                </a:moveTo>
                <a:lnTo>
                  <a:pt x="30480" y="35051"/>
                </a:lnTo>
                <a:lnTo>
                  <a:pt x="31242" y="35051"/>
                </a:lnTo>
                <a:lnTo>
                  <a:pt x="28956" y="38099"/>
                </a:lnTo>
                <a:close/>
              </a:path>
              <a:path w="106679" h="99060">
                <a:moveTo>
                  <a:pt x="79248" y="41147"/>
                </a:moveTo>
                <a:lnTo>
                  <a:pt x="76200" y="35051"/>
                </a:lnTo>
                <a:lnTo>
                  <a:pt x="103936" y="35051"/>
                </a:lnTo>
                <a:lnTo>
                  <a:pt x="105155" y="38099"/>
                </a:lnTo>
                <a:lnTo>
                  <a:pt x="105155" y="39623"/>
                </a:lnTo>
                <a:lnTo>
                  <a:pt x="79248" y="39623"/>
                </a:lnTo>
                <a:lnTo>
                  <a:pt x="79248" y="41147"/>
                </a:lnTo>
                <a:close/>
              </a:path>
              <a:path w="106679" h="99060">
                <a:moveTo>
                  <a:pt x="27051" y="41147"/>
                </a:moveTo>
                <a:lnTo>
                  <a:pt x="25908" y="41147"/>
                </a:lnTo>
                <a:lnTo>
                  <a:pt x="27432" y="39623"/>
                </a:lnTo>
                <a:lnTo>
                  <a:pt x="27051" y="41147"/>
                </a:lnTo>
                <a:close/>
              </a:path>
              <a:path w="106679" h="99060">
                <a:moveTo>
                  <a:pt x="80772" y="45719"/>
                </a:moveTo>
                <a:lnTo>
                  <a:pt x="79248" y="39623"/>
                </a:lnTo>
                <a:lnTo>
                  <a:pt x="105155" y="39623"/>
                </a:lnTo>
                <a:lnTo>
                  <a:pt x="105155" y="41147"/>
                </a:lnTo>
                <a:lnTo>
                  <a:pt x="105918" y="44195"/>
                </a:lnTo>
                <a:lnTo>
                  <a:pt x="80772" y="44195"/>
                </a:lnTo>
                <a:lnTo>
                  <a:pt x="80772" y="45719"/>
                </a:lnTo>
                <a:close/>
              </a:path>
              <a:path w="106679" h="99060">
                <a:moveTo>
                  <a:pt x="25908" y="45719"/>
                </a:moveTo>
                <a:lnTo>
                  <a:pt x="25908" y="44195"/>
                </a:lnTo>
                <a:lnTo>
                  <a:pt x="26288" y="44195"/>
                </a:lnTo>
                <a:lnTo>
                  <a:pt x="25908" y="45719"/>
                </a:lnTo>
                <a:close/>
              </a:path>
              <a:path w="106679" h="99060">
                <a:moveTo>
                  <a:pt x="105765" y="54863"/>
                </a:moveTo>
                <a:lnTo>
                  <a:pt x="80772" y="54863"/>
                </a:lnTo>
                <a:lnTo>
                  <a:pt x="80772" y="44195"/>
                </a:lnTo>
                <a:lnTo>
                  <a:pt x="105918" y="44195"/>
                </a:lnTo>
                <a:lnTo>
                  <a:pt x="106679" y="47243"/>
                </a:lnTo>
                <a:lnTo>
                  <a:pt x="106679" y="50291"/>
                </a:lnTo>
                <a:lnTo>
                  <a:pt x="105765" y="54863"/>
                </a:lnTo>
                <a:close/>
              </a:path>
              <a:path w="106679" h="99060">
                <a:moveTo>
                  <a:pt x="24384" y="50291"/>
                </a:moveTo>
                <a:lnTo>
                  <a:pt x="24384" y="47243"/>
                </a:lnTo>
                <a:lnTo>
                  <a:pt x="24722" y="48937"/>
                </a:lnTo>
                <a:lnTo>
                  <a:pt x="24384" y="50291"/>
                </a:lnTo>
                <a:close/>
              </a:path>
              <a:path w="106679" h="99060">
                <a:moveTo>
                  <a:pt x="24722" y="48937"/>
                </a:moveTo>
                <a:lnTo>
                  <a:pt x="24384" y="47243"/>
                </a:lnTo>
                <a:lnTo>
                  <a:pt x="25145" y="47243"/>
                </a:lnTo>
                <a:lnTo>
                  <a:pt x="24722" y="48937"/>
                </a:lnTo>
                <a:close/>
              </a:path>
              <a:path w="106679" h="99060">
                <a:moveTo>
                  <a:pt x="24993" y="50291"/>
                </a:moveTo>
                <a:lnTo>
                  <a:pt x="24384" y="50291"/>
                </a:lnTo>
                <a:lnTo>
                  <a:pt x="24722" y="48937"/>
                </a:lnTo>
                <a:lnTo>
                  <a:pt x="24993" y="50291"/>
                </a:lnTo>
                <a:close/>
              </a:path>
              <a:path w="106679" h="99060">
                <a:moveTo>
                  <a:pt x="26288" y="54863"/>
                </a:moveTo>
                <a:lnTo>
                  <a:pt x="25908" y="54863"/>
                </a:lnTo>
                <a:lnTo>
                  <a:pt x="25908" y="53339"/>
                </a:lnTo>
                <a:lnTo>
                  <a:pt x="26288" y="54863"/>
                </a:lnTo>
                <a:close/>
              </a:path>
              <a:path w="106679" h="99060">
                <a:moveTo>
                  <a:pt x="105155" y="59435"/>
                </a:moveTo>
                <a:lnTo>
                  <a:pt x="79248" y="59435"/>
                </a:lnTo>
                <a:lnTo>
                  <a:pt x="80772" y="53339"/>
                </a:lnTo>
                <a:lnTo>
                  <a:pt x="80772" y="54863"/>
                </a:lnTo>
                <a:lnTo>
                  <a:pt x="105765" y="54863"/>
                </a:lnTo>
                <a:lnTo>
                  <a:pt x="105155" y="57911"/>
                </a:lnTo>
                <a:lnTo>
                  <a:pt x="105155" y="59435"/>
                </a:lnTo>
                <a:close/>
              </a:path>
              <a:path w="106679" h="99060">
                <a:moveTo>
                  <a:pt x="27432" y="59435"/>
                </a:moveTo>
                <a:lnTo>
                  <a:pt x="25908" y="57911"/>
                </a:lnTo>
                <a:lnTo>
                  <a:pt x="27051" y="57911"/>
                </a:lnTo>
                <a:lnTo>
                  <a:pt x="27432" y="59435"/>
                </a:lnTo>
                <a:close/>
              </a:path>
              <a:path w="106679" h="99060">
                <a:moveTo>
                  <a:pt x="103936" y="64007"/>
                </a:moveTo>
                <a:lnTo>
                  <a:pt x="76200" y="64007"/>
                </a:lnTo>
                <a:lnTo>
                  <a:pt x="79248" y="57911"/>
                </a:lnTo>
                <a:lnTo>
                  <a:pt x="79248" y="59435"/>
                </a:lnTo>
                <a:lnTo>
                  <a:pt x="105155" y="59435"/>
                </a:lnTo>
                <a:lnTo>
                  <a:pt x="105155" y="60959"/>
                </a:lnTo>
                <a:lnTo>
                  <a:pt x="103936" y="64007"/>
                </a:lnTo>
                <a:close/>
              </a:path>
              <a:path w="106679" h="99060">
                <a:moveTo>
                  <a:pt x="31242" y="64007"/>
                </a:moveTo>
                <a:lnTo>
                  <a:pt x="30480" y="64007"/>
                </a:lnTo>
                <a:lnTo>
                  <a:pt x="28956" y="60959"/>
                </a:lnTo>
                <a:lnTo>
                  <a:pt x="31242" y="64007"/>
                </a:lnTo>
                <a:close/>
              </a:path>
              <a:path w="106679" h="99060">
                <a:moveTo>
                  <a:pt x="73805" y="66185"/>
                </a:moveTo>
                <a:lnTo>
                  <a:pt x="77724" y="60959"/>
                </a:lnTo>
                <a:lnTo>
                  <a:pt x="76200" y="64007"/>
                </a:lnTo>
                <a:lnTo>
                  <a:pt x="103936" y="64007"/>
                </a:lnTo>
                <a:lnTo>
                  <a:pt x="103327" y="65531"/>
                </a:lnTo>
                <a:lnTo>
                  <a:pt x="74676" y="65531"/>
                </a:lnTo>
                <a:lnTo>
                  <a:pt x="73805" y="66185"/>
                </a:lnTo>
                <a:close/>
              </a:path>
              <a:path w="106679" h="99060">
                <a:moveTo>
                  <a:pt x="33528" y="67055"/>
                </a:moveTo>
                <a:lnTo>
                  <a:pt x="32004" y="65531"/>
                </a:lnTo>
                <a:lnTo>
                  <a:pt x="32874" y="66185"/>
                </a:lnTo>
                <a:lnTo>
                  <a:pt x="33528" y="67055"/>
                </a:lnTo>
                <a:close/>
              </a:path>
              <a:path w="106679" h="99060">
                <a:moveTo>
                  <a:pt x="32874" y="66185"/>
                </a:moveTo>
                <a:lnTo>
                  <a:pt x="32004" y="65531"/>
                </a:lnTo>
                <a:lnTo>
                  <a:pt x="32384" y="65531"/>
                </a:lnTo>
                <a:lnTo>
                  <a:pt x="32874" y="66185"/>
                </a:lnTo>
                <a:close/>
              </a:path>
              <a:path w="106679" h="99060">
                <a:moveTo>
                  <a:pt x="73152" y="67055"/>
                </a:moveTo>
                <a:lnTo>
                  <a:pt x="73805" y="66185"/>
                </a:lnTo>
                <a:lnTo>
                  <a:pt x="74676" y="65531"/>
                </a:lnTo>
                <a:lnTo>
                  <a:pt x="73152" y="67055"/>
                </a:lnTo>
                <a:close/>
              </a:path>
              <a:path w="106679" h="99060">
                <a:moveTo>
                  <a:pt x="102717" y="67055"/>
                </a:moveTo>
                <a:lnTo>
                  <a:pt x="73152" y="67055"/>
                </a:lnTo>
                <a:lnTo>
                  <a:pt x="74676" y="65531"/>
                </a:lnTo>
                <a:lnTo>
                  <a:pt x="103327" y="65531"/>
                </a:lnTo>
                <a:lnTo>
                  <a:pt x="102717" y="67055"/>
                </a:lnTo>
                <a:close/>
              </a:path>
              <a:path w="106679" h="99060">
                <a:moveTo>
                  <a:pt x="34036" y="67055"/>
                </a:moveTo>
                <a:lnTo>
                  <a:pt x="33528" y="67055"/>
                </a:lnTo>
                <a:lnTo>
                  <a:pt x="32874" y="66185"/>
                </a:lnTo>
                <a:lnTo>
                  <a:pt x="34036" y="67055"/>
                </a:lnTo>
                <a:close/>
              </a:path>
              <a:path w="106679" h="99060">
                <a:moveTo>
                  <a:pt x="102108" y="70103"/>
                </a:moveTo>
                <a:lnTo>
                  <a:pt x="68580" y="70103"/>
                </a:lnTo>
                <a:lnTo>
                  <a:pt x="73805" y="66185"/>
                </a:lnTo>
                <a:lnTo>
                  <a:pt x="73152" y="67055"/>
                </a:lnTo>
                <a:lnTo>
                  <a:pt x="102717" y="67055"/>
                </a:lnTo>
                <a:lnTo>
                  <a:pt x="102108" y="68579"/>
                </a:lnTo>
                <a:lnTo>
                  <a:pt x="102108" y="70103"/>
                </a:lnTo>
                <a:close/>
              </a:path>
              <a:path w="106679" h="99060">
                <a:moveTo>
                  <a:pt x="39624" y="70103"/>
                </a:moveTo>
                <a:lnTo>
                  <a:pt x="38100" y="70103"/>
                </a:lnTo>
                <a:lnTo>
                  <a:pt x="36576" y="68579"/>
                </a:lnTo>
                <a:lnTo>
                  <a:pt x="39624" y="70103"/>
                </a:lnTo>
                <a:close/>
              </a:path>
              <a:path w="106679" h="99060">
                <a:moveTo>
                  <a:pt x="99822" y="73151"/>
                </a:moveTo>
                <a:lnTo>
                  <a:pt x="57912" y="73151"/>
                </a:lnTo>
                <a:lnTo>
                  <a:pt x="65532" y="71627"/>
                </a:lnTo>
                <a:lnTo>
                  <a:pt x="64008" y="71627"/>
                </a:lnTo>
                <a:lnTo>
                  <a:pt x="70104" y="68579"/>
                </a:lnTo>
                <a:lnTo>
                  <a:pt x="68580" y="70103"/>
                </a:lnTo>
                <a:lnTo>
                  <a:pt x="102108" y="70103"/>
                </a:lnTo>
                <a:lnTo>
                  <a:pt x="99822" y="73151"/>
                </a:lnTo>
                <a:close/>
              </a:path>
              <a:path w="106679" h="99060">
                <a:moveTo>
                  <a:pt x="54864" y="99059"/>
                </a:moveTo>
                <a:lnTo>
                  <a:pt x="51816" y="99059"/>
                </a:lnTo>
                <a:lnTo>
                  <a:pt x="44195" y="97535"/>
                </a:lnTo>
                <a:lnTo>
                  <a:pt x="62484" y="97535"/>
                </a:lnTo>
                <a:lnTo>
                  <a:pt x="54864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261859" y="6583679"/>
            <a:ext cx="106680" cy="99060"/>
          </a:xfrm>
          <a:custGeom>
            <a:avLst/>
            <a:gdLst/>
            <a:ahLst/>
            <a:cxnLst/>
            <a:rect l="l" t="t" r="r" b="b"/>
            <a:pathLst>
              <a:path w="106679" h="99059">
                <a:moveTo>
                  <a:pt x="64008" y="1524"/>
                </a:moveTo>
                <a:lnTo>
                  <a:pt x="42672" y="1524"/>
                </a:lnTo>
                <a:lnTo>
                  <a:pt x="42672" y="0"/>
                </a:lnTo>
                <a:lnTo>
                  <a:pt x="64008" y="0"/>
                </a:lnTo>
                <a:lnTo>
                  <a:pt x="64008" y="1524"/>
                </a:lnTo>
                <a:close/>
              </a:path>
              <a:path w="106679" h="99059">
                <a:moveTo>
                  <a:pt x="73152" y="3048"/>
                </a:moveTo>
                <a:lnTo>
                  <a:pt x="33528" y="3048"/>
                </a:lnTo>
                <a:lnTo>
                  <a:pt x="41148" y="1524"/>
                </a:lnTo>
                <a:lnTo>
                  <a:pt x="65532" y="1524"/>
                </a:lnTo>
                <a:lnTo>
                  <a:pt x="73152" y="3048"/>
                </a:lnTo>
                <a:close/>
              </a:path>
              <a:path w="106679" h="99059">
                <a:moveTo>
                  <a:pt x="89916" y="13716"/>
                </a:moveTo>
                <a:lnTo>
                  <a:pt x="16764" y="13716"/>
                </a:lnTo>
                <a:lnTo>
                  <a:pt x="22859" y="9144"/>
                </a:lnTo>
                <a:lnTo>
                  <a:pt x="22859" y="7620"/>
                </a:lnTo>
                <a:lnTo>
                  <a:pt x="24384" y="7620"/>
                </a:lnTo>
                <a:lnTo>
                  <a:pt x="32004" y="4572"/>
                </a:lnTo>
                <a:lnTo>
                  <a:pt x="32004" y="3048"/>
                </a:lnTo>
                <a:lnTo>
                  <a:pt x="74676" y="3048"/>
                </a:lnTo>
                <a:lnTo>
                  <a:pt x="74676" y="4572"/>
                </a:lnTo>
                <a:lnTo>
                  <a:pt x="82296" y="7620"/>
                </a:lnTo>
                <a:lnTo>
                  <a:pt x="83820" y="9144"/>
                </a:lnTo>
                <a:lnTo>
                  <a:pt x="89916" y="13716"/>
                </a:lnTo>
                <a:close/>
              </a:path>
              <a:path w="106679" h="99059">
                <a:moveTo>
                  <a:pt x="27432" y="59436"/>
                </a:moveTo>
                <a:lnTo>
                  <a:pt x="0" y="59436"/>
                </a:lnTo>
                <a:lnTo>
                  <a:pt x="0" y="39624"/>
                </a:lnTo>
                <a:lnTo>
                  <a:pt x="1524" y="38100"/>
                </a:lnTo>
                <a:lnTo>
                  <a:pt x="3048" y="30480"/>
                </a:lnTo>
                <a:lnTo>
                  <a:pt x="4572" y="30480"/>
                </a:lnTo>
                <a:lnTo>
                  <a:pt x="4572" y="28956"/>
                </a:lnTo>
                <a:lnTo>
                  <a:pt x="9144" y="22860"/>
                </a:lnTo>
                <a:lnTo>
                  <a:pt x="9144" y="21336"/>
                </a:lnTo>
                <a:lnTo>
                  <a:pt x="15240" y="15240"/>
                </a:lnTo>
                <a:lnTo>
                  <a:pt x="15240" y="13716"/>
                </a:lnTo>
                <a:lnTo>
                  <a:pt x="91439" y="13716"/>
                </a:lnTo>
                <a:lnTo>
                  <a:pt x="91439" y="15240"/>
                </a:lnTo>
                <a:lnTo>
                  <a:pt x="97536" y="21336"/>
                </a:lnTo>
                <a:lnTo>
                  <a:pt x="97536" y="22860"/>
                </a:lnTo>
                <a:lnTo>
                  <a:pt x="98679" y="24384"/>
                </a:lnTo>
                <a:lnTo>
                  <a:pt x="51816" y="24384"/>
                </a:lnTo>
                <a:lnTo>
                  <a:pt x="53339" y="24638"/>
                </a:lnTo>
                <a:lnTo>
                  <a:pt x="45719" y="25908"/>
                </a:lnTo>
                <a:lnTo>
                  <a:pt x="48768" y="25908"/>
                </a:lnTo>
                <a:lnTo>
                  <a:pt x="41148" y="27432"/>
                </a:lnTo>
                <a:lnTo>
                  <a:pt x="42672" y="27432"/>
                </a:lnTo>
                <a:lnTo>
                  <a:pt x="39624" y="28956"/>
                </a:lnTo>
                <a:lnTo>
                  <a:pt x="38100" y="28956"/>
                </a:lnTo>
                <a:lnTo>
                  <a:pt x="34036" y="32004"/>
                </a:lnTo>
                <a:lnTo>
                  <a:pt x="33528" y="32004"/>
                </a:lnTo>
                <a:lnTo>
                  <a:pt x="28956" y="36576"/>
                </a:lnTo>
                <a:lnTo>
                  <a:pt x="29337" y="36576"/>
                </a:lnTo>
                <a:lnTo>
                  <a:pt x="25908" y="41148"/>
                </a:lnTo>
                <a:lnTo>
                  <a:pt x="27051" y="41148"/>
                </a:lnTo>
                <a:lnTo>
                  <a:pt x="26669" y="42672"/>
                </a:lnTo>
                <a:lnTo>
                  <a:pt x="25908" y="42672"/>
                </a:lnTo>
                <a:lnTo>
                  <a:pt x="24993" y="47244"/>
                </a:lnTo>
                <a:lnTo>
                  <a:pt x="24384" y="47244"/>
                </a:lnTo>
                <a:lnTo>
                  <a:pt x="24384" y="50292"/>
                </a:lnTo>
                <a:lnTo>
                  <a:pt x="24993" y="50292"/>
                </a:lnTo>
                <a:lnTo>
                  <a:pt x="25908" y="54864"/>
                </a:lnTo>
                <a:lnTo>
                  <a:pt x="26517" y="54864"/>
                </a:lnTo>
                <a:lnTo>
                  <a:pt x="26822" y="56388"/>
                </a:lnTo>
                <a:lnTo>
                  <a:pt x="25908" y="56388"/>
                </a:lnTo>
                <a:lnTo>
                  <a:pt x="27432" y="59436"/>
                </a:lnTo>
                <a:close/>
              </a:path>
              <a:path w="106679" h="99059">
                <a:moveTo>
                  <a:pt x="53339" y="24638"/>
                </a:moveTo>
                <a:lnTo>
                  <a:pt x="51816" y="24384"/>
                </a:lnTo>
                <a:lnTo>
                  <a:pt x="54864" y="24384"/>
                </a:lnTo>
                <a:lnTo>
                  <a:pt x="53339" y="24638"/>
                </a:lnTo>
                <a:close/>
              </a:path>
              <a:path w="106679" h="99059">
                <a:moveTo>
                  <a:pt x="70104" y="30480"/>
                </a:moveTo>
                <a:lnTo>
                  <a:pt x="64008" y="27432"/>
                </a:lnTo>
                <a:lnTo>
                  <a:pt x="65532" y="27432"/>
                </a:lnTo>
                <a:lnTo>
                  <a:pt x="57912" y="25908"/>
                </a:lnTo>
                <a:lnTo>
                  <a:pt x="60960" y="25908"/>
                </a:lnTo>
                <a:lnTo>
                  <a:pt x="53339" y="24638"/>
                </a:lnTo>
                <a:lnTo>
                  <a:pt x="54864" y="24384"/>
                </a:lnTo>
                <a:lnTo>
                  <a:pt x="98679" y="24384"/>
                </a:lnTo>
                <a:lnTo>
                  <a:pt x="102108" y="28956"/>
                </a:lnTo>
                <a:lnTo>
                  <a:pt x="68580" y="28956"/>
                </a:lnTo>
                <a:lnTo>
                  <a:pt x="70104" y="30480"/>
                </a:lnTo>
                <a:close/>
              </a:path>
              <a:path w="106679" h="99059">
                <a:moveTo>
                  <a:pt x="36576" y="30480"/>
                </a:moveTo>
                <a:lnTo>
                  <a:pt x="38100" y="28956"/>
                </a:lnTo>
                <a:lnTo>
                  <a:pt x="39624" y="28956"/>
                </a:lnTo>
                <a:lnTo>
                  <a:pt x="36576" y="30480"/>
                </a:lnTo>
                <a:close/>
              </a:path>
              <a:path w="106679" h="99059">
                <a:moveTo>
                  <a:pt x="74675" y="33528"/>
                </a:moveTo>
                <a:lnTo>
                  <a:pt x="68580" y="28956"/>
                </a:lnTo>
                <a:lnTo>
                  <a:pt x="102108" y="28956"/>
                </a:lnTo>
                <a:lnTo>
                  <a:pt x="102108" y="30480"/>
                </a:lnTo>
                <a:lnTo>
                  <a:pt x="102717" y="32004"/>
                </a:lnTo>
                <a:lnTo>
                  <a:pt x="73152" y="32004"/>
                </a:lnTo>
                <a:lnTo>
                  <a:pt x="74675" y="33528"/>
                </a:lnTo>
                <a:close/>
              </a:path>
              <a:path w="106679" h="99059">
                <a:moveTo>
                  <a:pt x="32004" y="33528"/>
                </a:moveTo>
                <a:lnTo>
                  <a:pt x="33528" y="32004"/>
                </a:lnTo>
                <a:lnTo>
                  <a:pt x="34036" y="32004"/>
                </a:lnTo>
                <a:lnTo>
                  <a:pt x="32004" y="33528"/>
                </a:lnTo>
                <a:close/>
              </a:path>
              <a:path w="106679" h="99059">
                <a:moveTo>
                  <a:pt x="104546" y="36576"/>
                </a:moveTo>
                <a:lnTo>
                  <a:pt x="77724" y="36576"/>
                </a:lnTo>
                <a:lnTo>
                  <a:pt x="73152" y="32004"/>
                </a:lnTo>
                <a:lnTo>
                  <a:pt x="102717" y="32004"/>
                </a:lnTo>
                <a:lnTo>
                  <a:pt x="104546" y="36576"/>
                </a:lnTo>
                <a:close/>
              </a:path>
              <a:path w="106679" h="99059">
                <a:moveTo>
                  <a:pt x="29337" y="36576"/>
                </a:moveTo>
                <a:lnTo>
                  <a:pt x="28956" y="36576"/>
                </a:lnTo>
                <a:lnTo>
                  <a:pt x="30480" y="35052"/>
                </a:lnTo>
                <a:lnTo>
                  <a:pt x="29337" y="36576"/>
                </a:lnTo>
                <a:close/>
              </a:path>
              <a:path w="106679" h="99059">
                <a:moveTo>
                  <a:pt x="79248" y="41148"/>
                </a:moveTo>
                <a:lnTo>
                  <a:pt x="76200" y="35052"/>
                </a:lnTo>
                <a:lnTo>
                  <a:pt x="77724" y="36576"/>
                </a:lnTo>
                <a:lnTo>
                  <a:pt x="104546" y="36576"/>
                </a:lnTo>
                <a:lnTo>
                  <a:pt x="105155" y="38100"/>
                </a:lnTo>
                <a:lnTo>
                  <a:pt x="105155" y="39624"/>
                </a:lnTo>
                <a:lnTo>
                  <a:pt x="79248" y="39624"/>
                </a:lnTo>
                <a:lnTo>
                  <a:pt x="79248" y="41148"/>
                </a:lnTo>
                <a:close/>
              </a:path>
              <a:path w="106679" h="99059">
                <a:moveTo>
                  <a:pt x="27051" y="41148"/>
                </a:moveTo>
                <a:lnTo>
                  <a:pt x="25908" y="41148"/>
                </a:lnTo>
                <a:lnTo>
                  <a:pt x="27432" y="39624"/>
                </a:lnTo>
                <a:lnTo>
                  <a:pt x="27051" y="41148"/>
                </a:lnTo>
                <a:close/>
              </a:path>
              <a:path w="106679" h="99059">
                <a:moveTo>
                  <a:pt x="80772" y="45720"/>
                </a:moveTo>
                <a:lnTo>
                  <a:pt x="79248" y="39624"/>
                </a:lnTo>
                <a:lnTo>
                  <a:pt x="105155" y="39624"/>
                </a:lnTo>
                <a:lnTo>
                  <a:pt x="105765" y="42672"/>
                </a:lnTo>
                <a:lnTo>
                  <a:pt x="80772" y="42672"/>
                </a:lnTo>
                <a:lnTo>
                  <a:pt x="80772" y="45720"/>
                </a:lnTo>
                <a:close/>
              </a:path>
              <a:path w="106679" h="99059">
                <a:moveTo>
                  <a:pt x="25908" y="45720"/>
                </a:moveTo>
                <a:lnTo>
                  <a:pt x="25908" y="42672"/>
                </a:lnTo>
                <a:lnTo>
                  <a:pt x="26669" y="42672"/>
                </a:lnTo>
                <a:lnTo>
                  <a:pt x="25908" y="45720"/>
                </a:lnTo>
                <a:close/>
              </a:path>
              <a:path w="106679" h="99059">
                <a:moveTo>
                  <a:pt x="105765" y="54864"/>
                </a:moveTo>
                <a:lnTo>
                  <a:pt x="80772" y="54864"/>
                </a:lnTo>
                <a:lnTo>
                  <a:pt x="80772" y="42672"/>
                </a:lnTo>
                <a:lnTo>
                  <a:pt x="105765" y="42672"/>
                </a:lnTo>
                <a:lnTo>
                  <a:pt x="106679" y="47244"/>
                </a:lnTo>
                <a:lnTo>
                  <a:pt x="106679" y="50292"/>
                </a:lnTo>
                <a:lnTo>
                  <a:pt x="105765" y="54864"/>
                </a:lnTo>
                <a:close/>
              </a:path>
              <a:path w="106679" h="99059">
                <a:moveTo>
                  <a:pt x="24384" y="50292"/>
                </a:moveTo>
                <a:lnTo>
                  <a:pt x="24384" y="47244"/>
                </a:lnTo>
                <a:lnTo>
                  <a:pt x="24688" y="48768"/>
                </a:lnTo>
                <a:lnTo>
                  <a:pt x="24384" y="50292"/>
                </a:lnTo>
                <a:close/>
              </a:path>
              <a:path w="106679" h="99059">
                <a:moveTo>
                  <a:pt x="24688" y="48768"/>
                </a:moveTo>
                <a:lnTo>
                  <a:pt x="24384" y="47244"/>
                </a:lnTo>
                <a:lnTo>
                  <a:pt x="24993" y="47244"/>
                </a:lnTo>
                <a:lnTo>
                  <a:pt x="24688" y="48768"/>
                </a:lnTo>
                <a:close/>
              </a:path>
              <a:path w="106679" h="99059">
                <a:moveTo>
                  <a:pt x="24993" y="50292"/>
                </a:moveTo>
                <a:lnTo>
                  <a:pt x="24384" y="50292"/>
                </a:lnTo>
                <a:lnTo>
                  <a:pt x="24688" y="48768"/>
                </a:lnTo>
                <a:lnTo>
                  <a:pt x="24993" y="50292"/>
                </a:lnTo>
                <a:close/>
              </a:path>
              <a:path w="106679" h="99059">
                <a:moveTo>
                  <a:pt x="26517" y="54864"/>
                </a:moveTo>
                <a:lnTo>
                  <a:pt x="25908" y="54864"/>
                </a:lnTo>
                <a:lnTo>
                  <a:pt x="25908" y="51816"/>
                </a:lnTo>
                <a:lnTo>
                  <a:pt x="26517" y="54864"/>
                </a:lnTo>
                <a:close/>
              </a:path>
              <a:path w="106679" h="99059">
                <a:moveTo>
                  <a:pt x="105155" y="59436"/>
                </a:moveTo>
                <a:lnTo>
                  <a:pt x="79248" y="59436"/>
                </a:lnTo>
                <a:lnTo>
                  <a:pt x="80772" y="51816"/>
                </a:lnTo>
                <a:lnTo>
                  <a:pt x="80772" y="54864"/>
                </a:lnTo>
                <a:lnTo>
                  <a:pt x="105765" y="54864"/>
                </a:lnTo>
                <a:lnTo>
                  <a:pt x="105155" y="57912"/>
                </a:lnTo>
                <a:lnTo>
                  <a:pt x="105155" y="59436"/>
                </a:lnTo>
                <a:close/>
              </a:path>
              <a:path w="106679" h="99059">
                <a:moveTo>
                  <a:pt x="27432" y="59436"/>
                </a:moveTo>
                <a:lnTo>
                  <a:pt x="25908" y="56388"/>
                </a:lnTo>
                <a:lnTo>
                  <a:pt x="27154" y="58050"/>
                </a:lnTo>
                <a:lnTo>
                  <a:pt x="27432" y="59436"/>
                </a:lnTo>
                <a:close/>
              </a:path>
              <a:path w="106679" h="99059">
                <a:moveTo>
                  <a:pt x="27154" y="58050"/>
                </a:moveTo>
                <a:lnTo>
                  <a:pt x="25908" y="56388"/>
                </a:lnTo>
                <a:lnTo>
                  <a:pt x="26822" y="56388"/>
                </a:lnTo>
                <a:lnTo>
                  <a:pt x="27154" y="58050"/>
                </a:lnTo>
                <a:close/>
              </a:path>
              <a:path w="106679" h="99059">
                <a:moveTo>
                  <a:pt x="76200" y="62484"/>
                </a:moveTo>
                <a:lnTo>
                  <a:pt x="79248" y="56388"/>
                </a:lnTo>
                <a:lnTo>
                  <a:pt x="79248" y="59436"/>
                </a:lnTo>
                <a:lnTo>
                  <a:pt x="105155" y="59436"/>
                </a:lnTo>
                <a:lnTo>
                  <a:pt x="105155" y="60960"/>
                </a:lnTo>
                <a:lnTo>
                  <a:pt x="77724" y="60960"/>
                </a:lnTo>
                <a:lnTo>
                  <a:pt x="76200" y="62484"/>
                </a:lnTo>
                <a:close/>
              </a:path>
              <a:path w="106679" h="99059">
                <a:moveTo>
                  <a:pt x="97536" y="77724"/>
                </a:moveTo>
                <a:lnTo>
                  <a:pt x="9144" y="77724"/>
                </a:lnTo>
                <a:lnTo>
                  <a:pt x="9144" y="76200"/>
                </a:lnTo>
                <a:lnTo>
                  <a:pt x="4572" y="70104"/>
                </a:lnTo>
                <a:lnTo>
                  <a:pt x="4572" y="68580"/>
                </a:lnTo>
                <a:lnTo>
                  <a:pt x="3048" y="67056"/>
                </a:lnTo>
                <a:lnTo>
                  <a:pt x="1524" y="60960"/>
                </a:lnTo>
                <a:lnTo>
                  <a:pt x="1524" y="59436"/>
                </a:lnTo>
                <a:lnTo>
                  <a:pt x="27432" y="59436"/>
                </a:lnTo>
                <a:lnTo>
                  <a:pt x="27154" y="58050"/>
                </a:lnTo>
                <a:lnTo>
                  <a:pt x="29337" y="60960"/>
                </a:lnTo>
                <a:lnTo>
                  <a:pt x="28956" y="60960"/>
                </a:lnTo>
                <a:lnTo>
                  <a:pt x="32384" y="65532"/>
                </a:lnTo>
                <a:lnTo>
                  <a:pt x="32004" y="65532"/>
                </a:lnTo>
                <a:lnTo>
                  <a:pt x="33528" y="67056"/>
                </a:lnTo>
                <a:lnTo>
                  <a:pt x="34036" y="67056"/>
                </a:lnTo>
                <a:lnTo>
                  <a:pt x="38100" y="70104"/>
                </a:lnTo>
                <a:lnTo>
                  <a:pt x="39624" y="70104"/>
                </a:lnTo>
                <a:lnTo>
                  <a:pt x="42672" y="71628"/>
                </a:lnTo>
                <a:lnTo>
                  <a:pt x="44958" y="71628"/>
                </a:lnTo>
                <a:lnTo>
                  <a:pt x="48768" y="73152"/>
                </a:lnTo>
                <a:lnTo>
                  <a:pt x="99822" y="73152"/>
                </a:lnTo>
                <a:lnTo>
                  <a:pt x="97536" y="76200"/>
                </a:lnTo>
                <a:lnTo>
                  <a:pt x="97536" y="77724"/>
                </a:lnTo>
                <a:close/>
              </a:path>
              <a:path w="106679" h="99059">
                <a:moveTo>
                  <a:pt x="30480" y="62484"/>
                </a:moveTo>
                <a:lnTo>
                  <a:pt x="28956" y="60960"/>
                </a:lnTo>
                <a:lnTo>
                  <a:pt x="29337" y="60960"/>
                </a:lnTo>
                <a:lnTo>
                  <a:pt x="30480" y="62484"/>
                </a:lnTo>
                <a:close/>
              </a:path>
              <a:path w="106679" h="99059">
                <a:moveTo>
                  <a:pt x="74066" y="65836"/>
                </a:moveTo>
                <a:lnTo>
                  <a:pt x="77724" y="60960"/>
                </a:lnTo>
                <a:lnTo>
                  <a:pt x="105155" y="60960"/>
                </a:lnTo>
                <a:lnTo>
                  <a:pt x="102870" y="65532"/>
                </a:lnTo>
                <a:lnTo>
                  <a:pt x="74676" y="65532"/>
                </a:lnTo>
                <a:lnTo>
                  <a:pt x="74066" y="65836"/>
                </a:lnTo>
                <a:close/>
              </a:path>
              <a:path w="106679" h="99059">
                <a:moveTo>
                  <a:pt x="33528" y="67056"/>
                </a:moveTo>
                <a:lnTo>
                  <a:pt x="32004" y="65532"/>
                </a:lnTo>
                <a:lnTo>
                  <a:pt x="32874" y="66185"/>
                </a:lnTo>
                <a:lnTo>
                  <a:pt x="33528" y="67056"/>
                </a:lnTo>
                <a:close/>
              </a:path>
              <a:path w="106679" h="99059">
                <a:moveTo>
                  <a:pt x="32874" y="66185"/>
                </a:moveTo>
                <a:lnTo>
                  <a:pt x="32004" y="65532"/>
                </a:lnTo>
                <a:lnTo>
                  <a:pt x="32384" y="65532"/>
                </a:lnTo>
                <a:lnTo>
                  <a:pt x="32874" y="66185"/>
                </a:lnTo>
                <a:close/>
              </a:path>
              <a:path w="106679" h="99059">
                <a:moveTo>
                  <a:pt x="73152" y="67056"/>
                </a:moveTo>
                <a:lnTo>
                  <a:pt x="74066" y="65836"/>
                </a:lnTo>
                <a:lnTo>
                  <a:pt x="74676" y="65532"/>
                </a:lnTo>
                <a:lnTo>
                  <a:pt x="73152" y="67056"/>
                </a:lnTo>
                <a:close/>
              </a:path>
              <a:path w="106679" h="99059">
                <a:moveTo>
                  <a:pt x="102108" y="67056"/>
                </a:moveTo>
                <a:lnTo>
                  <a:pt x="73152" y="67056"/>
                </a:lnTo>
                <a:lnTo>
                  <a:pt x="74676" y="65532"/>
                </a:lnTo>
                <a:lnTo>
                  <a:pt x="102870" y="65532"/>
                </a:lnTo>
                <a:lnTo>
                  <a:pt x="102108" y="67056"/>
                </a:lnTo>
                <a:close/>
              </a:path>
              <a:path w="106679" h="99059">
                <a:moveTo>
                  <a:pt x="100964" y="71628"/>
                </a:moveTo>
                <a:lnTo>
                  <a:pt x="64008" y="71628"/>
                </a:lnTo>
                <a:lnTo>
                  <a:pt x="70104" y="68580"/>
                </a:lnTo>
                <a:lnTo>
                  <a:pt x="68580" y="68580"/>
                </a:lnTo>
                <a:lnTo>
                  <a:pt x="74066" y="65836"/>
                </a:lnTo>
                <a:lnTo>
                  <a:pt x="73152" y="67056"/>
                </a:lnTo>
                <a:lnTo>
                  <a:pt x="102108" y="67056"/>
                </a:lnTo>
                <a:lnTo>
                  <a:pt x="102108" y="70104"/>
                </a:lnTo>
                <a:lnTo>
                  <a:pt x="100964" y="71628"/>
                </a:lnTo>
                <a:close/>
              </a:path>
              <a:path w="106679" h="99059">
                <a:moveTo>
                  <a:pt x="34036" y="67056"/>
                </a:moveTo>
                <a:lnTo>
                  <a:pt x="33528" y="67056"/>
                </a:lnTo>
                <a:lnTo>
                  <a:pt x="32874" y="66185"/>
                </a:lnTo>
                <a:lnTo>
                  <a:pt x="34036" y="67056"/>
                </a:lnTo>
                <a:close/>
              </a:path>
              <a:path w="106679" h="99059">
                <a:moveTo>
                  <a:pt x="39624" y="70104"/>
                </a:moveTo>
                <a:lnTo>
                  <a:pt x="38100" y="70104"/>
                </a:lnTo>
                <a:lnTo>
                  <a:pt x="36576" y="68580"/>
                </a:lnTo>
                <a:lnTo>
                  <a:pt x="39624" y="70104"/>
                </a:lnTo>
                <a:close/>
              </a:path>
              <a:path w="106679" h="99059">
                <a:moveTo>
                  <a:pt x="44958" y="71628"/>
                </a:moveTo>
                <a:lnTo>
                  <a:pt x="42672" y="71628"/>
                </a:lnTo>
                <a:lnTo>
                  <a:pt x="41148" y="70104"/>
                </a:lnTo>
                <a:lnTo>
                  <a:pt x="44958" y="71628"/>
                </a:lnTo>
                <a:close/>
              </a:path>
              <a:path w="106679" h="99059">
                <a:moveTo>
                  <a:pt x="99822" y="73152"/>
                </a:moveTo>
                <a:lnTo>
                  <a:pt x="57912" y="73152"/>
                </a:lnTo>
                <a:lnTo>
                  <a:pt x="65532" y="70104"/>
                </a:lnTo>
                <a:lnTo>
                  <a:pt x="64008" y="71628"/>
                </a:lnTo>
                <a:lnTo>
                  <a:pt x="100964" y="71628"/>
                </a:lnTo>
                <a:lnTo>
                  <a:pt x="99822" y="73152"/>
                </a:lnTo>
                <a:close/>
              </a:path>
              <a:path w="106679" h="99059">
                <a:moveTo>
                  <a:pt x="83820" y="89916"/>
                </a:moveTo>
                <a:lnTo>
                  <a:pt x="22859" y="89916"/>
                </a:lnTo>
                <a:lnTo>
                  <a:pt x="16764" y="85344"/>
                </a:lnTo>
                <a:lnTo>
                  <a:pt x="15240" y="83820"/>
                </a:lnTo>
                <a:lnTo>
                  <a:pt x="10668" y="77724"/>
                </a:lnTo>
                <a:lnTo>
                  <a:pt x="96012" y="77724"/>
                </a:lnTo>
                <a:lnTo>
                  <a:pt x="91439" y="83820"/>
                </a:lnTo>
                <a:lnTo>
                  <a:pt x="89916" y="85344"/>
                </a:lnTo>
                <a:lnTo>
                  <a:pt x="83820" y="89916"/>
                </a:lnTo>
                <a:close/>
              </a:path>
              <a:path w="106679" h="99059">
                <a:moveTo>
                  <a:pt x="74676" y="94488"/>
                </a:moveTo>
                <a:lnTo>
                  <a:pt x="32004" y="94488"/>
                </a:lnTo>
                <a:lnTo>
                  <a:pt x="24384" y="91440"/>
                </a:lnTo>
                <a:lnTo>
                  <a:pt x="24384" y="89916"/>
                </a:lnTo>
                <a:lnTo>
                  <a:pt x="82296" y="89916"/>
                </a:lnTo>
                <a:lnTo>
                  <a:pt x="82296" y="91440"/>
                </a:lnTo>
                <a:lnTo>
                  <a:pt x="74676" y="94488"/>
                </a:lnTo>
                <a:close/>
              </a:path>
              <a:path w="106679" h="99059">
                <a:moveTo>
                  <a:pt x="65532" y="97536"/>
                </a:moveTo>
                <a:lnTo>
                  <a:pt x="41148" y="97536"/>
                </a:lnTo>
                <a:lnTo>
                  <a:pt x="33528" y="94488"/>
                </a:lnTo>
                <a:lnTo>
                  <a:pt x="73152" y="94488"/>
                </a:lnTo>
                <a:lnTo>
                  <a:pt x="65532" y="97536"/>
                </a:lnTo>
                <a:close/>
              </a:path>
              <a:path w="106679" h="99059">
                <a:moveTo>
                  <a:pt x="54864" y="99060"/>
                </a:moveTo>
                <a:lnTo>
                  <a:pt x="51816" y="99060"/>
                </a:lnTo>
                <a:lnTo>
                  <a:pt x="44195" y="97536"/>
                </a:lnTo>
                <a:lnTo>
                  <a:pt x="62484" y="97536"/>
                </a:lnTo>
                <a:lnTo>
                  <a:pt x="54864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25539" y="5870447"/>
            <a:ext cx="106680" cy="97790"/>
          </a:xfrm>
          <a:custGeom>
            <a:avLst/>
            <a:gdLst/>
            <a:ahLst/>
            <a:cxnLst/>
            <a:rect l="l" t="t" r="r" b="b"/>
            <a:pathLst>
              <a:path w="106679" h="97789">
                <a:moveTo>
                  <a:pt x="71628" y="3048"/>
                </a:moveTo>
                <a:lnTo>
                  <a:pt x="33528" y="3048"/>
                </a:lnTo>
                <a:lnTo>
                  <a:pt x="41148" y="0"/>
                </a:lnTo>
                <a:lnTo>
                  <a:pt x="64008" y="0"/>
                </a:lnTo>
                <a:lnTo>
                  <a:pt x="71628" y="3048"/>
                </a:lnTo>
                <a:close/>
              </a:path>
              <a:path w="106679" h="97789">
                <a:moveTo>
                  <a:pt x="80772" y="7620"/>
                </a:moveTo>
                <a:lnTo>
                  <a:pt x="24384" y="7620"/>
                </a:lnTo>
                <a:lnTo>
                  <a:pt x="32004" y="3048"/>
                </a:lnTo>
                <a:lnTo>
                  <a:pt x="74676" y="3048"/>
                </a:lnTo>
                <a:lnTo>
                  <a:pt x="80772" y="7620"/>
                </a:lnTo>
                <a:close/>
              </a:path>
              <a:path w="106679" h="97789">
                <a:moveTo>
                  <a:pt x="89916" y="13716"/>
                </a:moveTo>
                <a:lnTo>
                  <a:pt x="16764" y="13716"/>
                </a:lnTo>
                <a:lnTo>
                  <a:pt x="16764" y="12192"/>
                </a:lnTo>
                <a:lnTo>
                  <a:pt x="22859" y="7620"/>
                </a:lnTo>
                <a:lnTo>
                  <a:pt x="83820" y="7620"/>
                </a:lnTo>
                <a:lnTo>
                  <a:pt x="89916" y="12192"/>
                </a:lnTo>
                <a:lnTo>
                  <a:pt x="89916" y="13716"/>
                </a:lnTo>
                <a:close/>
              </a:path>
              <a:path w="106679" h="97789">
                <a:moveTo>
                  <a:pt x="96012" y="19812"/>
                </a:moveTo>
                <a:lnTo>
                  <a:pt x="10668" y="19812"/>
                </a:lnTo>
                <a:lnTo>
                  <a:pt x="15240" y="13716"/>
                </a:lnTo>
                <a:lnTo>
                  <a:pt x="91439" y="13716"/>
                </a:lnTo>
                <a:lnTo>
                  <a:pt x="96012" y="19812"/>
                </a:lnTo>
                <a:close/>
              </a:path>
              <a:path w="106679" h="97789">
                <a:moveTo>
                  <a:pt x="36576" y="30480"/>
                </a:moveTo>
                <a:lnTo>
                  <a:pt x="38100" y="28956"/>
                </a:lnTo>
                <a:lnTo>
                  <a:pt x="4572" y="28956"/>
                </a:lnTo>
                <a:lnTo>
                  <a:pt x="4572" y="27432"/>
                </a:lnTo>
                <a:lnTo>
                  <a:pt x="7620" y="21336"/>
                </a:lnTo>
                <a:lnTo>
                  <a:pt x="9144" y="21336"/>
                </a:lnTo>
                <a:lnTo>
                  <a:pt x="9144" y="19812"/>
                </a:lnTo>
                <a:lnTo>
                  <a:pt x="97536" y="19812"/>
                </a:lnTo>
                <a:lnTo>
                  <a:pt x="97536" y="21336"/>
                </a:lnTo>
                <a:lnTo>
                  <a:pt x="99822" y="24384"/>
                </a:lnTo>
                <a:lnTo>
                  <a:pt x="48768" y="24384"/>
                </a:lnTo>
                <a:lnTo>
                  <a:pt x="44958" y="25908"/>
                </a:lnTo>
                <a:lnTo>
                  <a:pt x="42672" y="25908"/>
                </a:lnTo>
                <a:lnTo>
                  <a:pt x="36576" y="30480"/>
                </a:lnTo>
                <a:close/>
              </a:path>
              <a:path w="106679" h="97789">
                <a:moveTo>
                  <a:pt x="45719" y="25908"/>
                </a:moveTo>
                <a:lnTo>
                  <a:pt x="48768" y="24384"/>
                </a:lnTo>
                <a:lnTo>
                  <a:pt x="51816" y="24384"/>
                </a:lnTo>
                <a:lnTo>
                  <a:pt x="53201" y="24661"/>
                </a:lnTo>
                <a:lnTo>
                  <a:pt x="45719" y="25908"/>
                </a:lnTo>
                <a:close/>
              </a:path>
              <a:path w="106679" h="97789">
                <a:moveTo>
                  <a:pt x="53201" y="24661"/>
                </a:moveTo>
                <a:lnTo>
                  <a:pt x="51816" y="24384"/>
                </a:lnTo>
                <a:lnTo>
                  <a:pt x="54864" y="24384"/>
                </a:lnTo>
                <a:lnTo>
                  <a:pt x="53201" y="24661"/>
                </a:lnTo>
                <a:close/>
              </a:path>
              <a:path w="106679" h="97789">
                <a:moveTo>
                  <a:pt x="59436" y="25908"/>
                </a:moveTo>
                <a:lnTo>
                  <a:pt x="53201" y="24661"/>
                </a:lnTo>
                <a:lnTo>
                  <a:pt x="54864" y="24384"/>
                </a:lnTo>
                <a:lnTo>
                  <a:pt x="57912" y="24384"/>
                </a:lnTo>
                <a:lnTo>
                  <a:pt x="59436" y="25908"/>
                </a:lnTo>
                <a:close/>
              </a:path>
              <a:path w="106679" h="97789">
                <a:moveTo>
                  <a:pt x="65532" y="27432"/>
                </a:moveTo>
                <a:lnTo>
                  <a:pt x="57912" y="24384"/>
                </a:lnTo>
                <a:lnTo>
                  <a:pt x="99822" y="24384"/>
                </a:lnTo>
                <a:lnTo>
                  <a:pt x="100964" y="25908"/>
                </a:lnTo>
                <a:lnTo>
                  <a:pt x="64008" y="25908"/>
                </a:lnTo>
                <a:lnTo>
                  <a:pt x="65532" y="27432"/>
                </a:lnTo>
                <a:close/>
              </a:path>
              <a:path w="106679" h="97789">
                <a:moveTo>
                  <a:pt x="41148" y="27432"/>
                </a:moveTo>
                <a:lnTo>
                  <a:pt x="42672" y="25908"/>
                </a:lnTo>
                <a:lnTo>
                  <a:pt x="44958" y="25908"/>
                </a:lnTo>
                <a:lnTo>
                  <a:pt x="41148" y="27432"/>
                </a:lnTo>
                <a:close/>
              </a:path>
              <a:path w="106679" h="97789">
                <a:moveTo>
                  <a:pt x="70104" y="30480"/>
                </a:moveTo>
                <a:lnTo>
                  <a:pt x="64008" y="25908"/>
                </a:lnTo>
                <a:lnTo>
                  <a:pt x="100964" y="25908"/>
                </a:lnTo>
                <a:lnTo>
                  <a:pt x="102108" y="27432"/>
                </a:lnTo>
                <a:lnTo>
                  <a:pt x="102108" y="28956"/>
                </a:lnTo>
                <a:lnTo>
                  <a:pt x="68580" y="28956"/>
                </a:lnTo>
                <a:lnTo>
                  <a:pt x="70104" y="30480"/>
                </a:lnTo>
                <a:close/>
              </a:path>
              <a:path w="106679" h="97789">
                <a:moveTo>
                  <a:pt x="38100" y="68580"/>
                </a:moveTo>
                <a:lnTo>
                  <a:pt x="3048" y="68580"/>
                </a:lnTo>
                <a:lnTo>
                  <a:pt x="3048" y="67056"/>
                </a:lnTo>
                <a:lnTo>
                  <a:pt x="1524" y="60960"/>
                </a:lnTo>
                <a:lnTo>
                  <a:pt x="1524" y="59436"/>
                </a:lnTo>
                <a:lnTo>
                  <a:pt x="0" y="57912"/>
                </a:lnTo>
                <a:lnTo>
                  <a:pt x="0" y="39624"/>
                </a:lnTo>
                <a:lnTo>
                  <a:pt x="1524" y="38100"/>
                </a:lnTo>
                <a:lnTo>
                  <a:pt x="1524" y="36576"/>
                </a:lnTo>
                <a:lnTo>
                  <a:pt x="3048" y="30480"/>
                </a:lnTo>
                <a:lnTo>
                  <a:pt x="3048" y="28956"/>
                </a:lnTo>
                <a:lnTo>
                  <a:pt x="38100" y="28956"/>
                </a:lnTo>
                <a:lnTo>
                  <a:pt x="34036" y="32004"/>
                </a:lnTo>
                <a:lnTo>
                  <a:pt x="33528" y="32004"/>
                </a:lnTo>
                <a:lnTo>
                  <a:pt x="28956" y="36576"/>
                </a:lnTo>
                <a:lnTo>
                  <a:pt x="29337" y="36576"/>
                </a:lnTo>
                <a:lnTo>
                  <a:pt x="28193" y="38100"/>
                </a:lnTo>
                <a:lnTo>
                  <a:pt x="27432" y="38100"/>
                </a:lnTo>
                <a:lnTo>
                  <a:pt x="25908" y="41148"/>
                </a:lnTo>
                <a:lnTo>
                  <a:pt x="26212" y="41148"/>
                </a:lnTo>
                <a:lnTo>
                  <a:pt x="24384" y="45720"/>
                </a:lnTo>
                <a:lnTo>
                  <a:pt x="25298" y="45720"/>
                </a:lnTo>
                <a:lnTo>
                  <a:pt x="24993" y="47244"/>
                </a:lnTo>
                <a:lnTo>
                  <a:pt x="24384" y="47244"/>
                </a:lnTo>
                <a:lnTo>
                  <a:pt x="24384" y="50292"/>
                </a:lnTo>
                <a:lnTo>
                  <a:pt x="24993" y="50292"/>
                </a:lnTo>
                <a:lnTo>
                  <a:pt x="25298" y="51816"/>
                </a:lnTo>
                <a:lnTo>
                  <a:pt x="24384" y="51816"/>
                </a:lnTo>
                <a:lnTo>
                  <a:pt x="26212" y="56388"/>
                </a:lnTo>
                <a:lnTo>
                  <a:pt x="25908" y="56388"/>
                </a:lnTo>
                <a:lnTo>
                  <a:pt x="27432" y="59436"/>
                </a:lnTo>
                <a:lnTo>
                  <a:pt x="28193" y="59436"/>
                </a:lnTo>
                <a:lnTo>
                  <a:pt x="29337" y="60960"/>
                </a:lnTo>
                <a:lnTo>
                  <a:pt x="28956" y="60960"/>
                </a:lnTo>
                <a:lnTo>
                  <a:pt x="33528" y="65532"/>
                </a:lnTo>
                <a:lnTo>
                  <a:pt x="34036" y="65532"/>
                </a:lnTo>
                <a:lnTo>
                  <a:pt x="38100" y="68580"/>
                </a:lnTo>
                <a:close/>
              </a:path>
              <a:path w="106679" h="97789">
                <a:moveTo>
                  <a:pt x="74675" y="33528"/>
                </a:moveTo>
                <a:lnTo>
                  <a:pt x="68580" y="28956"/>
                </a:lnTo>
                <a:lnTo>
                  <a:pt x="102108" y="28956"/>
                </a:lnTo>
                <a:lnTo>
                  <a:pt x="102108" y="30480"/>
                </a:lnTo>
                <a:lnTo>
                  <a:pt x="102870" y="32004"/>
                </a:lnTo>
                <a:lnTo>
                  <a:pt x="73152" y="32004"/>
                </a:lnTo>
                <a:lnTo>
                  <a:pt x="74675" y="33528"/>
                </a:lnTo>
                <a:close/>
              </a:path>
              <a:path w="106679" h="97789">
                <a:moveTo>
                  <a:pt x="32004" y="33528"/>
                </a:moveTo>
                <a:lnTo>
                  <a:pt x="33528" y="32004"/>
                </a:lnTo>
                <a:lnTo>
                  <a:pt x="34036" y="32004"/>
                </a:lnTo>
                <a:lnTo>
                  <a:pt x="32004" y="33528"/>
                </a:lnTo>
                <a:close/>
              </a:path>
              <a:path w="106679" h="97789">
                <a:moveTo>
                  <a:pt x="105155" y="36576"/>
                </a:moveTo>
                <a:lnTo>
                  <a:pt x="77724" y="36576"/>
                </a:lnTo>
                <a:lnTo>
                  <a:pt x="73152" y="32004"/>
                </a:lnTo>
                <a:lnTo>
                  <a:pt x="102870" y="32004"/>
                </a:lnTo>
                <a:lnTo>
                  <a:pt x="105155" y="36576"/>
                </a:lnTo>
                <a:close/>
              </a:path>
              <a:path w="106679" h="97789">
                <a:moveTo>
                  <a:pt x="29337" y="36576"/>
                </a:moveTo>
                <a:lnTo>
                  <a:pt x="28956" y="36576"/>
                </a:lnTo>
                <a:lnTo>
                  <a:pt x="30480" y="35052"/>
                </a:lnTo>
                <a:lnTo>
                  <a:pt x="29337" y="36576"/>
                </a:lnTo>
                <a:close/>
              </a:path>
              <a:path w="106679" h="97789">
                <a:moveTo>
                  <a:pt x="79248" y="41148"/>
                </a:moveTo>
                <a:lnTo>
                  <a:pt x="76200" y="35052"/>
                </a:lnTo>
                <a:lnTo>
                  <a:pt x="77724" y="36576"/>
                </a:lnTo>
                <a:lnTo>
                  <a:pt x="105155" y="36576"/>
                </a:lnTo>
                <a:lnTo>
                  <a:pt x="105155" y="38100"/>
                </a:lnTo>
                <a:lnTo>
                  <a:pt x="79248" y="38100"/>
                </a:lnTo>
                <a:lnTo>
                  <a:pt x="79248" y="41148"/>
                </a:lnTo>
                <a:close/>
              </a:path>
              <a:path w="106679" h="97789">
                <a:moveTo>
                  <a:pt x="25908" y="41148"/>
                </a:moveTo>
                <a:lnTo>
                  <a:pt x="27432" y="38100"/>
                </a:lnTo>
                <a:lnTo>
                  <a:pt x="26561" y="40277"/>
                </a:lnTo>
                <a:lnTo>
                  <a:pt x="25908" y="41148"/>
                </a:lnTo>
                <a:close/>
              </a:path>
              <a:path w="106679" h="97789">
                <a:moveTo>
                  <a:pt x="26561" y="40277"/>
                </a:moveTo>
                <a:lnTo>
                  <a:pt x="27432" y="38100"/>
                </a:lnTo>
                <a:lnTo>
                  <a:pt x="28193" y="38100"/>
                </a:lnTo>
                <a:lnTo>
                  <a:pt x="26561" y="40277"/>
                </a:lnTo>
                <a:close/>
              </a:path>
              <a:path w="106679" h="97789">
                <a:moveTo>
                  <a:pt x="80772" y="45720"/>
                </a:moveTo>
                <a:lnTo>
                  <a:pt x="79248" y="38100"/>
                </a:lnTo>
                <a:lnTo>
                  <a:pt x="105155" y="38100"/>
                </a:lnTo>
                <a:lnTo>
                  <a:pt x="105155" y="39624"/>
                </a:lnTo>
                <a:lnTo>
                  <a:pt x="105765" y="42672"/>
                </a:lnTo>
                <a:lnTo>
                  <a:pt x="80772" y="42672"/>
                </a:lnTo>
                <a:lnTo>
                  <a:pt x="80772" y="45720"/>
                </a:lnTo>
                <a:close/>
              </a:path>
              <a:path w="106679" h="97789">
                <a:moveTo>
                  <a:pt x="26212" y="41148"/>
                </a:moveTo>
                <a:lnTo>
                  <a:pt x="25908" y="41148"/>
                </a:lnTo>
                <a:lnTo>
                  <a:pt x="26561" y="40277"/>
                </a:lnTo>
                <a:lnTo>
                  <a:pt x="26212" y="41148"/>
                </a:lnTo>
                <a:close/>
              </a:path>
              <a:path w="106679" h="97789">
                <a:moveTo>
                  <a:pt x="25298" y="45720"/>
                </a:moveTo>
                <a:lnTo>
                  <a:pt x="24384" y="45720"/>
                </a:lnTo>
                <a:lnTo>
                  <a:pt x="25908" y="42672"/>
                </a:lnTo>
                <a:lnTo>
                  <a:pt x="25298" y="45720"/>
                </a:lnTo>
                <a:close/>
              </a:path>
              <a:path w="106679" h="97789">
                <a:moveTo>
                  <a:pt x="105765" y="54864"/>
                </a:moveTo>
                <a:lnTo>
                  <a:pt x="80772" y="54864"/>
                </a:lnTo>
                <a:lnTo>
                  <a:pt x="80772" y="42672"/>
                </a:lnTo>
                <a:lnTo>
                  <a:pt x="105765" y="42672"/>
                </a:lnTo>
                <a:lnTo>
                  <a:pt x="106679" y="47244"/>
                </a:lnTo>
                <a:lnTo>
                  <a:pt x="106679" y="50292"/>
                </a:lnTo>
                <a:lnTo>
                  <a:pt x="105765" y="54864"/>
                </a:lnTo>
                <a:close/>
              </a:path>
              <a:path w="106679" h="97789">
                <a:moveTo>
                  <a:pt x="24384" y="50292"/>
                </a:moveTo>
                <a:lnTo>
                  <a:pt x="24384" y="47244"/>
                </a:lnTo>
                <a:lnTo>
                  <a:pt x="24688" y="48768"/>
                </a:lnTo>
                <a:lnTo>
                  <a:pt x="24384" y="50292"/>
                </a:lnTo>
                <a:close/>
              </a:path>
              <a:path w="106679" h="97789">
                <a:moveTo>
                  <a:pt x="24688" y="48768"/>
                </a:moveTo>
                <a:lnTo>
                  <a:pt x="24384" y="47244"/>
                </a:lnTo>
                <a:lnTo>
                  <a:pt x="24993" y="47244"/>
                </a:lnTo>
                <a:lnTo>
                  <a:pt x="24688" y="48768"/>
                </a:lnTo>
                <a:close/>
              </a:path>
              <a:path w="106679" h="97789">
                <a:moveTo>
                  <a:pt x="24993" y="50292"/>
                </a:moveTo>
                <a:lnTo>
                  <a:pt x="24384" y="50292"/>
                </a:lnTo>
                <a:lnTo>
                  <a:pt x="24688" y="48768"/>
                </a:lnTo>
                <a:lnTo>
                  <a:pt x="24993" y="50292"/>
                </a:lnTo>
                <a:close/>
              </a:path>
              <a:path w="106679" h="97789">
                <a:moveTo>
                  <a:pt x="25908" y="54864"/>
                </a:moveTo>
                <a:lnTo>
                  <a:pt x="24384" y="51816"/>
                </a:lnTo>
                <a:lnTo>
                  <a:pt x="25298" y="51816"/>
                </a:lnTo>
                <a:lnTo>
                  <a:pt x="25908" y="54864"/>
                </a:lnTo>
                <a:close/>
              </a:path>
              <a:path w="106679" h="97789">
                <a:moveTo>
                  <a:pt x="105155" y="59436"/>
                </a:moveTo>
                <a:lnTo>
                  <a:pt x="79248" y="59436"/>
                </a:lnTo>
                <a:lnTo>
                  <a:pt x="80772" y="51816"/>
                </a:lnTo>
                <a:lnTo>
                  <a:pt x="80772" y="54864"/>
                </a:lnTo>
                <a:lnTo>
                  <a:pt x="105765" y="54864"/>
                </a:lnTo>
                <a:lnTo>
                  <a:pt x="105155" y="57912"/>
                </a:lnTo>
                <a:lnTo>
                  <a:pt x="105155" y="59436"/>
                </a:lnTo>
                <a:close/>
              </a:path>
              <a:path w="106679" h="97789">
                <a:moveTo>
                  <a:pt x="27432" y="59436"/>
                </a:moveTo>
                <a:lnTo>
                  <a:pt x="25908" y="56388"/>
                </a:lnTo>
                <a:lnTo>
                  <a:pt x="26561" y="57258"/>
                </a:lnTo>
                <a:lnTo>
                  <a:pt x="27432" y="59436"/>
                </a:lnTo>
                <a:close/>
              </a:path>
              <a:path w="106679" h="97789">
                <a:moveTo>
                  <a:pt x="26561" y="57258"/>
                </a:moveTo>
                <a:lnTo>
                  <a:pt x="25908" y="56388"/>
                </a:lnTo>
                <a:lnTo>
                  <a:pt x="26212" y="56388"/>
                </a:lnTo>
                <a:lnTo>
                  <a:pt x="26561" y="57258"/>
                </a:lnTo>
                <a:close/>
              </a:path>
              <a:path w="106679" h="97789">
                <a:moveTo>
                  <a:pt x="76200" y="62484"/>
                </a:moveTo>
                <a:lnTo>
                  <a:pt x="79248" y="56388"/>
                </a:lnTo>
                <a:lnTo>
                  <a:pt x="79248" y="59436"/>
                </a:lnTo>
                <a:lnTo>
                  <a:pt x="105155" y="59436"/>
                </a:lnTo>
                <a:lnTo>
                  <a:pt x="105155" y="60960"/>
                </a:lnTo>
                <a:lnTo>
                  <a:pt x="77724" y="60960"/>
                </a:lnTo>
                <a:lnTo>
                  <a:pt x="76200" y="62484"/>
                </a:lnTo>
                <a:close/>
              </a:path>
              <a:path w="106679" h="97789">
                <a:moveTo>
                  <a:pt x="28193" y="59436"/>
                </a:moveTo>
                <a:lnTo>
                  <a:pt x="27432" y="59436"/>
                </a:lnTo>
                <a:lnTo>
                  <a:pt x="26561" y="57258"/>
                </a:lnTo>
                <a:lnTo>
                  <a:pt x="28193" y="59436"/>
                </a:lnTo>
                <a:close/>
              </a:path>
              <a:path w="106679" h="97789">
                <a:moveTo>
                  <a:pt x="30480" y="62484"/>
                </a:moveTo>
                <a:lnTo>
                  <a:pt x="28956" y="60960"/>
                </a:lnTo>
                <a:lnTo>
                  <a:pt x="29337" y="60960"/>
                </a:lnTo>
                <a:lnTo>
                  <a:pt x="30480" y="62484"/>
                </a:lnTo>
                <a:close/>
              </a:path>
              <a:path w="106679" h="97789">
                <a:moveTo>
                  <a:pt x="102870" y="65532"/>
                </a:moveTo>
                <a:lnTo>
                  <a:pt x="73152" y="65532"/>
                </a:lnTo>
                <a:lnTo>
                  <a:pt x="77724" y="60960"/>
                </a:lnTo>
                <a:lnTo>
                  <a:pt x="105155" y="60960"/>
                </a:lnTo>
                <a:lnTo>
                  <a:pt x="102870" y="65532"/>
                </a:lnTo>
                <a:close/>
              </a:path>
              <a:path w="106679" h="97789">
                <a:moveTo>
                  <a:pt x="34036" y="65532"/>
                </a:moveTo>
                <a:lnTo>
                  <a:pt x="33528" y="65532"/>
                </a:lnTo>
                <a:lnTo>
                  <a:pt x="32004" y="64008"/>
                </a:lnTo>
                <a:lnTo>
                  <a:pt x="34036" y="65532"/>
                </a:lnTo>
                <a:close/>
              </a:path>
              <a:path w="106679" h="97789">
                <a:moveTo>
                  <a:pt x="102108" y="68580"/>
                </a:moveTo>
                <a:lnTo>
                  <a:pt x="68580" y="68580"/>
                </a:lnTo>
                <a:lnTo>
                  <a:pt x="74676" y="64008"/>
                </a:lnTo>
                <a:lnTo>
                  <a:pt x="73152" y="65532"/>
                </a:lnTo>
                <a:lnTo>
                  <a:pt x="102870" y="65532"/>
                </a:lnTo>
                <a:lnTo>
                  <a:pt x="102108" y="67056"/>
                </a:lnTo>
                <a:lnTo>
                  <a:pt x="102108" y="68580"/>
                </a:lnTo>
                <a:close/>
              </a:path>
              <a:path w="106679" h="97789">
                <a:moveTo>
                  <a:pt x="97536" y="77724"/>
                </a:moveTo>
                <a:lnTo>
                  <a:pt x="9144" y="77724"/>
                </a:lnTo>
                <a:lnTo>
                  <a:pt x="9144" y="76200"/>
                </a:lnTo>
                <a:lnTo>
                  <a:pt x="7620" y="76200"/>
                </a:lnTo>
                <a:lnTo>
                  <a:pt x="4572" y="70104"/>
                </a:lnTo>
                <a:lnTo>
                  <a:pt x="4572" y="68580"/>
                </a:lnTo>
                <a:lnTo>
                  <a:pt x="38100" y="68580"/>
                </a:lnTo>
                <a:lnTo>
                  <a:pt x="36576" y="67056"/>
                </a:lnTo>
                <a:lnTo>
                  <a:pt x="42672" y="71628"/>
                </a:lnTo>
                <a:lnTo>
                  <a:pt x="45719" y="71628"/>
                </a:lnTo>
                <a:lnTo>
                  <a:pt x="53201" y="72874"/>
                </a:lnTo>
                <a:lnTo>
                  <a:pt x="51816" y="73152"/>
                </a:lnTo>
                <a:lnTo>
                  <a:pt x="99822" y="73152"/>
                </a:lnTo>
                <a:lnTo>
                  <a:pt x="97536" y="76200"/>
                </a:lnTo>
                <a:lnTo>
                  <a:pt x="97536" y="77724"/>
                </a:lnTo>
                <a:close/>
              </a:path>
              <a:path w="106679" h="97789">
                <a:moveTo>
                  <a:pt x="99822" y="73152"/>
                </a:moveTo>
                <a:lnTo>
                  <a:pt x="54864" y="73152"/>
                </a:lnTo>
                <a:lnTo>
                  <a:pt x="53201" y="72874"/>
                </a:lnTo>
                <a:lnTo>
                  <a:pt x="59436" y="71628"/>
                </a:lnTo>
                <a:lnTo>
                  <a:pt x="64008" y="71628"/>
                </a:lnTo>
                <a:lnTo>
                  <a:pt x="70104" y="67056"/>
                </a:lnTo>
                <a:lnTo>
                  <a:pt x="68580" y="68580"/>
                </a:lnTo>
                <a:lnTo>
                  <a:pt x="102108" y="68580"/>
                </a:lnTo>
                <a:lnTo>
                  <a:pt x="102108" y="70104"/>
                </a:lnTo>
                <a:lnTo>
                  <a:pt x="99822" y="73152"/>
                </a:lnTo>
                <a:close/>
              </a:path>
              <a:path w="106679" h="97789">
                <a:moveTo>
                  <a:pt x="48768" y="71628"/>
                </a:moveTo>
                <a:lnTo>
                  <a:pt x="42672" y="71628"/>
                </a:lnTo>
                <a:lnTo>
                  <a:pt x="41148" y="70104"/>
                </a:lnTo>
                <a:lnTo>
                  <a:pt x="48768" y="71628"/>
                </a:lnTo>
                <a:close/>
              </a:path>
              <a:path w="106679" h="97789">
                <a:moveTo>
                  <a:pt x="64008" y="71628"/>
                </a:moveTo>
                <a:lnTo>
                  <a:pt x="57912" y="71628"/>
                </a:lnTo>
                <a:lnTo>
                  <a:pt x="65532" y="70104"/>
                </a:lnTo>
                <a:lnTo>
                  <a:pt x="64008" y="71628"/>
                </a:lnTo>
                <a:close/>
              </a:path>
              <a:path w="106679" h="97789">
                <a:moveTo>
                  <a:pt x="54864" y="73152"/>
                </a:moveTo>
                <a:lnTo>
                  <a:pt x="51816" y="73152"/>
                </a:lnTo>
                <a:lnTo>
                  <a:pt x="53201" y="72874"/>
                </a:lnTo>
                <a:lnTo>
                  <a:pt x="54864" y="73152"/>
                </a:lnTo>
                <a:close/>
              </a:path>
              <a:path w="106679" h="97789">
                <a:moveTo>
                  <a:pt x="91439" y="83820"/>
                </a:moveTo>
                <a:lnTo>
                  <a:pt x="15240" y="83820"/>
                </a:lnTo>
                <a:lnTo>
                  <a:pt x="10668" y="77724"/>
                </a:lnTo>
                <a:lnTo>
                  <a:pt x="96012" y="77724"/>
                </a:lnTo>
                <a:lnTo>
                  <a:pt x="91439" y="83820"/>
                </a:lnTo>
                <a:close/>
              </a:path>
              <a:path w="106679" h="97789">
                <a:moveTo>
                  <a:pt x="83820" y="89916"/>
                </a:moveTo>
                <a:lnTo>
                  <a:pt x="22859" y="89916"/>
                </a:lnTo>
                <a:lnTo>
                  <a:pt x="16764" y="85344"/>
                </a:lnTo>
                <a:lnTo>
                  <a:pt x="16764" y="83820"/>
                </a:lnTo>
                <a:lnTo>
                  <a:pt x="89916" y="83820"/>
                </a:lnTo>
                <a:lnTo>
                  <a:pt x="89916" y="85344"/>
                </a:lnTo>
                <a:lnTo>
                  <a:pt x="83820" y="89916"/>
                </a:lnTo>
                <a:close/>
              </a:path>
              <a:path w="106679" h="97789">
                <a:moveTo>
                  <a:pt x="74676" y="94488"/>
                </a:moveTo>
                <a:lnTo>
                  <a:pt x="32004" y="94488"/>
                </a:lnTo>
                <a:lnTo>
                  <a:pt x="24384" y="89916"/>
                </a:lnTo>
                <a:lnTo>
                  <a:pt x="80772" y="89916"/>
                </a:lnTo>
                <a:lnTo>
                  <a:pt x="74676" y="94488"/>
                </a:lnTo>
                <a:close/>
              </a:path>
              <a:path w="106679" h="97789">
                <a:moveTo>
                  <a:pt x="64008" y="97536"/>
                </a:moveTo>
                <a:lnTo>
                  <a:pt x="41148" y="97536"/>
                </a:lnTo>
                <a:lnTo>
                  <a:pt x="33528" y="94488"/>
                </a:lnTo>
                <a:lnTo>
                  <a:pt x="71628" y="94488"/>
                </a:lnTo>
                <a:lnTo>
                  <a:pt x="64008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22414" y="3909059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4">
                <a:moveTo>
                  <a:pt x="0" y="0"/>
                </a:moveTo>
                <a:lnTo>
                  <a:pt x="0" y="300228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114032" y="4056888"/>
            <a:ext cx="175260" cy="155575"/>
          </a:xfrm>
          <a:custGeom>
            <a:avLst/>
            <a:gdLst/>
            <a:ahLst/>
            <a:cxnLst/>
            <a:rect l="l" t="t" r="r" b="b"/>
            <a:pathLst>
              <a:path w="175259" h="155575">
                <a:moveTo>
                  <a:pt x="71718" y="81887"/>
                </a:moveTo>
                <a:lnTo>
                  <a:pt x="0" y="18288"/>
                </a:lnTo>
                <a:lnTo>
                  <a:pt x="16764" y="0"/>
                </a:lnTo>
                <a:lnTo>
                  <a:pt x="88700" y="62435"/>
                </a:lnTo>
                <a:lnTo>
                  <a:pt x="71718" y="81887"/>
                </a:lnTo>
                <a:close/>
              </a:path>
              <a:path w="175259" h="155575">
                <a:moveTo>
                  <a:pt x="148589" y="89916"/>
                </a:moveTo>
                <a:lnTo>
                  <a:pt x="80772" y="89916"/>
                </a:lnTo>
                <a:lnTo>
                  <a:pt x="97536" y="70104"/>
                </a:lnTo>
                <a:lnTo>
                  <a:pt x="88700" y="62435"/>
                </a:lnTo>
                <a:lnTo>
                  <a:pt x="121920" y="24384"/>
                </a:lnTo>
                <a:lnTo>
                  <a:pt x="148589" y="89916"/>
                </a:lnTo>
                <a:close/>
              </a:path>
              <a:path w="175259" h="155575">
                <a:moveTo>
                  <a:pt x="80772" y="89916"/>
                </a:moveTo>
                <a:lnTo>
                  <a:pt x="71718" y="81887"/>
                </a:lnTo>
                <a:lnTo>
                  <a:pt x="88700" y="62435"/>
                </a:lnTo>
                <a:lnTo>
                  <a:pt x="97536" y="70104"/>
                </a:lnTo>
                <a:lnTo>
                  <a:pt x="80772" y="89916"/>
                </a:lnTo>
                <a:close/>
              </a:path>
              <a:path w="175259" h="155575">
                <a:moveTo>
                  <a:pt x="175259" y="155448"/>
                </a:moveTo>
                <a:lnTo>
                  <a:pt x="38100" y="120396"/>
                </a:lnTo>
                <a:lnTo>
                  <a:pt x="71718" y="81887"/>
                </a:lnTo>
                <a:lnTo>
                  <a:pt x="80772" y="89916"/>
                </a:lnTo>
                <a:lnTo>
                  <a:pt x="148589" y="89916"/>
                </a:lnTo>
                <a:lnTo>
                  <a:pt x="175259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114032" y="3901440"/>
            <a:ext cx="184785" cy="169545"/>
          </a:xfrm>
          <a:custGeom>
            <a:avLst/>
            <a:gdLst/>
            <a:ahLst/>
            <a:cxnLst/>
            <a:rect l="l" t="t" r="r" b="b"/>
            <a:pathLst>
              <a:path w="184784" h="169545">
                <a:moveTo>
                  <a:pt x="16764" y="169163"/>
                </a:moveTo>
                <a:lnTo>
                  <a:pt x="0" y="149351"/>
                </a:lnTo>
                <a:lnTo>
                  <a:pt x="167639" y="0"/>
                </a:lnTo>
                <a:lnTo>
                  <a:pt x="184403" y="18287"/>
                </a:lnTo>
                <a:lnTo>
                  <a:pt x="16764" y="169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34150" y="3720084"/>
            <a:ext cx="0" cy="299085"/>
          </a:xfrm>
          <a:custGeom>
            <a:avLst/>
            <a:gdLst/>
            <a:ahLst/>
            <a:cxnLst/>
            <a:rect l="l" t="t" r="r" b="b"/>
            <a:pathLst>
              <a:path w="0" h="299085">
                <a:moveTo>
                  <a:pt x="0" y="0"/>
                </a:moveTo>
                <a:lnTo>
                  <a:pt x="0" y="298704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25768" y="3867911"/>
            <a:ext cx="203200" cy="201295"/>
          </a:xfrm>
          <a:custGeom>
            <a:avLst/>
            <a:gdLst/>
            <a:ahLst/>
            <a:cxnLst/>
            <a:rect l="l" t="t" r="r" b="b"/>
            <a:pathLst>
              <a:path w="203200" h="201295">
                <a:moveTo>
                  <a:pt x="103786" y="120550"/>
                </a:moveTo>
                <a:lnTo>
                  <a:pt x="0" y="16764"/>
                </a:lnTo>
                <a:lnTo>
                  <a:pt x="16764" y="0"/>
                </a:lnTo>
                <a:lnTo>
                  <a:pt x="121641" y="102080"/>
                </a:lnTo>
                <a:lnTo>
                  <a:pt x="103786" y="120550"/>
                </a:lnTo>
                <a:close/>
              </a:path>
              <a:path w="203200" h="201295">
                <a:moveTo>
                  <a:pt x="178547" y="129539"/>
                </a:moveTo>
                <a:lnTo>
                  <a:pt x="112776" y="129539"/>
                </a:lnTo>
                <a:lnTo>
                  <a:pt x="131064" y="111252"/>
                </a:lnTo>
                <a:lnTo>
                  <a:pt x="121641" y="102080"/>
                </a:lnTo>
                <a:lnTo>
                  <a:pt x="156972" y="65532"/>
                </a:lnTo>
                <a:lnTo>
                  <a:pt x="178547" y="129539"/>
                </a:lnTo>
                <a:close/>
              </a:path>
              <a:path w="203200" h="201295">
                <a:moveTo>
                  <a:pt x="112776" y="129539"/>
                </a:moveTo>
                <a:lnTo>
                  <a:pt x="103786" y="120550"/>
                </a:lnTo>
                <a:lnTo>
                  <a:pt x="121641" y="102080"/>
                </a:lnTo>
                <a:lnTo>
                  <a:pt x="131064" y="111252"/>
                </a:lnTo>
                <a:lnTo>
                  <a:pt x="112776" y="129539"/>
                </a:lnTo>
                <a:close/>
              </a:path>
              <a:path w="203200" h="201295">
                <a:moveTo>
                  <a:pt x="202692" y="201168"/>
                </a:moveTo>
                <a:lnTo>
                  <a:pt x="68580" y="156972"/>
                </a:lnTo>
                <a:lnTo>
                  <a:pt x="103786" y="120550"/>
                </a:lnTo>
                <a:lnTo>
                  <a:pt x="112776" y="129539"/>
                </a:lnTo>
                <a:lnTo>
                  <a:pt x="178547" y="129539"/>
                </a:lnTo>
                <a:lnTo>
                  <a:pt x="202692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525767" y="3710940"/>
            <a:ext cx="184785" cy="169545"/>
          </a:xfrm>
          <a:custGeom>
            <a:avLst/>
            <a:gdLst/>
            <a:ahLst/>
            <a:cxnLst/>
            <a:rect l="l" t="t" r="r" b="b"/>
            <a:pathLst>
              <a:path w="184784" h="169545">
                <a:moveTo>
                  <a:pt x="16764" y="169163"/>
                </a:moveTo>
                <a:lnTo>
                  <a:pt x="0" y="150875"/>
                </a:lnTo>
                <a:lnTo>
                  <a:pt x="166116" y="0"/>
                </a:lnTo>
                <a:lnTo>
                  <a:pt x="184403" y="19811"/>
                </a:lnTo>
                <a:lnTo>
                  <a:pt x="16764" y="169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75576" y="2976372"/>
            <a:ext cx="0" cy="967740"/>
          </a:xfrm>
          <a:custGeom>
            <a:avLst/>
            <a:gdLst/>
            <a:ahLst/>
            <a:cxnLst/>
            <a:rect l="l" t="t" r="r" b="b"/>
            <a:pathLst>
              <a:path w="0" h="967739">
                <a:moveTo>
                  <a:pt x="0" y="0"/>
                </a:moveTo>
                <a:lnTo>
                  <a:pt x="0" y="96773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275576" y="4194048"/>
            <a:ext cx="0" cy="294640"/>
          </a:xfrm>
          <a:custGeom>
            <a:avLst/>
            <a:gdLst/>
            <a:ahLst/>
            <a:cxnLst/>
            <a:rect l="l" t="t" r="r" b="b"/>
            <a:pathLst>
              <a:path w="0" h="294639">
                <a:moveTo>
                  <a:pt x="0" y="0"/>
                </a:moveTo>
                <a:lnTo>
                  <a:pt x="0" y="294132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696455" y="338556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369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227064" y="3877055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 h="0">
                <a:moveTo>
                  <a:pt x="0" y="0"/>
                </a:moveTo>
                <a:lnTo>
                  <a:pt x="303275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95693" y="3386327"/>
            <a:ext cx="0" cy="341630"/>
          </a:xfrm>
          <a:custGeom>
            <a:avLst/>
            <a:gdLst/>
            <a:ahLst/>
            <a:cxnLst/>
            <a:rect l="l" t="t" r="r" b="b"/>
            <a:pathLst>
              <a:path w="0" h="341629">
                <a:moveTo>
                  <a:pt x="0" y="0"/>
                </a:moveTo>
                <a:lnTo>
                  <a:pt x="0" y="3413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705600" y="4071365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4" h="0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20711" y="2904743"/>
            <a:ext cx="94615" cy="99060"/>
          </a:xfrm>
          <a:custGeom>
            <a:avLst/>
            <a:gdLst/>
            <a:ahLst/>
            <a:cxnLst/>
            <a:rect l="l" t="t" r="r" b="b"/>
            <a:pathLst>
              <a:path w="94615" h="99060">
                <a:moveTo>
                  <a:pt x="56387" y="1523"/>
                </a:moveTo>
                <a:lnTo>
                  <a:pt x="39624" y="1523"/>
                </a:lnTo>
                <a:lnTo>
                  <a:pt x="45719" y="0"/>
                </a:lnTo>
                <a:lnTo>
                  <a:pt x="48768" y="0"/>
                </a:lnTo>
                <a:lnTo>
                  <a:pt x="56387" y="1523"/>
                </a:lnTo>
                <a:close/>
              </a:path>
              <a:path w="94615" h="99060">
                <a:moveTo>
                  <a:pt x="65532" y="4571"/>
                </a:moveTo>
                <a:lnTo>
                  <a:pt x="28956" y="4571"/>
                </a:lnTo>
                <a:lnTo>
                  <a:pt x="30480" y="3047"/>
                </a:lnTo>
                <a:lnTo>
                  <a:pt x="36576" y="1523"/>
                </a:lnTo>
                <a:lnTo>
                  <a:pt x="57912" y="1523"/>
                </a:lnTo>
                <a:lnTo>
                  <a:pt x="64008" y="3047"/>
                </a:lnTo>
                <a:lnTo>
                  <a:pt x="65532" y="4571"/>
                </a:lnTo>
                <a:close/>
              </a:path>
              <a:path w="94615" h="99060">
                <a:moveTo>
                  <a:pt x="73152" y="9143"/>
                </a:moveTo>
                <a:lnTo>
                  <a:pt x="21336" y="9143"/>
                </a:lnTo>
                <a:lnTo>
                  <a:pt x="21336" y="7619"/>
                </a:lnTo>
                <a:lnTo>
                  <a:pt x="27432" y="4571"/>
                </a:lnTo>
                <a:lnTo>
                  <a:pt x="67056" y="4571"/>
                </a:lnTo>
                <a:lnTo>
                  <a:pt x="73152" y="7619"/>
                </a:lnTo>
                <a:lnTo>
                  <a:pt x="73152" y="9143"/>
                </a:lnTo>
                <a:close/>
              </a:path>
              <a:path w="94615" h="99060">
                <a:moveTo>
                  <a:pt x="80772" y="15239"/>
                </a:moveTo>
                <a:lnTo>
                  <a:pt x="13716" y="15239"/>
                </a:lnTo>
                <a:lnTo>
                  <a:pt x="13716" y="13715"/>
                </a:lnTo>
                <a:lnTo>
                  <a:pt x="19812" y="9143"/>
                </a:lnTo>
                <a:lnTo>
                  <a:pt x="74676" y="9143"/>
                </a:lnTo>
                <a:lnTo>
                  <a:pt x="80772" y="13715"/>
                </a:lnTo>
                <a:lnTo>
                  <a:pt x="80772" y="15239"/>
                </a:lnTo>
                <a:close/>
              </a:path>
              <a:path w="94615" h="99060">
                <a:moveTo>
                  <a:pt x="85344" y="21335"/>
                </a:moveTo>
                <a:lnTo>
                  <a:pt x="9144" y="21335"/>
                </a:lnTo>
                <a:lnTo>
                  <a:pt x="12192" y="15239"/>
                </a:lnTo>
                <a:lnTo>
                  <a:pt x="82296" y="15239"/>
                </a:lnTo>
                <a:lnTo>
                  <a:pt x="85344" y="21335"/>
                </a:lnTo>
                <a:close/>
              </a:path>
              <a:path w="94615" h="99060">
                <a:moveTo>
                  <a:pt x="86868" y="77723"/>
                </a:moveTo>
                <a:lnTo>
                  <a:pt x="7620" y="77723"/>
                </a:lnTo>
                <a:lnTo>
                  <a:pt x="7620" y="76199"/>
                </a:lnTo>
                <a:lnTo>
                  <a:pt x="4572" y="70103"/>
                </a:lnTo>
                <a:lnTo>
                  <a:pt x="3048" y="68579"/>
                </a:lnTo>
                <a:lnTo>
                  <a:pt x="3048" y="67055"/>
                </a:lnTo>
                <a:lnTo>
                  <a:pt x="1524" y="60959"/>
                </a:lnTo>
                <a:lnTo>
                  <a:pt x="0" y="59435"/>
                </a:lnTo>
                <a:lnTo>
                  <a:pt x="0" y="39623"/>
                </a:lnTo>
                <a:lnTo>
                  <a:pt x="1524" y="38099"/>
                </a:lnTo>
                <a:lnTo>
                  <a:pt x="3048" y="32003"/>
                </a:lnTo>
                <a:lnTo>
                  <a:pt x="3048" y="30479"/>
                </a:lnTo>
                <a:lnTo>
                  <a:pt x="4572" y="28955"/>
                </a:lnTo>
                <a:lnTo>
                  <a:pt x="7620" y="22859"/>
                </a:lnTo>
                <a:lnTo>
                  <a:pt x="7620" y="21335"/>
                </a:lnTo>
                <a:lnTo>
                  <a:pt x="86868" y="21335"/>
                </a:lnTo>
                <a:lnTo>
                  <a:pt x="86868" y="22859"/>
                </a:lnTo>
                <a:lnTo>
                  <a:pt x="88391" y="25907"/>
                </a:lnTo>
                <a:lnTo>
                  <a:pt x="44195" y="25907"/>
                </a:lnTo>
                <a:lnTo>
                  <a:pt x="38100" y="27431"/>
                </a:lnTo>
                <a:lnTo>
                  <a:pt x="39624" y="27431"/>
                </a:lnTo>
                <a:lnTo>
                  <a:pt x="33528" y="30479"/>
                </a:lnTo>
                <a:lnTo>
                  <a:pt x="34544" y="30479"/>
                </a:lnTo>
                <a:lnTo>
                  <a:pt x="32511" y="32003"/>
                </a:lnTo>
                <a:lnTo>
                  <a:pt x="32004" y="32003"/>
                </a:lnTo>
                <a:lnTo>
                  <a:pt x="30480" y="33527"/>
                </a:lnTo>
                <a:lnTo>
                  <a:pt x="30988" y="33527"/>
                </a:lnTo>
                <a:lnTo>
                  <a:pt x="28956" y="36575"/>
                </a:lnTo>
                <a:lnTo>
                  <a:pt x="29337" y="36575"/>
                </a:lnTo>
                <a:lnTo>
                  <a:pt x="25908" y="41147"/>
                </a:lnTo>
                <a:lnTo>
                  <a:pt x="27051" y="41147"/>
                </a:lnTo>
                <a:lnTo>
                  <a:pt x="26669" y="42671"/>
                </a:lnTo>
                <a:lnTo>
                  <a:pt x="25908" y="42671"/>
                </a:lnTo>
                <a:lnTo>
                  <a:pt x="24688" y="48767"/>
                </a:lnTo>
                <a:lnTo>
                  <a:pt x="24384" y="48767"/>
                </a:lnTo>
                <a:lnTo>
                  <a:pt x="24384" y="50291"/>
                </a:lnTo>
                <a:lnTo>
                  <a:pt x="24688" y="50291"/>
                </a:lnTo>
                <a:lnTo>
                  <a:pt x="25908" y="56387"/>
                </a:lnTo>
                <a:lnTo>
                  <a:pt x="26669" y="56387"/>
                </a:lnTo>
                <a:lnTo>
                  <a:pt x="27051" y="57911"/>
                </a:lnTo>
                <a:lnTo>
                  <a:pt x="25908" y="57911"/>
                </a:lnTo>
                <a:lnTo>
                  <a:pt x="29337" y="62483"/>
                </a:lnTo>
                <a:lnTo>
                  <a:pt x="28956" y="62483"/>
                </a:lnTo>
                <a:lnTo>
                  <a:pt x="30988" y="65531"/>
                </a:lnTo>
                <a:lnTo>
                  <a:pt x="30480" y="65531"/>
                </a:lnTo>
                <a:lnTo>
                  <a:pt x="32004" y="67055"/>
                </a:lnTo>
                <a:lnTo>
                  <a:pt x="32512" y="67055"/>
                </a:lnTo>
                <a:lnTo>
                  <a:pt x="34544" y="68579"/>
                </a:lnTo>
                <a:lnTo>
                  <a:pt x="33528" y="68579"/>
                </a:lnTo>
                <a:lnTo>
                  <a:pt x="39624" y="73151"/>
                </a:lnTo>
                <a:lnTo>
                  <a:pt x="88391" y="73151"/>
                </a:lnTo>
                <a:lnTo>
                  <a:pt x="86868" y="76199"/>
                </a:lnTo>
                <a:lnTo>
                  <a:pt x="86868" y="77723"/>
                </a:lnTo>
                <a:close/>
              </a:path>
              <a:path w="94615" h="99060">
                <a:moveTo>
                  <a:pt x="91439" y="30479"/>
                </a:moveTo>
                <a:lnTo>
                  <a:pt x="60960" y="30479"/>
                </a:lnTo>
                <a:lnTo>
                  <a:pt x="54864" y="27431"/>
                </a:lnTo>
                <a:lnTo>
                  <a:pt x="56387" y="27431"/>
                </a:lnTo>
                <a:lnTo>
                  <a:pt x="50292" y="25907"/>
                </a:lnTo>
                <a:lnTo>
                  <a:pt x="88391" y="25907"/>
                </a:lnTo>
                <a:lnTo>
                  <a:pt x="89916" y="28955"/>
                </a:lnTo>
                <a:lnTo>
                  <a:pt x="91439" y="30479"/>
                </a:lnTo>
                <a:close/>
              </a:path>
              <a:path w="94615" h="99060">
                <a:moveTo>
                  <a:pt x="34544" y="30479"/>
                </a:moveTo>
                <a:lnTo>
                  <a:pt x="33528" y="30479"/>
                </a:lnTo>
                <a:lnTo>
                  <a:pt x="36576" y="28955"/>
                </a:lnTo>
                <a:lnTo>
                  <a:pt x="34544" y="30479"/>
                </a:lnTo>
                <a:close/>
              </a:path>
              <a:path w="94615" h="99060">
                <a:moveTo>
                  <a:pt x="62992" y="32765"/>
                </a:moveTo>
                <a:lnTo>
                  <a:pt x="57912" y="28955"/>
                </a:lnTo>
                <a:lnTo>
                  <a:pt x="60960" y="30479"/>
                </a:lnTo>
                <a:lnTo>
                  <a:pt x="91439" y="30479"/>
                </a:lnTo>
                <a:lnTo>
                  <a:pt x="91439" y="32003"/>
                </a:lnTo>
                <a:lnTo>
                  <a:pt x="62484" y="32003"/>
                </a:lnTo>
                <a:lnTo>
                  <a:pt x="62992" y="32765"/>
                </a:lnTo>
                <a:close/>
              </a:path>
              <a:path w="94615" h="99060">
                <a:moveTo>
                  <a:pt x="30480" y="33527"/>
                </a:moveTo>
                <a:lnTo>
                  <a:pt x="32004" y="32003"/>
                </a:lnTo>
                <a:lnTo>
                  <a:pt x="31496" y="32765"/>
                </a:lnTo>
                <a:lnTo>
                  <a:pt x="30480" y="33527"/>
                </a:lnTo>
                <a:close/>
              </a:path>
              <a:path w="94615" h="99060">
                <a:moveTo>
                  <a:pt x="31496" y="32765"/>
                </a:moveTo>
                <a:lnTo>
                  <a:pt x="32004" y="32003"/>
                </a:lnTo>
                <a:lnTo>
                  <a:pt x="32511" y="32003"/>
                </a:lnTo>
                <a:lnTo>
                  <a:pt x="31496" y="32765"/>
                </a:lnTo>
                <a:close/>
              </a:path>
              <a:path w="94615" h="99060">
                <a:moveTo>
                  <a:pt x="64008" y="33527"/>
                </a:moveTo>
                <a:lnTo>
                  <a:pt x="62992" y="32765"/>
                </a:lnTo>
                <a:lnTo>
                  <a:pt x="62484" y="32003"/>
                </a:lnTo>
                <a:lnTo>
                  <a:pt x="64008" y="33527"/>
                </a:lnTo>
                <a:close/>
              </a:path>
              <a:path w="94615" h="99060">
                <a:moveTo>
                  <a:pt x="91820" y="33527"/>
                </a:moveTo>
                <a:lnTo>
                  <a:pt x="64008" y="33527"/>
                </a:lnTo>
                <a:lnTo>
                  <a:pt x="62484" y="32003"/>
                </a:lnTo>
                <a:lnTo>
                  <a:pt x="91439" y="32003"/>
                </a:lnTo>
                <a:lnTo>
                  <a:pt x="91820" y="33527"/>
                </a:lnTo>
                <a:close/>
              </a:path>
              <a:path w="94615" h="99060">
                <a:moveTo>
                  <a:pt x="30988" y="33527"/>
                </a:moveTo>
                <a:lnTo>
                  <a:pt x="30480" y="33527"/>
                </a:lnTo>
                <a:lnTo>
                  <a:pt x="31496" y="32765"/>
                </a:lnTo>
                <a:lnTo>
                  <a:pt x="30988" y="33527"/>
                </a:lnTo>
                <a:close/>
              </a:path>
              <a:path w="94615" h="99060">
                <a:moveTo>
                  <a:pt x="65532" y="36575"/>
                </a:moveTo>
                <a:lnTo>
                  <a:pt x="62992" y="32765"/>
                </a:lnTo>
                <a:lnTo>
                  <a:pt x="64008" y="33527"/>
                </a:lnTo>
                <a:lnTo>
                  <a:pt x="91820" y="33527"/>
                </a:lnTo>
                <a:lnTo>
                  <a:pt x="92202" y="35051"/>
                </a:lnTo>
                <a:lnTo>
                  <a:pt x="65532" y="35051"/>
                </a:lnTo>
                <a:lnTo>
                  <a:pt x="65532" y="36575"/>
                </a:lnTo>
                <a:close/>
              </a:path>
              <a:path w="94615" h="99060">
                <a:moveTo>
                  <a:pt x="29337" y="36575"/>
                </a:moveTo>
                <a:lnTo>
                  <a:pt x="28956" y="36575"/>
                </a:lnTo>
                <a:lnTo>
                  <a:pt x="30480" y="35051"/>
                </a:lnTo>
                <a:lnTo>
                  <a:pt x="29337" y="36575"/>
                </a:lnTo>
                <a:close/>
              </a:path>
              <a:path w="94615" h="99060">
                <a:moveTo>
                  <a:pt x="94488" y="41147"/>
                </a:moveTo>
                <a:lnTo>
                  <a:pt x="68580" y="41147"/>
                </a:lnTo>
                <a:lnTo>
                  <a:pt x="65532" y="35051"/>
                </a:lnTo>
                <a:lnTo>
                  <a:pt x="92202" y="35051"/>
                </a:lnTo>
                <a:lnTo>
                  <a:pt x="92964" y="38099"/>
                </a:lnTo>
                <a:lnTo>
                  <a:pt x="94488" y="39623"/>
                </a:lnTo>
                <a:lnTo>
                  <a:pt x="94488" y="41147"/>
                </a:lnTo>
                <a:close/>
              </a:path>
              <a:path w="94615" h="99060">
                <a:moveTo>
                  <a:pt x="27051" y="41147"/>
                </a:moveTo>
                <a:lnTo>
                  <a:pt x="25908" y="41147"/>
                </a:lnTo>
                <a:lnTo>
                  <a:pt x="27432" y="39623"/>
                </a:lnTo>
                <a:lnTo>
                  <a:pt x="27051" y="41147"/>
                </a:lnTo>
                <a:close/>
              </a:path>
              <a:path w="94615" h="99060">
                <a:moveTo>
                  <a:pt x="68580" y="45719"/>
                </a:moveTo>
                <a:lnTo>
                  <a:pt x="67056" y="39623"/>
                </a:lnTo>
                <a:lnTo>
                  <a:pt x="68580" y="41147"/>
                </a:lnTo>
                <a:lnTo>
                  <a:pt x="94488" y="41147"/>
                </a:lnTo>
                <a:lnTo>
                  <a:pt x="94488" y="42671"/>
                </a:lnTo>
                <a:lnTo>
                  <a:pt x="68580" y="42671"/>
                </a:lnTo>
                <a:lnTo>
                  <a:pt x="68580" y="45719"/>
                </a:lnTo>
                <a:close/>
              </a:path>
              <a:path w="94615" h="99060">
                <a:moveTo>
                  <a:pt x="25908" y="45719"/>
                </a:moveTo>
                <a:lnTo>
                  <a:pt x="25908" y="42671"/>
                </a:lnTo>
                <a:lnTo>
                  <a:pt x="26669" y="42671"/>
                </a:lnTo>
                <a:lnTo>
                  <a:pt x="25908" y="45719"/>
                </a:lnTo>
                <a:close/>
              </a:path>
              <a:path w="94615" h="99060">
                <a:moveTo>
                  <a:pt x="69951" y="49529"/>
                </a:moveTo>
                <a:lnTo>
                  <a:pt x="68580" y="42671"/>
                </a:lnTo>
                <a:lnTo>
                  <a:pt x="94488" y="42671"/>
                </a:lnTo>
                <a:lnTo>
                  <a:pt x="94488" y="48767"/>
                </a:lnTo>
                <a:lnTo>
                  <a:pt x="70104" y="48767"/>
                </a:lnTo>
                <a:lnTo>
                  <a:pt x="69951" y="49529"/>
                </a:lnTo>
                <a:close/>
              </a:path>
              <a:path w="94615" h="99060">
                <a:moveTo>
                  <a:pt x="24384" y="50291"/>
                </a:moveTo>
                <a:lnTo>
                  <a:pt x="24384" y="48767"/>
                </a:lnTo>
                <a:lnTo>
                  <a:pt x="24536" y="49529"/>
                </a:lnTo>
                <a:lnTo>
                  <a:pt x="24384" y="50291"/>
                </a:lnTo>
                <a:close/>
              </a:path>
              <a:path w="94615" h="99060">
                <a:moveTo>
                  <a:pt x="24536" y="49529"/>
                </a:moveTo>
                <a:lnTo>
                  <a:pt x="24384" y="48767"/>
                </a:lnTo>
                <a:lnTo>
                  <a:pt x="24688" y="48767"/>
                </a:lnTo>
                <a:lnTo>
                  <a:pt x="24536" y="49529"/>
                </a:lnTo>
                <a:close/>
              </a:path>
              <a:path w="94615" h="99060">
                <a:moveTo>
                  <a:pt x="70104" y="50291"/>
                </a:moveTo>
                <a:lnTo>
                  <a:pt x="69951" y="49529"/>
                </a:lnTo>
                <a:lnTo>
                  <a:pt x="70104" y="48767"/>
                </a:lnTo>
                <a:lnTo>
                  <a:pt x="70104" y="50291"/>
                </a:lnTo>
                <a:close/>
              </a:path>
              <a:path w="94615" h="99060">
                <a:moveTo>
                  <a:pt x="94488" y="50291"/>
                </a:moveTo>
                <a:lnTo>
                  <a:pt x="70104" y="50291"/>
                </a:lnTo>
                <a:lnTo>
                  <a:pt x="70104" y="48767"/>
                </a:lnTo>
                <a:lnTo>
                  <a:pt x="94488" y="48767"/>
                </a:lnTo>
                <a:lnTo>
                  <a:pt x="94488" y="50291"/>
                </a:lnTo>
                <a:close/>
              </a:path>
              <a:path w="94615" h="99060">
                <a:moveTo>
                  <a:pt x="24688" y="50291"/>
                </a:moveTo>
                <a:lnTo>
                  <a:pt x="24384" y="50291"/>
                </a:lnTo>
                <a:lnTo>
                  <a:pt x="24536" y="49529"/>
                </a:lnTo>
                <a:lnTo>
                  <a:pt x="24688" y="50291"/>
                </a:lnTo>
                <a:close/>
              </a:path>
              <a:path w="94615" h="99060">
                <a:moveTo>
                  <a:pt x="94488" y="56387"/>
                </a:moveTo>
                <a:lnTo>
                  <a:pt x="68580" y="56387"/>
                </a:lnTo>
                <a:lnTo>
                  <a:pt x="69951" y="49529"/>
                </a:lnTo>
                <a:lnTo>
                  <a:pt x="70104" y="50291"/>
                </a:lnTo>
                <a:lnTo>
                  <a:pt x="94488" y="50291"/>
                </a:lnTo>
                <a:lnTo>
                  <a:pt x="94488" y="56387"/>
                </a:lnTo>
                <a:close/>
              </a:path>
              <a:path w="94615" h="99060">
                <a:moveTo>
                  <a:pt x="26669" y="56387"/>
                </a:moveTo>
                <a:lnTo>
                  <a:pt x="25908" y="56387"/>
                </a:lnTo>
                <a:lnTo>
                  <a:pt x="25908" y="53339"/>
                </a:lnTo>
                <a:lnTo>
                  <a:pt x="26669" y="56387"/>
                </a:lnTo>
                <a:close/>
              </a:path>
              <a:path w="94615" h="99060">
                <a:moveTo>
                  <a:pt x="67056" y="59435"/>
                </a:moveTo>
                <a:lnTo>
                  <a:pt x="68580" y="53339"/>
                </a:lnTo>
                <a:lnTo>
                  <a:pt x="68580" y="56387"/>
                </a:lnTo>
                <a:lnTo>
                  <a:pt x="94488" y="56387"/>
                </a:lnTo>
                <a:lnTo>
                  <a:pt x="94488" y="57911"/>
                </a:lnTo>
                <a:lnTo>
                  <a:pt x="68580" y="57911"/>
                </a:lnTo>
                <a:lnTo>
                  <a:pt x="67056" y="59435"/>
                </a:lnTo>
                <a:close/>
              </a:path>
              <a:path w="94615" h="99060">
                <a:moveTo>
                  <a:pt x="27432" y="59435"/>
                </a:moveTo>
                <a:lnTo>
                  <a:pt x="25908" y="57911"/>
                </a:lnTo>
                <a:lnTo>
                  <a:pt x="27051" y="57911"/>
                </a:lnTo>
                <a:lnTo>
                  <a:pt x="27432" y="59435"/>
                </a:lnTo>
                <a:close/>
              </a:path>
              <a:path w="94615" h="99060">
                <a:moveTo>
                  <a:pt x="92202" y="64007"/>
                </a:moveTo>
                <a:lnTo>
                  <a:pt x="65532" y="64007"/>
                </a:lnTo>
                <a:lnTo>
                  <a:pt x="68580" y="57911"/>
                </a:lnTo>
                <a:lnTo>
                  <a:pt x="94488" y="57911"/>
                </a:lnTo>
                <a:lnTo>
                  <a:pt x="94488" y="59435"/>
                </a:lnTo>
                <a:lnTo>
                  <a:pt x="92964" y="60959"/>
                </a:lnTo>
                <a:lnTo>
                  <a:pt x="92202" y="64007"/>
                </a:lnTo>
                <a:close/>
              </a:path>
              <a:path w="94615" h="99060">
                <a:moveTo>
                  <a:pt x="30480" y="64007"/>
                </a:moveTo>
                <a:lnTo>
                  <a:pt x="28956" y="62483"/>
                </a:lnTo>
                <a:lnTo>
                  <a:pt x="29337" y="62483"/>
                </a:lnTo>
                <a:lnTo>
                  <a:pt x="30480" y="64007"/>
                </a:lnTo>
                <a:close/>
              </a:path>
              <a:path w="94615" h="99060">
                <a:moveTo>
                  <a:pt x="62992" y="66293"/>
                </a:moveTo>
                <a:lnTo>
                  <a:pt x="65532" y="62483"/>
                </a:lnTo>
                <a:lnTo>
                  <a:pt x="65532" y="64007"/>
                </a:lnTo>
                <a:lnTo>
                  <a:pt x="92202" y="64007"/>
                </a:lnTo>
                <a:lnTo>
                  <a:pt x="91820" y="65531"/>
                </a:lnTo>
                <a:lnTo>
                  <a:pt x="64008" y="65531"/>
                </a:lnTo>
                <a:lnTo>
                  <a:pt x="62992" y="66293"/>
                </a:lnTo>
                <a:close/>
              </a:path>
              <a:path w="94615" h="99060">
                <a:moveTo>
                  <a:pt x="32004" y="67055"/>
                </a:moveTo>
                <a:lnTo>
                  <a:pt x="30480" y="65531"/>
                </a:lnTo>
                <a:lnTo>
                  <a:pt x="31496" y="66293"/>
                </a:lnTo>
                <a:lnTo>
                  <a:pt x="32004" y="67055"/>
                </a:lnTo>
                <a:close/>
              </a:path>
              <a:path w="94615" h="99060">
                <a:moveTo>
                  <a:pt x="31496" y="66293"/>
                </a:moveTo>
                <a:lnTo>
                  <a:pt x="30480" y="65531"/>
                </a:lnTo>
                <a:lnTo>
                  <a:pt x="30988" y="65531"/>
                </a:lnTo>
                <a:lnTo>
                  <a:pt x="31496" y="66293"/>
                </a:lnTo>
                <a:close/>
              </a:path>
              <a:path w="94615" h="99060">
                <a:moveTo>
                  <a:pt x="62484" y="67055"/>
                </a:moveTo>
                <a:lnTo>
                  <a:pt x="62992" y="66293"/>
                </a:lnTo>
                <a:lnTo>
                  <a:pt x="64008" y="65531"/>
                </a:lnTo>
                <a:lnTo>
                  <a:pt x="62484" y="67055"/>
                </a:lnTo>
                <a:close/>
              </a:path>
              <a:path w="94615" h="99060">
                <a:moveTo>
                  <a:pt x="91439" y="67055"/>
                </a:moveTo>
                <a:lnTo>
                  <a:pt x="62484" y="67055"/>
                </a:lnTo>
                <a:lnTo>
                  <a:pt x="64008" y="65531"/>
                </a:lnTo>
                <a:lnTo>
                  <a:pt x="91820" y="65531"/>
                </a:lnTo>
                <a:lnTo>
                  <a:pt x="91439" y="67055"/>
                </a:lnTo>
                <a:close/>
              </a:path>
              <a:path w="94615" h="99060">
                <a:moveTo>
                  <a:pt x="32512" y="67055"/>
                </a:moveTo>
                <a:lnTo>
                  <a:pt x="32004" y="67055"/>
                </a:lnTo>
                <a:lnTo>
                  <a:pt x="31496" y="66293"/>
                </a:lnTo>
                <a:lnTo>
                  <a:pt x="32512" y="67055"/>
                </a:lnTo>
                <a:close/>
              </a:path>
              <a:path w="94615" h="99060">
                <a:moveTo>
                  <a:pt x="57912" y="70103"/>
                </a:moveTo>
                <a:lnTo>
                  <a:pt x="62992" y="66293"/>
                </a:lnTo>
                <a:lnTo>
                  <a:pt x="62484" y="67055"/>
                </a:lnTo>
                <a:lnTo>
                  <a:pt x="91439" y="67055"/>
                </a:lnTo>
                <a:lnTo>
                  <a:pt x="91439" y="68579"/>
                </a:lnTo>
                <a:lnTo>
                  <a:pt x="60960" y="68579"/>
                </a:lnTo>
                <a:lnTo>
                  <a:pt x="57912" y="70103"/>
                </a:lnTo>
                <a:close/>
              </a:path>
              <a:path w="94615" h="99060">
                <a:moveTo>
                  <a:pt x="36576" y="70103"/>
                </a:moveTo>
                <a:lnTo>
                  <a:pt x="33528" y="68579"/>
                </a:lnTo>
                <a:lnTo>
                  <a:pt x="34544" y="68579"/>
                </a:lnTo>
                <a:lnTo>
                  <a:pt x="36576" y="70103"/>
                </a:lnTo>
                <a:close/>
              </a:path>
              <a:path w="94615" h="99060">
                <a:moveTo>
                  <a:pt x="88391" y="73151"/>
                </a:moveTo>
                <a:lnTo>
                  <a:pt x="54864" y="73151"/>
                </a:lnTo>
                <a:lnTo>
                  <a:pt x="60960" y="68579"/>
                </a:lnTo>
                <a:lnTo>
                  <a:pt x="91439" y="68579"/>
                </a:lnTo>
                <a:lnTo>
                  <a:pt x="89916" y="70103"/>
                </a:lnTo>
                <a:lnTo>
                  <a:pt x="88391" y="73151"/>
                </a:lnTo>
                <a:close/>
              </a:path>
              <a:path w="94615" h="99060">
                <a:moveTo>
                  <a:pt x="44195" y="73151"/>
                </a:moveTo>
                <a:lnTo>
                  <a:pt x="39624" y="73151"/>
                </a:lnTo>
                <a:lnTo>
                  <a:pt x="38100" y="71627"/>
                </a:lnTo>
                <a:lnTo>
                  <a:pt x="44195" y="73151"/>
                </a:lnTo>
                <a:close/>
              </a:path>
              <a:path w="94615" h="99060">
                <a:moveTo>
                  <a:pt x="54864" y="73151"/>
                </a:moveTo>
                <a:lnTo>
                  <a:pt x="50292" y="73151"/>
                </a:lnTo>
                <a:lnTo>
                  <a:pt x="56387" y="71627"/>
                </a:lnTo>
                <a:lnTo>
                  <a:pt x="54864" y="73151"/>
                </a:lnTo>
                <a:close/>
              </a:path>
              <a:path w="94615" h="99060">
                <a:moveTo>
                  <a:pt x="82296" y="83819"/>
                </a:moveTo>
                <a:lnTo>
                  <a:pt x="12192" y="83819"/>
                </a:lnTo>
                <a:lnTo>
                  <a:pt x="9144" y="77723"/>
                </a:lnTo>
                <a:lnTo>
                  <a:pt x="85344" y="77723"/>
                </a:lnTo>
                <a:lnTo>
                  <a:pt x="82296" y="83819"/>
                </a:lnTo>
                <a:close/>
              </a:path>
              <a:path w="94615" h="99060">
                <a:moveTo>
                  <a:pt x="74676" y="89915"/>
                </a:moveTo>
                <a:lnTo>
                  <a:pt x="19812" y="89915"/>
                </a:lnTo>
                <a:lnTo>
                  <a:pt x="13716" y="85343"/>
                </a:lnTo>
                <a:lnTo>
                  <a:pt x="13716" y="83819"/>
                </a:lnTo>
                <a:lnTo>
                  <a:pt x="80772" y="83819"/>
                </a:lnTo>
                <a:lnTo>
                  <a:pt x="80772" y="85343"/>
                </a:lnTo>
                <a:lnTo>
                  <a:pt x="74676" y="89915"/>
                </a:lnTo>
                <a:close/>
              </a:path>
              <a:path w="94615" h="99060">
                <a:moveTo>
                  <a:pt x="67056" y="94487"/>
                </a:moveTo>
                <a:lnTo>
                  <a:pt x="27432" y="94487"/>
                </a:lnTo>
                <a:lnTo>
                  <a:pt x="21336" y="91439"/>
                </a:lnTo>
                <a:lnTo>
                  <a:pt x="21336" y="89915"/>
                </a:lnTo>
                <a:lnTo>
                  <a:pt x="73152" y="89915"/>
                </a:lnTo>
                <a:lnTo>
                  <a:pt x="73152" y="91439"/>
                </a:lnTo>
                <a:lnTo>
                  <a:pt x="67056" y="94487"/>
                </a:lnTo>
                <a:close/>
              </a:path>
              <a:path w="94615" h="99060">
                <a:moveTo>
                  <a:pt x="57912" y="97535"/>
                </a:moveTo>
                <a:lnTo>
                  <a:pt x="36576" y="97535"/>
                </a:lnTo>
                <a:lnTo>
                  <a:pt x="30480" y="96011"/>
                </a:lnTo>
                <a:lnTo>
                  <a:pt x="28956" y="94487"/>
                </a:lnTo>
                <a:lnTo>
                  <a:pt x="65532" y="94487"/>
                </a:lnTo>
                <a:lnTo>
                  <a:pt x="64008" y="96011"/>
                </a:lnTo>
                <a:lnTo>
                  <a:pt x="57912" y="97535"/>
                </a:lnTo>
                <a:close/>
              </a:path>
              <a:path w="94615" h="99060">
                <a:moveTo>
                  <a:pt x="48768" y="99059"/>
                </a:moveTo>
                <a:lnTo>
                  <a:pt x="45719" y="99059"/>
                </a:lnTo>
                <a:lnTo>
                  <a:pt x="39624" y="97535"/>
                </a:lnTo>
                <a:lnTo>
                  <a:pt x="56387" y="97535"/>
                </a:lnTo>
                <a:lnTo>
                  <a:pt x="48768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20711" y="4479035"/>
            <a:ext cx="94615" cy="99060"/>
          </a:xfrm>
          <a:custGeom>
            <a:avLst/>
            <a:gdLst/>
            <a:ahLst/>
            <a:cxnLst/>
            <a:rect l="l" t="t" r="r" b="b"/>
            <a:pathLst>
              <a:path w="94615" h="99060">
                <a:moveTo>
                  <a:pt x="56387" y="1524"/>
                </a:moveTo>
                <a:lnTo>
                  <a:pt x="39624" y="1524"/>
                </a:lnTo>
                <a:lnTo>
                  <a:pt x="45719" y="0"/>
                </a:lnTo>
                <a:lnTo>
                  <a:pt x="48768" y="0"/>
                </a:lnTo>
                <a:lnTo>
                  <a:pt x="56387" y="1524"/>
                </a:lnTo>
                <a:close/>
              </a:path>
              <a:path w="94615" h="99060">
                <a:moveTo>
                  <a:pt x="64008" y="3048"/>
                </a:moveTo>
                <a:lnTo>
                  <a:pt x="30480" y="3048"/>
                </a:lnTo>
                <a:lnTo>
                  <a:pt x="36576" y="1524"/>
                </a:lnTo>
                <a:lnTo>
                  <a:pt x="57912" y="1524"/>
                </a:lnTo>
                <a:lnTo>
                  <a:pt x="64008" y="3048"/>
                </a:lnTo>
                <a:close/>
              </a:path>
              <a:path w="94615" h="99060">
                <a:moveTo>
                  <a:pt x="80772" y="15240"/>
                </a:moveTo>
                <a:lnTo>
                  <a:pt x="13716" y="15240"/>
                </a:lnTo>
                <a:lnTo>
                  <a:pt x="13716" y="13716"/>
                </a:lnTo>
                <a:lnTo>
                  <a:pt x="19812" y="9144"/>
                </a:lnTo>
                <a:lnTo>
                  <a:pt x="21336" y="7620"/>
                </a:lnTo>
                <a:lnTo>
                  <a:pt x="27432" y="4572"/>
                </a:lnTo>
                <a:lnTo>
                  <a:pt x="28956" y="3048"/>
                </a:lnTo>
                <a:lnTo>
                  <a:pt x="65532" y="3048"/>
                </a:lnTo>
                <a:lnTo>
                  <a:pt x="67056" y="4572"/>
                </a:lnTo>
                <a:lnTo>
                  <a:pt x="73152" y="7620"/>
                </a:lnTo>
                <a:lnTo>
                  <a:pt x="74676" y="9144"/>
                </a:lnTo>
                <a:lnTo>
                  <a:pt x="80772" y="13716"/>
                </a:lnTo>
                <a:lnTo>
                  <a:pt x="80772" y="15240"/>
                </a:lnTo>
                <a:close/>
              </a:path>
              <a:path w="94615" h="99060">
                <a:moveTo>
                  <a:pt x="85344" y="21336"/>
                </a:moveTo>
                <a:lnTo>
                  <a:pt x="9144" y="21336"/>
                </a:lnTo>
                <a:lnTo>
                  <a:pt x="12192" y="15240"/>
                </a:lnTo>
                <a:lnTo>
                  <a:pt x="82296" y="15240"/>
                </a:lnTo>
                <a:lnTo>
                  <a:pt x="85344" y="21336"/>
                </a:lnTo>
                <a:close/>
              </a:path>
              <a:path w="94615" h="99060">
                <a:moveTo>
                  <a:pt x="86868" y="77724"/>
                </a:moveTo>
                <a:lnTo>
                  <a:pt x="7620" y="77724"/>
                </a:lnTo>
                <a:lnTo>
                  <a:pt x="7620" y="76200"/>
                </a:lnTo>
                <a:lnTo>
                  <a:pt x="4572" y="70104"/>
                </a:lnTo>
                <a:lnTo>
                  <a:pt x="3048" y="68580"/>
                </a:lnTo>
                <a:lnTo>
                  <a:pt x="3048" y="67056"/>
                </a:lnTo>
                <a:lnTo>
                  <a:pt x="1524" y="60960"/>
                </a:lnTo>
                <a:lnTo>
                  <a:pt x="0" y="59436"/>
                </a:lnTo>
                <a:lnTo>
                  <a:pt x="0" y="39624"/>
                </a:lnTo>
                <a:lnTo>
                  <a:pt x="1524" y="38100"/>
                </a:lnTo>
                <a:lnTo>
                  <a:pt x="3048" y="32004"/>
                </a:lnTo>
                <a:lnTo>
                  <a:pt x="3048" y="30480"/>
                </a:lnTo>
                <a:lnTo>
                  <a:pt x="4572" y="28956"/>
                </a:lnTo>
                <a:lnTo>
                  <a:pt x="7620" y="22860"/>
                </a:lnTo>
                <a:lnTo>
                  <a:pt x="7620" y="21336"/>
                </a:lnTo>
                <a:lnTo>
                  <a:pt x="86868" y="21336"/>
                </a:lnTo>
                <a:lnTo>
                  <a:pt x="86868" y="22860"/>
                </a:lnTo>
                <a:lnTo>
                  <a:pt x="88391" y="25908"/>
                </a:lnTo>
                <a:lnTo>
                  <a:pt x="39624" y="25908"/>
                </a:lnTo>
                <a:lnTo>
                  <a:pt x="33528" y="30480"/>
                </a:lnTo>
                <a:lnTo>
                  <a:pt x="34544" y="30480"/>
                </a:lnTo>
                <a:lnTo>
                  <a:pt x="32511" y="32004"/>
                </a:lnTo>
                <a:lnTo>
                  <a:pt x="32004" y="32004"/>
                </a:lnTo>
                <a:lnTo>
                  <a:pt x="30480" y="33528"/>
                </a:lnTo>
                <a:lnTo>
                  <a:pt x="30988" y="33528"/>
                </a:lnTo>
                <a:lnTo>
                  <a:pt x="28956" y="36576"/>
                </a:lnTo>
                <a:lnTo>
                  <a:pt x="29337" y="36576"/>
                </a:lnTo>
                <a:lnTo>
                  <a:pt x="28193" y="38100"/>
                </a:lnTo>
                <a:lnTo>
                  <a:pt x="27432" y="38100"/>
                </a:lnTo>
                <a:lnTo>
                  <a:pt x="25908" y="41148"/>
                </a:lnTo>
                <a:lnTo>
                  <a:pt x="26822" y="41148"/>
                </a:lnTo>
                <a:lnTo>
                  <a:pt x="26517" y="42672"/>
                </a:lnTo>
                <a:lnTo>
                  <a:pt x="25908" y="42672"/>
                </a:lnTo>
                <a:lnTo>
                  <a:pt x="24688" y="48768"/>
                </a:lnTo>
                <a:lnTo>
                  <a:pt x="24384" y="48768"/>
                </a:lnTo>
                <a:lnTo>
                  <a:pt x="24384" y="50292"/>
                </a:lnTo>
                <a:lnTo>
                  <a:pt x="24765" y="50292"/>
                </a:lnTo>
                <a:lnTo>
                  <a:pt x="25908" y="54864"/>
                </a:lnTo>
                <a:lnTo>
                  <a:pt x="26288" y="54864"/>
                </a:lnTo>
                <a:lnTo>
                  <a:pt x="27051" y="57912"/>
                </a:lnTo>
                <a:lnTo>
                  <a:pt x="25908" y="57912"/>
                </a:lnTo>
                <a:lnTo>
                  <a:pt x="29337" y="62484"/>
                </a:lnTo>
                <a:lnTo>
                  <a:pt x="28956" y="62484"/>
                </a:lnTo>
                <a:lnTo>
                  <a:pt x="30988" y="65532"/>
                </a:lnTo>
                <a:lnTo>
                  <a:pt x="30480" y="65532"/>
                </a:lnTo>
                <a:lnTo>
                  <a:pt x="32004" y="67056"/>
                </a:lnTo>
                <a:lnTo>
                  <a:pt x="32512" y="67056"/>
                </a:lnTo>
                <a:lnTo>
                  <a:pt x="34544" y="68580"/>
                </a:lnTo>
                <a:lnTo>
                  <a:pt x="33528" y="68580"/>
                </a:lnTo>
                <a:lnTo>
                  <a:pt x="39624" y="71628"/>
                </a:lnTo>
                <a:lnTo>
                  <a:pt x="38100" y="71628"/>
                </a:lnTo>
                <a:lnTo>
                  <a:pt x="44195" y="73152"/>
                </a:lnTo>
                <a:lnTo>
                  <a:pt x="88391" y="73152"/>
                </a:lnTo>
                <a:lnTo>
                  <a:pt x="86868" y="76200"/>
                </a:lnTo>
                <a:lnTo>
                  <a:pt x="86868" y="77724"/>
                </a:lnTo>
                <a:close/>
              </a:path>
              <a:path w="94615" h="99060">
                <a:moveTo>
                  <a:pt x="38100" y="27432"/>
                </a:moveTo>
                <a:lnTo>
                  <a:pt x="39624" y="25908"/>
                </a:lnTo>
                <a:lnTo>
                  <a:pt x="44195" y="25908"/>
                </a:lnTo>
                <a:lnTo>
                  <a:pt x="38100" y="27432"/>
                </a:lnTo>
                <a:close/>
              </a:path>
              <a:path w="94615" h="99060">
                <a:moveTo>
                  <a:pt x="56387" y="27432"/>
                </a:moveTo>
                <a:lnTo>
                  <a:pt x="50292" y="25908"/>
                </a:lnTo>
                <a:lnTo>
                  <a:pt x="54864" y="25908"/>
                </a:lnTo>
                <a:lnTo>
                  <a:pt x="56387" y="27432"/>
                </a:lnTo>
                <a:close/>
              </a:path>
              <a:path w="94615" h="99060">
                <a:moveTo>
                  <a:pt x="91439" y="30480"/>
                </a:moveTo>
                <a:lnTo>
                  <a:pt x="60960" y="30480"/>
                </a:lnTo>
                <a:lnTo>
                  <a:pt x="54864" y="25908"/>
                </a:lnTo>
                <a:lnTo>
                  <a:pt x="88391" y="25908"/>
                </a:lnTo>
                <a:lnTo>
                  <a:pt x="89916" y="28956"/>
                </a:lnTo>
                <a:lnTo>
                  <a:pt x="91439" y="30480"/>
                </a:lnTo>
                <a:close/>
              </a:path>
              <a:path w="94615" h="99060">
                <a:moveTo>
                  <a:pt x="34544" y="30480"/>
                </a:moveTo>
                <a:lnTo>
                  <a:pt x="33528" y="30480"/>
                </a:lnTo>
                <a:lnTo>
                  <a:pt x="36576" y="28956"/>
                </a:lnTo>
                <a:lnTo>
                  <a:pt x="34544" y="30480"/>
                </a:lnTo>
                <a:close/>
              </a:path>
              <a:path w="94615" h="99060">
                <a:moveTo>
                  <a:pt x="62992" y="32766"/>
                </a:moveTo>
                <a:lnTo>
                  <a:pt x="57912" y="28956"/>
                </a:lnTo>
                <a:lnTo>
                  <a:pt x="60960" y="30480"/>
                </a:lnTo>
                <a:lnTo>
                  <a:pt x="91439" y="30480"/>
                </a:lnTo>
                <a:lnTo>
                  <a:pt x="91439" y="32004"/>
                </a:lnTo>
                <a:lnTo>
                  <a:pt x="62484" y="32004"/>
                </a:lnTo>
                <a:lnTo>
                  <a:pt x="62992" y="32766"/>
                </a:lnTo>
                <a:close/>
              </a:path>
              <a:path w="94615" h="99060">
                <a:moveTo>
                  <a:pt x="30480" y="33528"/>
                </a:moveTo>
                <a:lnTo>
                  <a:pt x="32004" y="32004"/>
                </a:lnTo>
                <a:lnTo>
                  <a:pt x="31496" y="32766"/>
                </a:lnTo>
                <a:lnTo>
                  <a:pt x="30480" y="33528"/>
                </a:lnTo>
                <a:close/>
              </a:path>
              <a:path w="94615" h="99060">
                <a:moveTo>
                  <a:pt x="31496" y="32766"/>
                </a:moveTo>
                <a:lnTo>
                  <a:pt x="32004" y="32004"/>
                </a:lnTo>
                <a:lnTo>
                  <a:pt x="32511" y="32004"/>
                </a:lnTo>
                <a:lnTo>
                  <a:pt x="31496" y="32766"/>
                </a:lnTo>
                <a:close/>
              </a:path>
              <a:path w="94615" h="99060">
                <a:moveTo>
                  <a:pt x="64008" y="33528"/>
                </a:moveTo>
                <a:lnTo>
                  <a:pt x="62992" y="32766"/>
                </a:lnTo>
                <a:lnTo>
                  <a:pt x="62484" y="32004"/>
                </a:lnTo>
                <a:lnTo>
                  <a:pt x="64008" y="33528"/>
                </a:lnTo>
                <a:close/>
              </a:path>
              <a:path w="94615" h="99060">
                <a:moveTo>
                  <a:pt x="91820" y="33528"/>
                </a:moveTo>
                <a:lnTo>
                  <a:pt x="64008" y="33528"/>
                </a:lnTo>
                <a:lnTo>
                  <a:pt x="62484" y="32004"/>
                </a:lnTo>
                <a:lnTo>
                  <a:pt x="91439" y="32004"/>
                </a:lnTo>
                <a:lnTo>
                  <a:pt x="91820" y="33528"/>
                </a:lnTo>
                <a:close/>
              </a:path>
              <a:path w="94615" h="99060">
                <a:moveTo>
                  <a:pt x="30988" y="33528"/>
                </a:moveTo>
                <a:lnTo>
                  <a:pt x="30480" y="33528"/>
                </a:lnTo>
                <a:lnTo>
                  <a:pt x="31496" y="32766"/>
                </a:lnTo>
                <a:lnTo>
                  <a:pt x="30988" y="33528"/>
                </a:lnTo>
                <a:close/>
              </a:path>
              <a:path w="94615" h="99060">
                <a:moveTo>
                  <a:pt x="65532" y="36576"/>
                </a:moveTo>
                <a:lnTo>
                  <a:pt x="62992" y="32766"/>
                </a:lnTo>
                <a:lnTo>
                  <a:pt x="64008" y="33528"/>
                </a:lnTo>
                <a:lnTo>
                  <a:pt x="91820" y="33528"/>
                </a:lnTo>
                <a:lnTo>
                  <a:pt x="92202" y="35052"/>
                </a:lnTo>
                <a:lnTo>
                  <a:pt x="65532" y="35052"/>
                </a:lnTo>
                <a:lnTo>
                  <a:pt x="65532" y="36576"/>
                </a:lnTo>
                <a:close/>
              </a:path>
              <a:path w="94615" h="99060">
                <a:moveTo>
                  <a:pt x="29337" y="36576"/>
                </a:moveTo>
                <a:lnTo>
                  <a:pt x="28956" y="36576"/>
                </a:lnTo>
                <a:lnTo>
                  <a:pt x="30480" y="35052"/>
                </a:lnTo>
                <a:lnTo>
                  <a:pt x="29337" y="36576"/>
                </a:lnTo>
                <a:close/>
              </a:path>
              <a:path w="94615" h="99060">
                <a:moveTo>
                  <a:pt x="94488" y="41148"/>
                </a:moveTo>
                <a:lnTo>
                  <a:pt x="68580" y="41148"/>
                </a:lnTo>
                <a:lnTo>
                  <a:pt x="65532" y="35052"/>
                </a:lnTo>
                <a:lnTo>
                  <a:pt x="92202" y="35052"/>
                </a:lnTo>
                <a:lnTo>
                  <a:pt x="92964" y="38100"/>
                </a:lnTo>
                <a:lnTo>
                  <a:pt x="94488" y="39624"/>
                </a:lnTo>
                <a:lnTo>
                  <a:pt x="94488" y="41148"/>
                </a:lnTo>
                <a:close/>
              </a:path>
              <a:path w="94615" h="99060">
                <a:moveTo>
                  <a:pt x="25908" y="41148"/>
                </a:moveTo>
                <a:lnTo>
                  <a:pt x="27432" y="38100"/>
                </a:lnTo>
                <a:lnTo>
                  <a:pt x="27154" y="39485"/>
                </a:lnTo>
                <a:lnTo>
                  <a:pt x="25908" y="41148"/>
                </a:lnTo>
                <a:close/>
              </a:path>
              <a:path w="94615" h="99060">
                <a:moveTo>
                  <a:pt x="27154" y="39485"/>
                </a:moveTo>
                <a:lnTo>
                  <a:pt x="27432" y="38100"/>
                </a:lnTo>
                <a:lnTo>
                  <a:pt x="28193" y="38100"/>
                </a:lnTo>
                <a:lnTo>
                  <a:pt x="27154" y="39485"/>
                </a:lnTo>
                <a:close/>
              </a:path>
              <a:path w="94615" h="99060">
                <a:moveTo>
                  <a:pt x="68580" y="45720"/>
                </a:moveTo>
                <a:lnTo>
                  <a:pt x="67056" y="38100"/>
                </a:lnTo>
                <a:lnTo>
                  <a:pt x="68580" y="41148"/>
                </a:lnTo>
                <a:lnTo>
                  <a:pt x="94488" y="41148"/>
                </a:lnTo>
                <a:lnTo>
                  <a:pt x="94488" y="42672"/>
                </a:lnTo>
                <a:lnTo>
                  <a:pt x="68580" y="42672"/>
                </a:lnTo>
                <a:lnTo>
                  <a:pt x="68580" y="45720"/>
                </a:lnTo>
                <a:close/>
              </a:path>
              <a:path w="94615" h="99060">
                <a:moveTo>
                  <a:pt x="26822" y="41148"/>
                </a:moveTo>
                <a:lnTo>
                  <a:pt x="25908" y="41148"/>
                </a:lnTo>
                <a:lnTo>
                  <a:pt x="27154" y="39485"/>
                </a:lnTo>
                <a:lnTo>
                  <a:pt x="26822" y="41148"/>
                </a:lnTo>
                <a:close/>
              </a:path>
              <a:path w="94615" h="99060">
                <a:moveTo>
                  <a:pt x="25908" y="45720"/>
                </a:moveTo>
                <a:lnTo>
                  <a:pt x="25908" y="42672"/>
                </a:lnTo>
                <a:lnTo>
                  <a:pt x="26517" y="42672"/>
                </a:lnTo>
                <a:lnTo>
                  <a:pt x="25908" y="45720"/>
                </a:lnTo>
                <a:close/>
              </a:path>
              <a:path w="94615" h="99060">
                <a:moveTo>
                  <a:pt x="69934" y="49445"/>
                </a:moveTo>
                <a:lnTo>
                  <a:pt x="68580" y="42672"/>
                </a:lnTo>
                <a:lnTo>
                  <a:pt x="94488" y="42672"/>
                </a:lnTo>
                <a:lnTo>
                  <a:pt x="94488" y="48768"/>
                </a:lnTo>
                <a:lnTo>
                  <a:pt x="70104" y="48768"/>
                </a:lnTo>
                <a:lnTo>
                  <a:pt x="69934" y="49445"/>
                </a:lnTo>
                <a:close/>
              </a:path>
              <a:path w="94615" h="99060">
                <a:moveTo>
                  <a:pt x="24384" y="50292"/>
                </a:moveTo>
                <a:lnTo>
                  <a:pt x="24384" y="48768"/>
                </a:lnTo>
                <a:lnTo>
                  <a:pt x="24553" y="49445"/>
                </a:lnTo>
                <a:lnTo>
                  <a:pt x="24384" y="50292"/>
                </a:lnTo>
                <a:close/>
              </a:path>
              <a:path w="94615" h="99060">
                <a:moveTo>
                  <a:pt x="24553" y="49445"/>
                </a:moveTo>
                <a:lnTo>
                  <a:pt x="24384" y="48768"/>
                </a:lnTo>
                <a:lnTo>
                  <a:pt x="24688" y="48768"/>
                </a:lnTo>
                <a:lnTo>
                  <a:pt x="24553" y="49445"/>
                </a:lnTo>
                <a:close/>
              </a:path>
              <a:path w="94615" h="99060">
                <a:moveTo>
                  <a:pt x="70104" y="50292"/>
                </a:moveTo>
                <a:lnTo>
                  <a:pt x="69934" y="49445"/>
                </a:lnTo>
                <a:lnTo>
                  <a:pt x="70104" y="48768"/>
                </a:lnTo>
                <a:lnTo>
                  <a:pt x="70104" y="50292"/>
                </a:lnTo>
                <a:close/>
              </a:path>
              <a:path w="94615" h="99060">
                <a:moveTo>
                  <a:pt x="94488" y="50292"/>
                </a:moveTo>
                <a:lnTo>
                  <a:pt x="70104" y="50292"/>
                </a:lnTo>
                <a:lnTo>
                  <a:pt x="70104" y="48768"/>
                </a:lnTo>
                <a:lnTo>
                  <a:pt x="94488" y="48768"/>
                </a:lnTo>
                <a:lnTo>
                  <a:pt x="94488" y="50292"/>
                </a:lnTo>
                <a:close/>
              </a:path>
              <a:path w="94615" h="99060">
                <a:moveTo>
                  <a:pt x="24765" y="50292"/>
                </a:moveTo>
                <a:lnTo>
                  <a:pt x="24384" y="50292"/>
                </a:lnTo>
                <a:lnTo>
                  <a:pt x="24553" y="49445"/>
                </a:lnTo>
                <a:lnTo>
                  <a:pt x="24765" y="50292"/>
                </a:lnTo>
                <a:close/>
              </a:path>
              <a:path w="94615" h="99060">
                <a:moveTo>
                  <a:pt x="94488" y="54864"/>
                </a:moveTo>
                <a:lnTo>
                  <a:pt x="68580" y="54864"/>
                </a:lnTo>
                <a:lnTo>
                  <a:pt x="69934" y="49445"/>
                </a:lnTo>
                <a:lnTo>
                  <a:pt x="70104" y="50292"/>
                </a:lnTo>
                <a:lnTo>
                  <a:pt x="94488" y="50292"/>
                </a:lnTo>
                <a:lnTo>
                  <a:pt x="94488" y="54864"/>
                </a:lnTo>
                <a:close/>
              </a:path>
              <a:path w="94615" h="99060">
                <a:moveTo>
                  <a:pt x="26288" y="54864"/>
                </a:moveTo>
                <a:lnTo>
                  <a:pt x="25908" y="54864"/>
                </a:lnTo>
                <a:lnTo>
                  <a:pt x="25908" y="53340"/>
                </a:lnTo>
                <a:lnTo>
                  <a:pt x="26288" y="54864"/>
                </a:lnTo>
                <a:close/>
              </a:path>
              <a:path w="94615" h="99060">
                <a:moveTo>
                  <a:pt x="67056" y="59436"/>
                </a:moveTo>
                <a:lnTo>
                  <a:pt x="68580" y="53340"/>
                </a:lnTo>
                <a:lnTo>
                  <a:pt x="68580" y="54864"/>
                </a:lnTo>
                <a:lnTo>
                  <a:pt x="94488" y="54864"/>
                </a:lnTo>
                <a:lnTo>
                  <a:pt x="94488" y="57912"/>
                </a:lnTo>
                <a:lnTo>
                  <a:pt x="68580" y="57912"/>
                </a:lnTo>
                <a:lnTo>
                  <a:pt x="67056" y="59436"/>
                </a:lnTo>
                <a:close/>
              </a:path>
              <a:path w="94615" h="99060">
                <a:moveTo>
                  <a:pt x="27432" y="59436"/>
                </a:moveTo>
                <a:lnTo>
                  <a:pt x="25908" y="57912"/>
                </a:lnTo>
                <a:lnTo>
                  <a:pt x="27051" y="57912"/>
                </a:lnTo>
                <a:lnTo>
                  <a:pt x="27432" y="59436"/>
                </a:lnTo>
                <a:close/>
              </a:path>
              <a:path w="94615" h="99060">
                <a:moveTo>
                  <a:pt x="92202" y="64008"/>
                </a:moveTo>
                <a:lnTo>
                  <a:pt x="65532" y="64008"/>
                </a:lnTo>
                <a:lnTo>
                  <a:pt x="68580" y="57912"/>
                </a:lnTo>
                <a:lnTo>
                  <a:pt x="94488" y="57912"/>
                </a:lnTo>
                <a:lnTo>
                  <a:pt x="94488" y="59436"/>
                </a:lnTo>
                <a:lnTo>
                  <a:pt x="92964" y="60960"/>
                </a:lnTo>
                <a:lnTo>
                  <a:pt x="92202" y="64008"/>
                </a:lnTo>
                <a:close/>
              </a:path>
              <a:path w="94615" h="99060">
                <a:moveTo>
                  <a:pt x="30480" y="64008"/>
                </a:moveTo>
                <a:lnTo>
                  <a:pt x="28956" y="62484"/>
                </a:lnTo>
                <a:lnTo>
                  <a:pt x="29337" y="62484"/>
                </a:lnTo>
                <a:lnTo>
                  <a:pt x="30480" y="64008"/>
                </a:lnTo>
                <a:close/>
              </a:path>
              <a:path w="94615" h="99060">
                <a:moveTo>
                  <a:pt x="62992" y="66294"/>
                </a:moveTo>
                <a:lnTo>
                  <a:pt x="65532" y="62484"/>
                </a:lnTo>
                <a:lnTo>
                  <a:pt x="65532" y="64008"/>
                </a:lnTo>
                <a:lnTo>
                  <a:pt x="92202" y="64008"/>
                </a:lnTo>
                <a:lnTo>
                  <a:pt x="91820" y="65532"/>
                </a:lnTo>
                <a:lnTo>
                  <a:pt x="64008" y="65532"/>
                </a:lnTo>
                <a:lnTo>
                  <a:pt x="62992" y="66294"/>
                </a:lnTo>
                <a:close/>
              </a:path>
              <a:path w="94615" h="99060">
                <a:moveTo>
                  <a:pt x="32004" y="67056"/>
                </a:moveTo>
                <a:lnTo>
                  <a:pt x="30480" y="65532"/>
                </a:lnTo>
                <a:lnTo>
                  <a:pt x="31496" y="66294"/>
                </a:lnTo>
                <a:lnTo>
                  <a:pt x="32004" y="67056"/>
                </a:lnTo>
                <a:close/>
              </a:path>
              <a:path w="94615" h="99060">
                <a:moveTo>
                  <a:pt x="31496" y="66294"/>
                </a:moveTo>
                <a:lnTo>
                  <a:pt x="30480" y="65532"/>
                </a:lnTo>
                <a:lnTo>
                  <a:pt x="30988" y="65532"/>
                </a:lnTo>
                <a:lnTo>
                  <a:pt x="31496" y="66294"/>
                </a:lnTo>
                <a:close/>
              </a:path>
              <a:path w="94615" h="99060">
                <a:moveTo>
                  <a:pt x="62484" y="67056"/>
                </a:moveTo>
                <a:lnTo>
                  <a:pt x="62992" y="66294"/>
                </a:lnTo>
                <a:lnTo>
                  <a:pt x="64008" y="65532"/>
                </a:lnTo>
                <a:lnTo>
                  <a:pt x="62484" y="67056"/>
                </a:lnTo>
                <a:close/>
              </a:path>
              <a:path w="94615" h="99060">
                <a:moveTo>
                  <a:pt x="91439" y="67056"/>
                </a:moveTo>
                <a:lnTo>
                  <a:pt x="62484" y="67056"/>
                </a:lnTo>
                <a:lnTo>
                  <a:pt x="64008" y="65532"/>
                </a:lnTo>
                <a:lnTo>
                  <a:pt x="91820" y="65532"/>
                </a:lnTo>
                <a:lnTo>
                  <a:pt x="91439" y="67056"/>
                </a:lnTo>
                <a:close/>
              </a:path>
              <a:path w="94615" h="99060">
                <a:moveTo>
                  <a:pt x="32512" y="67056"/>
                </a:moveTo>
                <a:lnTo>
                  <a:pt x="32004" y="67056"/>
                </a:lnTo>
                <a:lnTo>
                  <a:pt x="31496" y="66294"/>
                </a:lnTo>
                <a:lnTo>
                  <a:pt x="32512" y="67056"/>
                </a:lnTo>
                <a:close/>
              </a:path>
              <a:path w="94615" h="99060">
                <a:moveTo>
                  <a:pt x="57912" y="70104"/>
                </a:moveTo>
                <a:lnTo>
                  <a:pt x="62992" y="66294"/>
                </a:lnTo>
                <a:lnTo>
                  <a:pt x="62484" y="67056"/>
                </a:lnTo>
                <a:lnTo>
                  <a:pt x="91439" y="67056"/>
                </a:lnTo>
                <a:lnTo>
                  <a:pt x="91439" y="68580"/>
                </a:lnTo>
                <a:lnTo>
                  <a:pt x="60960" y="68580"/>
                </a:lnTo>
                <a:lnTo>
                  <a:pt x="57912" y="70104"/>
                </a:lnTo>
                <a:close/>
              </a:path>
              <a:path w="94615" h="99060">
                <a:moveTo>
                  <a:pt x="36576" y="70104"/>
                </a:moveTo>
                <a:lnTo>
                  <a:pt x="33528" y="68580"/>
                </a:lnTo>
                <a:lnTo>
                  <a:pt x="34544" y="68580"/>
                </a:lnTo>
                <a:lnTo>
                  <a:pt x="36576" y="70104"/>
                </a:lnTo>
                <a:close/>
              </a:path>
              <a:path w="94615" h="99060">
                <a:moveTo>
                  <a:pt x="88391" y="73152"/>
                </a:moveTo>
                <a:lnTo>
                  <a:pt x="50292" y="73152"/>
                </a:lnTo>
                <a:lnTo>
                  <a:pt x="56387" y="71628"/>
                </a:lnTo>
                <a:lnTo>
                  <a:pt x="54864" y="71628"/>
                </a:lnTo>
                <a:lnTo>
                  <a:pt x="60960" y="68580"/>
                </a:lnTo>
                <a:lnTo>
                  <a:pt x="91439" y="68580"/>
                </a:lnTo>
                <a:lnTo>
                  <a:pt x="89916" y="70104"/>
                </a:lnTo>
                <a:lnTo>
                  <a:pt x="88391" y="73152"/>
                </a:lnTo>
                <a:close/>
              </a:path>
              <a:path w="94615" h="99060">
                <a:moveTo>
                  <a:pt x="82296" y="83820"/>
                </a:moveTo>
                <a:lnTo>
                  <a:pt x="12192" y="83820"/>
                </a:lnTo>
                <a:lnTo>
                  <a:pt x="9144" y="77724"/>
                </a:lnTo>
                <a:lnTo>
                  <a:pt x="85344" y="77724"/>
                </a:lnTo>
                <a:lnTo>
                  <a:pt x="82296" y="83820"/>
                </a:lnTo>
                <a:close/>
              </a:path>
              <a:path w="94615" h="99060">
                <a:moveTo>
                  <a:pt x="74676" y="89916"/>
                </a:moveTo>
                <a:lnTo>
                  <a:pt x="19812" y="89916"/>
                </a:lnTo>
                <a:lnTo>
                  <a:pt x="13716" y="85344"/>
                </a:lnTo>
                <a:lnTo>
                  <a:pt x="13716" y="83820"/>
                </a:lnTo>
                <a:lnTo>
                  <a:pt x="80772" y="83820"/>
                </a:lnTo>
                <a:lnTo>
                  <a:pt x="80772" y="85344"/>
                </a:lnTo>
                <a:lnTo>
                  <a:pt x="74676" y="89916"/>
                </a:lnTo>
                <a:close/>
              </a:path>
              <a:path w="94615" h="99060">
                <a:moveTo>
                  <a:pt x="67056" y="94488"/>
                </a:moveTo>
                <a:lnTo>
                  <a:pt x="27432" y="94488"/>
                </a:lnTo>
                <a:lnTo>
                  <a:pt x="21336" y="89916"/>
                </a:lnTo>
                <a:lnTo>
                  <a:pt x="73152" y="89916"/>
                </a:lnTo>
                <a:lnTo>
                  <a:pt x="67056" y="94488"/>
                </a:lnTo>
                <a:close/>
              </a:path>
              <a:path w="94615" h="99060">
                <a:moveTo>
                  <a:pt x="57912" y="97536"/>
                </a:moveTo>
                <a:lnTo>
                  <a:pt x="36576" y="97536"/>
                </a:lnTo>
                <a:lnTo>
                  <a:pt x="30480" y="94488"/>
                </a:lnTo>
                <a:lnTo>
                  <a:pt x="64008" y="94488"/>
                </a:lnTo>
                <a:lnTo>
                  <a:pt x="57912" y="97536"/>
                </a:lnTo>
                <a:close/>
              </a:path>
              <a:path w="94615" h="99060">
                <a:moveTo>
                  <a:pt x="48768" y="99060"/>
                </a:moveTo>
                <a:lnTo>
                  <a:pt x="45719" y="99060"/>
                </a:lnTo>
                <a:lnTo>
                  <a:pt x="39624" y="97536"/>
                </a:lnTo>
                <a:lnTo>
                  <a:pt x="56387" y="97536"/>
                </a:lnTo>
                <a:lnTo>
                  <a:pt x="48768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172200" y="3823715"/>
            <a:ext cx="94615" cy="99060"/>
          </a:xfrm>
          <a:custGeom>
            <a:avLst/>
            <a:gdLst/>
            <a:ahLst/>
            <a:cxnLst/>
            <a:rect l="l" t="t" r="r" b="b"/>
            <a:pathLst>
              <a:path w="94614" h="99060">
                <a:moveTo>
                  <a:pt x="64008" y="3047"/>
                </a:moveTo>
                <a:lnTo>
                  <a:pt x="30480" y="3047"/>
                </a:lnTo>
                <a:lnTo>
                  <a:pt x="36576" y="1523"/>
                </a:lnTo>
                <a:lnTo>
                  <a:pt x="38100" y="0"/>
                </a:lnTo>
                <a:lnTo>
                  <a:pt x="56387" y="0"/>
                </a:lnTo>
                <a:lnTo>
                  <a:pt x="57912" y="1523"/>
                </a:lnTo>
                <a:lnTo>
                  <a:pt x="64008" y="3047"/>
                </a:lnTo>
                <a:close/>
              </a:path>
              <a:path w="94614" h="99060">
                <a:moveTo>
                  <a:pt x="80772" y="15239"/>
                </a:moveTo>
                <a:lnTo>
                  <a:pt x="13716" y="15239"/>
                </a:lnTo>
                <a:lnTo>
                  <a:pt x="13716" y="13715"/>
                </a:lnTo>
                <a:lnTo>
                  <a:pt x="19812" y="9143"/>
                </a:lnTo>
                <a:lnTo>
                  <a:pt x="21336" y="7619"/>
                </a:lnTo>
                <a:lnTo>
                  <a:pt x="27432" y="4571"/>
                </a:lnTo>
                <a:lnTo>
                  <a:pt x="28956" y="3047"/>
                </a:lnTo>
                <a:lnTo>
                  <a:pt x="65532" y="3047"/>
                </a:lnTo>
                <a:lnTo>
                  <a:pt x="67056" y="4571"/>
                </a:lnTo>
                <a:lnTo>
                  <a:pt x="73152" y="7619"/>
                </a:lnTo>
                <a:lnTo>
                  <a:pt x="74676" y="9143"/>
                </a:lnTo>
                <a:lnTo>
                  <a:pt x="80772" y="13715"/>
                </a:lnTo>
                <a:lnTo>
                  <a:pt x="80772" y="15239"/>
                </a:lnTo>
                <a:close/>
              </a:path>
              <a:path w="94614" h="99060">
                <a:moveTo>
                  <a:pt x="36576" y="70103"/>
                </a:moveTo>
                <a:lnTo>
                  <a:pt x="33528" y="68579"/>
                </a:lnTo>
                <a:lnTo>
                  <a:pt x="3048" y="68579"/>
                </a:lnTo>
                <a:lnTo>
                  <a:pt x="3048" y="67055"/>
                </a:lnTo>
                <a:lnTo>
                  <a:pt x="1524" y="60959"/>
                </a:lnTo>
                <a:lnTo>
                  <a:pt x="1524" y="59435"/>
                </a:lnTo>
                <a:lnTo>
                  <a:pt x="0" y="57911"/>
                </a:lnTo>
                <a:lnTo>
                  <a:pt x="0" y="39623"/>
                </a:lnTo>
                <a:lnTo>
                  <a:pt x="1524" y="39623"/>
                </a:lnTo>
                <a:lnTo>
                  <a:pt x="1524" y="38099"/>
                </a:lnTo>
                <a:lnTo>
                  <a:pt x="3048" y="30479"/>
                </a:lnTo>
                <a:lnTo>
                  <a:pt x="4572" y="28955"/>
                </a:lnTo>
                <a:lnTo>
                  <a:pt x="7620" y="22859"/>
                </a:lnTo>
                <a:lnTo>
                  <a:pt x="7620" y="21335"/>
                </a:lnTo>
                <a:lnTo>
                  <a:pt x="9144" y="21335"/>
                </a:lnTo>
                <a:lnTo>
                  <a:pt x="12192" y="15239"/>
                </a:lnTo>
                <a:lnTo>
                  <a:pt x="82296" y="15239"/>
                </a:lnTo>
                <a:lnTo>
                  <a:pt x="86868" y="21335"/>
                </a:lnTo>
                <a:lnTo>
                  <a:pt x="86868" y="22859"/>
                </a:lnTo>
                <a:lnTo>
                  <a:pt x="87630" y="24383"/>
                </a:lnTo>
                <a:lnTo>
                  <a:pt x="45719" y="24383"/>
                </a:lnTo>
                <a:lnTo>
                  <a:pt x="47244" y="24688"/>
                </a:lnTo>
                <a:lnTo>
                  <a:pt x="41148" y="25907"/>
                </a:lnTo>
                <a:lnTo>
                  <a:pt x="39624" y="25907"/>
                </a:lnTo>
                <a:lnTo>
                  <a:pt x="33528" y="30479"/>
                </a:lnTo>
                <a:lnTo>
                  <a:pt x="32004" y="30479"/>
                </a:lnTo>
                <a:lnTo>
                  <a:pt x="28956" y="36575"/>
                </a:lnTo>
                <a:lnTo>
                  <a:pt x="29337" y="36575"/>
                </a:lnTo>
                <a:lnTo>
                  <a:pt x="28193" y="38099"/>
                </a:lnTo>
                <a:lnTo>
                  <a:pt x="27432" y="38099"/>
                </a:lnTo>
                <a:lnTo>
                  <a:pt x="25908" y="41147"/>
                </a:lnTo>
                <a:lnTo>
                  <a:pt x="26822" y="41147"/>
                </a:lnTo>
                <a:lnTo>
                  <a:pt x="26517" y="42671"/>
                </a:lnTo>
                <a:lnTo>
                  <a:pt x="25908" y="42671"/>
                </a:lnTo>
                <a:lnTo>
                  <a:pt x="25908" y="54863"/>
                </a:lnTo>
                <a:lnTo>
                  <a:pt x="26288" y="54863"/>
                </a:lnTo>
                <a:lnTo>
                  <a:pt x="27051" y="57911"/>
                </a:lnTo>
                <a:lnTo>
                  <a:pt x="25908" y="57911"/>
                </a:lnTo>
                <a:lnTo>
                  <a:pt x="29337" y="62483"/>
                </a:lnTo>
                <a:lnTo>
                  <a:pt x="28956" y="62483"/>
                </a:lnTo>
                <a:lnTo>
                  <a:pt x="30988" y="65531"/>
                </a:lnTo>
                <a:lnTo>
                  <a:pt x="30480" y="65531"/>
                </a:lnTo>
                <a:lnTo>
                  <a:pt x="32004" y="67055"/>
                </a:lnTo>
                <a:lnTo>
                  <a:pt x="32512" y="67055"/>
                </a:lnTo>
                <a:lnTo>
                  <a:pt x="36576" y="70103"/>
                </a:lnTo>
                <a:close/>
              </a:path>
              <a:path w="94614" h="99060">
                <a:moveTo>
                  <a:pt x="47244" y="24688"/>
                </a:moveTo>
                <a:lnTo>
                  <a:pt x="45719" y="24383"/>
                </a:lnTo>
                <a:lnTo>
                  <a:pt x="48768" y="24383"/>
                </a:lnTo>
                <a:lnTo>
                  <a:pt x="47244" y="24688"/>
                </a:lnTo>
                <a:close/>
              </a:path>
              <a:path w="94614" h="99060">
                <a:moveTo>
                  <a:pt x="65532" y="36575"/>
                </a:moveTo>
                <a:lnTo>
                  <a:pt x="62484" y="30479"/>
                </a:lnTo>
                <a:lnTo>
                  <a:pt x="60960" y="30479"/>
                </a:lnTo>
                <a:lnTo>
                  <a:pt x="54864" y="25907"/>
                </a:lnTo>
                <a:lnTo>
                  <a:pt x="53339" y="25907"/>
                </a:lnTo>
                <a:lnTo>
                  <a:pt x="47244" y="24688"/>
                </a:lnTo>
                <a:lnTo>
                  <a:pt x="48768" y="24383"/>
                </a:lnTo>
                <a:lnTo>
                  <a:pt x="87630" y="24383"/>
                </a:lnTo>
                <a:lnTo>
                  <a:pt x="89916" y="28955"/>
                </a:lnTo>
                <a:lnTo>
                  <a:pt x="91439" y="30479"/>
                </a:lnTo>
                <a:lnTo>
                  <a:pt x="92354" y="35051"/>
                </a:lnTo>
                <a:lnTo>
                  <a:pt x="65532" y="35051"/>
                </a:lnTo>
                <a:lnTo>
                  <a:pt x="65532" y="36575"/>
                </a:lnTo>
                <a:close/>
              </a:path>
              <a:path w="94614" h="99060">
                <a:moveTo>
                  <a:pt x="38100" y="27431"/>
                </a:moveTo>
                <a:lnTo>
                  <a:pt x="39624" y="25907"/>
                </a:lnTo>
                <a:lnTo>
                  <a:pt x="44195" y="25907"/>
                </a:lnTo>
                <a:lnTo>
                  <a:pt x="38100" y="27431"/>
                </a:lnTo>
                <a:close/>
              </a:path>
              <a:path w="94614" h="99060">
                <a:moveTo>
                  <a:pt x="56387" y="27431"/>
                </a:moveTo>
                <a:lnTo>
                  <a:pt x="50292" y="25907"/>
                </a:lnTo>
                <a:lnTo>
                  <a:pt x="54864" y="25907"/>
                </a:lnTo>
                <a:lnTo>
                  <a:pt x="56387" y="27431"/>
                </a:lnTo>
                <a:close/>
              </a:path>
              <a:path w="94614" h="99060">
                <a:moveTo>
                  <a:pt x="30480" y="33527"/>
                </a:moveTo>
                <a:lnTo>
                  <a:pt x="32004" y="30479"/>
                </a:lnTo>
                <a:lnTo>
                  <a:pt x="33528" y="30479"/>
                </a:lnTo>
                <a:lnTo>
                  <a:pt x="36576" y="28955"/>
                </a:lnTo>
                <a:lnTo>
                  <a:pt x="30480" y="33527"/>
                </a:lnTo>
                <a:close/>
              </a:path>
              <a:path w="94614" h="99060">
                <a:moveTo>
                  <a:pt x="64008" y="33527"/>
                </a:moveTo>
                <a:lnTo>
                  <a:pt x="57912" y="28955"/>
                </a:lnTo>
                <a:lnTo>
                  <a:pt x="60960" y="30479"/>
                </a:lnTo>
                <a:lnTo>
                  <a:pt x="62484" y="30479"/>
                </a:lnTo>
                <a:lnTo>
                  <a:pt x="64008" y="33527"/>
                </a:lnTo>
                <a:close/>
              </a:path>
              <a:path w="94614" h="99060">
                <a:moveTo>
                  <a:pt x="29337" y="36575"/>
                </a:moveTo>
                <a:lnTo>
                  <a:pt x="28956" y="36575"/>
                </a:lnTo>
                <a:lnTo>
                  <a:pt x="30480" y="35051"/>
                </a:lnTo>
                <a:lnTo>
                  <a:pt x="29337" y="36575"/>
                </a:lnTo>
                <a:close/>
              </a:path>
              <a:path w="94614" h="99060">
                <a:moveTo>
                  <a:pt x="94488" y="41147"/>
                </a:moveTo>
                <a:lnTo>
                  <a:pt x="68580" y="41147"/>
                </a:lnTo>
                <a:lnTo>
                  <a:pt x="65532" y="35051"/>
                </a:lnTo>
                <a:lnTo>
                  <a:pt x="92354" y="35051"/>
                </a:lnTo>
                <a:lnTo>
                  <a:pt x="92964" y="38099"/>
                </a:lnTo>
                <a:lnTo>
                  <a:pt x="94488" y="39623"/>
                </a:lnTo>
                <a:lnTo>
                  <a:pt x="94488" y="41147"/>
                </a:lnTo>
                <a:close/>
              </a:path>
              <a:path w="94614" h="99060">
                <a:moveTo>
                  <a:pt x="25908" y="41147"/>
                </a:moveTo>
                <a:lnTo>
                  <a:pt x="27432" y="38099"/>
                </a:lnTo>
                <a:lnTo>
                  <a:pt x="27154" y="39485"/>
                </a:lnTo>
                <a:lnTo>
                  <a:pt x="25908" y="41147"/>
                </a:lnTo>
                <a:close/>
              </a:path>
              <a:path w="94614" h="99060">
                <a:moveTo>
                  <a:pt x="27154" y="39485"/>
                </a:moveTo>
                <a:lnTo>
                  <a:pt x="27432" y="38099"/>
                </a:lnTo>
                <a:lnTo>
                  <a:pt x="28193" y="38099"/>
                </a:lnTo>
                <a:lnTo>
                  <a:pt x="27154" y="39485"/>
                </a:lnTo>
                <a:close/>
              </a:path>
              <a:path w="94614" h="99060">
                <a:moveTo>
                  <a:pt x="68580" y="45719"/>
                </a:moveTo>
                <a:lnTo>
                  <a:pt x="67056" y="38099"/>
                </a:lnTo>
                <a:lnTo>
                  <a:pt x="68580" y="41147"/>
                </a:lnTo>
                <a:lnTo>
                  <a:pt x="94488" y="41147"/>
                </a:lnTo>
                <a:lnTo>
                  <a:pt x="94488" y="42671"/>
                </a:lnTo>
                <a:lnTo>
                  <a:pt x="68580" y="42671"/>
                </a:lnTo>
                <a:lnTo>
                  <a:pt x="68580" y="45719"/>
                </a:lnTo>
                <a:close/>
              </a:path>
              <a:path w="94614" h="99060">
                <a:moveTo>
                  <a:pt x="26822" y="41147"/>
                </a:moveTo>
                <a:lnTo>
                  <a:pt x="25908" y="41147"/>
                </a:lnTo>
                <a:lnTo>
                  <a:pt x="27154" y="39485"/>
                </a:lnTo>
                <a:lnTo>
                  <a:pt x="26822" y="41147"/>
                </a:lnTo>
                <a:close/>
              </a:path>
              <a:path w="94614" h="99060">
                <a:moveTo>
                  <a:pt x="25908" y="45719"/>
                </a:moveTo>
                <a:lnTo>
                  <a:pt x="25908" y="42671"/>
                </a:lnTo>
                <a:lnTo>
                  <a:pt x="26517" y="42671"/>
                </a:lnTo>
                <a:lnTo>
                  <a:pt x="25908" y="45719"/>
                </a:lnTo>
                <a:close/>
              </a:path>
              <a:path w="94614" h="99060">
                <a:moveTo>
                  <a:pt x="69934" y="49445"/>
                </a:moveTo>
                <a:lnTo>
                  <a:pt x="68580" y="42671"/>
                </a:lnTo>
                <a:lnTo>
                  <a:pt x="94488" y="42671"/>
                </a:lnTo>
                <a:lnTo>
                  <a:pt x="94488" y="48767"/>
                </a:lnTo>
                <a:lnTo>
                  <a:pt x="70104" y="48767"/>
                </a:lnTo>
                <a:lnTo>
                  <a:pt x="69934" y="49445"/>
                </a:lnTo>
                <a:close/>
              </a:path>
              <a:path w="94614" h="99060">
                <a:moveTo>
                  <a:pt x="70104" y="50291"/>
                </a:moveTo>
                <a:lnTo>
                  <a:pt x="69934" y="49445"/>
                </a:lnTo>
                <a:lnTo>
                  <a:pt x="70104" y="48767"/>
                </a:lnTo>
                <a:lnTo>
                  <a:pt x="70104" y="50291"/>
                </a:lnTo>
                <a:close/>
              </a:path>
              <a:path w="94614" h="99060">
                <a:moveTo>
                  <a:pt x="94488" y="50291"/>
                </a:moveTo>
                <a:lnTo>
                  <a:pt x="70104" y="50291"/>
                </a:lnTo>
                <a:lnTo>
                  <a:pt x="70104" y="48767"/>
                </a:lnTo>
                <a:lnTo>
                  <a:pt x="94488" y="48767"/>
                </a:lnTo>
                <a:lnTo>
                  <a:pt x="94488" y="50291"/>
                </a:lnTo>
                <a:close/>
              </a:path>
              <a:path w="94614" h="99060">
                <a:moveTo>
                  <a:pt x="94488" y="54863"/>
                </a:moveTo>
                <a:lnTo>
                  <a:pt x="68580" y="54863"/>
                </a:lnTo>
                <a:lnTo>
                  <a:pt x="69934" y="49445"/>
                </a:lnTo>
                <a:lnTo>
                  <a:pt x="70104" y="50291"/>
                </a:lnTo>
                <a:lnTo>
                  <a:pt x="94488" y="50291"/>
                </a:lnTo>
                <a:lnTo>
                  <a:pt x="94488" y="54863"/>
                </a:lnTo>
                <a:close/>
              </a:path>
              <a:path w="94614" h="99060">
                <a:moveTo>
                  <a:pt x="26288" y="54863"/>
                </a:moveTo>
                <a:lnTo>
                  <a:pt x="25908" y="54863"/>
                </a:lnTo>
                <a:lnTo>
                  <a:pt x="25908" y="53339"/>
                </a:lnTo>
                <a:lnTo>
                  <a:pt x="26288" y="54863"/>
                </a:lnTo>
                <a:close/>
              </a:path>
              <a:path w="94614" h="99060">
                <a:moveTo>
                  <a:pt x="67056" y="59435"/>
                </a:moveTo>
                <a:lnTo>
                  <a:pt x="68580" y="53339"/>
                </a:lnTo>
                <a:lnTo>
                  <a:pt x="68580" y="54863"/>
                </a:lnTo>
                <a:lnTo>
                  <a:pt x="94488" y="54863"/>
                </a:lnTo>
                <a:lnTo>
                  <a:pt x="94488" y="57911"/>
                </a:lnTo>
                <a:lnTo>
                  <a:pt x="68580" y="57911"/>
                </a:lnTo>
                <a:lnTo>
                  <a:pt x="67056" y="59435"/>
                </a:lnTo>
                <a:close/>
              </a:path>
              <a:path w="94614" h="99060">
                <a:moveTo>
                  <a:pt x="27432" y="59435"/>
                </a:moveTo>
                <a:lnTo>
                  <a:pt x="25908" y="57911"/>
                </a:lnTo>
                <a:lnTo>
                  <a:pt x="27051" y="57911"/>
                </a:lnTo>
                <a:lnTo>
                  <a:pt x="27432" y="59435"/>
                </a:lnTo>
                <a:close/>
              </a:path>
              <a:path w="94614" h="99060">
                <a:moveTo>
                  <a:pt x="92202" y="64007"/>
                </a:moveTo>
                <a:lnTo>
                  <a:pt x="65532" y="64007"/>
                </a:lnTo>
                <a:lnTo>
                  <a:pt x="68580" y="57911"/>
                </a:lnTo>
                <a:lnTo>
                  <a:pt x="94488" y="57911"/>
                </a:lnTo>
                <a:lnTo>
                  <a:pt x="94488" y="59435"/>
                </a:lnTo>
                <a:lnTo>
                  <a:pt x="92964" y="60959"/>
                </a:lnTo>
                <a:lnTo>
                  <a:pt x="92202" y="64007"/>
                </a:lnTo>
                <a:close/>
              </a:path>
              <a:path w="94614" h="99060">
                <a:moveTo>
                  <a:pt x="30480" y="64007"/>
                </a:moveTo>
                <a:lnTo>
                  <a:pt x="28956" y="62483"/>
                </a:lnTo>
                <a:lnTo>
                  <a:pt x="29337" y="62483"/>
                </a:lnTo>
                <a:lnTo>
                  <a:pt x="30480" y="64007"/>
                </a:lnTo>
                <a:close/>
              </a:path>
              <a:path w="94614" h="99060">
                <a:moveTo>
                  <a:pt x="62992" y="66293"/>
                </a:moveTo>
                <a:lnTo>
                  <a:pt x="65532" y="62483"/>
                </a:lnTo>
                <a:lnTo>
                  <a:pt x="65532" y="64007"/>
                </a:lnTo>
                <a:lnTo>
                  <a:pt x="92202" y="64007"/>
                </a:lnTo>
                <a:lnTo>
                  <a:pt x="91820" y="65531"/>
                </a:lnTo>
                <a:lnTo>
                  <a:pt x="64008" y="65531"/>
                </a:lnTo>
                <a:lnTo>
                  <a:pt x="62992" y="66293"/>
                </a:lnTo>
                <a:close/>
              </a:path>
              <a:path w="94614" h="99060">
                <a:moveTo>
                  <a:pt x="32004" y="67055"/>
                </a:moveTo>
                <a:lnTo>
                  <a:pt x="30480" y="65531"/>
                </a:lnTo>
                <a:lnTo>
                  <a:pt x="31496" y="66293"/>
                </a:lnTo>
                <a:lnTo>
                  <a:pt x="32004" y="67055"/>
                </a:lnTo>
                <a:close/>
              </a:path>
              <a:path w="94614" h="99060">
                <a:moveTo>
                  <a:pt x="31496" y="66293"/>
                </a:moveTo>
                <a:lnTo>
                  <a:pt x="30480" y="65531"/>
                </a:lnTo>
                <a:lnTo>
                  <a:pt x="30988" y="65531"/>
                </a:lnTo>
                <a:lnTo>
                  <a:pt x="31496" y="66293"/>
                </a:lnTo>
                <a:close/>
              </a:path>
              <a:path w="94614" h="99060">
                <a:moveTo>
                  <a:pt x="62484" y="67055"/>
                </a:moveTo>
                <a:lnTo>
                  <a:pt x="62992" y="66293"/>
                </a:lnTo>
                <a:lnTo>
                  <a:pt x="64008" y="65531"/>
                </a:lnTo>
                <a:lnTo>
                  <a:pt x="62484" y="67055"/>
                </a:lnTo>
                <a:close/>
              </a:path>
              <a:path w="94614" h="99060">
                <a:moveTo>
                  <a:pt x="91439" y="67055"/>
                </a:moveTo>
                <a:lnTo>
                  <a:pt x="62484" y="67055"/>
                </a:lnTo>
                <a:lnTo>
                  <a:pt x="64008" y="65531"/>
                </a:lnTo>
                <a:lnTo>
                  <a:pt x="91820" y="65531"/>
                </a:lnTo>
                <a:lnTo>
                  <a:pt x="91439" y="67055"/>
                </a:lnTo>
                <a:close/>
              </a:path>
              <a:path w="94614" h="99060">
                <a:moveTo>
                  <a:pt x="32512" y="67055"/>
                </a:moveTo>
                <a:lnTo>
                  <a:pt x="32004" y="67055"/>
                </a:lnTo>
                <a:lnTo>
                  <a:pt x="31496" y="66293"/>
                </a:lnTo>
                <a:lnTo>
                  <a:pt x="32512" y="67055"/>
                </a:lnTo>
                <a:close/>
              </a:path>
              <a:path w="94614" h="99060">
                <a:moveTo>
                  <a:pt x="57912" y="70103"/>
                </a:moveTo>
                <a:lnTo>
                  <a:pt x="62992" y="66293"/>
                </a:lnTo>
                <a:lnTo>
                  <a:pt x="62484" y="67055"/>
                </a:lnTo>
                <a:lnTo>
                  <a:pt x="91439" y="67055"/>
                </a:lnTo>
                <a:lnTo>
                  <a:pt x="91439" y="68579"/>
                </a:lnTo>
                <a:lnTo>
                  <a:pt x="60960" y="68579"/>
                </a:lnTo>
                <a:lnTo>
                  <a:pt x="57912" y="70103"/>
                </a:lnTo>
                <a:close/>
              </a:path>
              <a:path w="94614" h="99060">
                <a:moveTo>
                  <a:pt x="74676" y="89915"/>
                </a:moveTo>
                <a:lnTo>
                  <a:pt x="19812" y="89915"/>
                </a:lnTo>
                <a:lnTo>
                  <a:pt x="19812" y="88391"/>
                </a:lnTo>
                <a:lnTo>
                  <a:pt x="13716" y="85343"/>
                </a:lnTo>
                <a:lnTo>
                  <a:pt x="13716" y="83819"/>
                </a:lnTo>
                <a:lnTo>
                  <a:pt x="12192" y="82295"/>
                </a:lnTo>
                <a:lnTo>
                  <a:pt x="9144" y="77723"/>
                </a:lnTo>
                <a:lnTo>
                  <a:pt x="7620" y="76199"/>
                </a:lnTo>
                <a:lnTo>
                  <a:pt x="7620" y="74675"/>
                </a:lnTo>
                <a:lnTo>
                  <a:pt x="4572" y="68579"/>
                </a:lnTo>
                <a:lnTo>
                  <a:pt x="33528" y="68579"/>
                </a:lnTo>
                <a:lnTo>
                  <a:pt x="39624" y="71627"/>
                </a:lnTo>
                <a:lnTo>
                  <a:pt x="38100" y="71627"/>
                </a:lnTo>
                <a:lnTo>
                  <a:pt x="44195" y="73151"/>
                </a:lnTo>
                <a:lnTo>
                  <a:pt x="87630" y="73151"/>
                </a:lnTo>
                <a:lnTo>
                  <a:pt x="86868" y="74675"/>
                </a:lnTo>
                <a:lnTo>
                  <a:pt x="86868" y="77723"/>
                </a:lnTo>
                <a:lnTo>
                  <a:pt x="80772" y="83819"/>
                </a:lnTo>
                <a:lnTo>
                  <a:pt x="80772" y="85343"/>
                </a:lnTo>
                <a:lnTo>
                  <a:pt x="74676" y="88391"/>
                </a:lnTo>
                <a:lnTo>
                  <a:pt x="74676" y="89915"/>
                </a:lnTo>
                <a:close/>
              </a:path>
              <a:path w="94614" h="99060">
                <a:moveTo>
                  <a:pt x="87630" y="73151"/>
                </a:moveTo>
                <a:lnTo>
                  <a:pt x="50292" y="73151"/>
                </a:lnTo>
                <a:lnTo>
                  <a:pt x="56387" y="71627"/>
                </a:lnTo>
                <a:lnTo>
                  <a:pt x="54864" y="71627"/>
                </a:lnTo>
                <a:lnTo>
                  <a:pt x="60960" y="68579"/>
                </a:lnTo>
                <a:lnTo>
                  <a:pt x="89916" y="68579"/>
                </a:lnTo>
                <a:lnTo>
                  <a:pt x="87630" y="73151"/>
                </a:lnTo>
                <a:close/>
              </a:path>
              <a:path w="94614" h="99060">
                <a:moveTo>
                  <a:pt x="67056" y="94487"/>
                </a:moveTo>
                <a:lnTo>
                  <a:pt x="27432" y="94487"/>
                </a:lnTo>
                <a:lnTo>
                  <a:pt x="21336" y="89915"/>
                </a:lnTo>
                <a:lnTo>
                  <a:pt x="73152" y="89915"/>
                </a:lnTo>
                <a:lnTo>
                  <a:pt x="67056" y="94487"/>
                </a:lnTo>
                <a:close/>
              </a:path>
              <a:path w="94614" h="99060">
                <a:moveTo>
                  <a:pt x="57912" y="97535"/>
                </a:moveTo>
                <a:lnTo>
                  <a:pt x="36576" y="97535"/>
                </a:lnTo>
                <a:lnTo>
                  <a:pt x="30480" y="94487"/>
                </a:lnTo>
                <a:lnTo>
                  <a:pt x="64008" y="94487"/>
                </a:lnTo>
                <a:lnTo>
                  <a:pt x="57912" y="97535"/>
                </a:lnTo>
                <a:close/>
              </a:path>
              <a:path w="94614" h="99060">
                <a:moveTo>
                  <a:pt x="48768" y="99059"/>
                </a:moveTo>
                <a:lnTo>
                  <a:pt x="45719" y="99059"/>
                </a:lnTo>
                <a:lnTo>
                  <a:pt x="39624" y="97535"/>
                </a:lnTo>
                <a:lnTo>
                  <a:pt x="56387" y="97535"/>
                </a:lnTo>
                <a:lnTo>
                  <a:pt x="48768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08603" y="365226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 h="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308603" y="3733800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 h="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308603" y="3815334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 h="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06596" y="3067811"/>
            <a:ext cx="696467" cy="1260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58100" y="3650742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 h="0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58100" y="3732276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 h="0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58100" y="3813810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 h="0">
                <a:moveTo>
                  <a:pt x="0" y="0"/>
                </a:moveTo>
                <a:lnTo>
                  <a:pt x="44653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54567" y="3067811"/>
            <a:ext cx="696468" cy="1260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308603" y="5694426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 h="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308603" y="5776722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 h="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08603" y="5859017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 h="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18203" y="5109971"/>
            <a:ext cx="696468" cy="1261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746492" y="5694426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 h="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746492" y="5776722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 h="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746492" y="5859017"/>
            <a:ext cx="447040" cy="0"/>
          </a:xfrm>
          <a:custGeom>
            <a:avLst/>
            <a:gdLst/>
            <a:ahLst/>
            <a:cxnLst/>
            <a:rect l="l" t="t" r="r" b="b"/>
            <a:pathLst>
              <a:path w="447040" h="0">
                <a:moveTo>
                  <a:pt x="0" y="0"/>
                </a:moveTo>
                <a:lnTo>
                  <a:pt x="446531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394192" y="5109972"/>
            <a:ext cx="696467" cy="1261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7247563" y="6704093"/>
            <a:ext cx="17322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Ref: </a:t>
            </a:r>
            <a:r>
              <a:rPr dirty="0" sz="2400">
                <a:latin typeface="Times New Roman"/>
                <a:cs typeface="Times New Roman"/>
              </a:rPr>
              <a:t>page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151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687" y="536448"/>
            <a:ext cx="6766559" cy="581025"/>
          </a:xfrm>
          <a:custGeom>
            <a:avLst/>
            <a:gdLst/>
            <a:ahLst/>
            <a:cxnLst/>
            <a:rect l="l" t="t" r="r" b="b"/>
            <a:pathLst>
              <a:path w="6766559" h="581025">
                <a:moveTo>
                  <a:pt x="0" y="0"/>
                </a:moveTo>
                <a:lnTo>
                  <a:pt x="6766560" y="0"/>
                </a:lnTo>
                <a:lnTo>
                  <a:pt x="6766560" y="580643"/>
                </a:lnTo>
                <a:lnTo>
                  <a:pt x="0" y="5806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40">
                <a:solidFill>
                  <a:srgbClr val="0000FF"/>
                </a:solidFill>
              </a:rPr>
              <a:t>改进后的</a:t>
            </a:r>
            <a:r>
              <a:rPr dirty="0" sz="3200" spc="40">
                <a:solidFill>
                  <a:srgbClr val="0000FF"/>
                </a:solidFill>
                <a:latin typeface="Times New Roman"/>
                <a:cs typeface="Times New Roman"/>
              </a:rPr>
              <a:t>OCL</a:t>
            </a:r>
            <a:r>
              <a:rPr dirty="0" sz="3200" spc="40">
                <a:solidFill>
                  <a:srgbClr val="0000FF"/>
                </a:solidFill>
              </a:rPr>
              <a:t>准互补输出功放电路：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419" y="1427496"/>
            <a:ext cx="3821429" cy="294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z="2800" spc="2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30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2800" spc="20">
                <a:solidFill>
                  <a:srgbClr val="800000"/>
                </a:solidFill>
                <a:latin typeface="宋体"/>
                <a:cs typeface="宋体"/>
              </a:rPr>
              <a:t>：前置放大级</a:t>
            </a:r>
            <a:endParaRPr sz="2800">
              <a:latin typeface="宋体"/>
              <a:cs typeface="宋体"/>
            </a:endParaRPr>
          </a:p>
          <a:p>
            <a:pPr marL="1144905">
              <a:lnSpc>
                <a:spcPct val="100000"/>
              </a:lnSpc>
              <a:spcBef>
                <a:spcPts val="10"/>
              </a:spcBef>
            </a:pPr>
            <a:r>
              <a:rPr dirty="0" sz="2800">
                <a:solidFill>
                  <a:srgbClr val="800000"/>
                </a:solidFill>
                <a:latin typeface="宋体"/>
                <a:cs typeface="宋体"/>
              </a:rPr>
              <a:t>（</a:t>
            </a:r>
            <a:r>
              <a:rPr dirty="0" sz="2800">
                <a:latin typeface="宋体"/>
                <a:cs typeface="宋体"/>
              </a:rPr>
              <a:t>电压推动级）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800" spc="1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22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2800" spc="15">
                <a:solidFill>
                  <a:srgbClr val="800000"/>
                </a:solidFill>
                <a:latin typeface="宋体"/>
                <a:cs typeface="宋体"/>
              </a:rPr>
              <a:t>、</a:t>
            </a:r>
            <a:r>
              <a:rPr dirty="0" sz="2800" spc="15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22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2800" spc="15">
                <a:solidFill>
                  <a:srgbClr val="800000"/>
                </a:solidFill>
                <a:latin typeface="宋体"/>
                <a:cs typeface="宋体"/>
              </a:rPr>
              <a:t>、</a:t>
            </a:r>
            <a:r>
              <a:rPr dirty="0" sz="2800" spc="15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dirty="0" baseline="-21021" sz="2775" spc="22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2800" spc="15">
                <a:solidFill>
                  <a:srgbClr val="800000"/>
                </a:solidFill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820419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V</a:t>
            </a:r>
            <a:r>
              <a:rPr dirty="0" baseline="-21021" sz="2775" spc="-7">
                <a:latin typeface="Times New Roman"/>
                <a:cs typeface="Times New Roman"/>
              </a:rPr>
              <a:t>BE</a:t>
            </a:r>
            <a:r>
              <a:rPr dirty="0" sz="2800" spc="-5">
                <a:latin typeface="宋体"/>
                <a:cs typeface="宋体"/>
              </a:rPr>
              <a:t>倍增电路</a:t>
            </a:r>
            <a:endParaRPr sz="2800">
              <a:latin typeface="宋体"/>
              <a:cs typeface="宋体"/>
            </a:endParaRPr>
          </a:p>
          <a:p>
            <a:pPr marL="601345" marR="5080" indent="-363855">
              <a:lnSpc>
                <a:spcPct val="100000"/>
              </a:lnSpc>
              <a:spcBef>
                <a:spcPts val="1925"/>
              </a:spcBef>
            </a:pPr>
            <a:r>
              <a:rPr dirty="0" sz="2800" spc="5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5">
                <a:solidFill>
                  <a:srgbClr val="800000"/>
                </a:solidFill>
                <a:latin typeface="Times New Roman"/>
                <a:cs typeface="Times New Roman"/>
              </a:rPr>
              <a:t>3</a:t>
            </a:r>
            <a:r>
              <a:rPr dirty="0" sz="2800" spc="50">
                <a:solidFill>
                  <a:srgbClr val="800000"/>
                </a:solidFill>
                <a:latin typeface="宋体"/>
                <a:cs typeface="宋体"/>
              </a:rPr>
              <a:t>、</a:t>
            </a:r>
            <a:r>
              <a:rPr dirty="0" sz="2800" spc="5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5">
                <a:solidFill>
                  <a:srgbClr val="800000"/>
                </a:solidFill>
                <a:latin typeface="Times New Roman"/>
                <a:cs typeface="Times New Roman"/>
              </a:rPr>
              <a:t>4</a:t>
            </a:r>
            <a:r>
              <a:rPr dirty="0" sz="2800" spc="50">
                <a:solidFill>
                  <a:srgbClr val="800000"/>
                </a:solidFill>
                <a:latin typeface="宋体"/>
                <a:cs typeface="宋体"/>
              </a:rPr>
              <a:t>、</a:t>
            </a:r>
            <a:r>
              <a:rPr dirty="0" sz="2800" spc="5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5">
                <a:solidFill>
                  <a:srgbClr val="800000"/>
                </a:solidFill>
                <a:latin typeface="Times New Roman"/>
                <a:cs typeface="Times New Roman"/>
              </a:rPr>
              <a:t>5</a:t>
            </a:r>
            <a:r>
              <a:rPr dirty="0" sz="2800" spc="50">
                <a:solidFill>
                  <a:srgbClr val="800000"/>
                </a:solidFill>
                <a:latin typeface="宋体"/>
                <a:cs typeface="宋体"/>
              </a:rPr>
              <a:t>、</a:t>
            </a:r>
            <a:r>
              <a:rPr dirty="0" sz="2800" spc="5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75">
                <a:solidFill>
                  <a:srgbClr val="800000"/>
                </a:solidFill>
                <a:latin typeface="Times New Roman"/>
                <a:cs typeface="Times New Roman"/>
              </a:rPr>
              <a:t>6</a:t>
            </a:r>
            <a:r>
              <a:rPr dirty="0" sz="2800" spc="50">
                <a:solidFill>
                  <a:srgbClr val="800000"/>
                </a:solidFill>
                <a:latin typeface="宋体"/>
                <a:cs typeface="宋体"/>
              </a:rPr>
              <a:t>： </a:t>
            </a:r>
            <a:r>
              <a:rPr dirty="0" sz="2800" spc="-1370">
                <a:solidFill>
                  <a:srgbClr val="800000"/>
                </a:solidFill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复</a:t>
            </a:r>
            <a:r>
              <a:rPr dirty="0" sz="2800" spc="20">
                <a:latin typeface="宋体"/>
                <a:cs typeface="宋体"/>
              </a:rPr>
              <a:t>合</a:t>
            </a:r>
            <a:r>
              <a:rPr dirty="0" sz="2800" spc="-5">
                <a:latin typeface="宋体"/>
                <a:cs typeface="宋体"/>
              </a:rPr>
              <a:t>管</a:t>
            </a:r>
            <a:r>
              <a:rPr dirty="0" sz="2800" spc="20">
                <a:latin typeface="宋体"/>
                <a:cs typeface="宋体"/>
              </a:rPr>
              <a:t>构</a:t>
            </a:r>
            <a:r>
              <a:rPr dirty="0" sz="2800" spc="-5">
                <a:latin typeface="宋体"/>
                <a:cs typeface="宋体"/>
              </a:rPr>
              <a:t>成的</a:t>
            </a:r>
            <a:r>
              <a:rPr dirty="0" sz="2800" spc="20">
                <a:latin typeface="宋体"/>
                <a:cs typeface="宋体"/>
              </a:rPr>
              <a:t>输</a:t>
            </a:r>
            <a:r>
              <a:rPr dirty="0" sz="2800" spc="-5">
                <a:latin typeface="宋体"/>
                <a:cs typeface="宋体"/>
              </a:rPr>
              <a:t>出级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9860" y="5042906"/>
            <a:ext cx="5021580" cy="860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67335">
              <a:lnSpc>
                <a:spcPct val="100000"/>
              </a:lnSpc>
            </a:pPr>
            <a:r>
              <a:rPr dirty="0" sz="2800" spc="30">
                <a:latin typeface="宋体"/>
                <a:cs typeface="宋体"/>
              </a:rPr>
              <a:t>输出级中的</a:t>
            </a:r>
            <a:r>
              <a:rPr dirty="0" sz="2800" spc="30">
                <a:latin typeface="Times New Roman"/>
                <a:cs typeface="Times New Roman"/>
              </a:rPr>
              <a:t>T</a:t>
            </a:r>
            <a:r>
              <a:rPr dirty="0" baseline="-21021" sz="2775" spc="44">
                <a:latin typeface="Times New Roman"/>
                <a:cs typeface="Times New Roman"/>
              </a:rPr>
              <a:t>4</a:t>
            </a:r>
            <a:r>
              <a:rPr dirty="0" sz="2800" spc="30">
                <a:latin typeface="宋体"/>
                <a:cs typeface="宋体"/>
              </a:rPr>
              <a:t>、</a:t>
            </a:r>
            <a:r>
              <a:rPr dirty="0" sz="2800" spc="30">
                <a:latin typeface="Times New Roman"/>
                <a:cs typeface="Times New Roman"/>
              </a:rPr>
              <a:t>T</a:t>
            </a:r>
            <a:r>
              <a:rPr dirty="0" baseline="-21021" sz="2775" spc="44">
                <a:latin typeface="Times New Roman"/>
                <a:cs typeface="Times New Roman"/>
              </a:rPr>
              <a:t>6</a:t>
            </a:r>
            <a:r>
              <a:rPr dirty="0" sz="2800" spc="30">
                <a:latin typeface="宋体"/>
                <a:cs typeface="宋体"/>
              </a:rPr>
              <a:t>均为</a:t>
            </a:r>
            <a:r>
              <a:rPr dirty="0" sz="2800" spc="30">
                <a:latin typeface="Times New Roman"/>
                <a:cs typeface="Times New Roman"/>
              </a:rPr>
              <a:t>NPN 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20">
                <a:latin typeface="宋体"/>
                <a:cs typeface="宋体"/>
              </a:rPr>
              <a:t>型</a:t>
            </a:r>
            <a:r>
              <a:rPr dirty="0" sz="2800" spc="-5">
                <a:latin typeface="宋体"/>
                <a:cs typeface="宋体"/>
              </a:rPr>
              <a:t>晶</a:t>
            </a:r>
            <a:r>
              <a:rPr dirty="0" sz="2800" spc="20">
                <a:latin typeface="宋体"/>
                <a:cs typeface="宋体"/>
              </a:rPr>
              <a:t>体</a:t>
            </a:r>
            <a:r>
              <a:rPr dirty="0" sz="2800" spc="-5">
                <a:latin typeface="宋体"/>
                <a:cs typeface="宋体"/>
              </a:rPr>
              <a:t>管</a:t>
            </a:r>
            <a:r>
              <a:rPr dirty="0" sz="2800" spc="2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两</a:t>
            </a:r>
            <a:r>
              <a:rPr dirty="0" sz="2800" spc="20">
                <a:latin typeface="宋体"/>
                <a:cs typeface="宋体"/>
              </a:rPr>
              <a:t>者</a:t>
            </a:r>
            <a:r>
              <a:rPr dirty="0" sz="2800" spc="-5">
                <a:latin typeface="宋体"/>
                <a:cs typeface="宋体"/>
              </a:rPr>
              <a:t>特</a:t>
            </a:r>
            <a:r>
              <a:rPr dirty="0" sz="2800" spc="20">
                <a:latin typeface="宋体"/>
                <a:cs typeface="宋体"/>
              </a:rPr>
              <a:t>性</a:t>
            </a:r>
            <a:r>
              <a:rPr dirty="0" sz="2800" spc="-5">
                <a:latin typeface="宋体"/>
                <a:cs typeface="宋体"/>
              </a:rPr>
              <a:t>容</a:t>
            </a:r>
            <a:r>
              <a:rPr dirty="0" sz="2800" spc="20">
                <a:latin typeface="宋体"/>
                <a:cs typeface="宋体"/>
              </a:rPr>
              <a:t>易对</a:t>
            </a:r>
            <a:r>
              <a:rPr dirty="0" sz="2800" spc="-5">
                <a:latin typeface="宋体"/>
                <a:cs typeface="宋体"/>
              </a:rPr>
              <a:t>称。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44405" y="3983735"/>
            <a:ext cx="0" cy="428625"/>
          </a:xfrm>
          <a:custGeom>
            <a:avLst/>
            <a:gdLst/>
            <a:ahLst/>
            <a:cxnLst/>
            <a:rect l="l" t="t" r="r" b="b"/>
            <a:pathLst>
              <a:path w="0"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44405" y="4692396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4">
                <a:moveTo>
                  <a:pt x="0" y="0"/>
                </a:moveTo>
                <a:lnTo>
                  <a:pt x="0" y="5577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73895" y="5969507"/>
            <a:ext cx="50800" cy="67310"/>
          </a:xfrm>
          <a:custGeom>
            <a:avLst/>
            <a:gdLst/>
            <a:ahLst/>
            <a:cxnLst/>
            <a:rect l="l" t="t" r="r" b="b"/>
            <a:pathLst>
              <a:path w="50800" h="67310">
                <a:moveTo>
                  <a:pt x="24384" y="67055"/>
                </a:moveTo>
                <a:lnTo>
                  <a:pt x="15430" y="64388"/>
                </a:lnTo>
                <a:lnTo>
                  <a:pt x="7620" y="57149"/>
                </a:lnTo>
                <a:lnTo>
                  <a:pt x="2095" y="46481"/>
                </a:lnTo>
                <a:lnTo>
                  <a:pt x="0" y="33527"/>
                </a:lnTo>
                <a:lnTo>
                  <a:pt x="2095" y="20573"/>
                </a:lnTo>
                <a:lnTo>
                  <a:pt x="7620" y="9905"/>
                </a:lnTo>
                <a:lnTo>
                  <a:pt x="15430" y="2666"/>
                </a:lnTo>
                <a:lnTo>
                  <a:pt x="24384" y="0"/>
                </a:lnTo>
                <a:lnTo>
                  <a:pt x="34218" y="2666"/>
                </a:lnTo>
                <a:lnTo>
                  <a:pt x="42481" y="9905"/>
                </a:lnTo>
                <a:lnTo>
                  <a:pt x="48172" y="20573"/>
                </a:lnTo>
                <a:lnTo>
                  <a:pt x="50292" y="33527"/>
                </a:lnTo>
                <a:lnTo>
                  <a:pt x="48172" y="46481"/>
                </a:lnTo>
                <a:lnTo>
                  <a:pt x="42481" y="57149"/>
                </a:lnTo>
                <a:lnTo>
                  <a:pt x="34218" y="64388"/>
                </a:lnTo>
                <a:lnTo>
                  <a:pt x="24384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55608" y="5949696"/>
            <a:ext cx="86995" cy="105410"/>
          </a:xfrm>
          <a:custGeom>
            <a:avLst/>
            <a:gdLst/>
            <a:ahLst/>
            <a:cxnLst/>
            <a:rect l="l" t="t" r="r" b="b"/>
            <a:pathLst>
              <a:path w="86995" h="105410">
                <a:moveTo>
                  <a:pt x="45720" y="1523"/>
                </a:moveTo>
                <a:lnTo>
                  <a:pt x="41148" y="1523"/>
                </a:lnTo>
                <a:lnTo>
                  <a:pt x="42672" y="0"/>
                </a:lnTo>
                <a:lnTo>
                  <a:pt x="44196" y="0"/>
                </a:lnTo>
                <a:lnTo>
                  <a:pt x="45720" y="1523"/>
                </a:lnTo>
                <a:close/>
              </a:path>
              <a:path w="86995" h="105410">
                <a:moveTo>
                  <a:pt x="68580" y="10667"/>
                </a:moveTo>
                <a:lnTo>
                  <a:pt x="18288" y="10667"/>
                </a:lnTo>
                <a:lnTo>
                  <a:pt x="22860" y="7619"/>
                </a:lnTo>
                <a:lnTo>
                  <a:pt x="25908" y="4571"/>
                </a:lnTo>
                <a:lnTo>
                  <a:pt x="30480" y="3047"/>
                </a:lnTo>
                <a:lnTo>
                  <a:pt x="32004" y="1523"/>
                </a:lnTo>
                <a:lnTo>
                  <a:pt x="54864" y="1523"/>
                </a:lnTo>
                <a:lnTo>
                  <a:pt x="56388" y="3047"/>
                </a:lnTo>
                <a:lnTo>
                  <a:pt x="60960" y="4571"/>
                </a:lnTo>
                <a:lnTo>
                  <a:pt x="64008" y="7619"/>
                </a:lnTo>
                <a:lnTo>
                  <a:pt x="68580" y="10667"/>
                </a:lnTo>
                <a:close/>
              </a:path>
              <a:path w="86995" h="105410">
                <a:moveTo>
                  <a:pt x="70104" y="12191"/>
                </a:moveTo>
                <a:lnTo>
                  <a:pt x="16764" y="12191"/>
                </a:lnTo>
                <a:lnTo>
                  <a:pt x="16764" y="10667"/>
                </a:lnTo>
                <a:lnTo>
                  <a:pt x="70104" y="10667"/>
                </a:lnTo>
                <a:lnTo>
                  <a:pt x="70104" y="12191"/>
                </a:lnTo>
                <a:close/>
              </a:path>
              <a:path w="86995" h="105410">
                <a:moveTo>
                  <a:pt x="54864" y="103631"/>
                </a:moveTo>
                <a:lnTo>
                  <a:pt x="30480" y="103631"/>
                </a:lnTo>
                <a:lnTo>
                  <a:pt x="25908" y="102107"/>
                </a:lnTo>
                <a:lnTo>
                  <a:pt x="22860" y="99059"/>
                </a:lnTo>
                <a:lnTo>
                  <a:pt x="18288" y="96011"/>
                </a:lnTo>
                <a:lnTo>
                  <a:pt x="9144" y="86867"/>
                </a:lnTo>
                <a:lnTo>
                  <a:pt x="6096" y="82295"/>
                </a:lnTo>
                <a:lnTo>
                  <a:pt x="6096" y="79247"/>
                </a:lnTo>
                <a:lnTo>
                  <a:pt x="4572" y="79247"/>
                </a:lnTo>
                <a:lnTo>
                  <a:pt x="3048" y="73151"/>
                </a:lnTo>
                <a:lnTo>
                  <a:pt x="3048" y="71627"/>
                </a:lnTo>
                <a:lnTo>
                  <a:pt x="1524" y="70103"/>
                </a:lnTo>
                <a:lnTo>
                  <a:pt x="0" y="64007"/>
                </a:lnTo>
                <a:lnTo>
                  <a:pt x="0" y="42671"/>
                </a:lnTo>
                <a:lnTo>
                  <a:pt x="1524" y="36575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27431"/>
                </a:lnTo>
                <a:lnTo>
                  <a:pt x="6096" y="25907"/>
                </a:lnTo>
                <a:lnTo>
                  <a:pt x="6096" y="24383"/>
                </a:lnTo>
                <a:lnTo>
                  <a:pt x="9144" y="19811"/>
                </a:lnTo>
                <a:lnTo>
                  <a:pt x="12192" y="16763"/>
                </a:lnTo>
                <a:lnTo>
                  <a:pt x="15240" y="12191"/>
                </a:lnTo>
                <a:lnTo>
                  <a:pt x="71628" y="12191"/>
                </a:lnTo>
                <a:lnTo>
                  <a:pt x="74676" y="16763"/>
                </a:lnTo>
                <a:lnTo>
                  <a:pt x="76200" y="18287"/>
                </a:lnTo>
                <a:lnTo>
                  <a:pt x="76200" y="19811"/>
                </a:lnTo>
                <a:lnTo>
                  <a:pt x="79248" y="24383"/>
                </a:lnTo>
                <a:lnTo>
                  <a:pt x="80772" y="25907"/>
                </a:lnTo>
                <a:lnTo>
                  <a:pt x="80772" y="27431"/>
                </a:lnTo>
                <a:lnTo>
                  <a:pt x="83820" y="33527"/>
                </a:lnTo>
                <a:lnTo>
                  <a:pt x="83820" y="35051"/>
                </a:lnTo>
                <a:lnTo>
                  <a:pt x="85344" y="36575"/>
                </a:lnTo>
                <a:lnTo>
                  <a:pt x="85725" y="38099"/>
                </a:lnTo>
                <a:lnTo>
                  <a:pt x="41148" y="38099"/>
                </a:lnTo>
                <a:lnTo>
                  <a:pt x="42672" y="39115"/>
                </a:lnTo>
                <a:lnTo>
                  <a:pt x="41148" y="39623"/>
                </a:lnTo>
                <a:lnTo>
                  <a:pt x="42672" y="39623"/>
                </a:lnTo>
                <a:lnTo>
                  <a:pt x="39624" y="42671"/>
                </a:lnTo>
                <a:lnTo>
                  <a:pt x="40386" y="42671"/>
                </a:lnTo>
                <a:lnTo>
                  <a:pt x="38100" y="47243"/>
                </a:lnTo>
                <a:lnTo>
                  <a:pt x="38100" y="57911"/>
                </a:lnTo>
                <a:lnTo>
                  <a:pt x="38709" y="57911"/>
                </a:lnTo>
                <a:lnTo>
                  <a:pt x="39014" y="59435"/>
                </a:lnTo>
                <a:lnTo>
                  <a:pt x="38100" y="59435"/>
                </a:lnTo>
                <a:lnTo>
                  <a:pt x="39624" y="62483"/>
                </a:lnTo>
                <a:lnTo>
                  <a:pt x="40640" y="64007"/>
                </a:lnTo>
                <a:lnTo>
                  <a:pt x="39624" y="64007"/>
                </a:lnTo>
                <a:lnTo>
                  <a:pt x="42672" y="67055"/>
                </a:lnTo>
                <a:lnTo>
                  <a:pt x="41148" y="67055"/>
                </a:lnTo>
                <a:lnTo>
                  <a:pt x="42672" y="67563"/>
                </a:lnTo>
                <a:lnTo>
                  <a:pt x="41148" y="68579"/>
                </a:lnTo>
                <a:lnTo>
                  <a:pt x="85725" y="68579"/>
                </a:lnTo>
                <a:lnTo>
                  <a:pt x="85344" y="70103"/>
                </a:lnTo>
                <a:lnTo>
                  <a:pt x="83820" y="71627"/>
                </a:lnTo>
                <a:lnTo>
                  <a:pt x="83820" y="73151"/>
                </a:lnTo>
                <a:lnTo>
                  <a:pt x="80772" y="79247"/>
                </a:lnTo>
                <a:lnTo>
                  <a:pt x="80772" y="82295"/>
                </a:lnTo>
                <a:lnTo>
                  <a:pt x="77724" y="86867"/>
                </a:lnTo>
                <a:lnTo>
                  <a:pt x="68580" y="96011"/>
                </a:lnTo>
                <a:lnTo>
                  <a:pt x="64008" y="99059"/>
                </a:lnTo>
                <a:lnTo>
                  <a:pt x="62484" y="100583"/>
                </a:lnTo>
                <a:lnTo>
                  <a:pt x="60960" y="100583"/>
                </a:lnTo>
                <a:lnTo>
                  <a:pt x="59436" y="102107"/>
                </a:lnTo>
                <a:lnTo>
                  <a:pt x="54864" y="103631"/>
                </a:lnTo>
                <a:close/>
              </a:path>
              <a:path w="86995" h="105410">
                <a:moveTo>
                  <a:pt x="42672" y="39115"/>
                </a:moveTo>
                <a:lnTo>
                  <a:pt x="41148" y="38099"/>
                </a:lnTo>
                <a:lnTo>
                  <a:pt x="43434" y="38861"/>
                </a:lnTo>
                <a:lnTo>
                  <a:pt x="42672" y="39115"/>
                </a:lnTo>
                <a:close/>
              </a:path>
              <a:path w="86995" h="105410">
                <a:moveTo>
                  <a:pt x="43434" y="38861"/>
                </a:moveTo>
                <a:lnTo>
                  <a:pt x="41148" y="38099"/>
                </a:lnTo>
                <a:lnTo>
                  <a:pt x="42672" y="38099"/>
                </a:lnTo>
                <a:lnTo>
                  <a:pt x="43434" y="38861"/>
                </a:lnTo>
                <a:close/>
              </a:path>
              <a:path w="86995" h="105410">
                <a:moveTo>
                  <a:pt x="43434" y="38861"/>
                </a:moveTo>
                <a:lnTo>
                  <a:pt x="42672" y="38099"/>
                </a:lnTo>
                <a:lnTo>
                  <a:pt x="44196" y="38099"/>
                </a:lnTo>
                <a:lnTo>
                  <a:pt x="43434" y="38861"/>
                </a:lnTo>
                <a:close/>
              </a:path>
              <a:path w="86995" h="105410">
                <a:moveTo>
                  <a:pt x="43434" y="38861"/>
                </a:moveTo>
                <a:lnTo>
                  <a:pt x="44196" y="38099"/>
                </a:lnTo>
                <a:lnTo>
                  <a:pt x="45720" y="38099"/>
                </a:lnTo>
                <a:lnTo>
                  <a:pt x="43434" y="38861"/>
                </a:lnTo>
                <a:close/>
              </a:path>
              <a:path w="86995" h="105410">
                <a:moveTo>
                  <a:pt x="44196" y="39115"/>
                </a:moveTo>
                <a:lnTo>
                  <a:pt x="43434" y="38861"/>
                </a:lnTo>
                <a:lnTo>
                  <a:pt x="45720" y="38099"/>
                </a:lnTo>
                <a:lnTo>
                  <a:pt x="44196" y="39115"/>
                </a:lnTo>
                <a:close/>
              </a:path>
              <a:path w="86995" h="105410">
                <a:moveTo>
                  <a:pt x="86106" y="39623"/>
                </a:moveTo>
                <a:lnTo>
                  <a:pt x="45720" y="39623"/>
                </a:lnTo>
                <a:lnTo>
                  <a:pt x="44196" y="39115"/>
                </a:lnTo>
                <a:lnTo>
                  <a:pt x="45720" y="38099"/>
                </a:lnTo>
                <a:lnTo>
                  <a:pt x="85725" y="38099"/>
                </a:lnTo>
                <a:lnTo>
                  <a:pt x="86106" y="39623"/>
                </a:lnTo>
                <a:close/>
              </a:path>
              <a:path w="86995" h="105410">
                <a:moveTo>
                  <a:pt x="42976" y="39319"/>
                </a:moveTo>
                <a:lnTo>
                  <a:pt x="42672" y="39115"/>
                </a:lnTo>
                <a:lnTo>
                  <a:pt x="43434" y="38861"/>
                </a:lnTo>
                <a:lnTo>
                  <a:pt x="42976" y="39319"/>
                </a:lnTo>
                <a:close/>
              </a:path>
              <a:path w="86995" h="105410">
                <a:moveTo>
                  <a:pt x="43434" y="39623"/>
                </a:moveTo>
                <a:lnTo>
                  <a:pt x="42976" y="39319"/>
                </a:lnTo>
                <a:lnTo>
                  <a:pt x="43434" y="38861"/>
                </a:lnTo>
                <a:lnTo>
                  <a:pt x="43891" y="39319"/>
                </a:lnTo>
                <a:lnTo>
                  <a:pt x="43434" y="39623"/>
                </a:lnTo>
                <a:close/>
              </a:path>
              <a:path w="86995" h="105410">
                <a:moveTo>
                  <a:pt x="43891" y="39319"/>
                </a:moveTo>
                <a:lnTo>
                  <a:pt x="43434" y="38861"/>
                </a:lnTo>
                <a:lnTo>
                  <a:pt x="44196" y="39115"/>
                </a:lnTo>
                <a:lnTo>
                  <a:pt x="43891" y="39319"/>
                </a:lnTo>
                <a:close/>
              </a:path>
              <a:path w="86995" h="105410">
                <a:moveTo>
                  <a:pt x="42672" y="39623"/>
                </a:moveTo>
                <a:lnTo>
                  <a:pt x="41148" y="39623"/>
                </a:lnTo>
                <a:lnTo>
                  <a:pt x="42672" y="39115"/>
                </a:lnTo>
                <a:lnTo>
                  <a:pt x="42976" y="39319"/>
                </a:lnTo>
                <a:lnTo>
                  <a:pt x="42672" y="39623"/>
                </a:lnTo>
                <a:close/>
              </a:path>
              <a:path w="86995" h="105410">
                <a:moveTo>
                  <a:pt x="86868" y="42671"/>
                </a:moveTo>
                <a:lnTo>
                  <a:pt x="47244" y="42671"/>
                </a:lnTo>
                <a:lnTo>
                  <a:pt x="43891" y="39319"/>
                </a:lnTo>
                <a:lnTo>
                  <a:pt x="44196" y="39115"/>
                </a:lnTo>
                <a:lnTo>
                  <a:pt x="45720" y="39623"/>
                </a:lnTo>
                <a:lnTo>
                  <a:pt x="86106" y="39623"/>
                </a:lnTo>
                <a:lnTo>
                  <a:pt x="86868" y="42671"/>
                </a:lnTo>
                <a:close/>
              </a:path>
              <a:path w="86995" h="105410">
                <a:moveTo>
                  <a:pt x="42062" y="40538"/>
                </a:moveTo>
                <a:lnTo>
                  <a:pt x="42672" y="39623"/>
                </a:lnTo>
                <a:lnTo>
                  <a:pt x="42976" y="39319"/>
                </a:lnTo>
                <a:lnTo>
                  <a:pt x="43434" y="39623"/>
                </a:lnTo>
                <a:lnTo>
                  <a:pt x="42062" y="40538"/>
                </a:lnTo>
                <a:close/>
              </a:path>
              <a:path w="86995" h="105410">
                <a:moveTo>
                  <a:pt x="44805" y="40538"/>
                </a:moveTo>
                <a:lnTo>
                  <a:pt x="43434" y="39623"/>
                </a:lnTo>
                <a:lnTo>
                  <a:pt x="43891" y="39319"/>
                </a:lnTo>
                <a:lnTo>
                  <a:pt x="44196" y="39623"/>
                </a:lnTo>
                <a:lnTo>
                  <a:pt x="44805" y="40538"/>
                </a:lnTo>
                <a:close/>
              </a:path>
              <a:path w="86995" h="105410">
                <a:moveTo>
                  <a:pt x="41148" y="41147"/>
                </a:moveTo>
                <a:lnTo>
                  <a:pt x="42672" y="39623"/>
                </a:lnTo>
                <a:lnTo>
                  <a:pt x="42062" y="40538"/>
                </a:lnTo>
                <a:lnTo>
                  <a:pt x="41148" y="41147"/>
                </a:lnTo>
                <a:close/>
              </a:path>
              <a:path w="86995" h="105410">
                <a:moveTo>
                  <a:pt x="45720" y="41147"/>
                </a:moveTo>
                <a:lnTo>
                  <a:pt x="44805" y="40538"/>
                </a:lnTo>
                <a:lnTo>
                  <a:pt x="44196" y="39623"/>
                </a:lnTo>
                <a:lnTo>
                  <a:pt x="45720" y="41147"/>
                </a:lnTo>
                <a:close/>
              </a:path>
              <a:path w="86995" h="105410">
                <a:moveTo>
                  <a:pt x="39624" y="44195"/>
                </a:moveTo>
                <a:lnTo>
                  <a:pt x="41148" y="41147"/>
                </a:lnTo>
                <a:lnTo>
                  <a:pt x="42062" y="40538"/>
                </a:lnTo>
                <a:lnTo>
                  <a:pt x="39624" y="44195"/>
                </a:lnTo>
                <a:close/>
              </a:path>
              <a:path w="86995" h="105410">
                <a:moveTo>
                  <a:pt x="47244" y="44195"/>
                </a:moveTo>
                <a:lnTo>
                  <a:pt x="44805" y="40538"/>
                </a:lnTo>
                <a:lnTo>
                  <a:pt x="45720" y="41147"/>
                </a:lnTo>
                <a:lnTo>
                  <a:pt x="47244" y="44195"/>
                </a:lnTo>
                <a:close/>
              </a:path>
              <a:path w="86995" h="105410">
                <a:moveTo>
                  <a:pt x="40386" y="42671"/>
                </a:moveTo>
                <a:lnTo>
                  <a:pt x="39624" y="42671"/>
                </a:lnTo>
                <a:lnTo>
                  <a:pt x="41148" y="41147"/>
                </a:lnTo>
                <a:lnTo>
                  <a:pt x="40386" y="42671"/>
                </a:lnTo>
                <a:close/>
              </a:path>
              <a:path w="86995" h="105410">
                <a:moveTo>
                  <a:pt x="86868" y="57911"/>
                </a:moveTo>
                <a:lnTo>
                  <a:pt x="48768" y="57911"/>
                </a:lnTo>
                <a:lnTo>
                  <a:pt x="48768" y="47243"/>
                </a:lnTo>
                <a:lnTo>
                  <a:pt x="45720" y="41147"/>
                </a:lnTo>
                <a:lnTo>
                  <a:pt x="47244" y="42671"/>
                </a:lnTo>
                <a:lnTo>
                  <a:pt x="86868" y="42671"/>
                </a:lnTo>
                <a:lnTo>
                  <a:pt x="86868" y="57911"/>
                </a:lnTo>
                <a:close/>
              </a:path>
              <a:path w="86995" h="105410">
                <a:moveTo>
                  <a:pt x="38100" y="50291"/>
                </a:moveTo>
                <a:lnTo>
                  <a:pt x="38100" y="47243"/>
                </a:lnTo>
                <a:lnTo>
                  <a:pt x="39624" y="44195"/>
                </a:lnTo>
                <a:lnTo>
                  <a:pt x="38100" y="50291"/>
                </a:lnTo>
                <a:close/>
              </a:path>
              <a:path w="86995" h="105410">
                <a:moveTo>
                  <a:pt x="48768" y="50291"/>
                </a:moveTo>
                <a:lnTo>
                  <a:pt x="47244" y="44195"/>
                </a:lnTo>
                <a:lnTo>
                  <a:pt x="48768" y="47243"/>
                </a:lnTo>
                <a:lnTo>
                  <a:pt x="48768" y="50291"/>
                </a:lnTo>
                <a:close/>
              </a:path>
              <a:path w="86995" h="105410">
                <a:moveTo>
                  <a:pt x="38709" y="57911"/>
                </a:moveTo>
                <a:lnTo>
                  <a:pt x="38100" y="57911"/>
                </a:lnTo>
                <a:lnTo>
                  <a:pt x="38100" y="54863"/>
                </a:lnTo>
                <a:lnTo>
                  <a:pt x="38709" y="57911"/>
                </a:lnTo>
                <a:close/>
              </a:path>
              <a:path w="86995" h="105410">
                <a:moveTo>
                  <a:pt x="47461" y="61395"/>
                </a:moveTo>
                <a:lnTo>
                  <a:pt x="48768" y="54863"/>
                </a:lnTo>
                <a:lnTo>
                  <a:pt x="48768" y="57911"/>
                </a:lnTo>
                <a:lnTo>
                  <a:pt x="86868" y="57911"/>
                </a:lnTo>
                <a:lnTo>
                  <a:pt x="86868" y="59435"/>
                </a:lnTo>
                <a:lnTo>
                  <a:pt x="48768" y="59435"/>
                </a:lnTo>
                <a:lnTo>
                  <a:pt x="47461" y="61395"/>
                </a:lnTo>
                <a:close/>
              </a:path>
              <a:path w="86995" h="105410">
                <a:moveTo>
                  <a:pt x="39624" y="62483"/>
                </a:moveTo>
                <a:lnTo>
                  <a:pt x="38100" y="59435"/>
                </a:lnTo>
                <a:lnTo>
                  <a:pt x="39406" y="61395"/>
                </a:lnTo>
                <a:lnTo>
                  <a:pt x="39624" y="62483"/>
                </a:lnTo>
                <a:close/>
              </a:path>
              <a:path w="86995" h="105410">
                <a:moveTo>
                  <a:pt x="39406" y="61395"/>
                </a:moveTo>
                <a:lnTo>
                  <a:pt x="38100" y="59435"/>
                </a:lnTo>
                <a:lnTo>
                  <a:pt x="39014" y="59435"/>
                </a:lnTo>
                <a:lnTo>
                  <a:pt x="39406" y="61395"/>
                </a:lnTo>
                <a:close/>
              </a:path>
              <a:path w="86995" h="105410">
                <a:moveTo>
                  <a:pt x="47244" y="62483"/>
                </a:moveTo>
                <a:lnTo>
                  <a:pt x="47461" y="61395"/>
                </a:lnTo>
                <a:lnTo>
                  <a:pt x="48768" y="59435"/>
                </a:lnTo>
                <a:lnTo>
                  <a:pt x="47244" y="62483"/>
                </a:lnTo>
                <a:close/>
              </a:path>
              <a:path w="86995" h="105410">
                <a:moveTo>
                  <a:pt x="44805" y="66141"/>
                </a:moveTo>
                <a:lnTo>
                  <a:pt x="47244" y="62483"/>
                </a:lnTo>
                <a:lnTo>
                  <a:pt x="48768" y="59435"/>
                </a:lnTo>
                <a:lnTo>
                  <a:pt x="86868" y="59435"/>
                </a:lnTo>
                <a:lnTo>
                  <a:pt x="86868" y="64007"/>
                </a:lnTo>
                <a:lnTo>
                  <a:pt x="47244" y="64007"/>
                </a:lnTo>
                <a:lnTo>
                  <a:pt x="45720" y="65531"/>
                </a:lnTo>
                <a:lnTo>
                  <a:pt x="44805" y="66141"/>
                </a:lnTo>
                <a:close/>
              </a:path>
              <a:path w="86995" h="105410">
                <a:moveTo>
                  <a:pt x="41148" y="64007"/>
                </a:moveTo>
                <a:lnTo>
                  <a:pt x="39624" y="62483"/>
                </a:lnTo>
                <a:lnTo>
                  <a:pt x="39406" y="61395"/>
                </a:lnTo>
                <a:lnTo>
                  <a:pt x="41148" y="64007"/>
                </a:lnTo>
                <a:close/>
              </a:path>
              <a:path w="86995" h="105410">
                <a:moveTo>
                  <a:pt x="45720" y="64007"/>
                </a:moveTo>
                <a:lnTo>
                  <a:pt x="47461" y="61395"/>
                </a:lnTo>
                <a:lnTo>
                  <a:pt x="47244" y="62483"/>
                </a:lnTo>
                <a:lnTo>
                  <a:pt x="45720" y="64007"/>
                </a:lnTo>
                <a:close/>
              </a:path>
              <a:path w="86995" h="105410">
                <a:moveTo>
                  <a:pt x="42062" y="66141"/>
                </a:moveTo>
                <a:lnTo>
                  <a:pt x="41148" y="65531"/>
                </a:lnTo>
                <a:lnTo>
                  <a:pt x="39624" y="64007"/>
                </a:lnTo>
                <a:lnTo>
                  <a:pt x="40640" y="64007"/>
                </a:lnTo>
                <a:lnTo>
                  <a:pt x="42062" y="66141"/>
                </a:lnTo>
                <a:close/>
              </a:path>
              <a:path w="86995" h="105410">
                <a:moveTo>
                  <a:pt x="44196" y="67563"/>
                </a:moveTo>
                <a:lnTo>
                  <a:pt x="43891" y="67360"/>
                </a:lnTo>
                <a:lnTo>
                  <a:pt x="47244" y="64007"/>
                </a:lnTo>
                <a:lnTo>
                  <a:pt x="86868" y="64007"/>
                </a:lnTo>
                <a:lnTo>
                  <a:pt x="86106" y="67055"/>
                </a:lnTo>
                <a:lnTo>
                  <a:pt x="45720" y="67055"/>
                </a:lnTo>
                <a:lnTo>
                  <a:pt x="44196" y="67563"/>
                </a:lnTo>
                <a:close/>
              </a:path>
              <a:path w="86995" h="105410">
                <a:moveTo>
                  <a:pt x="42672" y="67055"/>
                </a:moveTo>
                <a:lnTo>
                  <a:pt x="41148" y="65531"/>
                </a:lnTo>
                <a:lnTo>
                  <a:pt x="42062" y="66141"/>
                </a:lnTo>
                <a:lnTo>
                  <a:pt x="42672" y="67055"/>
                </a:lnTo>
                <a:close/>
              </a:path>
              <a:path w="86995" h="105410">
                <a:moveTo>
                  <a:pt x="44196" y="67055"/>
                </a:moveTo>
                <a:lnTo>
                  <a:pt x="44805" y="66141"/>
                </a:lnTo>
                <a:lnTo>
                  <a:pt x="45720" y="65531"/>
                </a:lnTo>
                <a:lnTo>
                  <a:pt x="44196" y="67055"/>
                </a:lnTo>
                <a:close/>
              </a:path>
              <a:path w="86995" h="105410">
                <a:moveTo>
                  <a:pt x="42976" y="67360"/>
                </a:moveTo>
                <a:lnTo>
                  <a:pt x="42672" y="67055"/>
                </a:lnTo>
                <a:lnTo>
                  <a:pt x="42062" y="66141"/>
                </a:lnTo>
                <a:lnTo>
                  <a:pt x="43434" y="67055"/>
                </a:lnTo>
                <a:lnTo>
                  <a:pt x="42976" y="67360"/>
                </a:lnTo>
                <a:close/>
              </a:path>
              <a:path w="86995" h="105410">
                <a:moveTo>
                  <a:pt x="43891" y="67360"/>
                </a:moveTo>
                <a:lnTo>
                  <a:pt x="43434" y="67055"/>
                </a:lnTo>
                <a:lnTo>
                  <a:pt x="44805" y="66141"/>
                </a:lnTo>
                <a:lnTo>
                  <a:pt x="44196" y="67055"/>
                </a:lnTo>
                <a:lnTo>
                  <a:pt x="43891" y="67360"/>
                </a:lnTo>
                <a:close/>
              </a:path>
              <a:path w="86995" h="105410">
                <a:moveTo>
                  <a:pt x="42672" y="67563"/>
                </a:moveTo>
                <a:lnTo>
                  <a:pt x="41148" y="67055"/>
                </a:lnTo>
                <a:lnTo>
                  <a:pt x="42672" y="67055"/>
                </a:lnTo>
                <a:lnTo>
                  <a:pt x="42976" y="67360"/>
                </a:lnTo>
                <a:lnTo>
                  <a:pt x="42672" y="67563"/>
                </a:lnTo>
                <a:close/>
              </a:path>
              <a:path w="86995" h="105410">
                <a:moveTo>
                  <a:pt x="43434" y="67817"/>
                </a:moveTo>
                <a:lnTo>
                  <a:pt x="42976" y="67360"/>
                </a:lnTo>
                <a:lnTo>
                  <a:pt x="43434" y="67055"/>
                </a:lnTo>
                <a:lnTo>
                  <a:pt x="43891" y="67360"/>
                </a:lnTo>
                <a:lnTo>
                  <a:pt x="43434" y="67817"/>
                </a:lnTo>
                <a:close/>
              </a:path>
              <a:path w="86995" h="105410">
                <a:moveTo>
                  <a:pt x="85725" y="68579"/>
                </a:moveTo>
                <a:lnTo>
                  <a:pt x="45720" y="68579"/>
                </a:lnTo>
                <a:lnTo>
                  <a:pt x="44196" y="67563"/>
                </a:lnTo>
                <a:lnTo>
                  <a:pt x="45720" y="67055"/>
                </a:lnTo>
                <a:lnTo>
                  <a:pt x="86106" y="67055"/>
                </a:lnTo>
                <a:lnTo>
                  <a:pt x="85725" y="68579"/>
                </a:lnTo>
                <a:close/>
              </a:path>
              <a:path w="86995" h="105410">
                <a:moveTo>
                  <a:pt x="43434" y="67817"/>
                </a:moveTo>
                <a:lnTo>
                  <a:pt x="42672" y="67563"/>
                </a:lnTo>
                <a:lnTo>
                  <a:pt x="42976" y="67360"/>
                </a:lnTo>
                <a:lnTo>
                  <a:pt x="43434" y="67817"/>
                </a:lnTo>
                <a:close/>
              </a:path>
              <a:path w="86995" h="105410">
                <a:moveTo>
                  <a:pt x="43434" y="67817"/>
                </a:moveTo>
                <a:lnTo>
                  <a:pt x="43891" y="67360"/>
                </a:lnTo>
                <a:lnTo>
                  <a:pt x="44196" y="67563"/>
                </a:lnTo>
                <a:lnTo>
                  <a:pt x="43434" y="67817"/>
                </a:lnTo>
                <a:close/>
              </a:path>
              <a:path w="86995" h="105410">
                <a:moveTo>
                  <a:pt x="41148" y="68579"/>
                </a:moveTo>
                <a:lnTo>
                  <a:pt x="42672" y="67563"/>
                </a:lnTo>
                <a:lnTo>
                  <a:pt x="43434" y="67817"/>
                </a:lnTo>
                <a:lnTo>
                  <a:pt x="41148" y="68579"/>
                </a:lnTo>
                <a:close/>
              </a:path>
              <a:path w="86995" h="105410">
                <a:moveTo>
                  <a:pt x="45720" y="68579"/>
                </a:moveTo>
                <a:lnTo>
                  <a:pt x="43434" y="67817"/>
                </a:lnTo>
                <a:lnTo>
                  <a:pt x="44196" y="67563"/>
                </a:lnTo>
                <a:lnTo>
                  <a:pt x="45720" y="68579"/>
                </a:lnTo>
                <a:close/>
              </a:path>
              <a:path w="86995" h="105410">
                <a:moveTo>
                  <a:pt x="42672" y="68579"/>
                </a:moveTo>
                <a:lnTo>
                  <a:pt x="41148" y="68579"/>
                </a:lnTo>
                <a:lnTo>
                  <a:pt x="43434" y="67817"/>
                </a:lnTo>
                <a:lnTo>
                  <a:pt x="42672" y="68579"/>
                </a:lnTo>
                <a:close/>
              </a:path>
              <a:path w="86995" h="105410">
                <a:moveTo>
                  <a:pt x="44196" y="68579"/>
                </a:moveTo>
                <a:lnTo>
                  <a:pt x="42672" y="68579"/>
                </a:lnTo>
                <a:lnTo>
                  <a:pt x="43434" y="67817"/>
                </a:lnTo>
                <a:lnTo>
                  <a:pt x="44196" y="68579"/>
                </a:lnTo>
                <a:close/>
              </a:path>
              <a:path w="86995" h="105410">
                <a:moveTo>
                  <a:pt x="45720" y="68579"/>
                </a:moveTo>
                <a:lnTo>
                  <a:pt x="44196" y="68579"/>
                </a:lnTo>
                <a:lnTo>
                  <a:pt x="43434" y="67817"/>
                </a:lnTo>
                <a:lnTo>
                  <a:pt x="45720" y="68579"/>
                </a:lnTo>
                <a:close/>
              </a:path>
              <a:path w="86995" h="105410">
                <a:moveTo>
                  <a:pt x="50292" y="105155"/>
                </a:moveTo>
                <a:lnTo>
                  <a:pt x="36576" y="105155"/>
                </a:lnTo>
                <a:lnTo>
                  <a:pt x="33528" y="103631"/>
                </a:lnTo>
                <a:lnTo>
                  <a:pt x="51816" y="103631"/>
                </a:lnTo>
                <a:lnTo>
                  <a:pt x="50292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89797" y="5501639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623803" y="1575394"/>
            <a:ext cx="80772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">
                <a:latin typeface="Times New Roman"/>
                <a:cs typeface="Times New Roman"/>
              </a:rPr>
              <a:t>+</a:t>
            </a:r>
            <a:r>
              <a:rPr dirty="0" sz="2800" spc="-165"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latin typeface="Times New Roman"/>
                <a:cs typeface="Times New Roman"/>
              </a:rPr>
              <a:t>C</a:t>
            </a:r>
            <a:r>
              <a:rPr dirty="0" baseline="-21021" sz="2775" spc="172"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16175" y="6153464"/>
            <a:ext cx="72390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-</a:t>
            </a:r>
            <a:r>
              <a:rPr dirty="0" sz="2800" spc="-165">
                <a:latin typeface="Times New Roman"/>
                <a:cs typeface="Times New Roman"/>
              </a:rPr>
              <a:t>V</a:t>
            </a:r>
            <a:r>
              <a:rPr dirty="0" baseline="-21021" sz="2775" spc="165">
                <a:latin typeface="Times New Roman"/>
                <a:cs typeface="Times New Roman"/>
              </a:rPr>
              <a:t>C</a:t>
            </a:r>
            <a:r>
              <a:rPr dirty="0" baseline="-21021" sz="2775" spc="172">
                <a:latin typeface="Times New Roman"/>
                <a:cs typeface="Times New Roman"/>
              </a:rPr>
              <a:t>C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52459" y="5942076"/>
            <a:ext cx="73660" cy="94615"/>
          </a:xfrm>
          <a:custGeom>
            <a:avLst/>
            <a:gdLst/>
            <a:ahLst/>
            <a:cxnLst/>
            <a:rect l="l" t="t" r="r" b="b"/>
            <a:pathLst>
              <a:path w="73659" h="94614">
                <a:moveTo>
                  <a:pt x="36575" y="94487"/>
                </a:moveTo>
                <a:lnTo>
                  <a:pt x="21859" y="90749"/>
                </a:lnTo>
                <a:lnTo>
                  <a:pt x="10286" y="80581"/>
                </a:lnTo>
                <a:lnTo>
                  <a:pt x="2714" y="65555"/>
                </a:lnTo>
                <a:lnTo>
                  <a:pt x="0" y="47243"/>
                </a:lnTo>
                <a:lnTo>
                  <a:pt x="2714" y="28932"/>
                </a:lnTo>
                <a:lnTo>
                  <a:pt x="10286" y="13906"/>
                </a:lnTo>
                <a:lnTo>
                  <a:pt x="21859" y="3738"/>
                </a:lnTo>
                <a:lnTo>
                  <a:pt x="36575" y="0"/>
                </a:lnTo>
                <a:lnTo>
                  <a:pt x="50649" y="3738"/>
                </a:lnTo>
                <a:lnTo>
                  <a:pt x="62293" y="13906"/>
                </a:lnTo>
                <a:lnTo>
                  <a:pt x="70223" y="28932"/>
                </a:lnTo>
                <a:lnTo>
                  <a:pt x="73151" y="47243"/>
                </a:lnTo>
                <a:lnTo>
                  <a:pt x="70223" y="65555"/>
                </a:lnTo>
                <a:lnTo>
                  <a:pt x="62293" y="80581"/>
                </a:lnTo>
                <a:lnTo>
                  <a:pt x="50649" y="90749"/>
                </a:lnTo>
                <a:lnTo>
                  <a:pt x="36575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32647" y="5923788"/>
            <a:ext cx="111760" cy="131445"/>
          </a:xfrm>
          <a:custGeom>
            <a:avLst/>
            <a:gdLst/>
            <a:ahLst/>
            <a:cxnLst/>
            <a:rect l="l" t="t" r="r" b="b"/>
            <a:pathLst>
              <a:path w="111759" h="131445">
                <a:moveTo>
                  <a:pt x="67055" y="1524"/>
                </a:moveTo>
                <a:lnTo>
                  <a:pt x="44195" y="1524"/>
                </a:lnTo>
                <a:lnTo>
                  <a:pt x="45719" y="0"/>
                </a:lnTo>
                <a:lnTo>
                  <a:pt x="65531" y="0"/>
                </a:lnTo>
                <a:lnTo>
                  <a:pt x="67055" y="1524"/>
                </a:lnTo>
                <a:close/>
              </a:path>
              <a:path w="111759" h="131445">
                <a:moveTo>
                  <a:pt x="79247" y="6096"/>
                </a:moveTo>
                <a:lnTo>
                  <a:pt x="32003" y="6096"/>
                </a:lnTo>
                <a:lnTo>
                  <a:pt x="33527" y="4572"/>
                </a:lnTo>
                <a:lnTo>
                  <a:pt x="35051" y="4572"/>
                </a:lnTo>
                <a:lnTo>
                  <a:pt x="41147" y="1524"/>
                </a:lnTo>
                <a:lnTo>
                  <a:pt x="70103" y="1524"/>
                </a:lnTo>
                <a:lnTo>
                  <a:pt x="77723" y="4572"/>
                </a:lnTo>
                <a:lnTo>
                  <a:pt x="79247" y="6096"/>
                </a:lnTo>
                <a:close/>
              </a:path>
              <a:path w="111759" h="131445">
                <a:moveTo>
                  <a:pt x="80771" y="124968"/>
                </a:moveTo>
                <a:lnTo>
                  <a:pt x="30479" y="124968"/>
                </a:lnTo>
                <a:lnTo>
                  <a:pt x="24383" y="120396"/>
                </a:lnTo>
                <a:lnTo>
                  <a:pt x="21335" y="117348"/>
                </a:lnTo>
                <a:lnTo>
                  <a:pt x="16763" y="111252"/>
                </a:lnTo>
                <a:lnTo>
                  <a:pt x="15239" y="111252"/>
                </a:lnTo>
                <a:lnTo>
                  <a:pt x="15239" y="109728"/>
                </a:lnTo>
                <a:lnTo>
                  <a:pt x="13715" y="108204"/>
                </a:lnTo>
                <a:lnTo>
                  <a:pt x="9143" y="102108"/>
                </a:lnTo>
                <a:lnTo>
                  <a:pt x="9143" y="100584"/>
                </a:lnTo>
                <a:lnTo>
                  <a:pt x="7619" y="99060"/>
                </a:lnTo>
                <a:lnTo>
                  <a:pt x="4571" y="91440"/>
                </a:lnTo>
                <a:lnTo>
                  <a:pt x="4571" y="89916"/>
                </a:lnTo>
                <a:lnTo>
                  <a:pt x="3047" y="88392"/>
                </a:lnTo>
                <a:lnTo>
                  <a:pt x="1523" y="79248"/>
                </a:lnTo>
                <a:lnTo>
                  <a:pt x="1523" y="76200"/>
                </a:lnTo>
                <a:lnTo>
                  <a:pt x="0" y="67056"/>
                </a:lnTo>
                <a:lnTo>
                  <a:pt x="0" y="64008"/>
                </a:lnTo>
                <a:lnTo>
                  <a:pt x="1523" y="54864"/>
                </a:lnTo>
                <a:lnTo>
                  <a:pt x="1523" y="51816"/>
                </a:lnTo>
                <a:lnTo>
                  <a:pt x="3047" y="42672"/>
                </a:lnTo>
                <a:lnTo>
                  <a:pt x="4571" y="41148"/>
                </a:lnTo>
                <a:lnTo>
                  <a:pt x="4571" y="39624"/>
                </a:lnTo>
                <a:lnTo>
                  <a:pt x="7619" y="32004"/>
                </a:lnTo>
                <a:lnTo>
                  <a:pt x="9143" y="30480"/>
                </a:lnTo>
                <a:lnTo>
                  <a:pt x="9143" y="28956"/>
                </a:lnTo>
                <a:lnTo>
                  <a:pt x="13715" y="21336"/>
                </a:lnTo>
                <a:lnTo>
                  <a:pt x="15239" y="21336"/>
                </a:lnTo>
                <a:lnTo>
                  <a:pt x="15239" y="19812"/>
                </a:lnTo>
                <a:lnTo>
                  <a:pt x="16763" y="19812"/>
                </a:lnTo>
                <a:lnTo>
                  <a:pt x="21335" y="13716"/>
                </a:lnTo>
                <a:lnTo>
                  <a:pt x="24383" y="10668"/>
                </a:lnTo>
                <a:lnTo>
                  <a:pt x="30479" y="6096"/>
                </a:lnTo>
                <a:lnTo>
                  <a:pt x="80771" y="6096"/>
                </a:lnTo>
                <a:lnTo>
                  <a:pt x="86867" y="10668"/>
                </a:lnTo>
                <a:lnTo>
                  <a:pt x="88391" y="12192"/>
                </a:lnTo>
                <a:lnTo>
                  <a:pt x="89915" y="12192"/>
                </a:lnTo>
                <a:lnTo>
                  <a:pt x="89915" y="13716"/>
                </a:lnTo>
                <a:lnTo>
                  <a:pt x="97535" y="21336"/>
                </a:lnTo>
                <a:lnTo>
                  <a:pt x="102107" y="28956"/>
                </a:lnTo>
                <a:lnTo>
                  <a:pt x="102107" y="30480"/>
                </a:lnTo>
                <a:lnTo>
                  <a:pt x="103631" y="30480"/>
                </a:lnTo>
                <a:lnTo>
                  <a:pt x="103631" y="32004"/>
                </a:lnTo>
                <a:lnTo>
                  <a:pt x="105460" y="36576"/>
                </a:lnTo>
                <a:lnTo>
                  <a:pt x="56387" y="36576"/>
                </a:lnTo>
                <a:lnTo>
                  <a:pt x="50291" y="38100"/>
                </a:lnTo>
                <a:lnTo>
                  <a:pt x="51815" y="38100"/>
                </a:lnTo>
                <a:lnTo>
                  <a:pt x="48767" y="39624"/>
                </a:lnTo>
                <a:lnTo>
                  <a:pt x="45719" y="42672"/>
                </a:lnTo>
                <a:lnTo>
                  <a:pt x="42976" y="47244"/>
                </a:lnTo>
                <a:lnTo>
                  <a:pt x="42671" y="47244"/>
                </a:lnTo>
                <a:lnTo>
                  <a:pt x="41147" y="50292"/>
                </a:lnTo>
                <a:lnTo>
                  <a:pt x="41452" y="50292"/>
                </a:lnTo>
                <a:lnTo>
                  <a:pt x="39623" y="54864"/>
                </a:lnTo>
                <a:lnTo>
                  <a:pt x="40131" y="54864"/>
                </a:lnTo>
                <a:lnTo>
                  <a:pt x="38099" y="60960"/>
                </a:lnTo>
                <a:lnTo>
                  <a:pt x="39115" y="60960"/>
                </a:lnTo>
                <a:lnTo>
                  <a:pt x="38607" y="64008"/>
                </a:lnTo>
                <a:lnTo>
                  <a:pt x="38099" y="64008"/>
                </a:lnTo>
                <a:lnTo>
                  <a:pt x="38099" y="67056"/>
                </a:lnTo>
                <a:lnTo>
                  <a:pt x="38607" y="67056"/>
                </a:lnTo>
                <a:lnTo>
                  <a:pt x="39115" y="70104"/>
                </a:lnTo>
                <a:lnTo>
                  <a:pt x="38099" y="70104"/>
                </a:lnTo>
                <a:lnTo>
                  <a:pt x="40131" y="76200"/>
                </a:lnTo>
                <a:lnTo>
                  <a:pt x="39623" y="76200"/>
                </a:lnTo>
                <a:lnTo>
                  <a:pt x="41452" y="80772"/>
                </a:lnTo>
                <a:lnTo>
                  <a:pt x="41147" y="80772"/>
                </a:lnTo>
                <a:lnTo>
                  <a:pt x="42671" y="83820"/>
                </a:lnTo>
                <a:lnTo>
                  <a:pt x="42976" y="83820"/>
                </a:lnTo>
                <a:lnTo>
                  <a:pt x="45719" y="88392"/>
                </a:lnTo>
                <a:lnTo>
                  <a:pt x="48767" y="91440"/>
                </a:lnTo>
                <a:lnTo>
                  <a:pt x="51815" y="92964"/>
                </a:lnTo>
                <a:lnTo>
                  <a:pt x="106070" y="92964"/>
                </a:lnTo>
                <a:lnTo>
                  <a:pt x="103631" y="99060"/>
                </a:lnTo>
                <a:lnTo>
                  <a:pt x="103631" y="100584"/>
                </a:lnTo>
                <a:lnTo>
                  <a:pt x="102107" y="100584"/>
                </a:lnTo>
                <a:lnTo>
                  <a:pt x="102107" y="102108"/>
                </a:lnTo>
                <a:lnTo>
                  <a:pt x="97535" y="108204"/>
                </a:lnTo>
                <a:lnTo>
                  <a:pt x="97535" y="109728"/>
                </a:lnTo>
                <a:lnTo>
                  <a:pt x="89915" y="117348"/>
                </a:lnTo>
                <a:lnTo>
                  <a:pt x="89915" y="118872"/>
                </a:lnTo>
                <a:lnTo>
                  <a:pt x="88391" y="118872"/>
                </a:lnTo>
                <a:lnTo>
                  <a:pt x="86867" y="120396"/>
                </a:lnTo>
                <a:lnTo>
                  <a:pt x="80771" y="124968"/>
                </a:lnTo>
                <a:close/>
              </a:path>
              <a:path w="111759" h="131445">
                <a:moveTo>
                  <a:pt x="50945" y="38753"/>
                </a:moveTo>
                <a:lnTo>
                  <a:pt x="51815" y="38100"/>
                </a:lnTo>
                <a:lnTo>
                  <a:pt x="50291" y="38100"/>
                </a:lnTo>
                <a:lnTo>
                  <a:pt x="56387" y="36576"/>
                </a:lnTo>
                <a:lnTo>
                  <a:pt x="50945" y="38753"/>
                </a:lnTo>
                <a:close/>
              </a:path>
              <a:path w="111759" h="131445">
                <a:moveTo>
                  <a:pt x="59435" y="38100"/>
                </a:moveTo>
                <a:lnTo>
                  <a:pt x="52577" y="38100"/>
                </a:lnTo>
                <a:lnTo>
                  <a:pt x="56387" y="36576"/>
                </a:lnTo>
                <a:lnTo>
                  <a:pt x="59435" y="38100"/>
                </a:lnTo>
                <a:close/>
              </a:path>
              <a:path w="111759" h="131445">
                <a:moveTo>
                  <a:pt x="69189" y="48768"/>
                </a:moveTo>
                <a:lnTo>
                  <a:pt x="65531" y="42672"/>
                </a:lnTo>
                <a:lnTo>
                  <a:pt x="62483" y="39624"/>
                </a:lnTo>
                <a:lnTo>
                  <a:pt x="56387" y="36576"/>
                </a:lnTo>
                <a:lnTo>
                  <a:pt x="60959" y="38100"/>
                </a:lnTo>
                <a:lnTo>
                  <a:pt x="106070" y="38100"/>
                </a:lnTo>
                <a:lnTo>
                  <a:pt x="106679" y="39624"/>
                </a:lnTo>
                <a:lnTo>
                  <a:pt x="108203" y="41148"/>
                </a:lnTo>
                <a:lnTo>
                  <a:pt x="108203" y="42672"/>
                </a:lnTo>
                <a:lnTo>
                  <a:pt x="108965" y="47244"/>
                </a:lnTo>
                <a:lnTo>
                  <a:pt x="68579" y="47244"/>
                </a:lnTo>
                <a:lnTo>
                  <a:pt x="69189" y="48768"/>
                </a:lnTo>
                <a:close/>
              </a:path>
              <a:path w="111759" h="131445">
                <a:moveTo>
                  <a:pt x="106070" y="38100"/>
                </a:moveTo>
                <a:lnTo>
                  <a:pt x="60959" y="38100"/>
                </a:lnTo>
                <a:lnTo>
                  <a:pt x="56387" y="36576"/>
                </a:lnTo>
                <a:lnTo>
                  <a:pt x="105460" y="36576"/>
                </a:lnTo>
                <a:lnTo>
                  <a:pt x="106070" y="38100"/>
                </a:lnTo>
                <a:close/>
              </a:path>
              <a:path w="111759" h="131445">
                <a:moveTo>
                  <a:pt x="48767" y="39624"/>
                </a:moveTo>
                <a:lnTo>
                  <a:pt x="51815" y="38100"/>
                </a:lnTo>
                <a:lnTo>
                  <a:pt x="50945" y="38753"/>
                </a:lnTo>
                <a:lnTo>
                  <a:pt x="48767" y="39624"/>
                </a:lnTo>
                <a:close/>
              </a:path>
              <a:path w="111759" h="131445">
                <a:moveTo>
                  <a:pt x="63790" y="41365"/>
                </a:moveTo>
                <a:lnTo>
                  <a:pt x="59435" y="38100"/>
                </a:lnTo>
                <a:lnTo>
                  <a:pt x="62483" y="39624"/>
                </a:lnTo>
                <a:lnTo>
                  <a:pt x="63790" y="41365"/>
                </a:lnTo>
                <a:close/>
              </a:path>
              <a:path w="111759" h="131445">
                <a:moveTo>
                  <a:pt x="47461" y="41365"/>
                </a:moveTo>
                <a:lnTo>
                  <a:pt x="48767" y="39624"/>
                </a:lnTo>
                <a:lnTo>
                  <a:pt x="50945" y="38753"/>
                </a:lnTo>
                <a:lnTo>
                  <a:pt x="47461" y="41365"/>
                </a:lnTo>
                <a:close/>
              </a:path>
              <a:path w="111759" h="131445">
                <a:moveTo>
                  <a:pt x="45719" y="42672"/>
                </a:moveTo>
                <a:lnTo>
                  <a:pt x="48767" y="39624"/>
                </a:lnTo>
                <a:lnTo>
                  <a:pt x="47461" y="41365"/>
                </a:lnTo>
                <a:lnTo>
                  <a:pt x="45719" y="42672"/>
                </a:lnTo>
                <a:close/>
              </a:path>
              <a:path w="111759" h="131445">
                <a:moveTo>
                  <a:pt x="65531" y="42672"/>
                </a:moveTo>
                <a:lnTo>
                  <a:pt x="63790" y="41365"/>
                </a:lnTo>
                <a:lnTo>
                  <a:pt x="62483" y="39624"/>
                </a:lnTo>
                <a:lnTo>
                  <a:pt x="65531" y="42672"/>
                </a:lnTo>
                <a:close/>
              </a:path>
              <a:path w="111759" h="131445">
                <a:moveTo>
                  <a:pt x="44195" y="45720"/>
                </a:moveTo>
                <a:lnTo>
                  <a:pt x="45719" y="42672"/>
                </a:lnTo>
                <a:lnTo>
                  <a:pt x="47461" y="41365"/>
                </a:lnTo>
                <a:lnTo>
                  <a:pt x="44195" y="45720"/>
                </a:lnTo>
                <a:close/>
              </a:path>
              <a:path w="111759" h="131445">
                <a:moveTo>
                  <a:pt x="67055" y="45720"/>
                </a:moveTo>
                <a:lnTo>
                  <a:pt x="63790" y="41365"/>
                </a:lnTo>
                <a:lnTo>
                  <a:pt x="65531" y="42672"/>
                </a:lnTo>
                <a:lnTo>
                  <a:pt x="67055" y="45720"/>
                </a:lnTo>
                <a:close/>
              </a:path>
              <a:path w="111759" h="131445">
                <a:moveTo>
                  <a:pt x="41147" y="50292"/>
                </a:moveTo>
                <a:lnTo>
                  <a:pt x="42671" y="47244"/>
                </a:lnTo>
                <a:lnTo>
                  <a:pt x="42062" y="48768"/>
                </a:lnTo>
                <a:lnTo>
                  <a:pt x="41147" y="50292"/>
                </a:lnTo>
                <a:close/>
              </a:path>
              <a:path w="111759" h="131445">
                <a:moveTo>
                  <a:pt x="42062" y="48768"/>
                </a:moveTo>
                <a:lnTo>
                  <a:pt x="42671" y="47244"/>
                </a:lnTo>
                <a:lnTo>
                  <a:pt x="42976" y="47244"/>
                </a:lnTo>
                <a:lnTo>
                  <a:pt x="42062" y="48768"/>
                </a:lnTo>
                <a:close/>
              </a:path>
              <a:path w="111759" h="131445">
                <a:moveTo>
                  <a:pt x="70103" y="50292"/>
                </a:moveTo>
                <a:lnTo>
                  <a:pt x="69189" y="48768"/>
                </a:lnTo>
                <a:lnTo>
                  <a:pt x="68579" y="47244"/>
                </a:lnTo>
                <a:lnTo>
                  <a:pt x="70103" y="50292"/>
                </a:lnTo>
                <a:close/>
              </a:path>
              <a:path w="111759" h="131445">
                <a:moveTo>
                  <a:pt x="109473" y="50292"/>
                </a:moveTo>
                <a:lnTo>
                  <a:pt x="70103" y="50292"/>
                </a:lnTo>
                <a:lnTo>
                  <a:pt x="68579" y="47244"/>
                </a:lnTo>
                <a:lnTo>
                  <a:pt x="108965" y="47244"/>
                </a:lnTo>
                <a:lnTo>
                  <a:pt x="109473" y="50292"/>
                </a:lnTo>
                <a:close/>
              </a:path>
              <a:path w="111759" h="131445">
                <a:moveTo>
                  <a:pt x="41452" y="50292"/>
                </a:moveTo>
                <a:lnTo>
                  <a:pt x="41147" y="50292"/>
                </a:lnTo>
                <a:lnTo>
                  <a:pt x="42062" y="48768"/>
                </a:lnTo>
                <a:lnTo>
                  <a:pt x="41452" y="50292"/>
                </a:lnTo>
                <a:close/>
              </a:path>
              <a:path w="111759" h="131445">
                <a:moveTo>
                  <a:pt x="71627" y="54864"/>
                </a:moveTo>
                <a:lnTo>
                  <a:pt x="69189" y="48768"/>
                </a:lnTo>
                <a:lnTo>
                  <a:pt x="70103" y="50292"/>
                </a:lnTo>
                <a:lnTo>
                  <a:pt x="109473" y="50292"/>
                </a:lnTo>
                <a:lnTo>
                  <a:pt x="109727" y="51816"/>
                </a:lnTo>
                <a:lnTo>
                  <a:pt x="71627" y="51816"/>
                </a:lnTo>
                <a:lnTo>
                  <a:pt x="71627" y="54864"/>
                </a:lnTo>
                <a:close/>
              </a:path>
              <a:path w="111759" h="131445">
                <a:moveTo>
                  <a:pt x="40131" y="54864"/>
                </a:moveTo>
                <a:lnTo>
                  <a:pt x="39623" y="54864"/>
                </a:lnTo>
                <a:lnTo>
                  <a:pt x="41147" y="51816"/>
                </a:lnTo>
                <a:lnTo>
                  <a:pt x="40131" y="54864"/>
                </a:lnTo>
                <a:close/>
              </a:path>
              <a:path w="111759" h="131445">
                <a:moveTo>
                  <a:pt x="73151" y="60960"/>
                </a:moveTo>
                <a:lnTo>
                  <a:pt x="71627" y="51816"/>
                </a:lnTo>
                <a:lnTo>
                  <a:pt x="109727" y="51816"/>
                </a:lnTo>
                <a:lnTo>
                  <a:pt x="111251" y="53340"/>
                </a:lnTo>
                <a:lnTo>
                  <a:pt x="111251" y="57912"/>
                </a:lnTo>
                <a:lnTo>
                  <a:pt x="73151" y="57912"/>
                </a:lnTo>
                <a:lnTo>
                  <a:pt x="73151" y="60960"/>
                </a:lnTo>
                <a:close/>
              </a:path>
              <a:path w="111759" h="131445">
                <a:moveTo>
                  <a:pt x="39115" y="60960"/>
                </a:moveTo>
                <a:lnTo>
                  <a:pt x="38099" y="60960"/>
                </a:lnTo>
                <a:lnTo>
                  <a:pt x="39623" y="57912"/>
                </a:lnTo>
                <a:lnTo>
                  <a:pt x="39115" y="60960"/>
                </a:lnTo>
                <a:close/>
              </a:path>
              <a:path w="111759" h="131445">
                <a:moveTo>
                  <a:pt x="111251" y="73152"/>
                </a:moveTo>
                <a:lnTo>
                  <a:pt x="73151" y="73152"/>
                </a:lnTo>
                <a:lnTo>
                  <a:pt x="73151" y="57912"/>
                </a:lnTo>
                <a:lnTo>
                  <a:pt x="111251" y="57912"/>
                </a:lnTo>
                <a:lnTo>
                  <a:pt x="111251" y="73152"/>
                </a:lnTo>
                <a:close/>
              </a:path>
              <a:path w="111759" h="131445">
                <a:moveTo>
                  <a:pt x="38099" y="67056"/>
                </a:moveTo>
                <a:lnTo>
                  <a:pt x="38099" y="64008"/>
                </a:lnTo>
                <a:lnTo>
                  <a:pt x="38353" y="65532"/>
                </a:lnTo>
                <a:lnTo>
                  <a:pt x="38099" y="67056"/>
                </a:lnTo>
                <a:close/>
              </a:path>
              <a:path w="111759" h="131445">
                <a:moveTo>
                  <a:pt x="38353" y="65532"/>
                </a:moveTo>
                <a:lnTo>
                  <a:pt x="38099" y="64008"/>
                </a:lnTo>
                <a:lnTo>
                  <a:pt x="38607" y="64008"/>
                </a:lnTo>
                <a:lnTo>
                  <a:pt x="38353" y="65532"/>
                </a:lnTo>
                <a:close/>
              </a:path>
              <a:path w="111759" h="131445">
                <a:moveTo>
                  <a:pt x="38607" y="67056"/>
                </a:moveTo>
                <a:lnTo>
                  <a:pt x="38099" y="67056"/>
                </a:lnTo>
                <a:lnTo>
                  <a:pt x="38353" y="65532"/>
                </a:lnTo>
                <a:lnTo>
                  <a:pt x="38607" y="67056"/>
                </a:lnTo>
                <a:close/>
              </a:path>
              <a:path w="111759" h="131445">
                <a:moveTo>
                  <a:pt x="39623" y="73152"/>
                </a:moveTo>
                <a:lnTo>
                  <a:pt x="38099" y="70104"/>
                </a:lnTo>
                <a:lnTo>
                  <a:pt x="39115" y="70104"/>
                </a:lnTo>
                <a:lnTo>
                  <a:pt x="39623" y="73152"/>
                </a:lnTo>
                <a:close/>
              </a:path>
              <a:path w="111759" h="131445">
                <a:moveTo>
                  <a:pt x="109727" y="79248"/>
                </a:moveTo>
                <a:lnTo>
                  <a:pt x="71627" y="79248"/>
                </a:lnTo>
                <a:lnTo>
                  <a:pt x="73151" y="70104"/>
                </a:lnTo>
                <a:lnTo>
                  <a:pt x="73151" y="73152"/>
                </a:lnTo>
                <a:lnTo>
                  <a:pt x="111251" y="73152"/>
                </a:lnTo>
                <a:lnTo>
                  <a:pt x="111251" y="77724"/>
                </a:lnTo>
                <a:lnTo>
                  <a:pt x="109727" y="77724"/>
                </a:lnTo>
                <a:lnTo>
                  <a:pt x="109727" y="79248"/>
                </a:lnTo>
                <a:close/>
              </a:path>
              <a:path w="111759" h="131445">
                <a:moveTo>
                  <a:pt x="41147" y="79248"/>
                </a:moveTo>
                <a:lnTo>
                  <a:pt x="39623" y="76200"/>
                </a:lnTo>
                <a:lnTo>
                  <a:pt x="40131" y="76200"/>
                </a:lnTo>
                <a:lnTo>
                  <a:pt x="41147" y="79248"/>
                </a:lnTo>
                <a:close/>
              </a:path>
              <a:path w="111759" h="131445">
                <a:moveTo>
                  <a:pt x="69189" y="82296"/>
                </a:moveTo>
                <a:lnTo>
                  <a:pt x="71627" y="76200"/>
                </a:lnTo>
                <a:lnTo>
                  <a:pt x="71627" y="79248"/>
                </a:lnTo>
                <a:lnTo>
                  <a:pt x="109727" y="79248"/>
                </a:lnTo>
                <a:lnTo>
                  <a:pt x="109473" y="80772"/>
                </a:lnTo>
                <a:lnTo>
                  <a:pt x="70103" y="80772"/>
                </a:lnTo>
                <a:lnTo>
                  <a:pt x="69189" y="82296"/>
                </a:lnTo>
                <a:close/>
              </a:path>
              <a:path w="111759" h="131445">
                <a:moveTo>
                  <a:pt x="42671" y="83820"/>
                </a:moveTo>
                <a:lnTo>
                  <a:pt x="41147" y="80772"/>
                </a:lnTo>
                <a:lnTo>
                  <a:pt x="42062" y="82296"/>
                </a:lnTo>
                <a:lnTo>
                  <a:pt x="42671" y="83820"/>
                </a:lnTo>
                <a:close/>
              </a:path>
              <a:path w="111759" h="131445">
                <a:moveTo>
                  <a:pt x="42062" y="82296"/>
                </a:moveTo>
                <a:lnTo>
                  <a:pt x="41147" y="80772"/>
                </a:lnTo>
                <a:lnTo>
                  <a:pt x="41452" y="80772"/>
                </a:lnTo>
                <a:lnTo>
                  <a:pt x="42062" y="82296"/>
                </a:lnTo>
                <a:close/>
              </a:path>
              <a:path w="111759" h="131445">
                <a:moveTo>
                  <a:pt x="68579" y="83820"/>
                </a:moveTo>
                <a:lnTo>
                  <a:pt x="69189" y="82296"/>
                </a:lnTo>
                <a:lnTo>
                  <a:pt x="70103" y="80772"/>
                </a:lnTo>
                <a:lnTo>
                  <a:pt x="68579" y="83820"/>
                </a:lnTo>
                <a:close/>
              </a:path>
              <a:path w="111759" h="131445">
                <a:moveTo>
                  <a:pt x="108965" y="83820"/>
                </a:moveTo>
                <a:lnTo>
                  <a:pt x="68579" y="83820"/>
                </a:lnTo>
                <a:lnTo>
                  <a:pt x="70103" y="80772"/>
                </a:lnTo>
                <a:lnTo>
                  <a:pt x="109473" y="80772"/>
                </a:lnTo>
                <a:lnTo>
                  <a:pt x="108965" y="83820"/>
                </a:lnTo>
                <a:close/>
              </a:path>
              <a:path w="111759" h="131445">
                <a:moveTo>
                  <a:pt x="42976" y="83820"/>
                </a:moveTo>
                <a:lnTo>
                  <a:pt x="42671" y="83820"/>
                </a:lnTo>
                <a:lnTo>
                  <a:pt x="42062" y="82296"/>
                </a:lnTo>
                <a:lnTo>
                  <a:pt x="42976" y="83820"/>
                </a:lnTo>
                <a:close/>
              </a:path>
              <a:path w="111759" h="131445">
                <a:moveTo>
                  <a:pt x="106070" y="92964"/>
                </a:moveTo>
                <a:lnTo>
                  <a:pt x="59435" y="92964"/>
                </a:lnTo>
                <a:lnTo>
                  <a:pt x="62483" y="91440"/>
                </a:lnTo>
                <a:lnTo>
                  <a:pt x="65531" y="88392"/>
                </a:lnTo>
                <a:lnTo>
                  <a:pt x="69189" y="82296"/>
                </a:lnTo>
                <a:lnTo>
                  <a:pt x="68579" y="83820"/>
                </a:lnTo>
                <a:lnTo>
                  <a:pt x="108965" y="83820"/>
                </a:lnTo>
                <a:lnTo>
                  <a:pt x="108203" y="88392"/>
                </a:lnTo>
                <a:lnTo>
                  <a:pt x="108203" y="89916"/>
                </a:lnTo>
                <a:lnTo>
                  <a:pt x="106679" y="91440"/>
                </a:lnTo>
                <a:lnTo>
                  <a:pt x="106070" y="92964"/>
                </a:lnTo>
                <a:close/>
              </a:path>
              <a:path w="111759" h="131445">
                <a:moveTo>
                  <a:pt x="47461" y="89698"/>
                </a:moveTo>
                <a:lnTo>
                  <a:pt x="45719" y="88392"/>
                </a:lnTo>
                <a:lnTo>
                  <a:pt x="44195" y="85344"/>
                </a:lnTo>
                <a:lnTo>
                  <a:pt x="47461" y="89698"/>
                </a:lnTo>
                <a:close/>
              </a:path>
              <a:path w="111759" h="131445">
                <a:moveTo>
                  <a:pt x="63790" y="89698"/>
                </a:moveTo>
                <a:lnTo>
                  <a:pt x="67055" y="85344"/>
                </a:lnTo>
                <a:lnTo>
                  <a:pt x="65531" y="88392"/>
                </a:lnTo>
                <a:lnTo>
                  <a:pt x="63790" y="89698"/>
                </a:lnTo>
                <a:close/>
              </a:path>
              <a:path w="111759" h="131445">
                <a:moveTo>
                  <a:pt x="48767" y="91440"/>
                </a:moveTo>
                <a:lnTo>
                  <a:pt x="45719" y="88392"/>
                </a:lnTo>
                <a:lnTo>
                  <a:pt x="47461" y="89698"/>
                </a:lnTo>
                <a:lnTo>
                  <a:pt x="48767" y="91440"/>
                </a:lnTo>
                <a:close/>
              </a:path>
              <a:path w="111759" h="131445">
                <a:moveTo>
                  <a:pt x="62483" y="91440"/>
                </a:moveTo>
                <a:lnTo>
                  <a:pt x="63790" y="89698"/>
                </a:lnTo>
                <a:lnTo>
                  <a:pt x="65531" y="88392"/>
                </a:lnTo>
                <a:lnTo>
                  <a:pt x="62483" y="91440"/>
                </a:lnTo>
                <a:close/>
              </a:path>
              <a:path w="111759" h="131445">
                <a:moveTo>
                  <a:pt x="50153" y="91717"/>
                </a:moveTo>
                <a:lnTo>
                  <a:pt x="48767" y="91440"/>
                </a:lnTo>
                <a:lnTo>
                  <a:pt x="47461" y="89698"/>
                </a:lnTo>
                <a:lnTo>
                  <a:pt x="50153" y="91717"/>
                </a:lnTo>
                <a:close/>
              </a:path>
              <a:path w="111759" h="131445">
                <a:moveTo>
                  <a:pt x="60959" y="91821"/>
                </a:moveTo>
                <a:lnTo>
                  <a:pt x="63790" y="89698"/>
                </a:lnTo>
                <a:lnTo>
                  <a:pt x="62483" y="91440"/>
                </a:lnTo>
                <a:lnTo>
                  <a:pt x="60959" y="91821"/>
                </a:lnTo>
                <a:close/>
              </a:path>
              <a:path w="111759" h="131445">
                <a:moveTo>
                  <a:pt x="51815" y="92964"/>
                </a:moveTo>
                <a:lnTo>
                  <a:pt x="48767" y="91440"/>
                </a:lnTo>
                <a:lnTo>
                  <a:pt x="50153" y="91717"/>
                </a:lnTo>
                <a:lnTo>
                  <a:pt x="51815" y="92964"/>
                </a:lnTo>
                <a:close/>
              </a:path>
              <a:path w="111759" h="131445">
                <a:moveTo>
                  <a:pt x="59435" y="92964"/>
                </a:moveTo>
                <a:lnTo>
                  <a:pt x="60959" y="91821"/>
                </a:lnTo>
                <a:lnTo>
                  <a:pt x="62483" y="91440"/>
                </a:lnTo>
                <a:lnTo>
                  <a:pt x="59435" y="92964"/>
                </a:lnTo>
                <a:close/>
              </a:path>
              <a:path w="111759" h="131445">
                <a:moveTo>
                  <a:pt x="56387" y="92964"/>
                </a:moveTo>
                <a:lnTo>
                  <a:pt x="51815" y="92964"/>
                </a:lnTo>
                <a:lnTo>
                  <a:pt x="50153" y="91717"/>
                </a:lnTo>
                <a:lnTo>
                  <a:pt x="56387" y="92964"/>
                </a:lnTo>
                <a:close/>
              </a:path>
              <a:path w="111759" h="131445">
                <a:moveTo>
                  <a:pt x="59435" y="92964"/>
                </a:moveTo>
                <a:lnTo>
                  <a:pt x="56387" y="92964"/>
                </a:lnTo>
                <a:lnTo>
                  <a:pt x="60959" y="91821"/>
                </a:lnTo>
                <a:lnTo>
                  <a:pt x="59435" y="92964"/>
                </a:lnTo>
                <a:close/>
              </a:path>
              <a:path w="111759" h="131445">
                <a:moveTo>
                  <a:pt x="70103" y="129540"/>
                </a:moveTo>
                <a:lnTo>
                  <a:pt x="41147" y="129540"/>
                </a:lnTo>
                <a:lnTo>
                  <a:pt x="35051" y="126492"/>
                </a:lnTo>
                <a:lnTo>
                  <a:pt x="33527" y="126492"/>
                </a:lnTo>
                <a:lnTo>
                  <a:pt x="32003" y="124968"/>
                </a:lnTo>
                <a:lnTo>
                  <a:pt x="79247" y="124968"/>
                </a:lnTo>
                <a:lnTo>
                  <a:pt x="77723" y="126492"/>
                </a:lnTo>
                <a:lnTo>
                  <a:pt x="70103" y="129540"/>
                </a:lnTo>
                <a:close/>
              </a:path>
              <a:path w="111759" h="131445">
                <a:moveTo>
                  <a:pt x="57911" y="131064"/>
                </a:moveTo>
                <a:lnTo>
                  <a:pt x="53339" y="131064"/>
                </a:lnTo>
                <a:lnTo>
                  <a:pt x="45719" y="129540"/>
                </a:lnTo>
                <a:lnTo>
                  <a:pt x="65531" y="129540"/>
                </a:lnTo>
                <a:lnTo>
                  <a:pt x="57911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98207" y="5997702"/>
            <a:ext cx="2077720" cy="0"/>
          </a:xfrm>
          <a:custGeom>
            <a:avLst/>
            <a:gdLst/>
            <a:ahLst/>
            <a:cxnLst/>
            <a:rect l="l" t="t" r="r" b="b"/>
            <a:pathLst>
              <a:path w="2077720" h="0">
                <a:moveTo>
                  <a:pt x="0" y="0"/>
                </a:moveTo>
                <a:lnTo>
                  <a:pt x="20772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13653" y="1470660"/>
            <a:ext cx="2724150" cy="4527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61603" y="3947159"/>
            <a:ext cx="1099185" cy="55244"/>
          </a:xfrm>
          <a:custGeom>
            <a:avLst/>
            <a:gdLst/>
            <a:ahLst/>
            <a:cxnLst/>
            <a:rect l="l" t="t" r="r" b="b"/>
            <a:pathLst>
              <a:path w="1099184" h="55245">
                <a:moveTo>
                  <a:pt x="0" y="54864"/>
                </a:moveTo>
                <a:lnTo>
                  <a:pt x="0" y="16764"/>
                </a:lnTo>
                <a:lnTo>
                  <a:pt x="1098803" y="0"/>
                </a:lnTo>
                <a:lnTo>
                  <a:pt x="1098803" y="38100"/>
                </a:lnTo>
                <a:lnTo>
                  <a:pt x="0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52460" y="3945636"/>
            <a:ext cx="52069" cy="70485"/>
          </a:xfrm>
          <a:custGeom>
            <a:avLst/>
            <a:gdLst/>
            <a:ahLst/>
            <a:cxnLst/>
            <a:rect l="l" t="t" r="r" b="b"/>
            <a:pathLst>
              <a:path w="52070" h="70485">
                <a:moveTo>
                  <a:pt x="25908" y="70103"/>
                </a:moveTo>
                <a:lnTo>
                  <a:pt x="15430" y="67198"/>
                </a:lnTo>
                <a:lnTo>
                  <a:pt x="7239" y="59435"/>
                </a:lnTo>
                <a:lnTo>
                  <a:pt x="1905" y="48244"/>
                </a:lnTo>
                <a:lnTo>
                  <a:pt x="0" y="35051"/>
                </a:lnTo>
                <a:lnTo>
                  <a:pt x="1905" y="21216"/>
                </a:lnTo>
                <a:lnTo>
                  <a:pt x="7239" y="10096"/>
                </a:lnTo>
                <a:lnTo>
                  <a:pt x="15430" y="2690"/>
                </a:lnTo>
                <a:lnTo>
                  <a:pt x="25908" y="0"/>
                </a:lnTo>
                <a:lnTo>
                  <a:pt x="35742" y="2690"/>
                </a:lnTo>
                <a:lnTo>
                  <a:pt x="44005" y="10096"/>
                </a:lnTo>
                <a:lnTo>
                  <a:pt x="49696" y="21216"/>
                </a:lnTo>
                <a:lnTo>
                  <a:pt x="51816" y="35051"/>
                </a:lnTo>
                <a:lnTo>
                  <a:pt x="49696" y="48244"/>
                </a:lnTo>
                <a:lnTo>
                  <a:pt x="44005" y="59435"/>
                </a:lnTo>
                <a:lnTo>
                  <a:pt x="35742" y="67198"/>
                </a:lnTo>
                <a:lnTo>
                  <a:pt x="25908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32647" y="3925823"/>
            <a:ext cx="91440" cy="108585"/>
          </a:xfrm>
          <a:custGeom>
            <a:avLst/>
            <a:gdLst/>
            <a:ahLst/>
            <a:cxnLst/>
            <a:rect l="l" t="t" r="r" b="b"/>
            <a:pathLst>
              <a:path w="91440" h="108585">
                <a:moveTo>
                  <a:pt x="53340" y="1523"/>
                </a:moveTo>
                <a:lnTo>
                  <a:pt x="38100" y="1523"/>
                </a:lnTo>
                <a:lnTo>
                  <a:pt x="42672" y="0"/>
                </a:lnTo>
                <a:lnTo>
                  <a:pt x="48768" y="0"/>
                </a:lnTo>
                <a:lnTo>
                  <a:pt x="53340" y="1523"/>
                </a:lnTo>
                <a:close/>
              </a:path>
              <a:path w="91440" h="108585">
                <a:moveTo>
                  <a:pt x="71628" y="10667"/>
                </a:moveTo>
                <a:lnTo>
                  <a:pt x="19812" y="10667"/>
                </a:lnTo>
                <a:lnTo>
                  <a:pt x="24384" y="6095"/>
                </a:lnTo>
                <a:lnTo>
                  <a:pt x="25908" y="6095"/>
                </a:lnTo>
                <a:lnTo>
                  <a:pt x="27432" y="4571"/>
                </a:lnTo>
                <a:lnTo>
                  <a:pt x="33528" y="3047"/>
                </a:lnTo>
                <a:lnTo>
                  <a:pt x="35052" y="1523"/>
                </a:lnTo>
                <a:lnTo>
                  <a:pt x="56388" y="1523"/>
                </a:lnTo>
                <a:lnTo>
                  <a:pt x="57912" y="3047"/>
                </a:lnTo>
                <a:lnTo>
                  <a:pt x="64008" y="4571"/>
                </a:lnTo>
                <a:lnTo>
                  <a:pt x="67056" y="7619"/>
                </a:lnTo>
                <a:lnTo>
                  <a:pt x="71628" y="10667"/>
                </a:lnTo>
                <a:close/>
              </a:path>
              <a:path w="91440" h="108585">
                <a:moveTo>
                  <a:pt x="73152" y="12191"/>
                </a:moveTo>
                <a:lnTo>
                  <a:pt x="18288" y="12191"/>
                </a:lnTo>
                <a:lnTo>
                  <a:pt x="18288" y="10667"/>
                </a:lnTo>
                <a:lnTo>
                  <a:pt x="73152" y="10667"/>
                </a:lnTo>
                <a:lnTo>
                  <a:pt x="73152" y="12191"/>
                </a:lnTo>
                <a:close/>
              </a:path>
              <a:path w="91440" h="108585">
                <a:moveTo>
                  <a:pt x="88392" y="74675"/>
                </a:moveTo>
                <a:lnTo>
                  <a:pt x="3048" y="74675"/>
                </a:lnTo>
                <a:lnTo>
                  <a:pt x="3048" y="73151"/>
                </a:lnTo>
                <a:lnTo>
                  <a:pt x="1524" y="65531"/>
                </a:lnTo>
                <a:lnTo>
                  <a:pt x="1524" y="62483"/>
                </a:lnTo>
                <a:lnTo>
                  <a:pt x="0" y="56387"/>
                </a:lnTo>
                <a:lnTo>
                  <a:pt x="0" y="53339"/>
                </a:lnTo>
                <a:lnTo>
                  <a:pt x="1524" y="45719"/>
                </a:lnTo>
                <a:lnTo>
                  <a:pt x="1524" y="42671"/>
                </a:lnTo>
                <a:lnTo>
                  <a:pt x="3048" y="36575"/>
                </a:lnTo>
                <a:lnTo>
                  <a:pt x="3048" y="35051"/>
                </a:lnTo>
                <a:lnTo>
                  <a:pt x="4572" y="33527"/>
                </a:lnTo>
                <a:lnTo>
                  <a:pt x="6096" y="27431"/>
                </a:lnTo>
                <a:lnTo>
                  <a:pt x="7620" y="25907"/>
                </a:lnTo>
                <a:lnTo>
                  <a:pt x="7620" y="24383"/>
                </a:lnTo>
                <a:lnTo>
                  <a:pt x="10668" y="19811"/>
                </a:lnTo>
                <a:lnTo>
                  <a:pt x="13716" y="16763"/>
                </a:lnTo>
                <a:lnTo>
                  <a:pt x="16764" y="12191"/>
                </a:lnTo>
                <a:lnTo>
                  <a:pt x="74676" y="12191"/>
                </a:lnTo>
                <a:lnTo>
                  <a:pt x="77724" y="16763"/>
                </a:lnTo>
                <a:lnTo>
                  <a:pt x="80772" y="19811"/>
                </a:lnTo>
                <a:lnTo>
                  <a:pt x="83820" y="24383"/>
                </a:lnTo>
                <a:lnTo>
                  <a:pt x="83820" y="25907"/>
                </a:lnTo>
                <a:lnTo>
                  <a:pt x="85344" y="27431"/>
                </a:lnTo>
                <a:lnTo>
                  <a:pt x="86868" y="33527"/>
                </a:lnTo>
                <a:lnTo>
                  <a:pt x="88392" y="35051"/>
                </a:lnTo>
                <a:lnTo>
                  <a:pt x="88392" y="36575"/>
                </a:lnTo>
                <a:lnTo>
                  <a:pt x="88773" y="38099"/>
                </a:lnTo>
                <a:lnTo>
                  <a:pt x="42672" y="38099"/>
                </a:lnTo>
                <a:lnTo>
                  <a:pt x="45110" y="38709"/>
                </a:lnTo>
                <a:lnTo>
                  <a:pt x="44958" y="38861"/>
                </a:lnTo>
                <a:lnTo>
                  <a:pt x="42672" y="39623"/>
                </a:lnTo>
                <a:lnTo>
                  <a:pt x="39624" y="44195"/>
                </a:lnTo>
                <a:lnTo>
                  <a:pt x="40640" y="44195"/>
                </a:lnTo>
                <a:lnTo>
                  <a:pt x="40132" y="45719"/>
                </a:lnTo>
                <a:lnTo>
                  <a:pt x="39624" y="45719"/>
                </a:lnTo>
                <a:lnTo>
                  <a:pt x="38100" y="51815"/>
                </a:lnTo>
                <a:lnTo>
                  <a:pt x="39014" y="51815"/>
                </a:lnTo>
                <a:lnTo>
                  <a:pt x="38709" y="53339"/>
                </a:lnTo>
                <a:lnTo>
                  <a:pt x="38100" y="53339"/>
                </a:lnTo>
                <a:lnTo>
                  <a:pt x="38100" y="56387"/>
                </a:lnTo>
                <a:lnTo>
                  <a:pt x="38862" y="56387"/>
                </a:lnTo>
                <a:lnTo>
                  <a:pt x="39243" y="57911"/>
                </a:lnTo>
                <a:lnTo>
                  <a:pt x="38100" y="57911"/>
                </a:lnTo>
                <a:lnTo>
                  <a:pt x="39624" y="64007"/>
                </a:lnTo>
                <a:lnTo>
                  <a:pt x="42672" y="70103"/>
                </a:lnTo>
                <a:lnTo>
                  <a:pt x="45212" y="70950"/>
                </a:lnTo>
                <a:lnTo>
                  <a:pt x="44196" y="71627"/>
                </a:lnTo>
                <a:lnTo>
                  <a:pt x="88696" y="71627"/>
                </a:lnTo>
                <a:lnTo>
                  <a:pt x="88392" y="73151"/>
                </a:lnTo>
                <a:lnTo>
                  <a:pt x="88392" y="74675"/>
                </a:lnTo>
                <a:close/>
              </a:path>
              <a:path w="91440" h="108585">
                <a:moveTo>
                  <a:pt x="45110" y="38709"/>
                </a:moveTo>
                <a:lnTo>
                  <a:pt x="42672" y="38099"/>
                </a:lnTo>
                <a:lnTo>
                  <a:pt x="44196" y="38099"/>
                </a:lnTo>
                <a:lnTo>
                  <a:pt x="45110" y="38709"/>
                </a:lnTo>
                <a:close/>
              </a:path>
              <a:path w="91440" h="108585">
                <a:moveTo>
                  <a:pt x="45110" y="38709"/>
                </a:moveTo>
                <a:lnTo>
                  <a:pt x="44196" y="38099"/>
                </a:lnTo>
                <a:lnTo>
                  <a:pt x="45339" y="38480"/>
                </a:lnTo>
                <a:lnTo>
                  <a:pt x="45110" y="38709"/>
                </a:lnTo>
                <a:close/>
              </a:path>
              <a:path w="91440" h="108585">
                <a:moveTo>
                  <a:pt x="45339" y="38480"/>
                </a:moveTo>
                <a:lnTo>
                  <a:pt x="44196" y="38099"/>
                </a:lnTo>
                <a:lnTo>
                  <a:pt x="45720" y="38099"/>
                </a:lnTo>
                <a:lnTo>
                  <a:pt x="45339" y="38480"/>
                </a:lnTo>
                <a:close/>
              </a:path>
              <a:path w="91440" h="108585">
                <a:moveTo>
                  <a:pt x="45720" y="38607"/>
                </a:moveTo>
                <a:lnTo>
                  <a:pt x="45339" y="38480"/>
                </a:lnTo>
                <a:lnTo>
                  <a:pt x="45720" y="38099"/>
                </a:lnTo>
                <a:lnTo>
                  <a:pt x="46101" y="38480"/>
                </a:lnTo>
                <a:lnTo>
                  <a:pt x="45720" y="38607"/>
                </a:lnTo>
                <a:close/>
              </a:path>
              <a:path w="91440" h="108585">
                <a:moveTo>
                  <a:pt x="46101" y="38480"/>
                </a:moveTo>
                <a:lnTo>
                  <a:pt x="45720" y="38099"/>
                </a:lnTo>
                <a:lnTo>
                  <a:pt x="47244" y="38099"/>
                </a:lnTo>
                <a:lnTo>
                  <a:pt x="46101" y="38480"/>
                </a:lnTo>
                <a:close/>
              </a:path>
              <a:path w="91440" h="108585">
                <a:moveTo>
                  <a:pt x="46329" y="38709"/>
                </a:moveTo>
                <a:lnTo>
                  <a:pt x="46101" y="38480"/>
                </a:lnTo>
                <a:lnTo>
                  <a:pt x="47244" y="38099"/>
                </a:lnTo>
                <a:lnTo>
                  <a:pt x="46329" y="38709"/>
                </a:lnTo>
                <a:close/>
              </a:path>
              <a:path w="91440" h="108585">
                <a:moveTo>
                  <a:pt x="46329" y="38709"/>
                </a:moveTo>
                <a:lnTo>
                  <a:pt x="47244" y="38099"/>
                </a:lnTo>
                <a:lnTo>
                  <a:pt x="48768" y="38099"/>
                </a:lnTo>
                <a:lnTo>
                  <a:pt x="46329" y="38709"/>
                </a:lnTo>
                <a:close/>
              </a:path>
              <a:path w="91440" h="108585">
                <a:moveTo>
                  <a:pt x="89154" y="39623"/>
                </a:moveTo>
                <a:lnTo>
                  <a:pt x="48768" y="39623"/>
                </a:lnTo>
                <a:lnTo>
                  <a:pt x="46482" y="38861"/>
                </a:lnTo>
                <a:lnTo>
                  <a:pt x="46329" y="38709"/>
                </a:lnTo>
                <a:lnTo>
                  <a:pt x="48768" y="38099"/>
                </a:lnTo>
                <a:lnTo>
                  <a:pt x="88773" y="38099"/>
                </a:lnTo>
                <a:lnTo>
                  <a:pt x="89154" y="39623"/>
                </a:lnTo>
                <a:close/>
              </a:path>
              <a:path w="91440" h="108585">
                <a:moveTo>
                  <a:pt x="45284" y="38753"/>
                </a:moveTo>
                <a:lnTo>
                  <a:pt x="45110" y="38709"/>
                </a:lnTo>
                <a:lnTo>
                  <a:pt x="45339" y="38480"/>
                </a:lnTo>
                <a:lnTo>
                  <a:pt x="45720" y="38607"/>
                </a:lnTo>
                <a:lnTo>
                  <a:pt x="45284" y="38753"/>
                </a:lnTo>
                <a:close/>
              </a:path>
              <a:path w="91440" h="108585">
                <a:moveTo>
                  <a:pt x="46155" y="38753"/>
                </a:moveTo>
                <a:lnTo>
                  <a:pt x="45720" y="38607"/>
                </a:lnTo>
                <a:lnTo>
                  <a:pt x="46101" y="38480"/>
                </a:lnTo>
                <a:lnTo>
                  <a:pt x="46329" y="38709"/>
                </a:lnTo>
                <a:lnTo>
                  <a:pt x="46155" y="38753"/>
                </a:lnTo>
                <a:close/>
              </a:path>
              <a:path w="91440" h="108585">
                <a:moveTo>
                  <a:pt x="45720" y="38861"/>
                </a:moveTo>
                <a:lnTo>
                  <a:pt x="45284" y="38753"/>
                </a:lnTo>
                <a:lnTo>
                  <a:pt x="45720" y="38607"/>
                </a:lnTo>
                <a:lnTo>
                  <a:pt x="46155" y="38753"/>
                </a:lnTo>
                <a:lnTo>
                  <a:pt x="45720" y="38861"/>
                </a:lnTo>
                <a:close/>
              </a:path>
              <a:path w="91440" h="108585">
                <a:moveTo>
                  <a:pt x="44958" y="38861"/>
                </a:moveTo>
                <a:lnTo>
                  <a:pt x="45110" y="38709"/>
                </a:lnTo>
                <a:lnTo>
                  <a:pt x="44958" y="38861"/>
                </a:lnTo>
                <a:close/>
              </a:path>
              <a:path w="91440" h="108585">
                <a:moveTo>
                  <a:pt x="45212" y="38777"/>
                </a:moveTo>
                <a:close/>
              </a:path>
              <a:path w="91440" h="108585">
                <a:moveTo>
                  <a:pt x="46228" y="38777"/>
                </a:moveTo>
                <a:close/>
              </a:path>
              <a:path w="91440" h="108585">
                <a:moveTo>
                  <a:pt x="46482" y="38861"/>
                </a:moveTo>
                <a:lnTo>
                  <a:pt x="46228" y="38777"/>
                </a:lnTo>
                <a:lnTo>
                  <a:pt x="46482" y="38861"/>
                </a:lnTo>
                <a:close/>
              </a:path>
              <a:path w="91440" h="108585">
                <a:moveTo>
                  <a:pt x="45442" y="38931"/>
                </a:moveTo>
                <a:lnTo>
                  <a:pt x="45284" y="38753"/>
                </a:lnTo>
                <a:lnTo>
                  <a:pt x="45720" y="38861"/>
                </a:lnTo>
                <a:lnTo>
                  <a:pt x="45442" y="38931"/>
                </a:lnTo>
                <a:close/>
              </a:path>
              <a:path w="91440" h="108585">
                <a:moveTo>
                  <a:pt x="45997" y="38931"/>
                </a:moveTo>
                <a:lnTo>
                  <a:pt x="45720" y="38861"/>
                </a:lnTo>
                <a:lnTo>
                  <a:pt x="46155" y="38753"/>
                </a:lnTo>
                <a:lnTo>
                  <a:pt x="45997" y="38931"/>
                </a:lnTo>
                <a:close/>
              </a:path>
              <a:path w="91440" h="108585">
                <a:moveTo>
                  <a:pt x="44704" y="39115"/>
                </a:moveTo>
                <a:lnTo>
                  <a:pt x="44958" y="38861"/>
                </a:lnTo>
                <a:lnTo>
                  <a:pt x="45212" y="38777"/>
                </a:lnTo>
                <a:lnTo>
                  <a:pt x="45442" y="38931"/>
                </a:lnTo>
                <a:lnTo>
                  <a:pt x="44704" y="39115"/>
                </a:lnTo>
                <a:close/>
              </a:path>
              <a:path w="91440" h="108585">
                <a:moveTo>
                  <a:pt x="46736" y="39115"/>
                </a:moveTo>
                <a:lnTo>
                  <a:pt x="45997" y="38931"/>
                </a:lnTo>
                <a:lnTo>
                  <a:pt x="46228" y="38777"/>
                </a:lnTo>
                <a:lnTo>
                  <a:pt x="46482" y="38861"/>
                </a:lnTo>
                <a:lnTo>
                  <a:pt x="46736" y="39115"/>
                </a:lnTo>
                <a:close/>
              </a:path>
              <a:path w="91440" h="108585">
                <a:moveTo>
                  <a:pt x="42672" y="39623"/>
                </a:moveTo>
                <a:lnTo>
                  <a:pt x="44958" y="38861"/>
                </a:lnTo>
                <a:lnTo>
                  <a:pt x="44704" y="39115"/>
                </a:lnTo>
                <a:lnTo>
                  <a:pt x="42672" y="39623"/>
                </a:lnTo>
                <a:close/>
              </a:path>
              <a:path w="91440" h="108585">
                <a:moveTo>
                  <a:pt x="45720" y="39115"/>
                </a:moveTo>
                <a:lnTo>
                  <a:pt x="45442" y="38931"/>
                </a:lnTo>
                <a:lnTo>
                  <a:pt x="45720" y="38861"/>
                </a:lnTo>
                <a:lnTo>
                  <a:pt x="45997" y="38931"/>
                </a:lnTo>
                <a:lnTo>
                  <a:pt x="45720" y="39115"/>
                </a:lnTo>
                <a:close/>
              </a:path>
              <a:path w="91440" h="108585">
                <a:moveTo>
                  <a:pt x="48768" y="39623"/>
                </a:moveTo>
                <a:lnTo>
                  <a:pt x="46736" y="39115"/>
                </a:lnTo>
                <a:lnTo>
                  <a:pt x="46482" y="38861"/>
                </a:lnTo>
                <a:lnTo>
                  <a:pt x="48768" y="39623"/>
                </a:lnTo>
                <a:close/>
              </a:path>
              <a:path w="91440" h="108585">
                <a:moveTo>
                  <a:pt x="42672" y="41147"/>
                </a:moveTo>
                <a:lnTo>
                  <a:pt x="44704" y="39115"/>
                </a:lnTo>
                <a:lnTo>
                  <a:pt x="45442" y="38931"/>
                </a:lnTo>
                <a:lnTo>
                  <a:pt x="45720" y="39115"/>
                </a:lnTo>
                <a:lnTo>
                  <a:pt x="42672" y="41147"/>
                </a:lnTo>
                <a:close/>
              </a:path>
              <a:path w="91440" h="108585">
                <a:moveTo>
                  <a:pt x="48006" y="40639"/>
                </a:moveTo>
                <a:lnTo>
                  <a:pt x="45720" y="39115"/>
                </a:lnTo>
                <a:lnTo>
                  <a:pt x="45997" y="38931"/>
                </a:lnTo>
                <a:lnTo>
                  <a:pt x="46736" y="39115"/>
                </a:lnTo>
                <a:lnTo>
                  <a:pt x="47244" y="39623"/>
                </a:lnTo>
                <a:lnTo>
                  <a:pt x="48006" y="40639"/>
                </a:lnTo>
                <a:close/>
              </a:path>
              <a:path w="91440" h="108585">
                <a:moveTo>
                  <a:pt x="41148" y="42671"/>
                </a:moveTo>
                <a:lnTo>
                  <a:pt x="42672" y="39623"/>
                </a:lnTo>
                <a:lnTo>
                  <a:pt x="44704" y="39115"/>
                </a:lnTo>
                <a:lnTo>
                  <a:pt x="41148" y="42671"/>
                </a:lnTo>
                <a:close/>
              </a:path>
              <a:path w="91440" h="108585">
                <a:moveTo>
                  <a:pt x="91135" y="51815"/>
                </a:moveTo>
                <a:lnTo>
                  <a:pt x="53340" y="51815"/>
                </a:lnTo>
                <a:lnTo>
                  <a:pt x="51816" y="45719"/>
                </a:lnTo>
                <a:lnTo>
                  <a:pt x="50292" y="42671"/>
                </a:lnTo>
                <a:lnTo>
                  <a:pt x="46736" y="39115"/>
                </a:lnTo>
                <a:lnTo>
                  <a:pt x="48768" y="39623"/>
                </a:lnTo>
                <a:lnTo>
                  <a:pt x="89154" y="39623"/>
                </a:lnTo>
                <a:lnTo>
                  <a:pt x="89916" y="42671"/>
                </a:lnTo>
                <a:lnTo>
                  <a:pt x="89916" y="45719"/>
                </a:lnTo>
                <a:lnTo>
                  <a:pt x="91135" y="51815"/>
                </a:lnTo>
                <a:close/>
              </a:path>
              <a:path w="91440" h="108585">
                <a:moveTo>
                  <a:pt x="48768" y="41147"/>
                </a:moveTo>
                <a:lnTo>
                  <a:pt x="48006" y="40639"/>
                </a:lnTo>
                <a:lnTo>
                  <a:pt x="47244" y="39623"/>
                </a:lnTo>
                <a:lnTo>
                  <a:pt x="48768" y="41147"/>
                </a:lnTo>
                <a:close/>
              </a:path>
              <a:path w="91440" h="108585">
                <a:moveTo>
                  <a:pt x="50901" y="44500"/>
                </a:moveTo>
                <a:lnTo>
                  <a:pt x="48006" y="40639"/>
                </a:lnTo>
                <a:lnTo>
                  <a:pt x="48768" y="41147"/>
                </a:lnTo>
                <a:lnTo>
                  <a:pt x="50292" y="42671"/>
                </a:lnTo>
                <a:lnTo>
                  <a:pt x="50901" y="44500"/>
                </a:lnTo>
                <a:close/>
              </a:path>
              <a:path w="91440" h="108585">
                <a:moveTo>
                  <a:pt x="40640" y="44195"/>
                </a:moveTo>
                <a:lnTo>
                  <a:pt x="39624" y="44195"/>
                </a:lnTo>
                <a:lnTo>
                  <a:pt x="41148" y="42671"/>
                </a:lnTo>
                <a:lnTo>
                  <a:pt x="40640" y="44195"/>
                </a:lnTo>
                <a:close/>
              </a:path>
              <a:path w="91440" h="108585">
                <a:moveTo>
                  <a:pt x="51816" y="45719"/>
                </a:moveTo>
                <a:lnTo>
                  <a:pt x="50901" y="44500"/>
                </a:lnTo>
                <a:lnTo>
                  <a:pt x="50292" y="42671"/>
                </a:lnTo>
                <a:lnTo>
                  <a:pt x="51816" y="45719"/>
                </a:lnTo>
                <a:close/>
              </a:path>
              <a:path w="91440" h="108585">
                <a:moveTo>
                  <a:pt x="51816" y="47243"/>
                </a:moveTo>
                <a:lnTo>
                  <a:pt x="50901" y="44500"/>
                </a:lnTo>
                <a:lnTo>
                  <a:pt x="51816" y="45719"/>
                </a:lnTo>
                <a:lnTo>
                  <a:pt x="51816" y="47243"/>
                </a:lnTo>
                <a:close/>
              </a:path>
              <a:path w="91440" h="108585">
                <a:moveTo>
                  <a:pt x="39624" y="47243"/>
                </a:moveTo>
                <a:lnTo>
                  <a:pt x="39624" y="45719"/>
                </a:lnTo>
                <a:lnTo>
                  <a:pt x="40132" y="45719"/>
                </a:lnTo>
                <a:lnTo>
                  <a:pt x="39624" y="47243"/>
                </a:lnTo>
                <a:close/>
              </a:path>
              <a:path w="91440" h="108585">
                <a:moveTo>
                  <a:pt x="39014" y="51815"/>
                </a:moveTo>
                <a:lnTo>
                  <a:pt x="38100" y="51815"/>
                </a:lnTo>
                <a:lnTo>
                  <a:pt x="39624" y="48767"/>
                </a:lnTo>
                <a:lnTo>
                  <a:pt x="39014" y="51815"/>
                </a:lnTo>
                <a:close/>
              </a:path>
              <a:path w="91440" h="108585">
                <a:moveTo>
                  <a:pt x="53001" y="54694"/>
                </a:moveTo>
                <a:lnTo>
                  <a:pt x="51816" y="48767"/>
                </a:lnTo>
                <a:lnTo>
                  <a:pt x="53340" y="51815"/>
                </a:lnTo>
                <a:lnTo>
                  <a:pt x="91135" y="51815"/>
                </a:lnTo>
                <a:lnTo>
                  <a:pt x="91440" y="53339"/>
                </a:lnTo>
                <a:lnTo>
                  <a:pt x="53340" y="53339"/>
                </a:lnTo>
                <a:lnTo>
                  <a:pt x="53001" y="54694"/>
                </a:lnTo>
                <a:close/>
              </a:path>
              <a:path w="91440" h="108585">
                <a:moveTo>
                  <a:pt x="38100" y="56387"/>
                </a:moveTo>
                <a:lnTo>
                  <a:pt x="38100" y="53339"/>
                </a:lnTo>
                <a:lnTo>
                  <a:pt x="38438" y="54694"/>
                </a:lnTo>
                <a:lnTo>
                  <a:pt x="38100" y="56387"/>
                </a:lnTo>
                <a:close/>
              </a:path>
              <a:path w="91440" h="108585">
                <a:moveTo>
                  <a:pt x="38438" y="54694"/>
                </a:moveTo>
                <a:lnTo>
                  <a:pt x="38100" y="53339"/>
                </a:lnTo>
                <a:lnTo>
                  <a:pt x="38709" y="53339"/>
                </a:lnTo>
                <a:lnTo>
                  <a:pt x="38438" y="54694"/>
                </a:lnTo>
                <a:close/>
              </a:path>
              <a:path w="91440" h="108585">
                <a:moveTo>
                  <a:pt x="53340" y="56387"/>
                </a:moveTo>
                <a:lnTo>
                  <a:pt x="53001" y="54694"/>
                </a:lnTo>
                <a:lnTo>
                  <a:pt x="53340" y="53339"/>
                </a:lnTo>
                <a:lnTo>
                  <a:pt x="53340" y="56387"/>
                </a:lnTo>
                <a:close/>
              </a:path>
              <a:path w="91440" h="108585">
                <a:moveTo>
                  <a:pt x="91440" y="56387"/>
                </a:moveTo>
                <a:lnTo>
                  <a:pt x="53340" y="56387"/>
                </a:lnTo>
                <a:lnTo>
                  <a:pt x="53340" y="53339"/>
                </a:lnTo>
                <a:lnTo>
                  <a:pt x="91440" y="53339"/>
                </a:lnTo>
                <a:lnTo>
                  <a:pt x="91440" y="56387"/>
                </a:lnTo>
                <a:close/>
              </a:path>
              <a:path w="91440" h="108585">
                <a:moveTo>
                  <a:pt x="38862" y="56387"/>
                </a:moveTo>
                <a:lnTo>
                  <a:pt x="38100" y="56387"/>
                </a:lnTo>
                <a:lnTo>
                  <a:pt x="38438" y="54694"/>
                </a:lnTo>
                <a:lnTo>
                  <a:pt x="38862" y="56387"/>
                </a:lnTo>
                <a:close/>
              </a:path>
              <a:path w="91440" h="108585">
                <a:moveTo>
                  <a:pt x="51816" y="59435"/>
                </a:moveTo>
                <a:lnTo>
                  <a:pt x="53001" y="54694"/>
                </a:lnTo>
                <a:lnTo>
                  <a:pt x="53340" y="56387"/>
                </a:lnTo>
                <a:lnTo>
                  <a:pt x="91440" y="56387"/>
                </a:lnTo>
                <a:lnTo>
                  <a:pt x="91059" y="57911"/>
                </a:lnTo>
                <a:lnTo>
                  <a:pt x="53340" y="57911"/>
                </a:lnTo>
                <a:lnTo>
                  <a:pt x="51816" y="59435"/>
                </a:lnTo>
                <a:close/>
              </a:path>
              <a:path w="91440" h="108585">
                <a:moveTo>
                  <a:pt x="39624" y="59435"/>
                </a:moveTo>
                <a:lnTo>
                  <a:pt x="38100" y="57911"/>
                </a:lnTo>
                <a:lnTo>
                  <a:pt x="39243" y="57911"/>
                </a:lnTo>
                <a:lnTo>
                  <a:pt x="39624" y="59435"/>
                </a:lnTo>
                <a:close/>
              </a:path>
              <a:path w="91440" h="108585">
                <a:moveTo>
                  <a:pt x="89611" y="67055"/>
                </a:moveTo>
                <a:lnTo>
                  <a:pt x="50292" y="67055"/>
                </a:lnTo>
                <a:lnTo>
                  <a:pt x="51816" y="64007"/>
                </a:lnTo>
                <a:lnTo>
                  <a:pt x="53340" y="57911"/>
                </a:lnTo>
                <a:lnTo>
                  <a:pt x="91059" y="57911"/>
                </a:lnTo>
                <a:lnTo>
                  <a:pt x="89916" y="62483"/>
                </a:lnTo>
                <a:lnTo>
                  <a:pt x="89916" y="65531"/>
                </a:lnTo>
                <a:lnTo>
                  <a:pt x="89611" y="67055"/>
                </a:lnTo>
                <a:close/>
              </a:path>
              <a:path w="91440" h="108585">
                <a:moveTo>
                  <a:pt x="41148" y="67055"/>
                </a:moveTo>
                <a:lnTo>
                  <a:pt x="39624" y="64007"/>
                </a:lnTo>
                <a:lnTo>
                  <a:pt x="39624" y="60959"/>
                </a:lnTo>
                <a:lnTo>
                  <a:pt x="41148" y="67055"/>
                </a:lnTo>
                <a:close/>
              </a:path>
              <a:path w="91440" h="108585">
                <a:moveTo>
                  <a:pt x="50800" y="65023"/>
                </a:moveTo>
                <a:lnTo>
                  <a:pt x="51816" y="60959"/>
                </a:lnTo>
                <a:lnTo>
                  <a:pt x="51816" y="64007"/>
                </a:lnTo>
                <a:lnTo>
                  <a:pt x="50800" y="65023"/>
                </a:lnTo>
                <a:close/>
              </a:path>
              <a:path w="91440" h="108585">
                <a:moveTo>
                  <a:pt x="50292" y="67055"/>
                </a:moveTo>
                <a:lnTo>
                  <a:pt x="50800" y="65023"/>
                </a:lnTo>
                <a:lnTo>
                  <a:pt x="51816" y="64007"/>
                </a:lnTo>
                <a:lnTo>
                  <a:pt x="50292" y="67055"/>
                </a:lnTo>
                <a:close/>
              </a:path>
              <a:path w="91440" h="108585">
                <a:moveTo>
                  <a:pt x="45720" y="70103"/>
                </a:moveTo>
                <a:lnTo>
                  <a:pt x="50800" y="65023"/>
                </a:lnTo>
                <a:lnTo>
                  <a:pt x="50292" y="67055"/>
                </a:lnTo>
                <a:lnTo>
                  <a:pt x="89611" y="67055"/>
                </a:lnTo>
                <a:lnTo>
                  <a:pt x="89306" y="68579"/>
                </a:lnTo>
                <a:lnTo>
                  <a:pt x="48768" y="68579"/>
                </a:lnTo>
                <a:lnTo>
                  <a:pt x="45720" y="70103"/>
                </a:lnTo>
                <a:close/>
              </a:path>
              <a:path w="91440" h="108585">
                <a:moveTo>
                  <a:pt x="45212" y="70950"/>
                </a:moveTo>
                <a:lnTo>
                  <a:pt x="42672" y="70103"/>
                </a:lnTo>
                <a:lnTo>
                  <a:pt x="41148" y="65531"/>
                </a:lnTo>
                <a:lnTo>
                  <a:pt x="43180" y="68579"/>
                </a:lnTo>
                <a:lnTo>
                  <a:pt x="42672" y="68579"/>
                </a:lnTo>
                <a:lnTo>
                  <a:pt x="44196" y="70103"/>
                </a:lnTo>
                <a:lnTo>
                  <a:pt x="44958" y="70103"/>
                </a:lnTo>
                <a:lnTo>
                  <a:pt x="45720" y="70611"/>
                </a:lnTo>
                <a:lnTo>
                  <a:pt x="45212" y="70950"/>
                </a:lnTo>
                <a:close/>
              </a:path>
              <a:path w="91440" h="108585">
                <a:moveTo>
                  <a:pt x="44196" y="70103"/>
                </a:moveTo>
                <a:lnTo>
                  <a:pt x="42672" y="68579"/>
                </a:lnTo>
                <a:lnTo>
                  <a:pt x="43586" y="69189"/>
                </a:lnTo>
                <a:lnTo>
                  <a:pt x="44196" y="70103"/>
                </a:lnTo>
                <a:close/>
              </a:path>
              <a:path w="91440" h="108585">
                <a:moveTo>
                  <a:pt x="43586" y="69189"/>
                </a:moveTo>
                <a:lnTo>
                  <a:pt x="42672" y="68579"/>
                </a:lnTo>
                <a:lnTo>
                  <a:pt x="43180" y="68579"/>
                </a:lnTo>
                <a:lnTo>
                  <a:pt x="43586" y="69189"/>
                </a:lnTo>
                <a:close/>
              </a:path>
              <a:path w="91440" h="108585">
                <a:moveTo>
                  <a:pt x="46228" y="70950"/>
                </a:moveTo>
                <a:lnTo>
                  <a:pt x="45720" y="70611"/>
                </a:lnTo>
                <a:lnTo>
                  <a:pt x="48768" y="68579"/>
                </a:lnTo>
                <a:lnTo>
                  <a:pt x="89306" y="68579"/>
                </a:lnTo>
                <a:lnTo>
                  <a:pt x="89001" y="70103"/>
                </a:lnTo>
                <a:lnTo>
                  <a:pt x="48768" y="70103"/>
                </a:lnTo>
                <a:lnTo>
                  <a:pt x="46228" y="70950"/>
                </a:lnTo>
                <a:close/>
              </a:path>
              <a:path w="91440" h="108585">
                <a:moveTo>
                  <a:pt x="44958" y="70103"/>
                </a:moveTo>
                <a:lnTo>
                  <a:pt x="44196" y="70103"/>
                </a:lnTo>
                <a:lnTo>
                  <a:pt x="43586" y="69189"/>
                </a:lnTo>
                <a:lnTo>
                  <a:pt x="44958" y="70103"/>
                </a:lnTo>
                <a:close/>
              </a:path>
              <a:path w="91440" h="108585">
                <a:moveTo>
                  <a:pt x="45720" y="70611"/>
                </a:moveTo>
                <a:lnTo>
                  <a:pt x="44958" y="70103"/>
                </a:lnTo>
                <a:lnTo>
                  <a:pt x="46482" y="70103"/>
                </a:lnTo>
                <a:lnTo>
                  <a:pt x="45720" y="70611"/>
                </a:lnTo>
                <a:close/>
              </a:path>
              <a:path w="91440" h="108585">
                <a:moveTo>
                  <a:pt x="88696" y="71627"/>
                </a:moveTo>
                <a:lnTo>
                  <a:pt x="47244" y="71627"/>
                </a:lnTo>
                <a:lnTo>
                  <a:pt x="46228" y="70950"/>
                </a:lnTo>
                <a:lnTo>
                  <a:pt x="48768" y="70103"/>
                </a:lnTo>
                <a:lnTo>
                  <a:pt x="89001" y="70103"/>
                </a:lnTo>
                <a:lnTo>
                  <a:pt x="88696" y="71627"/>
                </a:lnTo>
                <a:close/>
              </a:path>
              <a:path w="91440" h="108585">
                <a:moveTo>
                  <a:pt x="45720" y="71119"/>
                </a:moveTo>
                <a:lnTo>
                  <a:pt x="45212" y="70950"/>
                </a:lnTo>
                <a:lnTo>
                  <a:pt x="45720" y="70611"/>
                </a:lnTo>
                <a:lnTo>
                  <a:pt x="46228" y="70950"/>
                </a:lnTo>
                <a:lnTo>
                  <a:pt x="45720" y="71119"/>
                </a:lnTo>
                <a:close/>
              </a:path>
              <a:path w="91440" h="108585">
                <a:moveTo>
                  <a:pt x="44196" y="71627"/>
                </a:moveTo>
                <a:lnTo>
                  <a:pt x="45212" y="70950"/>
                </a:lnTo>
                <a:lnTo>
                  <a:pt x="45720" y="71119"/>
                </a:lnTo>
                <a:lnTo>
                  <a:pt x="44196" y="71627"/>
                </a:lnTo>
                <a:close/>
              </a:path>
              <a:path w="91440" h="108585">
                <a:moveTo>
                  <a:pt x="47244" y="71627"/>
                </a:moveTo>
                <a:lnTo>
                  <a:pt x="45720" y="71119"/>
                </a:lnTo>
                <a:lnTo>
                  <a:pt x="46228" y="70950"/>
                </a:lnTo>
                <a:lnTo>
                  <a:pt x="47244" y="71627"/>
                </a:lnTo>
                <a:close/>
              </a:path>
              <a:path w="91440" h="108585">
                <a:moveTo>
                  <a:pt x="47244" y="71627"/>
                </a:moveTo>
                <a:lnTo>
                  <a:pt x="44196" y="71627"/>
                </a:lnTo>
                <a:lnTo>
                  <a:pt x="45720" y="71119"/>
                </a:lnTo>
                <a:lnTo>
                  <a:pt x="47244" y="71627"/>
                </a:lnTo>
                <a:close/>
              </a:path>
              <a:path w="91440" h="108585">
                <a:moveTo>
                  <a:pt x="65532" y="103631"/>
                </a:moveTo>
                <a:lnTo>
                  <a:pt x="25908" y="103631"/>
                </a:lnTo>
                <a:lnTo>
                  <a:pt x="24384" y="102107"/>
                </a:lnTo>
                <a:lnTo>
                  <a:pt x="19812" y="99059"/>
                </a:lnTo>
                <a:lnTo>
                  <a:pt x="10668" y="89915"/>
                </a:lnTo>
                <a:lnTo>
                  <a:pt x="10668" y="88391"/>
                </a:lnTo>
                <a:lnTo>
                  <a:pt x="7620" y="83819"/>
                </a:lnTo>
                <a:lnTo>
                  <a:pt x="7620" y="82295"/>
                </a:lnTo>
                <a:lnTo>
                  <a:pt x="6096" y="82295"/>
                </a:lnTo>
                <a:lnTo>
                  <a:pt x="6096" y="80771"/>
                </a:lnTo>
                <a:lnTo>
                  <a:pt x="4572" y="74675"/>
                </a:lnTo>
                <a:lnTo>
                  <a:pt x="86868" y="74675"/>
                </a:lnTo>
                <a:lnTo>
                  <a:pt x="85344" y="80771"/>
                </a:lnTo>
                <a:lnTo>
                  <a:pt x="85344" y="82295"/>
                </a:lnTo>
                <a:lnTo>
                  <a:pt x="83820" y="83819"/>
                </a:lnTo>
                <a:lnTo>
                  <a:pt x="80772" y="89915"/>
                </a:lnTo>
                <a:lnTo>
                  <a:pt x="79248" y="89915"/>
                </a:lnTo>
                <a:lnTo>
                  <a:pt x="79248" y="91439"/>
                </a:lnTo>
                <a:lnTo>
                  <a:pt x="71628" y="99059"/>
                </a:lnTo>
                <a:lnTo>
                  <a:pt x="67056" y="102107"/>
                </a:lnTo>
                <a:lnTo>
                  <a:pt x="65532" y="103631"/>
                </a:lnTo>
                <a:close/>
              </a:path>
              <a:path w="91440" h="108585">
                <a:moveTo>
                  <a:pt x="57912" y="106679"/>
                </a:moveTo>
                <a:lnTo>
                  <a:pt x="33528" y="106679"/>
                </a:lnTo>
                <a:lnTo>
                  <a:pt x="27432" y="103631"/>
                </a:lnTo>
                <a:lnTo>
                  <a:pt x="64008" y="103631"/>
                </a:lnTo>
                <a:lnTo>
                  <a:pt x="57912" y="106679"/>
                </a:lnTo>
                <a:close/>
              </a:path>
              <a:path w="91440" h="108585">
                <a:moveTo>
                  <a:pt x="53340" y="108203"/>
                </a:moveTo>
                <a:lnTo>
                  <a:pt x="38100" y="108203"/>
                </a:lnTo>
                <a:lnTo>
                  <a:pt x="36576" y="106679"/>
                </a:lnTo>
                <a:lnTo>
                  <a:pt x="54864" y="106679"/>
                </a:lnTo>
                <a:lnTo>
                  <a:pt x="53340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75070" y="4527803"/>
            <a:ext cx="0" cy="368935"/>
          </a:xfrm>
          <a:custGeom>
            <a:avLst/>
            <a:gdLst/>
            <a:ahLst/>
            <a:cxnLst/>
            <a:rect l="l" t="t" r="r" b="b"/>
            <a:pathLst>
              <a:path w="0" h="368935">
                <a:moveTo>
                  <a:pt x="0" y="0"/>
                </a:moveTo>
                <a:lnTo>
                  <a:pt x="0" y="3688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13009" y="3235039"/>
            <a:ext cx="38100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13009" y="4208772"/>
            <a:ext cx="38100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90588" y="1521713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 h="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014459" y="1446276"/>
            <a:ext cx="111251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32703" y="215493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6576" y="74675"/>
                </a:moveTo>
                <a:lnTo>
                  <a:pt x="22502" y="71723"/>
                </a:lnTo>
                <a:lnTo>
                  <a:pt x="10858" y="63626"/>
                </a:lnTo>
                <a:lnTo>
                  <a:pt x="2928" y="51530"/>
                </a:lnTo>
                <a:lnTo>
                  <a:pt x="0" y="36575"/>
                </a:lnTo>
                <a:lnTo>
                  <a:pt x="2928" y="22502"/>
                </a:lnTo>
                <a:lnTo>
                  <a:pt x="10858" y="10858"/>
                </a:lnTo>
                <a:lnTo>
                  <a:pt x="22502" y="2928"/>
                </a:lnTo>
                <a:lnTo>
                  <a:pt x="36576" y="0"/>
                </a:lnTo>
                <a:lnTo>
                  <a:pt x="51530" y="2928"/>
                </a:lnTo>
                <a:lnTo>
                  <a:pt x="63627" y="10858"/>
                </a:lnTo>
                <a:lnTo>
                  <a:pt x="71723" y="22502"/>
                </a:lnTo>
                <a:lnTo>
                  <a:pt x="74676" y="36575"/>
                </a:lnTo>
                <a:lnTo>
                  <a:pt x="71723" y="51530"/>
                </a:lnTo>
                <a:lnTo>
                  <a:pt x="63627" y="63626"/>
                </a:lnTo>
                <a:lnTo>
                  <a:pt x="51530" y="71723"/>
                </a:lnTo>
                <a:lnTo>
                  <a:pt x="36576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12891" y="2135123"/>
            <a:ext cx="114300" cy="113030"/>
          </a:xfrm>
          <a:custGeom>
            <a:avLst/>
            <a:gdLst/>
            <a:ahLst/>
            <a:cxnLst/>
            <a:rect l="l" t="t" r="r" b="b"/>
            <a:pathLst>
              <a:path w="114300" h="113030">
                <a:moveTo>
                  <a:pt x="67056" y="1523"/>
                </a:moveTo>
                <a:lnTo>
                  <a:pt x="47244" y="1523"/>
                </a:lnTo>
                <a:lnTo>
                  <a:pt x="54864" y="0"/>
                </a:lnTo>
                <a:lnTo>
                  <a:pt x="59436" y="0"/>
                </a:lnTo>
                <a:lnTo>
                  <a:pt x="67056" y="1523"/>
                </a:lnTo>
                <a:close/>
              </a:path>
              <a:path w="114300" h="113030">
                <a:moveTo>
                  <a:pt x="77724" y="4571"/>
                </a:moveTo>
                <a:lnTo>
                  <a:pt x="36576" y="4571"/>
                </a:lnTo>
                <a:lnTo>
                  <a:pt x="44196" y="1523"/>
                </a:lnTo>
                <a:lnTo>
                  <a:pt x="70104" y="1523"/>
                </a:lnTo>
                <a:lnTo>
                  <a:pt x="77724" y="4571"/>
                </a:lnTo>
                <a:close/>
              </a:path>
              <a:path w="114300" h="113030">
                <a:moveTo>
                  <a:pt x="86868" y="9143"/>
                </a:moveTo>
                <a:lnTo>
                  <a:pt x="27432" y="9143"/>
                </a:lnTo>
                <a:lnTo>
                  <a:pt x="33528" y="6095"/>
                </a:lnTo>
                <a:lnTo>
                  <a:pt x="35052" y="4571"/>
                </a:lnTo>
                <a:lnTo>
                  <a:pt x="79248" y="4571"/>
                </a:lnTo>
                <a:lnTo>
                  <a:pt x="80772" y="6095"/>
                </a:lnTo>
                <a:lnTo>
                  <a:pt x="86868" y="9143"/>
                </a:lnTo>
                <a:close/>
              </a:path>
              <a:path w="114300" h="113030">
                <a:moveTo>
                  <a:pt x="96012" y="16763"/>
                </a:moveTo>
                <a:lnTo>
                  <a:pt x="18288" y="16763"/>
                </a:lnTo>
                <a:lnTo>
                  <a:pt x="18288" y="15239"/>
                </a:lnTo>
                <a:lnTo>
                  <a:pt x="24384" y="10667"/>
                </a:lnTo>
                <a:lnTo>
                  <a:pt x="25908" y="9143"/>
                </a:lnTo>
                <a:lnTo>
                  <a:pt x="88392" y="9143"/>
                </a:lnTo>
                <a:lnTo>
                  <a:pt x="89916" y="10667"/>
                </a:lnTo>
                <a:lnTo>
                  <a:pt x="96012" y="15239"/>
                </a:lnTo>
                <a:lnTo>
                  <a:pt x="96012" y="16763"/>
                </a:lnTo>
                <a:close/>
              </a:path>
              <a:path w="114300" h="113030">
                <a:moveTo>
                  <a:pt x="102108" y="24383"/>
                </a:moveTo>
                <a:lnTo>
                  <a:pt x="12192" y="24383"/>
                </a:lnTo>
                <a:lnTo>
                  <a:pt x="16764" y="18287"/>
                </a:lnTo>
                <a:lnTo>
                  <a:pt x="16764" y="16763"/>
                </a:lnTo>
                <a:lnTo>
                  <a:pt x="97536" y="16763"/>
                </a:lnTo>
                <a:lnTo>
                  <a:pt x="97536" y="18287"/>
                </a:lnTo>
                <a:lnTo>
                  <a:pt x="102108" y="24383"/>
                </a:lnTo>
                <a:close/>
              </a:path>
              <a:path w="114300" h="113030">
                <a:moveTo>
                  <a:pt x="108204" y="35051"/>
                </a:moveTo>
                <a:lnTo>
                  <a:pt x="6096" y="35051"/>
                </a:lnTo>
                <a:lnTo>
                  <a:pt x="6096" y="33527"/>
                </a:lnTo>
                <a:lnTo>
                  <a:pt x="9144" y="27431"/>
                </a:lnTo>
                <a:lnTo>
                  <a:pt x="10668" y="25907"/>
                </a:lnTo>
                <a:lnTo>
                  <a:pt x="10668" y="24383"/>
                </a:lnTo>
                <a:lnTo>
                  <a:pt x="103632" y="24383"/>
                </a:lnTo>
                <a:lnTo>
                  <a:pt x="103632" y="25907"/>
                </a:lnTo>
                <a:lnTo>
                  <a:pt x="105156" y="27431"/>
                </a:lnTo>
                <a:lnTo>
                  <a:pt x="108204" y="33527"/>
                </a:lnTo>
                <a:lnTo>
                  <a:pt x="108204" y="35051"/>
                </a:lnTo>
                <a:close/>
              </a:path>
              <a:path w="114300" h="113030">
                <a:moveTo>
                  <a:pt x="41148" y="48767"/>
                </a:moveTo>
                <a:lnTo>
                  <a:pt x="42672" y="44195"/>
                </a:lnTo>
                <a:lnTo>
                  <a:pt x="3048" y="44195"/>
                </a:lnTo>
                <a:lnTo>
                  <a:pt x="4572" y="36575"/>
                </a:lnTo>
                <a:lnTo>
                  <a:pt x="4572" y="35051"/>
                </a:lnTo>
                <a:lnTo>
                  <a:pt x="109728" y="35051"/>
                </a:lnTo>
                <a:lnTo>
                  <a:pt x="109728" y="36575"/>
                </a:lnTo>
                <a:lnTo>
                  <a:pt x="110032" y="38099"/>
                </a:lnTo>
                <a:lnTo>
                  <a:pt x="54864" y="38099"/>
                </a:lnTo>
                <a:lnTo>
                  <a:pt x="45720" y="42671"/>
                </a:lnTo>
                <a:lnTo>
                  <a:pt x="42672" y="45719"/>
                </a:lnTo>
                <a:lnTo>
                  <a:pt x="43434" y="45719"/>
                </a:lnTo>
                <a:lnTo>
                  <a:pt x="41148" y="48767"/>
                </a:lnTo>
                <a:close/>
              </a:path>
              <a:path w="114300" h="113030">
                <a:moveTo>
                  <a:pt x="51816" y="39623"/>
                </a:moveTo>
                <a:lnTo>
                  <a:pt x="54864" y="38099"/>
                </a:lnTo>
                <a:lnTo>
                  <a:pt x="57150" y="38557"/>
                </a:lnTo>
                <a:lnTo>
                  <a:pt x="51816" y="39623"/>
                </a:lnTo>
                <a:close/>
              </a:path>
              <a:path w="114300" h="113030">
                <a:moveTo>
                  <a:pt x="57150" y="38557"/>
                </a:moveTo>
                <a:lnTo>
                  <a:pt x="54864" y="38099"/>
                </a:lnTo>
                <a:lnTo>
                  <a:pt x="59436" y="38099"/>
                </a:lnTo>
                <a:lnTo>
                  <a:pt x="57150" y="38557"/>
                </a:lnTo>
                <a:close/>
              </a:path>
              <a:path w="114300" h="113030">
                <a:moveTo>
                  <a:pt x="62484" y="39623"/>
                </a:moveTo>
                <a:lnTo>
                  <a:pt x="57150" y="38557"/>
                </a:lnTo>
                <a:lnTo>
                  <a:pt x="59436" y="38099"/>
                </a:lnTo>
                <a:lnTo>
                  <a:pt x="62484" y="39623"/>
                </a:lnTo>
                <a:close/>
              </a:path>
              <a:path w="114300" h="113030">
                <a:moveTo>
                  <a:pt x="72136" y="45719"/>
                </a:moveTo>
                <a:lnTo>
                  <a:pt x="71628" y="45719"/>
                </a:lnTo>
                <a:lnTo>
                  <a:pt x="68580" y="42671"/>
                </a:lnTo>
                <a:lnTo>
                  <a:pt x="59436" y="38099"/>
                </a:lnTo>
                <a:lnTo>
                  <a:pt x="110032" y="38099"/>
                </a:lnTo>
                <a:lnTo>
                  <a:pt x="111252" y="44195"/>
                </a:lnTo>
                <a:lnTo>
                  <a:pt x="71628" y="44195"/>
                </a:lnTo>
                <a:lnTo>
                  <a:pt x="72136" y="45719"/>
                </a:lnTo>
                <a:close/>
              </a:path>
              <a:path w="114300" h="113030">
                <a:moveTo>
                  <a:pt x="44413" y="44413"/>
                </a:moveTo>
                <a:lnTo>
                  <a:pt x="45720" y="42671"/>
                </a:lnTo>
                <a:lnTo>
                  <a:pt x="48768" y="41147"/>
                </a:lnTo>
                <a:lnTo>
                  <a:pt x="44413" y="44413"/>
                </a:lnTo>
                <a:close/>
              </a:path>
              <a:path w="114300" h="113030">
                <a:moveTo>
                  <a:pt x="69886" y="44413"/>
                </a:moveTo>
                <a:lnTo>
                  <a:pt x="65532" y="41147"/>
                </a:lnTo>
                <a:lnTo>
                  <a:pt x="68580" y="42671"/>
                </a:lnTo>
                <a:lnTo>
                  <a:pt x="69886" y="44413"/>
                </a:lnTo>
                <a:close/>
              </a:path>
              <a:path w="114300" h="113030">
                <a:moveTo>
                  <a:pt x="42672" y="45719"/>
                </a:moveTo>
                <a:lnTo>
                  <a:pt x="45720" y="42671"/>
                </a:lnTo>
                <a:lnTo>
                  <a:pt x="44413" y="44413"/>
                </a:lnTo>
                <a:lnTo>
                  <a:pt x="42672" y="45719"/>
                </a:lnTo>
                <a:close/>
              </a:path>
              <a:path w="114300" h="113030">
                <a:moveTo>
                  <a:pt x="71628" y="45719"/>
                </a:moveTo>
                <a:lnTo>
                  <a:pt x="69886" y="44413"/>
                </a:lnTo>
                <a:lnTo>
                  <a:pt x="68580" y="42671"/>
                </a:lnTo>
                <a:lnTo>
                  <a:pt x="71628" y="45719"/>
                </a:lnTo>
                <a:close/>
              </a:path>
              <a:path w="114300" h="113030">
                <a:moveTo>
                  <a:pt x="89916" y="103631"/>
                </a:moveTo>
                <a:lnTo>
                  <a:pt x="24384" y="103631"/>
                </a:lnTo>
                <a:lnTo>
                  <a:pt x="24384" y="102107"/>
                </a:lnTo>
                <a:lnTo>
                  <a:pt x="18288" y="97535"/>
                </a:lnTo>
                <a:lnTo>
                  <a:pt x="16764" y="96011"/>
                </a:lnTo>
                <a:lnTo>
                  <a:pt x="12192" y="89915"/>
                </a:lnTo>
                <a:lnTo>
                  <a:pt x="9144" y="86867"/>
                </a:lnTo>
                <a:lnTo>
                  <a:pt x="6096" y="80771"/>
                </a:lnTo>
                <a:lnTo>
                  <a:pt x="6096" y="79247"/>
                </a:lnTo>
                <a:lnTo>
                  <a:pt x="4572" y="77723"/>
                </a:lnTo>
                <a:lnTo>
                  <a:pt x="3048" y="70103"/>
                </a:lnTo>
                <a:lnTo>
                  <a:pt x="1524" y="68579"/>
                </a:lnTo>
                <a:lnTo>
                  <a:pt x="1524" y="59435"/>
                </a:lnTo>
                <a:lnTo>
                  <a:pt x="0" y="57911"/>
                </a:lnTo>
                <a:lnTo>
                  <a:pt x="0" y="56387"/>
                </a:lnTo>
                <a:lnTo>
                  <a:pt x="1524" y="54863"/>
                </a:lnTo>
                <a:lnTo>
                  <a:pt x="1524" y="44195"/>
                </a:lnTo>
                <a:lnTo>
                  <a:pt x="42672" y="44195"/>
                </a:lnTo>
                <a:lnTo>
                  <a:pt x="39624" y="51815"/>
                </a:lnTo>
                <a:lnTo>
                  <a:pt x="38100" y="54863"/>
                </a:lnTo>
                <a:lnTo>
                  <a:pt x="38100" y="59435"/>
                </a:lnTo>
                <a:lnTo>
                  <a:pt x="38608" y="59435"/>
                </a:lnTo>
                <a:lnTo>
                  <a:pt x="39624" y="62483"/>
                </a:lnTo>
                <a:lnTo>
                  <a:pt x="42672" y="68579"/>
                </a:lnTo>
                <a:lnTo>
                  <a:pt x="45720" y="71627"/>
                </a:lnTo>
                <a:lnTo>
                  <a:pt x="51816" y="74675"/>
                </a:lnTo>
                <a:lnTo>
                  <a:pt x="110337" y="74675"/>
                </a:lnTo>
                <a:lnTo>
                  <a:pt x="109728" y="77723"/>
                </a:lnTo>
                <a:lnTo>
                  <a:pt x="108204" y="79247"/>
                </a:lnTo>
                <a:lnTo>
                  <a:pt x="108204" y="80771"/>
                </a:lnTo>
                <a:lnTo>
                  <a:pt x="105156" y="86867"/>
                </a:lnTo>
                <a:lnTo>
                  <a:pt x="102108" y="89915"/>
                </a:lnTo>
                <a:lnTo>
                  <a:pt x="97536" y="96011"/>
                </a:lnTo>
                <a:lnTo>
                  <a:pt x="96012" y="97535"/>
                </a:lnTo>
                <a:lnTo>
                  <a:pt x="89916" y="102107"/>
                </a:lnTo>
                <a:lnTo>
                  <a:pt x="89916" y="103631"/>
                </a:lnTo>
                <a:close/>
              </a:path>
              <a:path w="114300" h="113030">
                <a:moveTo>
                  <a:pt x="112776" y="59435"/>
                </a:moveTo>
                <a:lnTo>
                  <a:pt x="76200" y="59435"/>
                </a:lnTo>
                <a:lnTo>
                  <a:pt x="76200" y="54863"/>
                </a:lnTo>
                <a:lnTo>
                  <a:pt x="74676" y="51815"/>
                </a:lnTo>
                <a:lnTo>
                  <a:pt x="71628" y="44195"/>
                </a:lnTo>
                <a:lnTo>
                  <a:pt x="112776" y="44195"/>
                </a:lnTo>
                <a:lnTo>
                  <a:pt x="112776" y="54863"/>
                </a:lnTo>
                <a:lnTo>
                  <a:pt x="114300" y="56387"/>
                </a:lnTo>
                <a:lnTo>
                  <a:pt x="114300" y="57911"/>
                </a:lnTo>
                <a:lnTo>
                  <a:pt x="112776" y="59435"/>
                </a:lnTo>
                <a:close/>
              </a:path>
              <a:path w="114300" h="113030">
                <a:moveTo>
                  <a:pt x="43434" y="45719"/>
                </a:moveTo>
                <a:lnTo>
                  <a:pt x="42672" y="45719"/>
                </a:lnTo>
                <a:lnTo>
                  <a:pt x="44413" y="44413"/>
                </a:lnTo>
                <a:lnTo>
                  <a:pt x="43434" y="45719"/>
                </a:lnTo>
                <a:close/>
              </a:path>
              <a:path w="114300" h="113030">
                <a:moveTo>
                  <a:pt x="73152" y="48767"/>
                </a:moveTo>
                <a:lnTo>
                  <a:pt x="69886" y="44413"/>
                </a:lnTo>
                <a:lnTo>
                  <a:pt x="71628" y="45719"/>
                </a:lnTo>
                <a:lnTo>
                  <a:pt x="72136" y="45719"/>
                </a:lnTo>
                <a:lnTo>
                  <a:pt x="73152" y="48767"/>
                </a:lnTo>
                <a:close/>
              </a:path>
              <a:path w="114300" h="113030">
                <a:moveTo>
                  <a:pt x="38557" y="57149"/>
                </a:moveTo>
                <a:lnTo>
                  <a:pt x="38100" y="54863"/>
                </a:lnTo>
                <a:lnTo>
                  <a:pt x="39624" y="51815"/>
                </a:lnTo>
                <a:lnTo>
                  <a:pt x="38557" y="57149"/>
                </a:lnTo>
                <a:close/>
              </a:path>
              <a:path w="114300" h="113030">
                <a:moveTo>
                  <a:pt x="75742" y="57149"/>
                </a:moveTo>
                <a:lnTo>
                  <a:pt x="74676" y="51815"/>
                </a:lnTo>
                <a:lnTo>
                  <a:pt x="76200" y="54863"/>
                </a:lnTo>
                <a:lnTo>
                  <a:pt x="75742" y="57149"/>
                </a:lnTo>
                <a:close/>
              </a:path>
              <a:path w="114300" h="113030">
                <a:moveTo>
                  <a:pt x="38303" y="58419"/>
                </a:moveTo>
                <a:lnTo>
                  <a:pt x="38100" y="57911"/>
                </a:lnTo>
                <a:lnTo>
                  <a:pt x="38100" y="54863"/>
                </a:lnTo>
                <a:lnTo>
                  <a:pt x="38557" y="57149"/>
                </a:lnTo>
                <a:lnTo>
                  <a:pt x="38303" y="58419"/>
                </a:lnTo>
                <a:close/>
              </a:path>
              <a:path w="114300" h="113030">
                <a:moveTo>
                  <a:pt x="75996" y="58419"/>
                </a:moveTo>
                <a:lnTo>
                  <a:pt x="75742" y="57149"/>
                </a:lnTo>
                <a:lnTo>
                  <a:pt x="76200" y="54863"/>
                </a:lnTo>
                <a:lnTo>
                  <a:pt x="76200" y="57911"/>
                </a:lnTo>
                <a:lnTo>
                  <a:pt x="75996" y="58419"/>
                </a:lnTo>
                <a:close/>
              </a:path>
              <a:path w="114300" h="113030">
                <a:moveTo>
                  <a:pt x="39319" y="60959"/>
                </a:moveTo>
                <a:lnTo>
                  <a:pt x="38303" y="58419"/>
                </a:lnTo>
                <a:lnTo>
                  <a:pt x="38557" y="57149"/>
                </a:lnTo>
                <a:lnTo>
                  <a:pt x="39319" y="60959"/>
                </a:lnTo>
                <a:close/>
              </a:path>
              <a:path w="114300" h="113030">
                <a:moveTo>
                  <a:pt x="74980" y="60959"/>
                </a:moveTo>
                <a:lnTo>
                  <a:pt x="75742" y="57149"/>
                </a:lnTo>
                <a:lnTo>
                  <a:pt x="75996" y="58419"/>
                </a:lnTo>
                <a:lnTo>
                  <a:pt x="74980" y="60959"/>
                </a:lnTo>
                <a:close/>
              </a:path>
              <a:path w="114300" h="113030">
                <a:moveTo>
                  <a:pt x="38100" y="59435"/>
                </a:moveTo>
                <a:lnTo>
                  <a:pt x="38100" y="57911"/>
                </a:lnTo>
                <a:lnTo>
                  <a:pt x="38290" y="58483"/>
                </a:lnTo>
                <a:lnTo>
                  <a:pt x="38100" y="59435"/>
                </a:lnTo>
                <a:close/>
              </a:path>
              <a:path w="114300" h="113030">
                <a:moveTo>
                  <a:pt x="38290" y="58483"/>
                </a:moveTo>
                <a:lnTo>
                  <a:pt x="38100" y="57911"/>
                </a:lnTo>
                <a:lnTo>
                  <a:pt x="38303" y="58419"/>
                </a:lnTo>
                <a:close/>
              </a:path>
              <a:path w="114300" h="113030">
                <a:moveTo>
                  <a:pt x="76009" y="58483"/>
                </a:moveTo>
                <a:lnTo>
                  <a:pt x="76200" y="57911"/>
                </a:lnTo>
                <a:lnTo>
                  <a:pt x="76009" y="58483"/>
                </a:lnTo>
                <a:close/>
              </a:path>
              <a:path w="114300" h="113030">
                <a:moveTo>
                  <a:pt x="76200" y="59435"/>
                </a:moveTo>
                <a:lnTo>
                  <a:pt x="76009" y="58483"/>
                </a:lnTo>
                <a:lnTo>
                  <a:pt x="76200" y="57911"/>
                </a:lnTo>
                <a:lnTo>
                  <a:pt x="76200" y="59435"/>
                </a:lnTo>
                <a:close/>
              </a:path>
              <a:path w="114300" h="113030">
                <a:moveTo>
                  <a:pt x="39624" y="62483"/>
                </a:moveTo>
                <a:lnTo>
                  <a:pt x="38290" y="58483"/>
                </a:lnTo>
                <a:lnTo>
                  <a:pt x="39319" y="60959"/>
                </a:lnTo>
                <a:lnTo>
                  <a:pt x="39624" y="62483"/>
                </a:lnTo>
                <a:close/>
              </a:path>
              <a:path w="114300" h="113030">
                <a:moveTo>
                  <a:pt x="74676" y="62483"/>
                </a:moveTo>
                <a:lnTo>
                  <a:pt x="74980" y="60959"/>
                </a:lnTo>
                <a:lnTo>
                  <a:pt x="75996" y="58419"/>
                </a:lnTo>
                <a:lnTo>
                  <a:pt x="74676" y="62483"/>
                </a:lnTo>
                <a:close/>
              </a:path>
              <a:path w="114300" h="113030">
                <a:moveTo>
                  <a:pt x="38608" y="59435"/>
                </a:moveTo>
                <a:lnTo>
                  <a:pt x="38100" y="59435"/>
                </a:lnTo>
                <a:lnTo>
                  <a:pt x="38290" y="58483"/>
                </a:lnTo>
                <a:lnTo>
                  <a:pt x="38608" y="59435"/>
                </a:lnTo>
                <a:close/>
              </a:path>
              <a:path w="114300" h="113030">
                <a:moveTo>
                  <a:pt x="110337" y="74675"/>
                </a:moveTo>
                <a:lnTo>
                  <a:pt x="62484" y="74675"/>
                </a:lnTo>
                <a:lnTo>
                  <a:pt x="68580" y="71627"/>
                </a:lnTo>
                <a:lnTo>
                  <a:pt x="71628" y="68579"/>
                </a:lnTo>
                <a:lnTo>
                  <a:pt x="74676" y="62483"/>
                </a:lnTo>
                <a:lnTo>
                  <a:pt x="76009" y="58483"/>
                </a:lnTo>
                <a:lnTo>
                  <a:pt x="76200" y="59435"/>
                </a:lnTo>
                <a:lnTo>
                  <a:pt x="112776" y="59435"/>
                </a:lnTo>
                <a:lnTo>
                  <a:pt x="112776" y="68579"/>
                </a:lnTo>
                <a:lnTo>
                  <a:pt x="111252" y="70103"/>
                </a:lnTo>
                <a:lnTo>
                  <a:pt x="110337" y="74675"/>
                </a:lnTo>
                <a:close/>
              </a:path>
              <a:path w="114300" h="113030">
                <a:moveTo>
                  <a:pt x="41148" y="65531"/>
                </a:moveTo>
                <a:lnTo>
                  <a:pt x="39624" y="62483"/>
                </a:lnTo>
                <a:lnTo>
                  <a:pt x="39319" y="60959"/>
                </a:lnTo>
                <a:lnTo>
                  <a:pt x="41148" y="65531"/>
                </a:lnTo>
                <a:close/>
              </a:path>
              <a:path w="114300" h="113030">
                <a:moveTo>
                  <a:pt x="73152" y="65531"/>
                </a:moveTo>
                <a:lnTo>
                  <a:pt x="74980" y="60959"/>
                </a:lnTo>
                <a:lnTo>
                  <a:pt x="74676" y="62483"/>
                </a:lnTo>
                <a:lnTo>
                  <a:pt x="73152" y="65531"/>
                </a:lnTo>
                <a:close/>
              </a:path>
              <a:path w="114300" h="113030">
                <a:moveTo>
                  <a:pt x="44413" y="69886"/>
                </a:moveTo>
                <a:lnTo>
                  <a:pt x="42672" y="68579"/>
                </a:lnTo>
                <a:lnTo>
                  <a:pt x="41148" y="65531"/>
                </a:lnTo>
                <a:lnTo>
                  <a:pt x="44413" y="69886"/>
                </a:lnTo>
                <a:close/>
              </a:path>
              <a:path w="114300" h="113030">
                <a:moveTo>
                  <a:pt x="69886" y="69886"/>
                </a:moveTo>
                <a:lnTo>
                  <a:pt x="73152" y="65531"/>
                </a:lnTo>
                <a:lnTo>
                  <a:pt x="71628" y="68579"/>
                </a:lnTo>
                <a:lnTo>
                  <a:pt x="69886" y="69886"/>
                </a:lnTo>
                <a:close/>
              </a:path>
              <a:path w="114300" h="113030">
                <a:moveTo>
                  <a:pt x="45720" y="71627"/>
                </a:moveTo>
                <a:lnTo>
                  <a:pt x="42672" y="68579"/>
                </a:lnTo>
                <a:lnTo>
                  <a:pt x="44413" y="69886"/>
                </a:lnTo>
                <a:lnTo>
                  <a:pt x="45720" y="71627"/>
                </a:lnTo>
                <a:close/>
              </a:path>
              <a:path w="114300" h="113030">
                <a:moveTo>
                  <a:pt x="68580" y="71627"/>
                </a:moveTo>
                <a:lnTo>
                  <a:pt x="69886" y="69886"/>
                </a:lnTo>
                <a:lnTo>
                  <a:pt x="71628" y="68579"/>
                </a:lnTo>
                <a:lnTo>
                  <a:pt x="68580" y="71627"/>
                </a:lnTo>
                <a:close/>
              </a:path>
              <a:path w="114300" h="113030">
                <a:moveTo>
                  <a:pt x="48768" y="73151"/>
                </a:moveTo>
                <a:lnTo>
                  <a:pt x="45720" y="71627"/>
                </a:lnTo>
                <a:lnTo>
                  <a:pt x="44413" y="69886"/>
                </a:lnTo>
                <a:lnTo>
                  <a:pt x="48768" y="73151"/>
                </a:lnTo>
                <a:close/>
              </a:path>
              <a:path w="114300" h="113030">
                <a:moveTo>
                  <a:pt x="65532" y="73151"/>
                </a:moveTo>
                <a:lnTo>
                  <a:pt x="69886" y="69886"/>
                </a:lnTo>
                <a:lnTo>
                  <a:pt x="68580" y="71627"/>
                </a:lnTo>
                <a:lnTo>
                  <a:pt x="65532" y="73151"/>
                </a:lnTo>
                <a:close/>
              </a:path>
              <a:path w="114300" h="113030">
                <a:moveTo>
                  <a:pt x="54864" y="74675"/>
                </a:moveTo>
                <a:lnTo>
                  <a:pt x="51816" y="74675"/>
                </a:lnTo>
                <a:lnTo>
                  <a:pt x="48768" y="73151"/>
                </a:lnTo>
                <a:lnTo>
                  <a:pt x="54864" y="74675"/>
                </a:lnTo>
                <a:close/>
              </a:path>
              <a:path w="114300" h="113030">
                <a:moveTo>
                  <a:pt x="62484" y="74675"/>
                </a:moveTo>
                <a:lnTo>
                  <a:pt x="59436" y="74675"/>
                </a:lnTo>
                <a:lnTo>
                  <a:pt x="65532" y="73151"/>
                </a:lnTo>
                <a:lnTo>
                  <a:pt x="62484" y="74675"/>
                </a:lnTo>
                <a:close/>
              </a:path>
              <a:path w="114300" h="113030">
                <a:moveTo>
                  <a:pt x="80772" y="108203"/>
                </a:moveTo>
                <a:lnTo>
                  <a:pt x="33528" y="108203"/>
                </a:lnTo>
                <a:lnTo>
                  <a:pt x="27432" y="105155"/>
                </a:lnTo>
                <a:lnTo>
                  <a:pt x="25908" y="103631"/>
                </a:lnTo>
                <a:lnTo>
                  <a:pt x="88392" y="103631"/>
                </a:lnTo>
                <a:lnTo>
                  <a:pt x="86868" y="105155"/>
                </a:lnTo>
                <a:lnTo>
                  <a:pt x="80772" y="108203"/>
                </a:lnTo>
                <a:close/>
              </a:path>
              <a:path w="114300" h="113030">
                <a:moveTo>
                  <a:pt x="70104" y="111251"/>
                </a:moveTo>
                <a:lnTo>
                  <a:pt x="44196" y="111251"/>
                </a:lnTo>
                <a:lnTo>
                  <a:pt x="36576" y="109727"/>
                </a:lnTo>
                <a:lnTo>
                  <a:pt x="35052" y="108203"/>
                </a:lnTo>
                <a:lnTo>
                  <a:pt x="79248" y="108203"/>
                </a:lnTo>
                <a:lnTo>
                  <a:pt x="79248" y="109727"/>
                </a:lnTo>
                <a:lnTo>
                  <a:pt x="77724" y="109727"/>
                </a:lnTo>
                <a:lnTo>
                  <a:pt x="70104" y="111251"/>
                </a:lnTo>
                <a:close/>
              </a:path>
              <a:path w="114300" h="113030">
                <a:moveTo>
                  <a:pt x="68580" y="112775"/>
                </a:moveTo>
                <a:lnTo>
                  <a:pt x="45720" y="112775"/>
                </a:lnTo>
                <a:lnTo>
                  <a:pt x="45720" y="111251"/>
                </a:lnTo>
                <a:lnTo>
                  <a:pt x="68580" y="111251"/>
                </a:lnTo>
                <a:lnTo>
                  <a:pt x="68580" y="11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88196" y="525094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 h="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838802" y="4573055"/>
            <a:ext cx="407034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R</a:t>
            </a:r>
            <a:r>
              <a:rPr dirty="0" baseline="-21021" sz="2775" spc="15">
                <a:latin typeface="Times New Roman"/>
                <a:cs typeface="Times New Roman"/>
              </a:rPr>
              <a:t>L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19640" y="1662260"/>
            <a:ext cx="18288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65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76647" y="1869691"/>
            <a:ext cx="9144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68839" y="2005043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04954" y="2212609"/>
            <a:ext cx="1447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39884" y="3727281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76049" y="3934747"/>
            <a:ext cx="1447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90166" y="2578082"/>
            <a:ext cx="26225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26409" y="2785611"/>
            <a:ext cx="1447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41879" y="3235039"/>
            <a:ext cx="38100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4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90166" y="4518092"/>
            <a:ext cx="38100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45"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latin typeface="Times New Roman"/>
                <a:cs typeface="Times New Roman"/>
              </a:rPr>
              <a:t>5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31302" y="5171928"/>
            <a:ext cx="38100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4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 spc="15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261603" y="3691127"/>
            <a:ext cx="55244" cy="1390015"/>
          </a:xfrm>
          <a:custGeom>
            <a:avLst/>
            <a:gdLst/>
            <a:ahLst/>
            <a:cxnLst/>
            <a:rect l="l" t="t" r="r" b="b"/>
            <a:pathLst>
              <a:path w="55245" h="1390014">
                <a:moveTo>
                  <a:pt x="16764" y="1389888"/>
                </a:moveTo>
                <a:lnTo>
                  <a:pt x="0" y="0"/>
                </a:lnTo>
                <a:lnTo>
                  <a:pt x="38100" y="0"/>
                </a:lnTo>
                <a:lnTo>
                  <a:pt x="54864" y="1388364"/>
                </a:lnTo>
                <a:lnTo>
                  <a:pt x="16764" y="1389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88964" y="3256788"/>
            <a:ext cx="151130" cy="280670"/>
          </a:xfrm>
          <a:custGeom>
            <a:avLst/>
            <a:gdLst/>
            <a:ahLst/>
            <a:cxnLst/>
            <a:rect l="l" t="t" r="r" b="b"/>
            <a:pathLst>
              <a:path w="151129" h="280670">
                <a:moveTo>
                  <a:pt x="0" y="0"/>
                </a:moveTo>
                <a:lnTo>
                  <a:pt x="150875" y="0"/>
                </a:lnTo>
                <a:lnTo>
                  <a:pt x="150875" y="280415"/>
                </a:lnTo>
                <a:lnTo>
                  <a:pt x="0" y="280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69152" y="3236976"/>
            <a:ext cx="189230" cy="320040"/>
          </a:xfrm>
          <a:custGeom>
            <a:avLst/>
            <a:gdLst/>
            <a:ahLst/>
            <a:cxnLst/>
            <a:rect l="l" t="t" r="r" b="b"/>
            <a:pathLst>
              <a:path w="189229" h="320039">
                <a:moveTo>
                  <a:pt x="188976" y="320039"/>
                </a:moveTo>
                <a:lnTo>
                  <a:pt x="0" y="320039"/>
                </a:lnTo>
                <a:lnTo>
                  <a:pt x="0" y="0"/>
                </a:lnTo>
                <a:lnTo>
                  <a:pt x="188976" y="0"/>
                </a:lnTo>
                <a:lnTo>
                  <a:pt x="18897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81940"/>
                </a:lnTo>
                <a:lnTo>
                  <a:pt x="19812" y="281940"/>
                </a:lnTo>
                <a:lnTo>
                  <a:pt x="38100" y="300228"/>
                </a:lnTo>
                <a:lnTo>
                  <a:pt x="188976" y="300228"/>
                </a:lnTo>
                <a:lnTo>
                  <a:pt x="188976" y="320039"/>
                </a:lnTo>
                <a:close/>
              </a:path>
              <a:path w="189229" h="3200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9229" h="320039">
                <a:moveTo>
                  <a:pt x="15087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50876" y="19812"/>
                </a:lnTo>
                <a:lnTo>
                  <a:pt x="150876" y="38100"/>
                </a:lnTo>
                <a:close/>
              </a:path>
              <a:path w="189229" h="320039">
                <a:moveTo>
                  <a:pt x="150876" y="300228"/>
                </a:moveTo>
                <a:lnTo>
                  <a:pt x="150876" y="19812"/>
                </a:lnTo>
                <a:lnTo>
                  <a:pt x="170688" y="38100"/>
                </a:lnTo>
                <a:lnTo>
                  <a:pt x="188976" y="38100"/>
                </a:lnTo>
                <a:lnTo>
                  <a:pt x="188976" y="281940"/>
                </a:lnTo>
                <a:lnTo>
                  <a:pt x="170688" y="281940"/>
                </a:lnTo>
                <a:lnTo>
                  <a:pt x="150876" y="300228"/>
                </a:lnTo>
                <a:close/>
              </a:path>
              <a:path w="189229" h="320039">
                <a:moveTo>
                  <a:pt x="188976" y="38100"/>
                </a:moveTo>
                <a:lnTo>
                  <a:pt x="170688" y="38100"/>
                </a:lnTo>
                <a:lnTo>
                  <a:pt x="150876" y="19812"/>
                </a:lnTo>
                <a:lnTo>
                  <a:pt x="188976" y="19812"/>
                </a:lnTo>
                <a:lnTo>
                  <a:pt x="188976" y="38100"/>
                </a:lnTo>
                <a:close/>
              </a:path>
              <a:path w="189229" h="320039">
                <a:moveTo>
                  <a:pt x="38100" y="300228"/>
                </a:moveTo>
                <a:lnTo>
                  <a:pt x="19812" y="281940"/>
                </a:lnTo>
                <a:lnTo>
                  <a:pt x="38100" y="281940"/>
                </a:lnTo>
                <a:lnTo>
                  <a:pt x="38100" y="300228"/>
                </a:lnTo>
                <a:close/>
              </a:path>
              <a:path w="189229" h="320039">
                <a:moveTo>
                  <a:pt x="150876" y="300228"/>
                </a:moveTo>
                <a:lnTo>
                  <a:pt x="38100" y="300228"/>
                </a:lnTo>
                <a:lnTo>
                  <a:pt x="38100" y="281940"/>
                </a:lnTo>
                <a:lnTo>
                  <a:pt x="150876" y="281940"/>
                </a:lnTo>
                <a:lnTo>
                  <a:pt x="150876" y="300228"/>
                </a:lnTo>
                <a:close/>
              </a:path>
              <a:path w="189229" h="320039">
                <a:moveTo>
                  <a:pt x="188976" y="300228"/>
                </a:moveTo>
                <a:lnTo>
                  <a:pt x="150876" y="300228"/>
                </a:lnTo>
                <a:lnTo>
                  <a:pt x="170688" y="281940"/>
                </a:lnTo>
                <a:lnTo>
                  <a:pt x="188976" y="281940"/>
                </a:lnTo>
                <a:lnTo>
                  <a:pt x="1889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04203" y="4247388"/>
            <a:ext cx="151130" cy="280670"/>
          </a:xfrm>
          <a:custGeom>
            <a:avLst/>
            <a:gdLst/>
            <a:ahLst/>
            <a:cxnLst/>
            <a:rect l="l" t="t" r="r" b="b"/>
            <a:pathLst>
              <a:path w="151129" h="280670">
                <a:moveTo>
                  <a:pt x="0" y="0"/>
                </a:moveTo>
                <a:lnTo>
                  <a:pt x="150876" y="0"/>
                </a:lnTo>
                <a:lnTo>
                  <a:pt x="150876" y="280415"/>
                </a:lnTo>
                <a:lnTo>
                  <a:pt x="0" y="280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85915" y="4227576"/>
            <a:ext cx="187960" cy="320040"/>
          </a:xfrm>
          <a:custGeom>
            <a:avLst/>
            <a:gdLst/>
            <a:ahLst/>
            <a:cxnLst/>
            <a:rect l="l" t="t" r="r" b="b"/>
            <a:pathLst>
              <a:path w="187960" h="320039">
                <a:moveTo>
                  <a:pt x="187452" y="320039"/>
                </a:moveTo>
                <a:lnTo>
                  <a:pt x="0" y="320039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81940"/>
                </a:lnTo>
                <a:lnTo>
                  <a:pt x="18288" y="281940"/>
                </a:lnTo>
                <a:lnTo>
                  <a:pt x="38100" y="300228"/>
                </a:lnTo>
                <a:lnTo>
                  <a:pt x="187452" y="300228"/>
                </a:lnTo>
                <a:lnTo>
                  <a:pt x="187452" y="320039"/>
                </a:lnTo>
                <a:close/>
              </a:path>
              <a:path w="187960" h="32003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60" h="320039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60" h="320039">
                <a:moveTo>
                  <a:pt x="149352" y="300228"/>
                </a:moveTo>
                <a:lnTo>
                  <a:pt x="149352" y="19812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281940"/>
                </a:lnTo>
                <a:lnTo>
                  <a:pt x="169164" y="281940"/>
                </a:lnTo>
                <a:lnTo>
                  <a:pt x="149352" y="300228"/>
                </a:lnTo>
                <a:close/>
              </a:path>
              <a:path w="187960" h="320039">
                <a:moveTo>
                  <a:pt x="187452" y="38100"/>
                </a:moveTo>
                <a:lnTo>
                  <a:pt x="169164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60" h="320039">
                <a:moveTo>
                  <a:pt x="38100" y="300228"/>
                </a:moveTo>
                <a:lnTo>
                  <a:pt x="18288" y="281940"/>
                </a:lnTo>
                <a:lnTo>
                  <a:pt x="38100" y="281940"/>
                </a:lnTo>
                <a:lnTo>
                  <a:pt x="38100" y="300228"/>
                </a:lnTo>
                <a:close/>
              </a:path>
              <a:path w="187960" h="320039">
                <a:moveTo>
                  <a:pt x="149352" y="300228"/>
                </a:moveTo>
                <a:lnTo>
                  <a:pt x="38100" y="300228"/>
                </a:lnTo>
                <a:lnTo>
                  <a:pt x="38100" y="281940"/>
                </a:lnTo>
                <a:lnTo>
                  <a:pt x="149352" y="281940"/>
                </a:lnTo>
                <a:lnTo>
                  <a:pt x="149352" y="300228"/>
                </a:lnTo>
                <a:close/>
              </a:path>
              <a:path w="187960" h="320039">
                <a:moveTo>
                  <a:pt x="187452" y="300228"/>
                </a:moveTo>
                <a:lnTo>
                  <a:pt x="149352" y="300228"/>
                </a:lnTo>
                <a:lnTo>
                  <a:pt x="169164" y="281940"/>
                </a:lnTo>
                <a:lnTo>
                  <a:pt x="187452" y="281940"/>
                </a:lnTo>
                <a:lnTo>
                  <a:pt x="187452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15911" y="5311139"/>
            <a:ext cx="151130" cy="280670"/>
          </a:xfrm>
          <a:custGeom>
            <a:avLst/>
            <a:gdLst/>
            <a:ahLst/>
            <a:cxnLst/>
            <a:rect l="l" t="t" r="r" b="b"/>
            <a:pathLst>
              <a:path w="151129" h="280670">
                <a:moveTo>
                  <a:pt x="0" y="0"/>
                </a:moveTo>
                <a:lnTo>
                  <a:pt x="150875" y="0"/>
                </a:lnTo>
                <a:lnTo>
                  <a:pt x="150875" y="280416"/>
                </a:lnTo>
                <a:lnTo>
                  <a:pt x="0" y="2804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96100" y="5291328"/>
            <a:ext cx="189230" cy="320040"/>
          </a:xfrm>
          <a:custGeom>
            <a:avLst/>
            <a:gdLst/>
            <a:ahLst/>
            <a:cxnLst/>
            <a:rect l="l" t="t" r="r" b="b"/>
            <a:pathLst>
              <a:path w="189229" h="320039">
                <a:moveTo>
                  <a:pt x="188976" y="320039"/>
                </a:moveTo>
                <a:lnTo>
                  <a:pt x="0" y="320039"/>
                </a:lnTo>
                <a:lnTo>
                  <a:pt x="0" y="0"/>
                </a:lnTo>
                <a:lnTo>
                  <a:pt x="188976" y="0"/>
                </a:lnTo>
                <a:lnTo>
                  <a:pt x="18897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81940"/>
                </a:lnTo>
                <a:lnTo>
                  <a:pt x="19812" y="281940"/>
                </a:lnTo>
                <a:lnTo>
                  <a:pt x="38100" y="300228"/>
                </a:lnTo>
                <a:lnTo>
                  <a:pt x="188976" y="300228"/>
                </a:lnTo>
                <a:lnTo>
                  <a:pt x="188976" y="320039"/>
                </a:lnTo>
                <a:close/>
              </a:path>
              <a:path w="189229" h="3200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9229" h="320039">
                <a:moveTo>
                  <a:pt x="15087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50876" y="19812"/>
                </a:lnTo>
                <a:lnTo>
                  <a:pt x="150876" y="38100"/>
                </a:lnTo>
                <a:close/>
              </a:path>
              <a:path w="189229" h="320039">
                <a:moveTo>
                  <a:pt x="150876" y="300228"/>
                </a:moveTo>
                <a:lnTo>
                  <a:pt x="150876" y="19812"/>
                </a:lnTo>
                <a:lnTo>
                  <a:pt x="170688" y="38100"/>
                </a:lnTo>
                <a:lnTo>
                  <a:pt x="188976" y="38100"/>
                </a:lnTo>
                <a:lnTo>
                  <a:pt x="188976" y="281940"/>
                </a:lnTo>
                <a:lnTo>
                  <a:pt x="170688" y="281940"/>
                </a:lnTo>
                <a:lnTo>
                  <a:pt x="150876" y="300228"/>
                </a:lnTo>
                <a:close/>
              </a:path>
              <a:path w="189229" h="320039">
                <a:moveTo>
                  <a:pt x="188976" y="38100"/>
                </a:moveTo>
                <a:lnTo>
                  <a:pt x="170688" y="38100"/>
                </a:lnTo>
                <a:lnTo>
                  <a:pt x="150876" y="19812"/>
                </a:lnTo>
                <a:lnTo>
                  <a:pt x="188976" y="19812"/>
                </a:lnTo>
                <a:lnTo>
                  <a:pt x="188976" y="38100"/>
                </a:lnTo>
                <a:close/>
              </a:path>
              <a:path w="189229" h="320039">
                <a:moveTo>
                  <a:pt x="38100" y="300228"/>
                </a:moveTo>
                <a:lnTo>
                  <a:pt x="19812" y="281940"/>
                </a:lnTo>
                <a:lnTo>
                  <a:pt x="38100" y="281940"/>
                </a:lnTo>
                <a:lnTo>
                  <a:pt x="38100" y="300228"/>
                </a:lnTo>
                <a:close/>
              </a:path>
              <a:path w="189229" h="320039">
                <a:moveTo>
                  <a:pt x="150876" y="300228"/>
                </a:moveTo>
                <a:lnTo>
                  <a:pt x="38100" y="300228"/>
                </a:lnTo>
                <a:lnTo>
                  <a:pt x="38100" y="281940"/>
                </a:lnTo>
                <a:lnTo>
                  <a:pt x="150876" y="281940"/>
                </a:lnTo>
                <a:lnTo>
                  <a:pt x="150876" y="300228"/>
                </a:lnTo>
                <a:close/>
              </a:path>
              <a:path w="189229" h="320039">
                <a:moveTo>
                  <a:pt x="188976" y="300228"/>
                </a:moveTo>
                <a:lnTo>
                  <a:pt x="150876" y="300228"/>
                </a:lnTo>
                <a:lnTo>
                  <a:pt x="170688" y="281940"/>
                </a:lnTo>
                <a:lnTo>
                  <a:pt x="188976" y="281940"/>
                </a:lnTo>
                <a:lnTo>
                  <a:pt x="188976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273540" y="4411980"/>
            <a:ext cx="151130" cy="280670"/>
          </a:xfrm>
          <a:custGeom>
            <a:avLst/>
            <a:gdLst/>
            <a:ahLst/>
            <a:cxnLst/>
            <a:rect l="l" t="t" r="r" b="b"/>
            <a:pathLst>
              <a:path w="151129" h="280670">
                <a:moveTo>
                  <a:pt x="0" y="0"/>
                </a:moveTo>
                <a:lnTo>
                  <a:pt x="150876" y="0"/>
                </a:lnTo>
                <a:lnTo>
                  <a:pt x="150876" y="280416"/>
                </a:lnTo>
                <a:lnTo>
                  <a:pt x="0" y="2804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253728" y="4393691"/>
            <a:ext cx="189230" cy="318770"/>
          </a:xfrm>
          <a:custGeom>
            <a:avLst/>
            <a:gdLst/>
            <a:ahLst/>
            <a:cxnLst/>
            <a:rect l="l" t="t" r="r" b="b"/>
            <a:pathLst>
              <a:path w="189229" h="318770">
                <a:moveTo>
                  <a:pt x="188976" y="318515"/>
                </a:moveTo>
                <a:lnTo>
                  <a:pt x="0" y="318515"/>
                </a:lnTo>
                <a:lnTo>
                  <a:pt x="0" y="0"/>
                </a:lnTo>
                <a:lnTo>
                  <a:pt x="188976" y="0"/>
                </a:lnTo>
                <a:lnTo>
                  <a:pt x="188976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280416"/>
                </a:lnTo>
                <a:lnTo>
                  <a:pt x="19812" y="280416"/>
                </a:lnTo>
                <a:lnTo>
                  <a:pt x="38100" y="298704"/>
                </a:lnTo>
                <a:lnTo>
                  <a:pt x="188976" y="298704"/>
                </a:lnTo>
                <a:lnTo>
                  <a:pt x="188976" y="318515"/>
                </a:lnTo>
                <a:close/>
              </a:path>
              <a:path w="189229" h="318770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89229" h="318770">
                <a:moveTo>
                  <a:pt x="150876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50876" y="18288"/>
                </a:lnTo>
                <a:lnTo>
                  <a:pt x="150876" y="38099"/>
                </a:lnTo>
                <a:close/>
              </a:path>
              <a:path w="189229" h="318770">
                <a:moveTo>
                  <a:pt x="150876" y="298704"/>
                </a:moveTo>
                <a:lnTo>
                  <a:pt x="150876" y="18288"/>
                </a:lnTo>
                <a:lnTo>
                  <a:pt x="170688" y="38100"/>
                </a:lnTo>
                <a:lnTo>
                  <a:pt x="188976" y="38099"/>
                </a:lnTo>
                <a:lnTo>
                  <a:pt x="188976" y="280416"/>
                </a:lnTo>
                <a:lnTo>
                  <a:pt x="170688" y="280416"/>
                </a:lnTo>
                <a:lnTo>
                  <a:pt x="150876" y="298704"/>
                </a:lnTo>
                <a:close/>
              </a:path>
              <a:path w="189229" h="318770">
                <a:moveTo>
                  <a:pt x="188976" y="38099"/>
                </a:moveTo>
                <a:lnTo>
                  <a:pt x="170688" y="38100"/>
                </a:lnTo>
                <a:lnTo>
                  <a:pt x="150876" y="18288"/>
                </a:lnTo>
                <a:lnTo>
                  <a:pt x="188976" y="18287"/>
                </a:lnTo>
                <a:lnTo>
                  <a:pt x="188976" y="38099"/>
                </a:lnTo>
                <a:close/>
              </a:path>
              <a:path w="189229" h="318770">
                <a:moveTo>
                  <a:pt x="38100" y="298704"/>
                </a:moveTo>
                <a:lnTo>
                  <a:pt x="19812" y="280416"/>
                </a:lnTo>
                <a:lnTo>
                  <a:pt x="38100" y="280416"/>
                </a:lnTo>
                <a:lnTo>
                  <a:pt x="38100" y="298704"/>
                </a:lnTo>
                <a:close/>
              </a:path>
              <a:path w="189229" h="318770">
                <a:moveTo>
                  <a:pt x="150876" y="298704"/>
                </a:moveTo>
                <a:lnTo>
                  <a:pt x="38100" y="298704"/>
                </a:lnTo>
                <a:lnTo>
                  <a:pt x="38100" y="280416"/>
                </a:lnTo>
                <a:lnTo>
                  <a:pt x="150876" y="280416"/>
                </a:lnTo>
                <a:lnTo>
                  <a:pt x="150876" y="298704"/>
                </a:lnTo>
                <a:close/>
              </a:path>
              <a:path w="189229" h="318770">
                <a:moveTo>
                  <a:pt x="188976" y="298704"/>
                </a:moveTo>
                <a:lnTo>
                  <a:pt x="150876" y="298704"/>
                </a:lnTo>
                <a:lnTo>
                  <a:pt x="170688" y="280416"/>
                </a:lnTo>
                <a:lnTo>
                  <a:pt x="188976" y="280416"/>
                </a:lnTo>
                <a:lnTo>
                  <a:pt x="188976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22" y="719737"/>
            <a:ext cx="3693160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dirty="0" sz="36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600" spc="10">
                <a:solidFill>
                  <a:srgbClr val="000000"/>
                </a:solidFill>
              </a:rPr>
              <a:t>集成功率放大器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96975" y="1385363"/>
            <a:ext cx="7988934" cy="3056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5240">
              <a:lnSpc>
                <a:spcPct val="120000"/>
              </a:lnSpc>
              <a:tabLst>
                <a:tab pos="3227705" algn="l"/>
                <a:tab pos="4916805" algn="l"/>
              </a:tabLst>
            </a:pPr>
            <a:r>
              <a:rPr dirty="0" sz="2400" spc="5">
                <a:latin typeface="宋体"/>
                <a:cs typeface="宋体"/>
              </a:rPr>
              <a:t>广泛用于音响、电视和小电机的驱动方面； </a:t>
            </a:r>
            <a:r>
              <a:rPr dirty="0" sz="2400">
                <a:latin typeface="宋体"/>
                <a:cs typeface="宋体"/>
              </a:rPr>
              <a:t> 大</a:t>
            </a:r>
            <a:r>
              <a:rPr dirty="0" sz="2400" spc="20">
                <a:latin typeface="宋体"/>
                <a:cs typeface="宋体"/>
              </a:rPr>
              <a:t>多数</a:t>
            </a:r>
            <a:r>
              <a:rPr dirty="0" sz="2400">
                <a:latin typeface="宋体"/>
                <a:cs typeface="宋体"/>
              </a:rPr>
              <a:t>集</a:t>
            </a:r>
            <a:r>
              <a:rPr dirty="0" sz="2400" spc="20">
                <a:latin typeface="宋体"/>
                <a:cs typeface="宋体"/>
              </a:rPr>
              <a:t>成</a:t>
            </a:r>
            <a:r>
              <a:rPr dirty="0" sz="2400">
                <a:latin typeface="宋体"/>
                <a:cs typeface="宋体"/>
              </a:rPr>
              <a:t>功</a:t>
            </a:r>
            <a:r>
              <a:rPr dirty="0" sz="2400" spc="20">
                <a:latin typeface="宋体"/>
                <a:cs typeface="宋体"/>
              </a:rPr>
              <a:t>率</a:t>
            </a:r>
            <a:r>
              <a:rPr dirty="0" sz="2400">
                <a:latin typeface="宋体"/>
                <a:cs typeface="宋体"/>
              </a:rPr>
              <a:t>放</a:t>
            </a:r>
            <a:r>
              <a:rPr dirty="0" sz="2400" spc="20">
                <a:latin typeface="宋体"/>
                <a:cs typeface="宋体"/>
              </a:rPr>
              <a:t>大</a:t>
            </a:r>
            <a:r>
              <a:rPr dirty="0" sz="2400">
                <a:latin typeface="宋体"/>
                <a:cs typeface="宋体"/>
              </a:rPr>
              <a:t>器	=</a:t>
            </a:r>
            <a:r>
              <a:rPr dirty="0" sz="2400" spc="4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运</a:t>
            </a:r>
            <a:r>
              <a:rPr dirty="0" sz="2400" spc="20">
                <a:latin typeface="宋体"/>
                <a:cs typeface="宋体"/>
              </a:rPr>
              <a:t>算放</a:t>
            </a:r>
            <a:r>
              <a:rPr dirty="0" sz="2400">
                <a:latin typeface="宋体"/>
                <a:cs typeface="宋体"/>
              </a:rPr>
              <a:t>大	+</a:t>
            </a:r>
            <a:r>
              <a:rPr dirty="0" sz="2400" spc="4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互</a:t>
            </a:r>
            <a:r>
              <a:rPr dirty="0" sz="2400" spc="20">
                <a:latin typeface="宋体"/>
                <a:cs typeface="宋体"/>
              </a:rPr>
              <a:t>补</a:t>
            </a:r>
            <a:r>
              <a:rPr dirty="0" sz="2400">
                <a:latin typeface="宋体"/>
                <a:cs typeface="宋体"/>
              </a:rPr>
              <a:t>功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；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使用方法原则上与集成运放相同； </a:t>
            </a:r>
            <a:r>
              <a:rPr dirty="0" sz="2400" spc="-114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注意极限参数（功耗、最大允许电源电压等）； </a:t>
            </a:r>
            <a:r>
              <a:rPr dirty="0" sz="2400" spc="-111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一般加有足够大的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散热器</a:t>
            </a:r>
            <a:r>
              <a:rPr dirty="0" sz="2400" spc="5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44600" marR="5080" indent="-1232535">
              <a:lnSpc>
                <a:spcPct val="100000"/>
              </a:lnSpc>
              <a:spcBef>
                <a:spcPts val="1020"/>
              </a:spcBef>
            </a:pPr>
            <a:r>
              <a:rPr dirty="0" sz="2400" spc="5" u="heavy">
                <a:solidFill>
                  <a:srgbClr val="0000FF"/>
                </a:solidFill>
                <a:latin typeface="宋体"/>
                <a:cs typeface="宋体"/>
              </a:rPr>
              <a:t>特点：</a:t>
            </a:r>
            <a:r>
              <a:rPr dirty="0" sz="2400" spc="5">
                <a:latin typeface="宋体"/>
                <a:cs typeface="宋体"/>
              </a:rPr>
              <a:t>工作可靠、使用方便；只需在器件外部适当连线，即 </a:t>
            </a:r>
            <a:r>
              <a:rPr dirty="0" sz="2400" spc="-108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可向负载提供一定的功率；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7221" y="4465361"/>
            <a:ext cx="5027295" cy="231013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400" spc="10">
                <a:solidFill>
                  <a:srgbClr val="800000"/>
                </a:solidFill>
                <a:latin typeface="宋体"/>
                <a:cs typeface="宋体"/>
              </a:rPr>
              <a:t>集成功放LM380：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22600"/>
              </a:lnSpc>
              <a:spcBef>
                <a:spcPts val="375"/>
              </a:spcBef>
            </a:pPr>
            <a:r>
              <a:rPr dirty="0" sz="2400" spc="5">
                <a:solidFill>
                  <a:srgbClr val="006600"/>
                </a:solidFill>
                <a:latin typeface="宋体"/>
                <a:cs typeface="宋体"/>
              </a:rPr>
              <a:t>生产厂家：</a:t>
            </a:r>
            <a:r>
              <a:rPr dirty="0" sz="2400" spc="5">
                <a:latin typeface="宋体"/>
                <a:cs typeface="宋体"/>
              </a:rPr>
              <a:t>美国半导体器件公司 </a:t>
            </a:r>
            <a:r>
              <a:rPr dirty="0" sz="2400" spc="-1140"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6600"/>
                </a:solidFill>
                <a:latin typeface="宋体"/>
                <a:cs typeface="宋体"/>
              </a:rPr>
              <a:t>电路形式：</a:t>
            </a:r>
            <a:r>
              <a:rPr dirty="0" sz="2400" spc="5">
                <a:latin typeface="宋体"/>
                <a:cs typeface="宋体"/>
              </a:rPr>
              <a:t>OTL </a:t>
            </a:r>
            <a:r>
              <a:rPr dirty="0" sz="2400" spc="-1170">
                <a:latin typeface="宋体"/>
                <a:cs typeface="宋体"/>
              </a:rPr>
              <a:t> </a:t>
            </a:r>
            <a:r>
              <a:rPr dirty="0" sz="2400" spc="-25">
                <a:solidFill>
                  <a:srgbClr val="006600"/>
                </a:solidFill>
                <a:latin typeface="宋体"/>
                <a:cs typeface="宋体"/>
              </a:rPr>
              <a:t>输出功率：</a:t>
            </a:r>
            <a:r>
              <a:rPr dirty="0" sz="2400" spc="-25">
                <a:latin typeface="宋体"/>
                <a:cs typeface="宋体"/>
              </a:rPr>
              <a:t>8</a:t>
            </a:r>
            <a:r>
              <a:rPr dirty="0" sz="2400" spc="-25" b="1">
                <a:latin typeface="Times New Roman"/>
                <a:cs typeface="Times New Roman"/>
              </a:rPr>
              <a:t></a:t>
            </a:r>
            <a:r>
              <a:rPr dirty="0" sz="2400" spc="-25">
                <a:latin typeface="宋体"/>
                <a:cs typeface="宋体"/>
              </a:rPr>
              <a:t>负载上可得到2.5W功率 </a:t>
            </a:r>
            <a:r>
              <a:rPr dirty="0" sz="2400" spc="-1115"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6600"/>
                </a:solidFill>
                <a:latin typeface="宋体"/>
                <a:cs typeface="宋体"/>
              </a:rPr>
              <a:t>电源电压：</a:t>
            </a:r>
            <a:r>
              <a:rPr dirty="0" sz="2400" spc="5">
                <a:latin typeface="宋体"/>
                <a:cs typeface="宋体"/>
              </a:rPr>
              <a:t>最大为22V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0753" y="4556521"/>
            <a:ext cx="232664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集</a:t>
            </a:r>
            <a:r>
              <a:rPr dirty="0" sz="2400" spc="20">
                <a:solidFill>
                  <a:srgbClr val="800000"/>
                </a:solidFill>
                <a:latin typeface="宋体"/>
                <a:cs typeface="宋体"/>
              </a:rPr>
              <a:t>成功</a:t>
            </a: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放</a:t>
            </a:r>
            <a:r>
              <a:rPr dirty="0" sz="2400" spc="20">
                <a:solidFill>
                  <a:srgbClr val="800000"/>
                </a:solidFill>
                <a:latin typeface="宋体"/>
                <a:cs typeface="宋体"/>
              </a:rPr>
              <a:t>L</a:t>
            </a: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M</a:t>
            </a:r>
            <a:r>
              <a:rPr dirty="0" sz="2400" spc="20">
                <a:solidFill>
                  <a:srgbClr val="800000"/>
                </a:solidFill>
                <a:latin typeface="宋体"/>
                <a:cs typeface="宋体"/>
              </a:rPr>
              <a:t>3</a:t>
            </a: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8</a:t>
            </a:r>
            <a:r>
              <a:rPr dirty="0" sz="2400" spc="20">
                <a:solidFill>
                  <a:srgbClr val="800000"/>
                </a:solidFill>
                <a:latin typeface="宋体"/>
                <a:cs typeface="宋体"/>
              </a:rPr>
              <a:t>4</a:t>
            </a:r>
            <a:r>
              <a:rPr dirty="0" sz="2400">
                <a:solidFill>
                  <a:srgbClr val="800000"/>
                </a:solidFill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793" y="5716573"/>
            <a:ext cx="1404620" cy="1102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53035">
              <a:lnSpc>
                <a:spcPct val="149700"/>
              </a:lnSpc>
            </a:pPr>
            <a:r>
              <a:rPr dirty="0" sz="2400">
                <a:latin typeface="宋体"/>
                <a:cs typeface="宋体"/>
              </a:rPr>
              <a:t>…</a:t>
            </a:r>
            <a:r>
              <a:rPr dirty="0" sz="2400" spc="20">
                <a:latin typeface="宋体"/>
                <a:cs typeface="宋体"/>
              </a:rPr>
              <a:t>5W</a:t>
            </a:r>
            <a:r>
              <a:rPr dirty="0" sz="2400">
                <a:latin typeface="宋体"/>
                <a:cs typeface="宋体"/>
              </a:rPr>
              <a:t>功率 </a:t>
            </a:r>
            <a:r>
              <a:rPr dirty="0" sz="2400">
                <a:latin typeface="宋体"/>
                <a:cs typeface="宋体"/>
              </a:rPr>
              <a:t> 最</a:t>
            </a:r>
            <a:r>
              <a:rPr dirty="0" sz="2400" spc="20">
                <a:latin typeface="宋体"/>
                <a:cs typeface="宋体"/>
              </a:rPr>
              <a:t>大为</a:t>
            </a:r>
            <a:r>
              <a:rPr dirty="0" sz="2400">
                <a:latin typeface="宋体"/>
                <a:cs typeface="宋体"/>
              </a:rPr>
              <a:t>28V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ç¬¬13è®²</dc:title>
  <dcterms:created xsi:type="dcterms:W3CDTF">2018-11-26T09:02:17Z</dcterms:created>
  <dcterms:modified xsi:type="dcterms:W3CDTF">2018-11-26T09:02:17Z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2018-10-19T00:00:00Z</vt:filetime>
  </property>
  <property fmtid="{D5CDD505-2E9C-101B-9397-08002B2CF9AE}" pid="3" name="LastSaved">
    <vt:filetime>2018-11-26T00:00:00Z</vt:filetime>
  </property>
</Properties>
</file>